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29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4.xml" ContentType="application/vnd.openxmlformats-officedocument.presentationml.slide+xml"/>
  <Override PartName="/ppt/notesSlides/notesSlide34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35.xml" ContentType="application/vnd.openxmlformats-officedocument.presentationml.notesSlide+xml"/>
  <Override PartName="/ppt/slides/slide36.xml" ContentType="application/vnd.openxmlformats-officedocument.presentationml.slide+xml"/>
  <Override PartName="/ppt/notesSlides/notesSlide36.xml" ContentType="application/vnd.openxmlformats-officedocument.presentationml.notesSlide+xml"/>
  <Override PartName="/ppt/slides/slide37.xml" ContentType="application/vnd.openxmlformats-officedocument.presentationml.slide+xml"/>
  <Override PartName="/ppt/notesSlides/notesSlide37.xml" ContentType="application/vnd.openxmlformats-officedocument.presentationml.notesSlide+xml"/>
  <Override PartName="/ppt/slides/slide38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39.xml" ContentType="application/vnd.openxmlformats-officedocument.presentationml.notesSlide+xml"/>
  <Override PartName="/ppt/slides/slide40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slides/slide42.xml" ContentType="application/vnd.openxmlformats-officedocument.presentationml.slide+xml"/>
  <Override PartName="/ppt/notesSlides/notesSlide42.xml" ContentType="application/vnd.openxmlformats-officedocument.presentationml.notesSlide+xml"/>
  <Override PartName="/ppt/slides/slide43.xml" ContentType="application/vnd.openxmlformats-officedocument.presentationml.slide+xml"/>
  <Override PartName="/ppt/notesSlides/notesSlide43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44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46.xml" ContentType="application/vnd.openxmlformats-officedocument.presentationml.slide+xml"/>
  <Override PartName="/ppt/notesSlides/notesSlide46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47.xml" ContentType="application/vnd.openxmlformats-officedocument.presentationml.notesSlide+xml"/>
  <Override PartName="/ppt/slides/slide48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49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50.xml" ContentType="application/vnd.openxmlformats-officedocument.presentationml.slide+xml"/>
  <Override PartName="/ppt/notesSlides/notesSlide50.xml" ContentType="application/vnd.openxmlformats-officedocument.presentationml.notesSlide+xml"/>
  <Override PartName="/ppt/slides/slide51.xml" ContentType="application/vnd.openxmlformats-officedocument.presentationml.slide+xml"/>
  <Override PartName="/ppt/notesSlides/notesSlide51.xml" ContentType="application/vnd.openxmlformats-officedocument.presentationml.notesSlide+xml"/>
  <Override PartName="/ppt/slides/slide52.xml" ContentType="application/vnd.openxmlformats-officedocument.presentationml.slide+xml"/>
  <Override PartName="/ppt/notesSlides/notesSlide52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53.xml" ContentType="application/vnd.openxmlformats-officedocument.presentationml.notesSlide+xml"/>
  <Override PartName="/ppt/slides/slide54.xml" ContentType="application/vnd.openxmlformats-officedocument.presentationml.slide+xml"/>
  <Override PartName="/ppt/notesSlides/notesSlide54.xml" ContentType="application/vnd.openxmlformats-officedocument.presentationml.notesSlide+xml"/>
  <Override PartName="/ppt/slides/slide55.xml" ContentType="application/vnd.openxmlformats-officedocument.presentationml.slide+xml"/>
  <Override PartName="/ppt/notesSlides/notesSlide55.xml" ContentType="application/vnd.openxmlformats-officedocument.presentationml.notesSlide+xml"/>
  <Override PartName="/ppt/slides/slide56.xml" ContentType="application/vnd.openxmlformats-officedocument.presentationml.slide+xml"/>
  <Override PartName="/ppt/notesSlides/notesSlide56.xml" ContentType="application/vnd.openxmlformats-officedocument.presentationml.notesSlide+xml"/>
  <Override PartName="/ppt/slides/slide57.xml" ContentType="application/vnd.openxmlformats-officedocument.presentationml.slide+xml"/>
  <Override PartName="/ppt/notesSlides/notesSlide57.xml" ContentType="application/vnd.openxmlformats-officedocument.presentationml.notesSlide+xml"/>
  <Override PartName="/ppt/slides/slide58.xml" ContentType="application/vnd.openxmlformats-officedocument.presentationml.slide+xml"/>
  <Override PartName="/ppt/notesSlides/notesSlide58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59.xml" ContentType="application/vnd.openxmlformats-officedocument.presentationml.notesSlide+xml"/>
  <Override PartName="/ppt/slides/slide60.xml" ContentType="application/vnd.openxmlformats-officedocument.presentationml.slide+xml"/>
  <Override PartName="/ppt/notesSlides/notesSlide60.xml" ContentType="application/vnd.openxmlformats-officedocument.presentationml.notesSlide+xml"/>
  <Override PartName="/ppt/slides/slide61.xml" ContentType="application/vnd.openxmlformats-officedocument.presentationml.slide+xml"/>
  <Override PartName="/ppt/notesSlides/notesSlide61.xml" ContentType="application/vnd.openxmlformats-officedocument.presentationml.notesSlide+xml"/>
  <Override PartName="/ppt/slides/slide62.xml" ContentType="application/vnd.openxmlformats-officedocument.presentationml.slide+xml"/>
  <Override PartName="/ppt/notesSlides/notesSlide62.xml" ContentType="application/vnd.openxmlformats-officedocument.presentationml.notesSlide+xml"/>
  <Override PartName="/ppt/slides/slide63.xml" ContentType="application/vnd.openxmlformats-officedocument.presentationml.slide+xml"/>
  <Override PartName="/ppt/notesSlides/notesSlide63.xml" ContentType="application/vnd.openxmlformats-officedocument.presentationml.notesSlide+xml"/>
  <Override PartName="/ppt/slides/slide64.xml" ContentType="application/vnd.openxmlformats-officedocument.presentationml.slide+xml"/>
  <Override PartName="/ppt/notesSlides/notesSlide64.xml" ContentType="application/vnd.openxmlformats-officedocument.presentationml.notesSlide+xml"/>
  <Override PartName="/ppt/slides/slide65.xml" ContentType="application/vnd.openxmlformats-officedocument.presentationml.slide+xml"/>
  <Override PartName="/ppt/notesSlides/notesSlide65.xml" ContentType="application/vnd.openxmlformats-officedocument.presentationml.notesSlide+xml"/>
  <Override PartName="/ppt/slides/slide66.xml" ContentType="application/vnd.openxmlformats-officedocument.presentationml.slide+xml"/>
  <Override PartName="/ppt/notesSlides/notesSlide66.xml" ContentType="application/vnd.openxmlformats-officedocument.presentationml.notesSlide+xml"/>
  <Override PartName="/ppt/slides/slide67.xml" ContentType="application/vnd.openxmlformats-officedocument.presentationml.slide+xml"/>
  <Override PartName="/ppt/notesSlides/notesSlide67.xml" ContentType="application/vnd.openxmlformats-officedocument.presentationml.notesSlide+xml"/>
  <Override PartName="/ppt/slides/slide68.xml" ContentType="application/vnd.openxmlformats-officedocument.presentationml.slide+xml"/>
  <Override PartName="/ppt/notesSlides/notesSlide68.xml" ContentType="application/vnd.openxmlformats-officedocument.presentationml.notesSlide+xml"/>
  <Override PartName="/ppt/slides/slide69.xml" ContentType="application/vnd.openxmlformats-officedocument.presentationml.slide+xml"/>
  <Override PartName="/ppt/notesSlides/notesSlide69.xml" ContentType="application/vnd.openxmlformats-officedocument.presentationml.notesSlide+xml"/>
  <Override PartName="/ppt/slides/slide70.xml" ContentType="application/vnd.openxmlformats-officedocument.presentationml.slide+xml"/>
  <Override PartName="/ppt/notesSlides/notesSlide70.xml" ContentType="application/vnd.openxmlformats-officedocument.presentationml.notesSlide+xml"/>
  <Override PartName="/ppt/slides/slide71.xml" ContentType="application/vnd.openxmlformats-officedocument.presentationml.slide+xml"/>
  <Override PartName="/ppt/notesSlides/notesSlide71.xml" ContentType="application/vnd.openxmlformats-officedocument.presentationml.notesSlide+xml"/>
  <Override PartName="/ppt/slides/slide72.xml" ContentType="application/vnd.openxmlformats-officedocument.presentationml.slide+xml"/>
  <Override PartName="/ppt/notesSlides/notesSlide72.xml" ContentType="application/vnd.openxmlformats-officedocument.presentationml.notesSlide+xml"/>
  <Override PartName="/ppt/slides/slide73.xml" ContentType="application/vnd.openxmlformats-officedocument.presentationml.slide+xml"/>
  <Override PartName="/ppt/notesSlides/notesSlide73.xml" ContentType="application/vnd.openxmlformats-officedocument.presentationml.notesSlide+xml"/>
  <Override PartName="/ppt/slides/slide74.xml" ContentType="application/vnd.openxmlformats-officedocument.presentationml.slide+xml"/>
  <Override PartName="/ppt/notesSlides/notesSlide74.xml" ContentType="application/vnd.openxmlformats-officedocument.presentationml.notesSlide+xml"/>
  <Override PartName="/ppt/slides/slide75.xml" ContentType="application/vnd.openxmlformats-officedocument.presentationml.slide+xml"/>
  <Override PartName="/ppt/notesSlides/notesSlide75.xml" ContentType="application/vnd.openxmlformats-officedocument.presentationml.notesSlide+xml"/>
  <Override PartName="/ppt/slides/slide76.xml" ContentType="application/vnd.openxmlformats-officedocument.presentationml.slide+xml"/>
  <Override PartName="/ppt/notesSlides/notesSlide76.xml" ContentType="application/vnd.openxmlformats-officedocument.presentationml.notesSlide+xml"/>
  <Override PartName="/ppt/slides/slide77.xml" ContentType="application/vnd.openxmlformats-officedocument.presentationml.slide+xml"/>
  <Override PartName="/ppt/notesSlides/notesSlide77.xml" ContentType="application/vnd.openxmlformats-officedocument.presentationml.notesSlide+xml"/>
  <Override PartName="/ppt/slides/slide78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79.xml" ContentType="application/vnd.openxmlformats-officedocument.presentationml.notesSlide+xml"/>
  <Override PartName="/ppt/slides/slide80.xml" ContentType="application/vnd.openxmlformats-officedocument.presentationml.slide+xml"/>
  <Override PartName="/ppt/notesSlides/notesSlide80.xml" ContentType="application/vnd.openxmlformats-officedocument.presentationml.notesSlide+xml"/>
  <Override PartName="/ppt/slides/slide81.xml" ContentType="application/vnd.openxmlformats-officedocument.presentationml.slide+xml"/>
  <Override PartName="/ppt/notesSlides/notesSlide81.xml" ContentType="application/vnd.openxmlformats-officedocument.presentationml.notesSlide+xml"/>
  <Override PartName="/ppt/slides/slide82.xml" ContentType="application/vnd.openxmlformats-officedocument.presentationml.slide+xml"/>
  <Override PartName="/ppt/notesSlides/notesSlide82.xml" ContentType="application/vnd.openxmlformats-officedocument.presentationml.notesSlide+xml"/>
  <Override PartName="/ppt/slides/slide83.xml" ContentType="application/vnd.openxmlformats-officedocument.presentationml.slide+xml"/>
  <Override PartName="/ppt/notesSlides/notesSlide83.xml" ContentType="application/vnd.openxmlformats-officedocument.presentationml.notesSlide+xml"/>
  <Override PartName="/ppt/slides/slide84.xml" ContentType="application/vnd.openxmlformats-officedocument.presentationml.slide+xml"/>
  <Override PartName="/ppt/notesSlides/notesSlide84.xml" ContentType="application/vnd.openxmlformats-officedocument.presentationml.notesSlide+xml"/>
  <Override PartName="/ppt/slides/slide85.xml" ContentType="application/vnd.openxmlformats-officedocument.presentationml.slide+xml"/>
  <Override PartName="/ppt/notesSlides/notesSlide85.xml" ContentType="application/vnd.openxmlformats-officedocument.presentationml.notesSlide+xml"/>
  <Override PartName="/ppt/slides/slide86.xml" ContentType="application/vnd.openxmlformats-officedocument.presentationml.slide+xml"/>
  <Override PartName="/ppt/notesSlides/notesSlide86.xml" ContentType="application/vnd.openxmlformats-officedocument.presentationml.notesSlide+xml"/>
  <Override PartName="/ppt/slides/slide87.xml" ContentType="application/vnd.openxmlformats-officedocument.presentationml.slide+xml"/>
  <Override PartName="/ppt/notesSlides/notesSlide87.xml" ContentType="application/vnd.openxmlformats-officedocument.presentationml.notesSlide+xml"/>
  <Override PartName="/ppt/slides/slide88.xml" ContentType="application/vnd.openxmlformats-officedocument.presentationml.slide+xml"/>
  <Override PartName="/ppt/notesSlides/notesSlide88.xml" ContentType="application/vnd.openxmlformats-officedocument.presentationml.notesSlide+xml"/>
  <Override PartName="/ppt/slides/slide89.xml" ContentType="application/vnd.openxmlformats-officedocument.presentationml.slide+xml"/>
  <Override PartName="/ppt/notesSlides/notesSlide89.xml" ContentType="application/vnd.openxmlformats-officedocument.presentationml.notesSlide+xml"/>
  <Override PartName="/ppt/slides/slide90.xml" ContentType="application/vnd.openxmlformats-officedocument.presentationml.slide+xml"/>
  <Override PartName="/ppt/notesSlides/notesSlide90.xml" ContentType="application/vnd.openxmlformats-officedocument.presentationml.notesSlide+xml"/>
  <Override PartName="/ppt/slides/slide91.xml" ContentType="application/vnd.openxmlformats-officedocument.presentationml.slide+xml"/>
  <Override PartName="/ppt/notesSlides/notesSlide91.xml" ContentType="application/vnd.openxmlformats-officedocument.presentationml.notesSlide+xml"/>
  <Override PartName="/ppt/slides/slide92.xml" ContentType="application/vnd.openxmlformats-officedocument.presentationml.slide+xml"/>
  <Override PartName="/ppt/notesSlides/notesSlide92.xml" ContentType="application/vnd.openxmlformats-officedocument.presentationml.notesSlide+xml"/>
  <Override PartName="/ppt/slides/slide93.xml" ContentType="application/vnd.openxmlformats-officedocument.presentationml.slide+xml"/>
  <Override PartName="/ppt/notesSlides/notesSlide93.xml" ContentType="application/vnd.openxmlformats-officedocument.presentationml.notesSlide+xml"/>
  <Override PartName="/ppt/slides/slide94.xml" ContentType="application/vnd.openxmlformats-officedocument.presentationml.slide+xml"/>
  <Override PartName="/ppt/notesSlides/notesSlide94.xml" ContentType="application/vnd.openxmlformats-officedocument.presentationml.notesSlide+xml"/>
  <Override PartName="/ppt/slides/slide95.xml" ContentType="application/vnd.openxmlformats-officedocument.presentationml.slide+xml"/>
  <Override PartName="/ppt/notesSlides/notesSlide95.xml" ContentType="application/vnd.openxmlformats-officedocument.presentationml.notesSlide+xml"/>
  <Override PartName="/ppt/slides/slide96.xml" ContentType="application/vnd.openxmlformats-officedocument.presentationml.slide+xml"/>
  <Override PartName="/ppt/notesSlides/notesSlide96.xml" ContentType="application/vnd.openxmlformats-officedocument.presentationml.notesSlide+xml"/>
  <Override PartName="/ppt/slides/slide97.xml" ContentType="application/vnd.openxmlformats-officedocument.presentationml.slide+xml"/>
  <Override PartName="/ppt/notesSlides/notesSlide97.xml" ContentType="application/vnd.openxmlformats-officedocument.presentationml.notesSlide+xml"/>
  <Override PartName="/ppt/slides/slide98.xml" ContentType="application/vnd.openxmlformats-officedocument.presentationml.slide+xml"/>
  <Override PartName="/ppt/notesSlides/notesSlide98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99.xml" ContentType="application/vnd.openxmlformats-officedocument.presentationml.notesSlide+xml"/>
  <Override PartName="/ppt/slides/slide100.xml" ContentType="application/vnd.openxmlformats-officedocument.presentationml.slide+xml"/>
  <Override PartName="/ppt/notesSlides/notesSlide100.xml" ContentType="application/vnd.openxmlformats-officedocument.presentationml.notesSlide+xml"/>
  <Override PartName="/ppt/slides/slide101.xml" ContentType="application/vnd.openxmlformats-officedocument.presentationml.slide+xml"/>
  <Override PartName="/ppt/notesSlides/notesSlide101.xml" ContentType="application/vnd.openxmlformats-officedocument.presentationml.notesSlide+xml"/>
  <Override PartName="/ppt/slides/slide102.xml" ContentType="application/vnd.openxmlformats-officedocument.presentationml.slide+xml"/>
  <Override PartName="/ppt/notesSlides/notesSlide102.xml" ContentType="application/vnd.openxmlformats-officedocument.presentationml.notesSlide+xml"/>
  <Override PartName="/ppt/slides/slide103.xml" ContentType="application/vnd.openxmlformats-officedocument.presentationml.slide+xml"/>
  <Override PartName="/ppt/notesSlides/notesSlide103.xml" ContentType="application/vnd.openxmlformats-officedocument.presentationml.notesSlide+xml"/>
  <Override PartName="/ppt/slides/slide104.xml" ContentType="application/vnd.openxmlformats-officedocument.presentationml.slide+xml"/>
  <Override PartName="/ppt/notesSlides/notesSlide104.xml" ContentType="application/vnd.openxmlformats-officedocument.presentationml.notesSlide+xml"/>
  <Override PartName="/ppt/slides/slide105.xml" ContentType="application/vnd.openxmlformats-officedocument.presentationml.slide+xml"/>
  <Override PartName="/ppt/notesSlides/notesSlide105.xml" ContentType="application/vnd.openxmlformats-officedocument.presentationml.notesSlide+xml"/>
  <Override PartName="/ppt/slides/slide106.xml" ContentType="application/vnd.openxmlformats-officedocument.presentationml.slide+xml"/>
  <Override PartName="/ppt/notesSlides/notesSlide106.xml" ContentType="application/vnd.openxmlformats-officedocument.presentationml.notesSlide+xml"/>
  <Override PartName="/ppt/slides/slide107.xml" ContentType="application/vnd.openxmlformats-officedocument.presentationml.slide+xml"/>
  <Override PartName="/ppt/notesSlides/notesSlide107.xml" ContentType="application/vnd.openxmlformats-officedocument.presentationml.notesSlide+xml"/>
  <Override PartName="/ppt/slides/slide108.xml" ContentType="application/vnd.openxmlformats-officedocument.presentationml.slide+xml"/>
  <Override PartName="/ppt/notesSlides/notesSlide108.xml" ContentType="application/vnd.openxmlformats-officedocument.presentationml.notesSlide+xml"/>
  <Override PartName="/ppt/slides/slide109.xml" ContentType="application/vnd.openxmlformats-officedocument.presentationml.slide+xml"/>
  <Override PartName="/ppt/notesSlides/notesSlide109.xml" ContentType="application/vnd.openxmlformats-officedocument.presentationml.notesSlide+xml"/>
  <Override PartName="/ppt/slides/slide110.xml" ContentType="application/vnd.openxmlformats-officedocument.presentationml.slide+xml"/>
  <Override PartName="/ppt/notesSlides/notesSlide110.xml" ContentType="application/vnd.openxmlformats-officedocument.presentationml.notesSlide+xml"/>
  <Override PartName="/ppt/slides/slide111.xml" ContentType="application/vnd.openxmlformats-officedocument.presentationml.slide+xml"/>
  <Override PartName="/ppt/notesSlides/notesSlide111.xml" ContentType="application/vnd.openxmlformats-officedocument.presentationml.notesSlide+xml"/>
  <Override PartName="/ppt/slides/slide112.xml" ContentType="application/vnd.openxmlformats-officedocument.presentationml.slide+xml"/>
  <Override PartName="/ppt/notesSlides/notesSlide112.xml" ContentType="application/vnd.openxmlformats-officedocument.presentationml.notesSlide+xml"/>
  <Override PartName="/ppt/slides/slide113.xml" ContentType="application/vnd.openxmlformats-officedocument.presentationml.slide+xml"/>
  <Override PartName="/ppt/notesSlides/notesSlide113.xml" ContentType="application/vnd.openxmlformats-officedocument.presentationml.notesSlide+xml"/>
  <Override PartName="/ppt/slides/slide114.xml" ContentType="application/vnd.openxmlformats-officedocument.presentationml.slide+xml"/>
  <Override PartName="/ppt/notesSlides/notesSlide114.xml" ContentType="application/vnd.openxmlformats-officedocument.presentationml.notesSlide+xml"/>
  <Override PartName="/ppt/slides/slide115.xml" ContentType="application/vnd.openxmlformats-officedocument.presentationml.slide+xml"/>
  <Override PartName="/ppt/notesSlides/notesSlide115.xml" ContentType="application/vnd.openxmlformats-officedocument.presentationml.notesSlide+xml"/>
  <Override PartName="/ppt/slides/slide116.xml" ContentType="application/vnd.openxmlformats-officedocument.presentationml.slide+xml"/>
  <Override PartName="/ppt/notesSlides/notesSlide116.xml" ContentType="application/vnd.openxmlformats-officedocument.presentationml.notesSlide+xml"/>
  <Override PartName="/ppt/slides/slide117.xml" ContentType="application/vnd.openxmlformats-officedocument.presentationml.slide+xml"/>
  <Override PartName="/ppt/notesSlides/notesSlide117.xml" ContentType="application/vnd.openxmlformats-officedocument.presentationml.notesSlide+xml"/>
  <Override PartName="/ppt/slides/slide118.xml" ContentType="application/vnd.openxmlformats-officedocument.presentationml.slide+xml"/>
  <Override PartName="/ppt/notesSlides/notesSlide118.xml" ContentType="application/vnd.openxmlformats-officedocument.presentationml.notesSlide+xml"/>
  <Override PartName="/ppt/slides/slide119.xml" ContentType="application/vnd.openxmlformats-officedocument.presentationml.slide+xml"/>
  <Override PartName="/ppt/notesSlides/notesSlide119.xml" ContentType="application/vnd.openxmlformats-officedocument.presentationml.notesSlide+xml"/>
  <Override PartName="/ppt/slides/slide120.xml" ContentType="application/vnd.openxmlformats-officedocument.presentationml.slide+xml"/>
  <Override PartName="/ppt/notesSlides/notesSlide120.xml" ContentType="application/vnd.openxmlformats-officedocument.presentationml.notesSlide+xml"/>
  <Override PartName="/ppt/slides/slide121.xml" ContentType="application/vnd.openxmlformats-officedocument.presentationml.slide+xml"/>
  <Override PartName="/ppt/notesSlides/notesSlide121.xml" ContentType="application/vnd.openxmlformats-officedocument.presentationml.notesSlide+xml"/>
  <Override PartName="/ppt/slides/slide122.xml" ContentType="application/vnd.openxmlformats-officedocument.presentationml.slide+xml"/>
  <Override PartName="/ppt/notesSlides/notesSlide122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67" r:id="rId117"/>
    <p:sldId id="368" r:id="rId118"/>
    <p:sldId id="369" r:id="rId119"/>
    <p:sldId id="370" r:id="rId120"/>
    <p:sldId id="371" r:id="rId121"/>
    <p:sldId id="372" r:id="rId122"/>
    <p:sldId id="373" r:id="rId123"/>
    <p:sldId id="374" r:id="rId124"/>
    <p:sldId id="375" r:id="rId125"/>
    <p:sldId id="376" r:id="rId126"/>
    <p:sldId id="377" r:id="rId127"/>
  </p:sldIdLst>
  <p:sldSz cx="4610100" cy="3460750"/>
  <p:notesSz cx="4610100" cy="3460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Relationship Id="rId106" Type="http://schemas.openxmlformats.org/officeDocument/2006/relationships/slide" Target="slides/slide101.xml"/><Relationship Id="rId107" Type="http://schemas.openxmlformats.org/officeDocument/2006/relationships/slide" Target="slides/slide102.xml"/><Relationship Id="rId108" Type="http://schemas.openxmlformats.org/officeDocument/2006/relationships/slide" Target="slides/slide103.xml"/><Relationship Id="rId109" Type="http://schemas.openxmlformats.org/officeDocument/2006/relationships/slide" Target="slides/slide104.xml"/><Relationship Id="rId110" Type="http://schemas.openxmlformats.org/officeDocument/2006/relationships/slide" Target="slides/slide105.xml"/><Relationship Id="rId111" Type="http://schemas.openxmlformats.org/officeDocument/2006/relationships/slide" Target="slides/slide106.xml"/><Relationship Id="rId112" Type="http://schemas.openxmlformats.org/officeDocument/2006/relationships/slide" Target="slides/slide107.xml"/><Relationship Id="rId113" Type="http://schemas.openxmlformats.org/officeDocument/2006/relationships/slide" Target="slides/slide108.xml"/><Relationship Id="rId114" Type="http://schemas.openxmlformats.org/officeDocument/2006/relationships/slide" Target="slides/slide109.xml"/><Relationship Id="rId115" Type="http://schemas.openxmlformats.org/officeDocument/2006/relationships/slide" Target="slides/slide110.xml"/><Relationship Id="rId116" Type="http://schemas.openxmlformats.org/officeDocument/2006/relationships/slide" Target="slides/slide111.xml"/><Relationship Id="rId117" Type="http://schemas.openxmlformats.org/officeDocument/2006/relationships/slide" Target="slides/slide112.xml"/><Relationship Id="rId118" Type="http://schemas.openxmlformats.org/officeDocument/2006/relationships/slide" Target="slides/slide113.xml"/><Relationship Id="rId119" Type="http://schemas.openxmlformats.org/officeDocument/2006/relationships/slide" Target="slides/slide114.xml"/><Relationship Id="rId120" Type="http://schemas.openxmlformats.org/officeDocument/2006/relationships/slide" Target="slides/slide115.xml"/><Relationship Id="rId121" Type="http://schemas.openxmlformats.org/officeDocument/2006/relationships/slide" Target="slides/slide116.xml"/><Relationship Id="rId122" Type="http://schemas.openxmlformats.org/officeDocument/2006/relationships/slide" Target="slides/slide117.xml"/><Relationship Id="rId123" Type="http://schemas.openxmlformats.org/officeDocument/2006/relationships/slide" Target="slides/slide118.xml"/><Relationship Id="rId124" Type="http://schemas.openxmlformats.org/officeDocument/2006/relationships/slide" Target="slides/slide119.xml"/><Relationship Id="rId125" Type="http://schemas.openxmlformats.org/officeDocument/2006/relationships/slide" Target="slides/slide120.xml"/><Relationship Id="rId126" Type="http://schemas.openxmlformats.org/officeDocument/2006/relationships/slide" Target="slides/slide121.xml"/><Relationship Id="rId127" Type="http://schemas.openxmlformats.org/officeDocument/2006/relationships/slide" Target="slides/slide122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0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0.xml"/></Relationships>

</file>

<file path=ppt/notesSlides/_rels/notesSlide10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1.xml"/></Relationships>

</file>

<file path=ppt/notesSlides/_rels/notesSlide10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2.xml"/></Relationships>

</file>

<file path=ppt/notesSlides/_rels/notesSlide10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3.xml"/></Relationships>

</file>

<file path=ppt/notesSlides/_rels/notesSlide10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4.xml"/></Relationships>

</file>

<file path=ppt/notesSlides/_rels/notesSlide10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5.xml"/></Relationships>

</file>

<file path=ppt/notesSlides/_rels/notesSlide10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6.xml"/></Relationships>

</file>

<file path=ppt/notesSlides/_rels/notesSlide10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7.xml"/></Relationships>

</file>

<file path=ppt/notesSlides/_rels/notesSlide10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8.xml"/></Relationships>

</file>

<file path=ppt/notesSlides/_rels/notesSlide10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9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0.xml"/></Relationships>

</file>

<file path=ppt/notesSlides/_rels/notesSlide1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1.xml"/></Relationships>

</file>

<file path=ppt/notesSlides/_rels/notesSlide1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2.xml"/></Relationships>

</file>

<file path=ppt/notesSlides/_rels/notesSlide1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3.xml"/></Relationships>

</file>

<file path=ppt/notesSlides/_rels/notesSlide1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4.xml"/></Relationships>

</file>

<file path=ppt/notesSlides/_rels/notesSlide1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5.xml"/></Relationships>

</file>

<file path=ppt/notesSlides/_rels/notesSlide1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6.xml"/></Relationships>

</file>

<file path=ppt/notesSlides/_rels/notesSlide1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7.xml"/></Relationships>

</file>

<file path=ppt/notesSlides/_rels/notesSlide1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8.xml"/></Relationships>

</file>

<file path=ppt/notesSlides/_rels/notesSlide1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9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0.xml"/></Relationships>

</file>

<file path=ppt/notesSlides/_rels/notesSlide1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1.xml"/></Relationships>

</file>

<file path=ppt/notesSlides/_rels/notesSlide1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/Relationships>
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9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0.xml"/></Relationships>
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1.xml"/></Relationships>
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2.xml"/></Relationships>
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3.xml"/></Relationships>
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4.xml"/></Relationships>
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5.xml"/></Relationships>
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6.xml"/></Relationships>
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7.xml"/></Relationships>
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8.xml"/></Relationships>
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9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0.xml"/></Relationships>
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1.xml"/></Relationships>
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2.xml"/></Relationships>
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3.xml"/></Relationships>
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4.xml"/></Relationships>
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5.xml"/></Relationships>
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6.xml"/></Relationships>
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7.xml"/></Relationships>
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8.xml"/></Relationships>
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9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0.xml"/></Relationships>
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1.xml"/></Relationships>
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2.xml"/></Relationships>
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3.xml"/></Relationships>
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4.xml"/></Relationships>
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5.xml"/></Relationships>
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6.xml"/></Relationships>
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7.xml"/></Relationships>
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8.xml"/></Relationships>
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9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0.xml"/></Relationships>
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1.xml"/></Relationships>
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2.xml"/></Relationships>
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3.xml"/></Relationships>
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4.xml"/></Relationships>
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5.xml"/></Relationships>
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6.xml"/></Relationships>
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7.xml"/></Relationships>
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8.xml"/></Relationships>
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9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0.xml"/></Relationships>
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1.xml"/></Relationships>
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2.xml"/></Relationships>
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3.xml"/></Relationships>
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4.xml"/></Relationships>

</file>

<file path=ppt/notesSlides/_rels/notesSlide7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5.xml"/></Relationships>

</file>

<file path=ppt/notesSlides/_rels/notesSlide7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6.xml"/></Relationships>

</file>

<file path=ppt/notesSlides/_rels/notesSlide7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7.xml"/></Relationships>

</file>

<file path=ppt/notesSlides/_rels/notesSlide7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8.xml"/></Relationships>

</file>

<file path=ppt/notesSlides/_rels/notesSlide7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9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8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0.xml"/></Relationships>

</file>

<file path=ppt/notesSlides/_rels/notesSlide8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1.xml"/></Relationships>

</file>

<file path=ppt/notesSlides/_rels/notesSlide8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2.xml"/></Relationships>

</file>

<file path=ppt/notesSlides/_rels/notesSlide8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3.xml"/></Relationships>

</file>

<file path=ppt/notesSlides/_rels/notesSlide8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4.xml"/></Relationships>

</file>

<file path=ppt/notesSlides/_rels/notesSlide8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5.xml"/></Relationships>

</file>

<file path=ppt/notesSlides/_rels/notesSlide8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6.xml"/></Relationships>

</file>

<file path=ppt/notesSlides/_rels/notesSlide8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7.xml"/></Relationships>

</file>

<file path=ppt/notesSlides/_rels/notesSlide8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8.xml"/></Relationships>

</file>

<file path=ppt/notesSlides/_rels/notesSlide8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9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_rels/notesSlide9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0.xml"/></Relationships>

</file>

<file path=ppt/notesSlides/_rels/notesSlide9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1.xml"/></Relationships>

</file>

<file path=ppt/notesSlides/_rels/notesSlide9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2.xml"/></Relationships>

</file>

<file path=ppt/notesSlides/_rels/notesSlide9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3.xml"/></Relationships>

</file>

<file path=ppt/notesSlides/_rels/notesSlide9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4.xml"/></Relationships>

</file>

<file path=ppt/notesSlides/_rels/notesSlide9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5.xml"/></Relationships>

</file>

<file path=ppt/notesSlides/_rels/notesSlide9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6.xml"/></Relationships>

</file>

<file path=ppt/notesSlides/_rels/notesSlide9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7.xml"/></Relationships>

</file>

<file path=ppt/notesSlides/_rels/notesSlide9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8.xml"/></Relationships>

</file>

<file path=ppt/notesSlides/_rels/notesSlide9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69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#</a:t>
            </a:fld>
            <a:r>
              <a:rPr dirty="0" spc="-40"/>
              <a:t>/27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#</a:t>
            </a:fld>
            <a:r>
              <a:rPr dirty="0" spc="-40"/>
              <a:t>/27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#</a:t>
            </a:fld>
            <a:r>
              <a:rPr dirty="0" spc="-40"/>
              <a:t>/27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#</a:t>
            </a:fld>
            <a:r>
              <a:rPr dirty="0" spc="-40"/>
              <a:t>/27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#</a:t>
            </a:fld>
            <a:r>
              <a:rPr dirty="0" spc="-40"/>
              <a:t>/27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46680" y="3279850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967063" y="3275888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3144865" y="3275888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3305695" y="328997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3316186" y="3279698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3326347" y="3269538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3242526" y="327588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3606877" y="32822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3517976" y="327588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3594177" y="32695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3606877" y="32949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3594177" y="3307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3606877" y="3320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3869640" y="32695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3882340" y="328858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202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3793439" y="327588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3869640" y="3307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3882340" y="3320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4145090" y="32695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4157790" y="328858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202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bk object 36"/>
          <p:cNvSpPr/>
          <p:nvPr/>
        </p:nvSpPr>
        <p:spPr>
          <a:xfrm>
            <a:off x="4145090" y="3307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bk object 37"/>
          <p:cNvSpPr/>
          <p:nvPr/>
        </p:nvSpPr>
        <p:spPr>
          <a:xfrm>
            <a:off x="4157790" y="3320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bk object 38"/>
          <p:cNvSpPr/>
          <p:nvPr/>
        </p:nvSpPr>
        <p:spPr>
          <a:xfrm>
            <a:off x="4451033" y="3300018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bk object 39"/>
          <p:cNvSpPr/>
          <p:nvPr/>
        </p:nvSpPr>
        <p:spPr>
          <a:xfrm>
            <a:off x="4423969" y="3273523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56"/>
                </a:lnTo>
                <a:lnTo>
                  <a:pt x="23609" y="0"/>
                </a:lnTo>
                <a:lnTo>
                  <a:pt x="15183" y="0"/>
                </a:lnTo>
                <a:lnTo>
                  <a:pt x="6756" y="0"/>
                </a:lnTo>
                <a:lnTo>
                  <a:pt x="0" y="6756"/>
                </a:lnTo>
                <a:lnTo>
                  <a:pt x="0" y="15183"/>
                </a:lnTo>
                <a:lnTo>
                  <a:pt x="0" y="23609"/>
                </a:lnTo>
                <a:lnTo>
                  <a:pt x="6756" y="30366"/>
                </a:lnTo>
                <a:lnTo>
                  <a:pt x="15183" y="30366"/>
                </a:lnTo>
                <a:lnTo>
                  <a:pt x="23609" y="30366"/>
                </a:lnTo>
                <a:lnTo>
                  <a:pt x="30366" y="23609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bk object 40"/>
          <p:cNvSpPr/>
          <p:nvPr/>
        </p:nvSpPr>
        <p:spPr>
          <a:xfrm>
            <a:off x="4344642" y="3270636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60" h="50164">
                <a:moveTo>
                  <a:pt x="25110" y="49702"/>
                </a:moveTo>
                <a:lnTo>
                  <a:pt x="38475" y="45809"/>
                </a:lnTo>
                <a:lnTo>
                  <a:pt x="47748" y="35700"/>
                </a:lnTo>
                <a:lnTo>
                  <a:pt x="47061" y="17931"/>
                </a:lnTo>
                <a:lnTo>
                  <a:pt x="41417" y="6134"/>
                </a:lnTo>
                <a:lnTo>
                  <a:pt x="32255" y="0"/>
                </a:lnTo>
                <a:lnTo>
                  <a:pt x="15795" y="2168"/>
                </a:lnTo>
                <a:lnTo>
                  <a:pt x="4946" y="9558"/>
                </a:lnTo>
                <a:lnTo>
                  <a:pt x="0" y="20511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bk object 41"/>
          <p:cNvSpPr/>
          <p:nvPr/>
        </p:nvSpPr>
        <p:spPr>
          <a:xfrm>
            <a:off x="4329112" y="3287318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bk object 42"/>
          <p:cNvSpPr/>
          <p:nvPr/>
        </p:nvSpPr>
        <p:spPr>
          <a:xfrm>
            <a:off x="4499473" y="3270630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60" h="50164">
                <a:moveTo>
                  <a:pt x="22681" y="49708"/>
                </a:moveTo>
                <a:lnTo>
                  <a:pt x="9209" y="45815"/>
                </a:lnTo>
                <a:lnTo>
                  <a:pt x="0" y="35706"/>
                </a:lnTo>
                <a:lnTo>
                  <a:pt x="716" y="17929"/>
                </a:lnTo>
                <a:lnTo>
                  <a:pt x="6379" y="6130"/>
                </a:lnTo>
                <a:lnTo>
                  <a:pt x="15554" y="0"/>
                </a:lnTo>
                <a:lnTo>
                  <a:pt x="32008" y="2174"/>
                </a:lnTo>
                <a:lnTo>
                  <a:pt x="42852" y="9572"/>
                </a:lnTo>
                <a:lnTo>
                  <a:pt x="47794" y="20532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bk object 43"/>
          <p:cNvSpPr/>
          <p:nvPr/>
        </p:nvSpPr>
        <p:spPr>
          <a:xfrm>
            <a:off x="4532315" y="3287318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bk object 44"/>
          <p:cNvSpPr/>
          <p:nvPr/>
        </p:nvSpPr>
        <p:spPr>
          <a:xfrm>
            <a:off x="0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00" y="230617"/>
            <a:ext cx="4419498" cy="207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3830" y="1178824"/>
            <a:ext cx="4382439" cy="12147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33565" y="3367563"/>
            <a:ext cx="515619" cy="88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844370" y="3367563"/>
            <a:ext cx="1011555" cy="88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268165" y="3367563"/>
            <a:ext cx="206375" cy="88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#</a:t>
            </a:fld>
            <a:r>
              <a:rPr dirty="0" spc="-40"/>
              <a:t>/27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notesSlide" Target="../notesSlides/notesSlide1.xml"/><Relationship Id="rId8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5.png"/><Relationship Id="rId3" Type="http://schemas.openxmlformats.org/officeDocument/2006/relationships/image" Target="../media/image376.png"/><Relationship Id="rId4" Type="http://schemas.openxmlformats.org/officeDocument/2006/relationships/image" Target="../media/image377.png"/><Relationship Id="rId5" Type="http://schemas.openxmlformats.org/officeDocument/2006/relationships/image" Target="../media/image378.png"/><Relationship Id="rId6" Type="http://schemas.openxmlformats.org/officeDocument/2006/relationships/image" Target="../media/image379.png"/><Relationship Id="rId7" Type="http://schemas.openxmlformats.org/officeDocument/2006/relationships/image" Target="../media/image380.png"/><Relationship Id="rId8" Type="http://schemas.openxmlformats.org/officeDocument/2006/relationships/notesSlide" Target="../notesSlides/notesSlide100.xml"/><Relationship Id="rId9" Type="http://schemas.openxmlformats.org/officeDocument/2006/relationships/slide" Target="slide100.xml"/></Relationships>
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81.png"/><Relationship Id="rId3" Type="http://schemas.openxmlformats.org/officeDocument/2006/relationships/image" Target="../media/image382.png"/><Relationship Id="rId4" Type="http://schemas.openxmlformats.org/officeDocument/2006/relationships/image" Target="../media/image383.png"/><Relationship Id="rId5" Type="http://schemas.openxmlformats.org/officeDocument/2006/relationships/image" Target="../media/image384.png"/><Relationship Id="rId6" Type="http://schemas.openxmlformats.org/officeDocument/2006/relationships/image" Target="../media/image385.png"/><Relationship Id="rId7" Type="http://schemas.openxmlformats.org/officeDocument/2006/relationships/image" Target="../media/image386.png"/><Relationship Id="rId8" Type="http://schemas.openxmlformats.org/officeDocument/2006/relationships/notesSlide" Target="../notesSlides/notesSlide101.xml"/><Relationship Id="rId9" Type="http://schemas.openxmlformats.org/officeDocument/2006/relationships/slide" Target="slide101.xml"/></Relationships>
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87.png"/><Relationship Id="rId3" Type="http://schemas.openxmlformats.org/officeDocument/2006/relationships/image" Target="../media/image388.png"/><Relationship Id="rId4" Type="http://schemas.openxmlformats.org/officeDocument/2006/relationships/image" Target="../media/image389.png"/><Relationship Id="rId5" Type="http://schemas.openxmlformats.org/officeDocument/2006/relationships/image" Target="../media/image390.png"/><Relationship Id="rId6" Type="http://schemas.openxmlformats.org/officeDocument/2006/relationships/image" Target="../media/image391.png"/><Relationship Id="rId7" Type="http://schemas.openxmlformats.org/officeDocument/2006/relationships/image" Target="../media/image392.png"/><Relationship Id="rId8" Type="http://schemas.openxmlformats.org/officeDocument/2006/relationships/notesSlide" Target="../notesSlides/notesSlide102.xml"/><Relationship Id="rId9" Type="http://schemas.openxmlformats.org/officeDocument/2006/relationships/slide" Target="slide102.xml"/></Relationships>
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93.png"/><Relationship Id="rId3" Type="http://schemas.openxmlformats.org/officeDocument/2006/relationships/image" Target="../media/image394.png"/><Relationship Id="rId4" Type="http://schemas.openxmlformats.org/officeDocument/2006/relationships/image" Target="../media/image395.png"/><Relationship Id="rId5" Type="http://schemas.openxmlformats.org/officeDocument/2006/relationships/image" Target="../media/image396.png"/><Relationship Id="rId6" Type="http://schemas.openxmlformats.org/officeDocument/2006/relationships/image" Target="../media/image397.png"/><Relationship Id="rId7" Type="http://schemas.openxmlformats.org/officeDocument/2006/relationships/image" Target="../media/image398.png"/><Relationship Id="rId8" Type="http://schemas.openxmlformats.org/officeDocument/2006/relationships/notesSlide" Target="../notesSlides/notesSlide103.xml"/><Relationship Id="rId9" Type="http://schemas.openxmlformats.org/officeDocument/2006/relationships/slide" Target="slide103.xml"/></Relationships>
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99.png"/><Relationship Id="rId3" Type="http://schemas.openxmlformats.org/officeDocument/2006/relationships/image" Target="../media/image400.png"/><Relationship Id="rId4" Type="http://schemas.openxmlformats.org/officeDocument/2006/relationships/image" Target="../media/image401.png"/><Relationship Id="rId5" Type="http://schemas.openxmlformats.org/officeDocument/2006/relationships/image" Target="../media/image402.png"/><Relationship Id="rId6" Type="http://schemas.openxmlformats.org/officeDocument/2006/relationships/image" Target="../media/image403.png"/><Relationship Id="rId7" Type="http://schemas.openxmlformats.org/officeDocument/2006/relationships/image" Target="../media/image404.png"/><Relationship Id="rId8" Type="http://schemas.openxmlformats.org/officeDocument/2006/relationships/notesSlide" Target="../notesSlides/notesSlide104.xml"/><Relationship Id="rId9" Type="http://schemas.openxmlformats.org/officeDocument/2006/relationships/slide" Target="slide104.xml"/></Relationships>
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05.png"/><Relationship Id="rId3" Type="http://schemas.openxmlformats.org/officeDocument/2006/relationships/image" Target="../media/image406.png"/><Relationship Id="rId4" Type="http://schemas.openxmlformats.org/officeDocument/2006/relationships/image" Target="../media/image407.png"/><Relationship Id="rId5" Type="http://schemas.openxmlformats.org/officeDocument/2006/relationships/image" Target="../media/image408.png"/><Relationship Id="rId6" Type="http://schemas.openxmlformats.org/officeDocument/2006/relationships/image" Target="../media/image409.png"/><Relationship Id="rId7" Type="http://schemas.openxmlformats.org/officeDocument/2006/relationships/image" Target="../media/image410.png"/><Relationship Id="rId8" Type="http://schemas.openxmlformats.org/officeDocument/2006/relationships/notesSlide" Target="../notesSlides/notesSlide105.xml"/><Relationship Id="rId9" Type="http://schemas.openxmlformats.org/officeDocument/2006/relationships/slide" Target="slide105.xml"/></Relationships>
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11.png"/><Relationship Id="rId3" Type="http://schemas.openxmlformats.org/officeDocument/2006/relationships/image" Target="../media/image412.png"/><Relationship Id="rId4" Type="http://schemas.openxmlformats.org/officeDocument/2006/relationships/image" Target="../media/image413.png"/><Relationship Id="rId5" Type="http://schemas.openxmlformats.org/officeDocument/2006/relationships/image" Target="../media/image414.png"/><Relationship Id="rId6" Type="http://schemas.openxmlformats.org/officeDocument/2006/relationships/image" Target="../media/image415.png"/><Relationship Id="rId7" Type="http://schemas.openxmlformats.org/officeDocument/2006/relationships/image" Target="../media/image416.png"/><Relationship Id="rId8" Type="http://schemas.openxmlformats.org/officeDocument/2006/relationships/notesSlide" Target="../notesSlides/notesSlide106.xml"/><Relationship Id="rId9" Type="http://schemas.openxmlformats.org/officeDocument/2006/relationships/slide" Target="slide106.xml"/></Relationships>
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17.png"/><Relationship Id="rId3" Type="http://schemas.openxmlformats.org/officeDocument/2006/relationships/image" Target="../media/image418.png"/><Relationship Id="rId4" Type="http://schemas.openxmlformats.org/officeDocument/2006/relationships/image" Target="../media/image419.png"/><Relationship Id="rId5" Type="http://schemas.openxmlformats.org/officeDocument/2006/relationships/image" Target="../media/image420.png"/><Relationship Id="rId6" Type="http://schemas.openxmlformats.org/officeDocument/2006/relationships/image" Target="../media/image421.png"/><Relationship Id="rId7" Type="http://schemas.openxmlformats.org/officeDocument/2006/relationships/image" Target="../media/image422.png"/><Relationship Id="rId8" Type="http://schemas.openxmlformats.org/officeDocument/2006/relationships/notesSlide" Target="../notesSlides/notesSlide107.xml"/><Relationship Id="rId9" Type="http://schemas.openxmlformats.org/officeDocument/2006/relationships/slide" Target="slide107.xml"/></Relationships>
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8.xml"/><Relationship Id="rId3" Type="http://schemas.openxmlformats.org/officeDocument/2006/relationships/slide" Target="slide108.xml"/></Relationships>
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9.xml"/><Relationship Id="rId3" Type="http://schemas.openxmlformats.org/officeDocument/2006/relationships/slide" Target="slide109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0.xml"/><Relationship Id="rId3" Type="http://schemas.openxmlformats.org/officeDocument/2006/relationships/slide" Target="slide110.xml"/></Relationships>
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1.xml"/><Relationship Id="rId3" Type="http://schemas.openxmlformats.org/officeDocument/2006/relationships/slide" Target="slide111.xml"/></Relationships>
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2.xml"/><Relationship Id="rId3" Type="http://schemas.openxmlformats.org/officeDocument/2006/relationships/slide" Target="slide112.xml"/></Relationships>
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3.xml"/><Relationship Id="rId3" Type="http://schemas.openxmlformats.org/officeDocument/2006/relationships/slide" Target="slide113.xml"/></Relationships>
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4.xml"/><Relationship Id="rId3" Type="http://schemas.openxmlformats.org/officeDocument/2006/relationships/slide" Target="slide114.xml"/></Relationships>
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5.xml"/><Relationship Id="rId3" Type="http://schemas.openxmlformats.org/officeDocument/2006/relationships/slide" Target="slide115.xml"/></Relationships>
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6.xml"/><Relationship Id="rId3" Type="http://schemas.openxmlformats.org/officeDocument/2006/relationships/slide" Target="slide116.xml"/></Relationships>
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7.xml"/><Relationship Id="rId3" Type="http://schemas.openxmlformats.org/officeDocument/2006/relationships/slide" Target="slide117.xml"/></Relationships>
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8.xml"/><Relationship Id="rId3" Type="http://schemas.openxmlformats.org/officeDocument/2006/relationships/slide" Target="slide118.xml"/></Relationships>
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9.xml"/><Relationship Id="rId3" Type="http://schemas.openxmlformats.org/officeDocument/2006/relationships/slide" Target="slide119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0.xml"/><Relationship Id="rId3" Type="http://schemas.openxmlformats.org/officeDocument/2006/relationships/slide" Target="slide120.xml"/></Relationships>
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1.xml"/><Relationship Id="rId3" Type="http://schemas.openxmlformats.org/officeDocument/2006/relationships/slide" Target="slide121.xml"/></Relationships>
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2.xml"/><Relationship Id="rId3" Type="http://schemas.openxmlformats.org/officeDocument/2006/relationships/slide" Target="slide12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Relationship Id="rId3" Type="http://schemas.openxmlformats.org/officeDocument/2006/relationships/notesSlide" Target="../notesSlides/notesSlide2.xml"/><Relationship Id="rId4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slide" Target="slide27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slide" Target="slide28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9.xml"/><Relationship Id="rId3" Type="http://schemas.openxmlformats.org/officeDocument/2006/relationships/slide" Target="slide29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notesSlide" Target="../notesSlides/notesSlide3.xml"/><Relationship Id="rId4" Type="http://schemas.openxmlformats.org/officeDocument/2006/relationships/slide" Target="slide3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slide" Target="slide30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slide" Target="slide31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slide" Target="slide3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slide" Target="slide33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slide" Target="slide34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slide" Target="slide3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slide" Target="slide36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3" Type="http://schemas.openxmlformats.org/officeDocument/2006/relationships/notesSlide" Target="../notesSlides/notesSlide37.xml"/><Relationship Id="rId4" Type="http://schemas.openxmlformats.org/officeDocument/2006/relationships/slide" Target="slide37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Relationship Id="rId7" Type="http://schemas.openxmlformats.org/officeDocument/2006/relationships/image" Target="../media/image26.png"/><Relationship Id="rId8" Type="http://schemas.openxmlformats.org/officeDocument/2006/relationships/notesSlide" Target="../notesSlides/notesSlide38.xml"/><Relationship Id="rId9" Type="http://schemas.openxmlformats.org/officeDocument/2006/relationships/slide" Target="slide38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5" Type="http://schemas.openxmlformats.org/officeDocument/2006/relationships/image" Target="../media/image30.png"/><Relationship Id="rId6" Type="http://schemas.openxmlformats.org/officeDocument/2006/relationships/image" Target="../media/image31.png"/><Relationship Id="rId7" Type="http://schemas.openxmlformats.org/officeDocument/2006/relationships/image" Target="../media/image32.png"/><Relationship Id="rId8" Type="http://schemas.openxmlformats.org/officeDocument/2006/relationships/notesSlide" Target="../notesSlides/notesSlide39.xml"/><Relationship Id="rId9" Type="http://schemas.openxmlformats.org/officeDocument/2006/relationships/slide" Target="slide39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notesSlide" Target="../notesSlides/notesSlide4.xml"/><Relationship Id="rId9" Type="http://schemas.openxmlformats.org/officeDocument/2006/relationships/slide" Target="slide4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png"/><Relationship Id="rId3" Type="http://schemas.openxmlformats.org/officeDocument/2006/relationships/image" Target="../media/image34.png"/><Relationship Id="rId4" Type="http://schemas.openxmlformats.org/officeDocument/2006/relationships/image" Target="../media/image35.png"/><Relationship Id="rId5" Type="http://schemas.openxmlformats.org/officeDocument/2006/relationships/image" Target="../media/image36.png"/><Relationship Id="rId6" Type="http://schemas.openxmlformats.org/officeDocument/2006/relationships/image" Target="../media/image37.png"/><Relationship Id="rId7" Type="http://schemas.openxmlformats.org/officeDocument/2006/relationships/image" Target="../media/image38.png"/><Relationship Id="rId8" Type="http://schemas.openxmlformats.org/officeDocument/2006/relationships/notesSlide" Target="../notesSlides/notesSlide40.xml"/><Relationship Id="rId9" Type="http://schemas.openxmlformats.org/officeDocument/2006/relationships/slide" Target="slide40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9.png"/><Relationship Id="rId3" Type="http://schemas.openxmlformats.org/officeDocument/2006/relationships/image" Target="../media/image40.png"/><Relationship Id="rId4" Type="http://schemas.openxmlformats.org/officeDocument/2006/relationships/image" Target="../media/image41.png"/><Relationship Id="rId5" Type="http://schemas.openxmlformats.org/officeDocument/2006/relationships/image" Target="../media/image42.png"/><Relationship Id="rId6" Type="http://schemas.openxmlformats.org/officeDocument/2006/relationships/image" Target="../media/image43.png"/><Relationship Id="rId7" Type="http://schemas.openxmlformats.org/officeDocument/2006/relationships/image" Target="../media/image44.png"/><Relationship Id="rId8" Type="http://schemas.openxmlformats.org/officeDocument/2006/relationships/notesSlide" Target="../notesSlides/notesSlide41.xml"/><Relationship Id="rId9" Type="http://schemas.openxmlformats.org/officeDocument/2006/relationships/slide" Target="slide41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Relationship Id="rId3" Type="http://schemas.openxmlformats.org/officeDocument/2006/relationships/slide" Target="slide4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5.png"/><Relationship Id="rId3" Type="http://schemas.openxmlformats.org/officeDocument/2006/relationships/image" Target="../media/image46.png"/><Relationship Id="rId4" Type="http://schemas.openxmlformats.org/officeDocument/2006/relationships/image" Target="../media/image47.png"/><Relationship Id="rId5" Type="http://schemas.openxmlformats.org/officeDocument/2006/relationships/image" Target="../media/image48.png"/><Relationship Id="rId6" Type="http://schemas.openxmlformats.org/officeDocument/2006/relationships/image" Target="../media/image49.png"/><Relationship Id="rId7" Type="http://schemas.openxmlformats.org/officeDocument/2006/relationships/image" Target="../media/image50.png"/><Relationship Id="rId8" Type="http://schemas.openxmlformats.org/officeDocument/2006/relationships/notesSlide" Target="../notesSlides/notesSlide43.xml"/><Relationship Id="rId9" Type="http://schemas.openxmlformats.org/officeDocument/2006/relationships/slide" Target="slide43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Relationship Id="rId3" Type="http://schemas.openxmlformats.org/officeDocument/2006/relationships/slide" Target="slide44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Relationship Id="rId3" Type="http://schemas.openxmlformats.org/officeDocument/2006/relationships/slide" Target="slide45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1.png"/><Relationship Id="rId3" Type="http://schemas.openxmlformats.org/officeDocument/2006/relationships/image" Target="../media/image52.png"/><Relationship Id="rId4" Type="http://schemas.openxmlformats.org/officeDocument/2006/relationships/image" Target="../media/image53.png"/><Relationship Id="rId5" Type="http://schemas.openxmlformats.org/officeDocument/2006/relationships/image" Target="../media/image54.png"/><Relationship Id="rId6" Type="http://schemas.openxmlformats.org/officeDocument/2006/relationships/image" Target="../media/image55.png"/><Relationship Id="rId7" Type="http://schemas.openxmlformats.org/officeDocument/2006/relationships/image" Target="../media/image56.png"/><Relationship Id="rId8" Type="http://schemas.openxmlformats.org/officeDocument/2006/relationships/notesSlide" Target="../notesSlides/notesSlide46.xml"/><Relationship Id="rId9" Type="http://schemas.openxmlformats.org/officeDocument/2006/relationships/slide" Target="slide46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7.png"/><Relationship Id="rId3" Type="http://schemas.openxmlformats.org/officeDocument/2006/relationships/image" Target="../media/image58.png"/><Relationship Id="rId4" Type="http://schemas.openxmlformats.org/officeDocument/2006/relationships/image" Target="../media/image59.png"/><Relationship Id="rId5" Type="http://schemas.openxmlformats.org/officeDocument/2006/relationships/image" Target="../media/image60.png"/><Relationship Id="rId6" Type="http://schemas.openxmlformats.org/officeDocument/2006/relationships/image" Target="../media/image61.png"/><Relationship Id="rId7" Type="http://schemas.openxmlformats.org/officeDocument/2006/relationships/image" Target="../media/image62.png"/><Relationship Id="rId8" Type="http://schemas.openxmlformats.org/officeDocument/2006/relationships/notesSlide" Target="../notesSlides/notesSlide47.xml"/><Relationship Id="rId9" Type="http://schemas.openxmlformats.org/officeDocument/2006/relationships/slide" Target="slide47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3.png"/><Relationship Id="rId3" Type="http://schemas.openxmlformats.org/officeDocument/2006/relationships/image" Target="../media/image64.png"/><Relationship Id="rId4" Type="http://schemas.openxmlformats.org/officeDocument/2006/relationships/image" Target="../media/image65.png"/><Relationship Id="rId5" Type="http://schemas.openxmlformats.org/officeDocument/2006/relationships/image" Target="../media/image66.png"/><Relationship Id="rId6" Type="http://schemas.openxmlformats.org/officeDocument/2006/relationships/image" Target="../media/image67.png"/><Relationship Id="rId7" Type="http://schemas.openxmlformats.org/officeDocument/2006/relationships/image" Target="../media/image68.png"/><Relationship Id="rId8" Type="http://schemas.openxmlformats.org/officeDocument/2006/relationships/notesSlide" Target="../notesSlides/notesSlide48.xml"/><Relationship Id="rId9" Type="http://schemas.openxmlformats.org/officeDocument/2006/relationships/slide" Target="slide48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9.png"/><Relationship Id="rId3" Type="http://schemas.openxmlformats.org/officeDocument/2006/relationships/image" Target="../media/image70.png"/><Relationship Id="rId4" Type="http://schemas.openxmlformats.org/officeDocument/2006/relationships/image" Target="../media/image71.png"/><Relationship Id="rId5" Type="http://schemas.openxmlformats.org/officeDocument/2006/relationships/image" Target="../media/image72.png"/><Relationship Id="rId6" Type="http://schemas.openxmlformats.org/officeDocument/2006/relationships/image" Target="../media/image73.png"/><Relationship Id="rId7" Type="http://schemas.openxmlformats.org/officeDocument/2006/relationships/image" Target="../media/image74.png"/><Relationship Id="rId8" Type="http://schemas.openxmlformats.org/officeDocument/2006/relationships/notesSlide" Target="../notesSlides/notesSlide49.xml"/><Relationship Id="rId9" Type="http://schemas.openxmlformats.org/officeDocument/2006/relationships/slide" Target="slide49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7" Type="http://schemas.openxmlformats.org/officeDocument/2006/relationships/image" Target="../media/image19.png"/><Relationship Id="rId8" Type="http://schemas.openxmlformats.org/officeDocument/2006/relationships/notesSlide" Target="../notesSlides/notesSlide5.xml"/><Relationship Id="rId9" Type="http://schemas.openxmlformats.org/officeDocument/2006/relationships/slide" Target="slide5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5.png"/><Relationship Id="rId3" Type="http://schemas.openxmlformats.org/officeDocument/2006/relationships/image" Target="../media/image76.png"/><Relationship Id="rId4" Type="http://schemas.openxmlformats.org/officeDocument/2006/relationships/image" Target="../media/image77.png"/><Relationship Id="rId5" Type="http://schemas.openxmlformats.org/officeDocument/2006/relationships/image" Target="../media/image78.png"/><Relationship Id="rId6" Type="http://schemas.openxmlformats.org/officeDocument/2006/relationships/image" Target="../media/image79.png"/><Relationship Id="rId7" Type="http://schemas.openxmlformats.org/officeDocument/2006/relationships/image" Target="../media/image80.png"/><Relationship Id="rId8" Type="http://schemas.openxmlformats.org/officeDocument/2006/relationships/notesSlide" Target="../notesSlides/notesSlide50.xml"/><Relationship Id="rId9" Type="http://schemas.openxmlformats.org/officeDocument/2006/relationships/slide" Target="slide50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1.png"/><Relationship Id="rId3" Type="http://schemas.openxmlformats.org/officeDocument/2006/relationships/image" Target="../media/image82.png"/><Relationship Id="rId4" Type="http://schemas.openxmlformats.org/officeDocument/2006/relationships/image" Target="../media/image83.png"/><Relationship Id="rId5" Type="http://schemas.openxmlformats.org/officeDocument/2006/relationships/image" Target="../media/image84.png"/><Relationship Id="rId6" Type="http://schemas.openxmlformats.org/officeDocument/2006/relationships/image" Target="../media/image85.png"/><Relationship Id="rId7" Type="http://schemas.openxmlformats.org/officeDocument/2006/relationships/image" Target="../media/image86.png"/><Relationship Id="rId8" Type="http://schemas.openxmlformats.org/officeDocument/2006/relationships/notesSlide" Target="../notesSlides/notesSlide51.xml"/><Relationship Id="rId9" Type="http://schemas.openxmlformats.org/officeDocument/2006/relationships/slide" Target="slide51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7.png"/><Relationship Id="rId3" Type="http://schemas.openxmlformats.org/officeDocument/2006/relationships/image" Target="../media/image88.png"/><Relationship Id="rId4" Type="http://schemas.openxmlformats.org/officeDocument/2006/relationships/image" Target="../media/image89.png"/><Relationship Id="rId5" Type="http://schemas.openxmlformats.org/officeDocument/2006/relationships/image" Target="../media/image90.png"/><Relationship Id="rId6" Type="http://schemas.openxmlformats.org/officeDocument/2006/relationships/image" Target="../media/image91.png"/><Relationship Id="rId7" Type="http://schemas.openxmlformats.org/officeDocument/2006/relationships/image" Target="../media/image92.png"/><Relationship Id="rId8" Type="http://schemas.openxmlformats.org/officeDocument/2006/relationships/notesSlide" Target="../notesSlides/notesSlide52.xml"/><Relationship Id="rId9" Type="http://schemas.openxmlformats.org/officeDocument/2006/relationships/slide" Target="slide52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3.png"/><Relationship Id="rId3" Type="http://schemas.openxmlformats.org/officeDocument/2006/relationships/image" Target="../media/image94.png"/><Relationship Id="rId4" Type="http://schemas.openxmlformats.org/officeDocument/2006/relationships/image" Target="../media/image95.png"/><Relationship Id="rId5" Type="http://schemas.openxmlformats.org/officeDocument/2006/relationships/image" Target="../media/image96.png"/><Relationship Id="rId6" Type="http://schemas.openxmlformats.org/officeDocument/2006/relationships/image" Target="../media/image97.png"/><Relationship Id="rId7" Type="http://schemas.openxmlformats.org/officeDocument/2006/relationships/image" Target="../media/image98.png"/><Relationship Id="rId8" Type="http://schemas.openxmlformats.org/officeDocument/2006/relationships/notesSlide" Target="../notesSlides/notesSlide53.xml"/><Relationship Id="rId9" Type="http://schemas.openxmlformats.org/officeDocument/2006/relationships/slide" Target="slide53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9.png"/><Relationship Id="rId3" Type="http://schemas.openxmlformats.org/officeDocument/2006/relationships/image" Target="../media/image100.png"/><Relationship Id="rId4" Type="http://schemas.openxmlformats.org/officeDocument/2006/relationships/image" Target="../media/image101.png"/><Relationship Id="rId5" Type="http://schemas.openxmlformats.org/officeDocument/2006/relationships/image" Target="../media/image102.png"/><Relationship Id="rId6" Type="http://schemas.openxmlformats.org/officeDocument/2006/relationships/image" Target="../media/image103.png"/><Relationship Id="rId7" Type="http://schemas.openxmlformats.org/officeDocument/2006/relationships/image" Target="../media/image104.png"/><Relationship Id="rId8" Type="http://schemas.openxmlformats.org/officeDocument/2006/relationships/notesSlide" Target="../notesSlides/notesSlide54.xml"/><Relationship Id="rId9" Type="http://schemas.openxmlformats.org/officeDocument/2006/relationships/slide" Target="slide54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5.png"/><Relationship Id="rId3" Type="http://schemas.openxmlformats.org/officeDocument/2006/relationships/image" Target="../media/image106.png"/><Relationship Id="rId4" Type="http://schemas.openxmlformats.org/officeDocument/2006/relationships/image" Target="../media/image107.png"/><Relationship Id="rId5" Type="http://schemas.openxmlformats.org/officeDocument/2006/relationships/image" Target="../media/image108.png"/><Relationship Id="rId6" Type="http://schemas.openxmlformats.org/officeDocument/2006/relationships/image" Target="../media/image109.png"/><Relationship Id="rId7" Type="http://schemas.openxmlformats.org/officeDocument/2006/relationships/image" Target="../media/image110.png"/><Relationship Id="rId8" Type="http://schemas.openxmlformats.org/officeDocument/2006/relationships/notesSlide" Target="../notesSlides/notesSlide55.xml"/><Relationship Id="rId9" Type="http://schemas.openxmlformats.org/officeDocument/2006/relationships/slide" Target="slide55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1.png"/><Relationship Id="rId3" Type="http://schemas.openxmlformats.org/officeDocument/2006/relationships/image" Target="../media/image112.png"/><Relationship Id="rId4" Type="http://schemas.openxmlformats.org/officeDocument/2006/relationships/image" Target="../media/image113.png"/><Relationship Id="rId5" Type="http://schemas.openxmlformats.org/officeDocument/2006/relationships/image" Target="../media/image114.png"/><Relationship Id="rId6" Type="http://schemas.openxmlformats.org/officeDocument/2006/relationships/image" Target="../media/image115.png"/><Relationship Id="rId7" Type="http://schemas.openxmlformats.org/officeDocument/2006/relationships/image" Target="../media/image116.png"/><Relationship Id="rId8" Type="http://schemas.openxmlformats.org/officeDocument/2006/relationships/notesSlide" Target="../notesSlides/notesSlide56.xml"/><Relationship Id="rId9" Type="http://schemas.openxmlformats.org/officeDocument/2006/relationships/slide" Target="slide56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7.png"/><Relationship Id="rId3" Type="http://schemas.openxmlformats.org/officeDocument/2006/relationships/image" Target="../media/image118.png"/><Relationship Id="rId4" Type="http://schemas.openxmlformats.org/officeDocument/2006/relationships/image" Target="../media/image119.png"/><Relationship Id="rId5" Type="http://schemas.openxmlformats.org/officeDocument/2006/relationships/image" Target="../media/image120.png"/><Relationship Id="rId6" Type="http://schemas.openxmlformats.org/officeDocument/2006/relationships/image" Target="../media/image121.png"/><Relationship Id="rId7" Type="http://schemas.openxmlformats.org/officeDocument/2006/relationships/image" Target="../media/image122.png"/><Relationship Id="rId8" Type="http://schemas.openxmlformats.org/officeDocument/2006/relationships/notesSlide" Target="../notesSlides/notesSlide57.xml"/><Relationship Id="rId9" Type="http://schemas.openxmlformats.org/officeDocument/2006/relationships/slide" Target="slide57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3.png"/><Relationship Id="rId3" Type="http://schemas.openxmlformats.org/officeDocument/2006/relationships/image" Target="../media/image124.png"/><Relationship Id="rId4" Type="http://schemas.openxmlformats.org/officeDocument/2006/relationships/image" Target="../media/image125.png"/><Relationship Id="rId5" Type="http://schemas.openxmlformats.org/officeDocument/2006/relationships/image" Target="../media/image126.png"/><Relationship Id="rId6" Type="http://schemas.openxmlformats.org/officeDocument/2006/relationships/image" Target="../media/image127.png"/><Relationship Id="rId7" Type="http://schemas.openxmlformats.org/officeDocument/2006/relationships/image" Target="../media/image128.png"/><Relationship Id="rId8" Type="http://schemas.openxmlformats.org/officeDocument/2006/relationships/notesSlide" Target="../notesSlides/notesSlide58.xml"/><Relationship Id="rId9" Type="http://schemas.openxmlformats.org/officeDocument/2006/relationships/slide" Target="slide58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9.png"/><Relationship Id="rId3" Type="http://schemas.openxmlformats.org/officeDocument/2006/relationships/image" Target="../media/image130.png"/><Relationship Id="rId4" Type="http://schemas.openxmlformats.org/officeDocument/2006/relationships/image" Target="../media/image131.png"/><Relationship Id="rId5" Type="http://schemas.openxmlformats.org/officeDocument/2006/relationships/image" Target="../media/image132.png"/><Relationship Id="rId6" Type="http://schemas.openxmlformats.org/officeDocument/2006/relationships/image" Target="../media/image133.png"/><Relationship Id="rId7" Type="http://schemas.openxmlformats.org/officeDocument/2006/relationships/image" Target="../media/image134.png"/><Relationship Id="rId8" Type="http://schemas.openxmlformats.org/officeDocument/2006/relationships/notesSlide" Target="../notesSlides/notesSlide59.xml"/><Relationship Id="rId9" Type="http://schemas.openxmlformats.org/officeDocument/2006/relationships/slide" Target="slide59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5.png"/><Relationship Id="rId3" Type="http://schemas.openxmlformats.org/officeDocument/2006/relationships/image" Target="../media/image136.png"/><Relationship Id="rId4" Type="http://schemas.openxmlformats.org/officeDocument/2006/relationships/image" Target="../media/image137.png"/><Relationship Id="rId5" Type="http://schemas.openxmlformats.org/officeDocument/2006/relationships/image" Target="../media/image138.png"/><Relationship Id="rId6" Type="http://schemas.openxmlformats.org/officeDocument/2006/relationships/image" Target="../media/image139.png"/><Relationship Id="rId7" Type="http://schemas.openxmlformats.org/officeDocument/2006/relationships/image" Target="../media/image140.png"/><Relationship Id="rId8" Type="http://schemas.openxmlformats.org/officeDocument/2006/relationships/notesSlide" Target="../notesSlides/notesSlide60.xml"/><Relationship Id="rId9" Type="http://schemas.openxmlformats.org/officeDocument/2006/relationships/slide" Target="slide60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1.png"/><Relationship Id="rId3" Type="http://schemas.openxmlformats.org/officeDocument/2006/relationships/image" Target="../media/image142.png"/><Relationship Id="rId4" Type="http://schemas.openxmlformats.org/officeDocument/2006/relationships/image" Target="../media/image143.png"/><Relationship Id="rId5" Type="http://schemas.openxmlformats.org/officeDocument/2006/relationships/image" Target="../media/image144.png"/><Relationship Id="rId6" Type="http://schemas.openxmlformats.org/officeDocument/2006/relationships/image" Target="../media/image145.png"/><Relationship Id="rId7" Type="http://schemas.openxmlformats.org/officeDocument/2006/relationships/image" Target="../media/image146.png"/><Relationship Id="rId8" Type="http://schemas.openxmlformats.org/officeDocument/2006/relationships/notesSlide" Target="../notesSlides/notesSlide61.xml"/><Relationship Id="rId9" Type="http://schemas.openxmlformats.org/officeDocument/2006/relationships/slide" Target="slide61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7.png"/><Relationship Id="rId3" Type="http://schemas.openxmlformats.org/officeDocument/2006/relationships/image" Target="../media/image148.png"/><Relationship Id="rId4" Type="http://schemas.openxmlformats.org/officeDocument/2006/relationships/image" Target="../media/image149.png"/><Relationship Id="rId5" Type="http://schemas.openxmlformats.org/officeDocument/2006/relationships/image" Target="../media/image150.png"/><Relationship Id="rId6" Type="http://schemas.openxmlformats.org/officeDocument/2006/relationships/image" Target="../media/image151.png"/><Relationship Id="rId7" Type="http://schemas.openxmlformats.org/officeDocument/2006/relationships/image" Target="../media/image152.png"/><Relationship Id="rId8" Type="http://schemas.openxmlformats.org/officeDocument/2006/relationships/notesSlide" Target="../notesSlides/notesSlide62.xml"/><Relationship Id="rId9" Type="http://schemas.openxmlformats.org/officeDocument/2006/relationships/slide" Target="slide62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3.png"/><Relationship Id="rId3" Type="http://schemas.openxmlformats.org/officeDocument/2006/relationships/image" Target="../media/image154.png"/><Relationship Id="rId4" Type="http://schemas.openxmlformats.org/officeDocument/2006/relationships/image" Target="../media/image155.png"/><Relationship Id="rId5" Type="http://schemas.openxmlformats.org/officeDocument/2006/relationships/image" Target="../media/image156.png"/><Relationship Id="rId6" Type="http://schemas.openxmlformats.org/officeDocument/2006/relationships/image" Target="../media/image157.png"/><Relationship Id="rId7" Type="http://schemas.openxmlformats.org/officeDocument/2006/relationships/image" Target="../media/image158.png"/><Relationship Id="rId8" Type="http://schemas.openxmlformats.org/officeDocument/2006/relationships/notesSlide" Target="../notesSlides/notesSlide63.xml"/><Relationship Id="rId9" Type="http://schemas.openxmlformats.org/officeDocument/2006/relationships/slide" Target="slide63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9.png"/><Relationship Id="rId3" Type="http://schemas.openxmlformats.org/officeDocument/2006/relationships/image" Target="../media/image160.png"/><Relationship Id="rId4" Type="http://schemas.openxmlformats.org/officeDocument/2006/relationships/image" Target="../media/image161.png"/><Relationship Id="rId5" Type="http://schemas.openxmlformats.org/officeDocument/2006/relationships/image" Target="../media/image162.png"/><Relationship Id="rId6" Type="http://schemas.openxmlformats.org/officeDocument/2006/relationships/image" Target="../media/image163.png"/><Relationship Id="rId7" Type="http://schemas.openxmlformats.org/officeDocument/2006/relationships/image" Target="../media/image164.png"/><Relationship Id="rId8" Type="http://schemas.openxmlformats.org/officeDocument/2006/relationships/notesSlide" Target="../notesSlides/notesSlide64.xml"/><Relationship Id="rId9" Type="http://schemas.openxmlformats.org/officeDocument/2006/relationships/slide" Target="slide64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5.png"/><Relationship Id="rId3" Type="http://schemas.openxmlformats.org/officeDocument/2006/relationships/image" Target="../media/image166.png"/><Relationship Id="rId4" Type="http://schemas.openxmlformats.org/officeDocument/2006/relationships/image" Target="../media/image167.png"/><Relationship Id="rId5" Type="http://schemas.openxmlformats.org/officeDocument/2006/relationships/image" Target="../media/image168.png"/><Relationship Id="rId6" Type="http://schemas.openxmlformats.org/officeDocument/2006/relationships/image" Target="../media/image169.png"/><Relationship Id="rId7" Type="http://schemas.openxmlformats.org/officeDocument/2006/relationships/image" Target="../media/image170.png"/><Relationship Id="rId8" Type="http://schemas.openxmlformats.org/officeDocument/2006/relationships/notesSlide" Target="../notesSlides/notesSlide65.xml"/><Relationship Id="rId9" Type="http://schemas.openxmlformats.org/officeDocument/2006/relationships/slide" Target="slide65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1.png"/><Relationship Id="rId3" Type="http://schemas.openxmlformats.org/officeDocument/2006/relationships/image" Target="../media/image172.png"/><Relationship Id="rId4" Type="http://schemas.openxmlformats.org/officeDocument/2006/relationships/image" Target="../media/image173.png"/><Relationship Id="rId5" Type="http://schemas.openxmlformats.org/officeDocument/2006/relationships/image" Target="../media/image174.png"/><Relationship Id="rId6" Type="http://schemas.openxmlformats.org/officeDocument/2006/relationships/image" Target="../media/image175.png"/><Relationship Id="rId7" Type="http://schemas.openxmlformats.org/officeDocument/2006/relationships/image" Target="../media/image176.png"/><Relationship Id="rId8" Type="http://schemas.openxmlformats.org/officeDocument/2006/relationships/notesSlide" Target="../notesSlides/notesSlide66.xml"/><Relationship Id="rId9" Type="http://schemas.openxmlformats.org/officeDocument/2006/relationships/slide" Target="slide66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7.png"/><Relationship Id="rId3" Type="http://schemas.openxmlformats.org/officeDocument/2006/relationships/image" Target="../media/image178.png"/><Relationship Id="rId4" Type="http://schemas.openxmlformats.org/officeDocument/2006/relationships/image" Target="../media/image179.png"/><Relationship Id="rId5" Type="http://schemas.openxmlformats.org/officeDocument/2006/relationships/image" Target="../media/image180.png"/><Relationship Id="rId6" Type="http://schemas.openxmlformats.org/officeDocument/2006/relationships/image" Target="../media/image181.png"/><Relationship Id="rId7" Type="http://schemas.openxmlformats.org/officeDocument/2006/relationships/image" Target="../media/image182.png"/><Relationship Id="rId8" Type="http://schemas.openxmlformats.org/officeDocument/2006/relationships/notesSlide" Target="../notesSlides/notesSlide67.xml"/><Relationship Id="rId9" Type="http://schemas.openxmlformats.org/officeDocument/2006/relationships/slide" Target="slide67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3.png"/><Relationship Id="rId3" Type="http://schemas.openxmlformats.org/officeDocument/2006/relationships/image" Target="../media/image184.png"/><Relationship Id="rId4" Type="http://schemas.openxmlformats.org/officeDocument/2006/relationships/image" Target="../media/image185.png"/><Relationship Id="rId5" Type="http://schemas.openxmlformats.org/officeDocument/2006/relationships/image" Target="../media/image186.png"/><Relationship Id="rId6" Type="http://schemas.openxmlformats.org/officeDocument/2006/relationships/image" Target="../media/image187.png"/><Relationship Id="rId7" Type="http://schemas.openxmlformats.org/officeDocument/2006/relationships/image" Target="../media/image188.png"/><Relationship Id="rId8" Type="http://schemas.openxmlformats.org/officeDocument/2006/relationships/notesSlide" Target="../notesSlides/notesSlide68.xml"/><Relationship Id="rId9" Type="http://schemas.openxmlformats.org/officeDocument/2006/relationships/slide" Target="slide68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9.png"/><Relationship Id="rId3" Type="http://schemas.openxmlformats.org/officeDocument/2006/relationships/image" Target="../media/image190.png"/><Relationship Id="rId4" Type="http://schemas.openxmlformats.org/officeDocument/2006/relationships/image" Target="../media/image191.png"/><Relationship Id="rId5" Type="http://schemas.openxmlformats.org/officeDocument/2006/relationships/image" Target="../media/image192.png"/><Relationship Id="rId6" Type="http://schemas.openxmlformats.org/officeDocument/2006/relationships/image" Target="../media/image193.png"/><Relationship Id="rId7" Type="http://schemas.openxmlformats.org/officeDocument/2006/relationships/image" Target="../media/image194.png"/><Relationship Id="rId8" Type="http://schemas.openxmlformats.org/officeDocument/2006/relationships/notesSlide" Target="../notesSlides/notesSlide69.xml"/><Relationship Id="rId9" Type="http://schemas.openxmlformats.org/officeDocument/2006/relationships/slide" Target="slide69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5.png"/><Relationship Id="rId3" Type="http://schemas.openxmlformats.org/officeDocument/2006/relationships/image" Target="../media/image196.png"/><Relationship Id="rId4" Type="http://schemas.openxmlformats.org/officeDocument/2006/relationships/image" Target="../media/image197.png"/><Relationship Id="rId5" Type="http://schemas.openxmlformats.org/officeDocument/2006/relationships/image" Target="../media/image198.png"/><Relationship Id="rId6" Type="http://schemas.openxmlformats.org/officeDocument/2006/relationships/image" Target="../media/image199.png"/><Relationship Id="rId7" Type="http://schemas.openxmlformats.org/officeDocument/2006/relationships/image" Target="../media/image200.png"/><Relationship Id="rId8" Type="http://schemas.openxmlformats.org/officeDocument/2006/relationships/notesSlide" Target="../notesSlides/notesSlide70.xml"/><Relationship Id="rId9" Type="http://schemas.openxmlformats.org/officeDocument/2006/relationships/slide" Target="slide70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1.png"/><Relationship Id="rId3" Type="http://schemas.openxmlformats.org/officeDocument/2006/relationships/image" Target="../media/image202.png"/><Relationship Id="rId4" Type="http://schemas.openxmlformats.org/officeDocument/2006/relationships/image" Target="../media/image203.png"/><Relationship Id="rId5" Type="http://schemas.openxmlformats.org/officeDocument/2006/relationships/image" Target="../media/image204.png"/><Relationship Id="rId6" Type="http://schemas.openxmlformats.org/officeDocument/2006/relationships/image" Target="../media/image205.png"/><Relationship Id="rId7" Type="http://schemas.openxmlformats.org/officeDocument/2006/relationships/image" Target="../media/image206.png"/><Relationship Id="rId8" Type="http://schemas.openxmlformats.org/officeDocument/2006/relationships/notesSlide" Target="../notesSlides/notesSlide71.xml"/><Relationship Id="rId9" Type="http://schemas.openxmlformats.org/officeDocument/2006/relationships/slide" Target="slide71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7.png"/><Relationship Id="rId3" Type="http://schemas.openxmlformats.org/officeDocument/2006/relationships/image" Target="../media/image208.png"/><Relationship Id="rId4" Type="http://schemas.openxmlformats.org/officeDocument/2006/relationships/image" Target="../media/image209.png"/><Relationship Id="rId5" Type="http://schemas.openxmlformats.org/officeDocument/2006/relationships/image" Target="../media/image210.png"/><Relationship Id="rId6" Type="http://schemas.openxmlformats.org/officeDocument/2006/relationships/image" Target="../media/image211.png"/><Relationship Id="rId7" Type="http://schemas.openxmlformats.org/officeDocument/2006/relationships/image" Target="../media/image212.png"/><Relationship Id="rId8" Type="http://schemas.openxmlformats.org/officeDocument/2006/relationships/notesSlide" Target="../notesSlides/notesSlide72.xml"/><Relationship Id="rId9" Type="http://schemas.openxmlformats.org/officeDocument/2006/relationships/slide" Target="slide72.xml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3.png"/><Relationship Id="rId3" Type="http://schemas.openxmlformats.org/officeDocument/2006/relationships/image" Target="../media/image214.png"/><Relationship Id="rId4" Type="http://schemas.openxmlformats.org/officeDocument/2006/relationships/image" Target="../media/image215.png"/><Relationship Id="rId5" Type="http://schemas.openxmlformats.org/officeDocument/2006/relationships/image" Target="../media/image216.png"/><Relationship Id="rId6" Type="http://schemas.openxmlformats.org/officeDocument/2006/relationships/image" Target="../media/image217.png"/><Relationship Id="rId7" Type="http://schemas.openxmlformats.org/officeDocument/2006/relationships/image" Target="../media/image218.png"/><Relationship Id="rId8" Type="http://schemas.openxmlformats.org/officeDocument/2006/relationships/notesSlide" Target="../notesSlides/notesSlide73.xml"/><Relationship Id="rId9" Type="http://schemas.openxmlformats.org/officeDocument/2006/relationships/slide" Target="slide73.xml"/></Relationships>
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9.png"/><Relationship Id="rId3" Type="http://schemas.openxmlformats.org/officeDocument/2006/relationships/image" Target="../media/image220.png"/><Relationship Id="rId4" Type="http://schemas.openxmlformats.org/officeDocument/2006/relationships/image" Target="../media/image221.png"/><Relationship Id="rId5" Type="http://schemas.openxmlformats.org/officeDocument/2006/relationships/image" Target="../media/image222.png"/><Relationship Id="rId6" Type="http://schemas.openxmlformats.org/officeDocument/2006/relationships/image" Target="../media/image223.png"/><Relationship Id="rId7" Type="http://schemas.openxmlformats.org/officeDocument/2006/relationships/image" Target="../media/image224.png"/><Relationship Id="rId8" Type="http://schemas.openxmlformats.org/officeDocument/2006/relationships/notesSlide" Target="../notesSlides/notesSlide74.xml"/><Relationship Id="rId9" Type="http://schemas.openxmlformats.org/officeDocument/2006/relationships/slide" Target="slide74.xml"/></Relationships>
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25.png"/><Relationship Id="rId3" Type="http://schemas.openxmlformats.org/officeDocument/2006/relationships/image" Target="../media/image226.png"/><Relationship Id="rId4" Type="http://schemas.openxmlformats.org/officeDocument/2006/relationships/image" Target="../media/image227.png"/><Relationship Id="rId5" Type="http://schemas.openxmlformats.org/officeDocument/2006/relationships/image" Target="../media/image228.png"/><Relationship Id="rId6" Type="http://schemas.openxmlformats.org/officeDocument/2006/relationships/image" Target="../media/image229.png"/><Relationship Id="rId7" Type="http://schemas.openxmlformats.org/officeDocument/2006/relationships/image" Target="../media/image230.png"/><Relationship Id="rId8" Type="http://schemas.openxmlformats.org/officeDocument/2006/relationships/notesSlide" Target="../notesSlides/notesSlide75.xml"/><Relationship Id="rId9" Type="http://schemas.openxmlformats.org/officeDocument/2006/relationships/slide" Target="slide75.xml"/></Relationships>
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31.png"/><Relationship Id="rId3" Type="http://schemas.openxmlformats.org/officeDocument/2006/relationships/image" Target="../media/image232.png"/><Relationship Id="rId4" Type="http://schemas.openxmlformats.org/officeDocument/2006/relationships/image" Target="../media/image233.png"/><Relationship Id="rId5" Type="http://schemas.openxmlformats.org/officeDocument/2006/relationships/image" Target="../media/image234.png"/><Relationship Id="rId6" Type="http://schemas.openxmlformats.org/officeDocument/2006/relationships/image" Target="../media/image235.png"/><Relationship Id="rId7" Type="http://schemas.openxmlformats.org/officeDocument/2006/relationships/image" Target="../media/image236.png"/><Relationship Id="rId8" Type="http://schemas.openxmlformats.org/officeDocument/2006/relationships/notesSlide" Target="../notesSlides/notesSlide76.xml"/><Relationship Id="rId9" Type="http://schemas.openxmlformats.org/officeDocument/2006/relationships/slide" Target="slide76.xml"/></Relationships>
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7.png"/><Relationship Id="rId3" Type="http://schemas.openxmlformats.org/officeDocument/2006/relationships/image" Target="../media/image238.png"/><Relationship Id="rId4" Type="http://schemas.openxmlformats.org/officeDocument/2006/relationships/image" Target="../media/image239.png"/><Relationship Id="rId5" Type="http://schemas.openxmlformats.org/officeDocument/2006/relationships/image" Target="../media/image240.png"/><Relationship Id="rId6" Type="http://schemas.openxmlformats.org/officeDocument/2006/relationships/image" Target="../media/image241.png"/><Relationship Id="rId7" Type="http://schemas.openxmlformats.org/officeDocument/2006/relationships/image" Target="../media/image242.png"/><Relationship Id="rId8" Type="http://schemas.openxmlformats.org/officeDocument/2006/relationships/notesSlide" Target="../notesSlides/notesSlide77.xml"/><Relationship Id="rId9" Type="http://schemas.openxmlformats.org/officeDocument/2006/relationships/slide" Target="slide77.xml"/></Relationships>
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3.png"/><Relationship Id="rId3" Type="http://schemas.openxmlformats.org/officeDocument/2006/relationships/image" Target="../media/image244.png"/><Relationship Id="rId4" Type="http://schemas.openxmlformats.org/officeDocument/2006/relationships/image" Target="../media/image245.png"/><Relationship Id="rId5" Type="http://schemas.openxmlformats.org/officeDocument/2006/relationships/image" Target="../media/image246.png"/><Relationship Id="rId6" Type="http://schemas.openxmlformats.org/officeDocument/2006/relationships/image" Target="../media/image247.png"/><Relationship Id="rId7" Type="http://schemas.openxmlformats.org/officeDocument/2006/relationships/image" Target="../media/image248.png"/><Relationship Id="rId8" Type="http://schemas.openxmlformats.org/officeDocument/2006/relationships/notesSlide" Target="../notesSlides/notesSlide78.xml"/><Relationship Id="rId9" Type="http://schemas.openxmlformats.org/officeDocument/2006/relationships/slide" Target="slide78.xml"/></Relationships>
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9.png"/><Relationship Id="rId3" Type="http://schemas.openxmlformats.org/officeDocument/2006/relationships/image" Target="../media/image250.png"/><Relationship Id="rId4" Type="http://schemas.openxmlformats.org/officeDocument/2006/relationships/image" Target="../media/image251.png"/><Relationship Id="rId5" Type="http://schemas.openxmlformats.org/officeDocument/2006/relationships/image" Target="../media/image252.png"/><Relationship Id="rId6" Type="http://schemas.openxmlformats.org/officeDocument/2006/relationships/image" Target="../media/image253.png"/><Relationship Id="rId7" Type="http://schemas.openxmlformats.org/officeDocument/2006/relationships/image" Target="../media/image254.png"/><Relationship Id="rId8" Type="http://schemas.openxmlformats.org/officeDocument/2006/relationships/notesSlide" Target="../notesSlides/notesSlide79.xml"/><Relationship Id="rId9" Type="http://schemas.openxmlformats.org/officeDocument/2006/relationships/slide" Target="slide79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5.png"/><Relationship Id="rId3" Type="http://schemas.openxmlformats.org/officeDocument/2006/relationships/image" Target="../media/image256.png"/><Relationship Id="rId4" Type="http://schemas.openxmlformats.org/officeDocument/2006/relationships/image" Target="../media/image257.png"/><Relationship Id="rId5" Type="http://schemas.openxmlformats.org/officeDocument/2006/relationships/image" Target="../media/image258.png"/><Relationship Id="rId6" Type="http://schemas.openxmlformats.org/officeDocument/2006/relationships/image" Target="../media/image259.png"/><Relationship Id="rId7" Type="http://schemas.openxmlformats.org/officeDocument/2006/relationships/image" Target="../media/image260.png"/><Relationship Id="rId8" Type="http://schemas.openxmlformats.org/officeDocument/2006/relationships/notesSlide" Target="../notesSlides/notesSlide80.xml"/><Relationship Id="rId9" Type="http://schemas.openxmlformats.org/officeDocument/2006/relationships/slide" Target="slide80.xml"/></Relationships>
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1.png"/><Relationship Id="rId3" Type="http://schemas.openxmlformats.org/officeDocument/2006/relationships/image" Target="../media/image262.png"/><Relationship Id="rId4" Type="http://schemas.openxmlformats.org/officeDocument/2006/relationships/image" Target="../media/image263.png"/><Relationship Id="rId5" Type="http://schemas.openxmlformats.org/officeDocument/2006/relationships/image" Target="../media/image264.png"/><Relationship Id="rId6" Type="http://schemas.openxmlformats.org/officeDocument/2006/relationships/image" Target="../media/image265.png"/><Relationship Id="rId7" Type="http://schemas.openxmlformats.org/officeDocument/2006/relationships/image" Target="../media/image266.png"/><Relationship Id="rId8" Type="http://schemas.openxmlformats.org/officeDocument/2006/relationships/notesSlide" Target="../notesSlides/notesSlide81.xml"/><Relationship Id="rId9" Type="http://schemas.openxmlformats.org/officeDocument/2006/relationships/slide" Target="slide81.xml"/></Relationships>
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7.png"/><Relationship Id="rId3" Type="http://schemas.openxmlformats.org/officeDocument/2006/relationships/image" Target="../media/image268.png"/><Relationship Id="rId4" Type="http://schemas.openxmlformats.org/officeDocument/2006/relationships/image" Target="../media/image269.png"/><Relationship Id="rId5" Type="http://schemas.openxmlformats.org/officeDocument/2006/relationships/image" Target="../media/image270.png"/><Relationship Id="rId6" Type="http://schemas.openxmlformats.org/officeDocument/2006/relationships/image" Target="../media/image271.png"/><Relationship Id="rId7" Type="http://schemas.openxmlformats.org/officeDocument/2006/relationships/image" Target="../media/image272.png"/><Relationship Id="rId8" Type="http://schemas.openxmlformats.org/officeDocument/2006/relationships/notesSlide" Target="../notesSlides/notesSlide82.xml"/><Relationship Id="rId9" Type="http://schemas.openxmlformats.org/officeDocument/2006/relationships/slide" Target="slide82.xml"/></Relationships>
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3.png"/><Relationship Id="rId3" Type="http://schemas.openxmlformats.org/officeDocument/2006/relationships/image" Target="../media/image274.png"/><Relationship Id="rId4" Type="http://schemas.openxmlformats.org/officeDocument/2006/relationships/image" Target="../media/image275.png"/><Relationship Id="rId5" Type="http://schemas.openxmlformats.org/officeDocument/2006/relationships/image" Target="../media/image276.png"/><Relationship Id="rId6" Type="http://schemas.openxmlformats.org/officeDocument/2006/relationships/image" Target="../media/image277.png"/><Relationship Id="rId7" Type="http://schemas.openxmlformats.org/officeDocument/2006/relationships/image" Target="../media/image278.png"/><Relationship Id="rId8" Type="http://schemas.openxmlformats.org/officeDocument/2006/relationships/notesSlide" Target="../notesSlides/notesSlide83.xml"/><Relationship Id="rId9" Type="http://schemas.openxmlformats.org/officeDocument/2006/relationships/slide" Target="slide83.xml"/></Relationships>
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9.png"/><Relationship Id="rId3" Type="http://schemas.openxmlformats.org/officeDocument/2006/relationships/image" Target="../media/image280.png"/><Relationship Id="rId4" Type="http://schemas.openxmlformats.org/officeDocument/2006/relationships/image" Target="../media/image281.png"/><Relationship Id="rId5" Type="http://schemas.openxmlformats.org/officeDocument/2006/relationships/image" Target="../media/image282.png"/><Relationship Id="rId6" Type="http://schemas.openxmlformats.org/officeDocument/2006/relationships/image" Target="../media/image283.png"/><Relationship Id="rId7" Type="http://schemas.openxmlformats.org/officeDocument/2006/relationships/image" Target="../media/image284.png"/><Relationship Id="rId8" Type="http://schemas.openxmlformats.org/officeDocument/2006/relationships/notesSlide" Target="../notesSlides/notesSlide84.xml"/><Relationship Id="rId9" Type="http://schemas.openxmlformats.org/officeDocument/2006/relationships/slide" Target="slide84.xml"/></Relationships>
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5.png"/><Relationship Id="rId3" Type="http://schemas.openxmlformats.org/officeDocument/2006/relationships/image" Target="../media/image286.png"/><Relationship Id="rId4" Type="http://schemas.openxmlformats.org/officeDocument/2006/relationships/image" Target="../media/image287.png"/><Relationship Id="rId5" Type="http://schemas.openxmlformats.org/officeDocument/2006/relationships/image" Target="../media/image288.png"/><Relationship Id="rId6" Type="http://schemas.openxmlformats.org/officeDocument/2006/relationships/image" Target="../media/image289.png"/><Relationship Id="rId7" Type="http://schemas.openxmlformats.org/officeDocument/2006/relationships/image" Target="../media/image290.png"/><Relationship Id="rId8" Type="http://schemas.openxmlformats.org/officeDocument/2006/relationships/notesSlide" Target="../notesSlides/notesSlide85.xml"/><Relationship Id="rId9" Type="http://schemas.openxmlformats.org/officeDocument/2006/relationships/slide" Target="slide85.xml"/></Relationships>
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1.png"/><Relationship Id="rId3" Type="http://schemas.openxmlformats.org/officeDocument/2006/relationships/image" Target="../media/image292.png"/><Relationship Id="rId4" Type="http://schemas.openxmlformats.org/officeDocument/2006/relationships/image" Target="../media/image293.png"/><Relationship Id="rId5" Type="http://schemas.openxmlformats.org/officeDocument/2006/relationships/image" Target="../media/image294.png"/><Relationship Id="rId6" Type="http://schemas.openxmlformats.org/officeDocument/2006/relationships/image" Target="../media/image295.png"/><Relationship Id="rId7" Type="http://schemas.openxmlformats.org/officeDocument/2006/relationships/image" Target="../media/image296.png"/><Relationship Id="rId8" Type="http://schemas.openxmlformats.org/officeDocument/2006/relationships/notesSlide" Target="../notesSlides/notesSlide86.xml"/><Relationship Id="rId9" Type="http://schemas.openxmlformats.org/officeDocument/2006/relationships/slide" Target="slide86.xml"/></Relationships>
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7.png"/><Relationship Id="rId3" Type="http://schemas.openxmlformats.org/officeDocument/2006/relationships/image" Target="../media/image298.png"/><Relationship Id="rId4" Type="http://schemas.openxmlformats.org/officeDocument/2006/relationships/image" Target="../media/image299.png"/><Relationship Id="rId5" Type="http://schemas.openxmlformats.org/officeDocument/2006/relationships/image" Target="../media/image300.png"/><Relationship Id="rId6" Type="http://schemas.openxmlformats.org/officeDocument/2006/relationships/image" Target="../media/image301.png"/><Relationship Id="rId7" Type="http://schemas.openxmlformats.org/officeDocument/2006/relationships/image" Target="../media/image302.png"/><Relationship Id="rId8" Type="http://schemas.openxmlformats.org/officeDocument/2006/relationships/notesSlide" Target="../notesSlides/notesSlide87.xml"/><Relationship Id="rId9" Type="http://schemas.openxmlformats.org/officeDocument/2006/relationships/slide" Target="slide87.xml"/></Relationships>
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3.png"/><Relationship Id="rId3" Type="http://schemas.openxmlformats.org/officeDocument/2006/relationships/image" Target="../media/image304.png"/><Relationship Id="rId4" Type="http://schemas.openxmlformats.org/officeDocument/2006/relationships/image" Target="../media/image305.png"/><Relationship Id="rId5" Type="http://schemas.openxmlformats.org/officeDocument/2006/relationships/image" Target="../media/image306.png"/><Relationship Id="rId6" Type="http://schemas.openxmlformats.org/officeDocument/2006/relationships/image" Target="../media/image307.png"/><Relationship Id="rId7" Type="http://schemas.openxmlformats.org/officeDocument/2006/relationships/image" Target="../media/image308.png"/><Relationship Id="rId8" Type="http://schemas.openxmlformats.org/officeDocument/2006/relationships/notesSlide" Target="../notesSlides/notesSlide88.xml"/><Relationship Id="rId9" Type="http://schemas.openxmlformats.org/officeDocument/2006/relationships/slide" Target="slide88.xml"/></Relationships>
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9.png"/><Relationship Id="rId3" Type="http://schemas.openxmlformats.org/officeDocument/2006/relationships/image" Target="../media/image310.png"/><Relationship Id="rId4" Type="http://schemas.openxmlformats.org/officeDocument/2006/relationships/image" Target="../media/image311.png"/><Relationship Id="rId5" Type="http://schemas.openxmlformats.org/officeDocument/2006/relationships/image" Target="../media/image312.png"/><Relationship Id="rId6" Type="http://schemas.openxmlformats.org/officeDocument/2006/relationships/image" Target="../media/image313.png"/><Relationship Id="rId7" Type="http://schemas.openxmlformats.org/officeDocument/2006/relationships/image" Target="../media/image314.png"/><Relationship Id="rId8" Type="http://schemas.openxmlformats.org/officeDocument/2006/relationships/notesSlide" Target="../notesSlides/notesSlide89.xml"/><Relationship Id="rId9" Type="http://schemas.openxmlformats.org/officeDocument/2006/relationships/slide" Target="slide89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5.png"/><Relationship Id="rId3" Type="http://schemas.openxmlformats.org/officeDocument/2006/relationships/image" Target="../media/image316.png"/><Relationship Id="rId4" Type="http://schemas.openxmlformats.org/officeDocument/2006/relationships/image" Target="../media/image317.png"/><Relationship Id="rId5" Type="http://schemas.openxmlformats.org/officeDocument/2006/relationships/image" Target="../media/image318.png"/><Relationship Id="rId6" Type="http://schemas.openxmlformats.org/officeDocument/2006/relationships/image" Target="../media/image319.png"/><Relationship Id="rId7" Type="http://schemas.openxmlformats.org/officeDocument/2006/relationships/image" Target="../media/image320.png"/><Relationship Id="rId8" Type="http://schemas.openxmlformats.org/officeDocument/2006/relationships/notesSlide" Target="../notesSlides/notesSlide90.xml"/><Relationship Id="rId9" Type="http://schemas.openxmlformats.org/officeDocument/2006/relationships/slide" Target="slide90.xml"/></Relationships>
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1.png"/><Relationship Id="rId3" Type="http://schemas.openxmlformats.org/officeDocument/2006/relationships/image" Target="../media/image322.png"/><Relationship Id="rId4" Type="http://schemas.openxmlformats.org/officeDocument/2006/relationships/image" Target="../media/image323.png"/><Relationship Id="rId5" Type="http://schemas.openxmlformats.org/officeDocument/2006/relationships/image" Target="../media/image324.png"/><Relationship Id="rId6" Type="http://schemas.openxmlformats.org/officeDocument/2006/relationships/image" Target="../media/image325.png"/><Relationship Id="rId7" Type="http://schemas.openxmlformats.org/officeDocument/2006/relationships/image" Target="../media/image326.png"/><Relationship Id="rId8" Type="http://schemas.openxmlformats.org/officeDocument/2006/relationships/notesSlide" Target="../notesSlides/notesSlide91.xml"/><Relationship Id="rId9" Type="http://schemas.openxmlformats.org/officeDocument/2006/relationships/slide" Target="slide91.xml"/></Relationships>
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7.png"/><Relationship Id="rId3" Type="http://schemas.openxmlformats.org/officeDocument/2006/relationships/image" Target="../media/image328.png"/><Relationship Id="rId4" Type="http://schemas.openxmlformats.org/officeDocument/2006/relationships/image" Target="../media/image329.png"/><Relationship Id="rId5" Type="http://schemas.openxmlformats.org/officeDocument/2006/relationships/image" Target="../media/image330.png"/><Relationship Id="rId6" Type="http://schemas.openxmlformats.org/officeDocument/2006/relationships/image" Target="../media/image331.png"/><Relationship Id="rId7" Type="http://schemas.openxmlformats.org/officeDocument/2006/relationships/image" Target="../media/image332.png"/><Relationship Id="rId8" Type="http://schemas.openxmlformats.org/officeDocument/2006/relationships/notesSlide" Target="../notesSlides/notesSlide92.xml"/><Relationship Id="rId9" Type="http://schemas.openxmlformats.org/officeDocument/2006/relationships/slide" Target="slide92.xml"/></Relationships>
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3.png"/><Relationship Id="rId3" Type="http://schemas.openxmlformats.org/officeDocument/2006/relationships/image" Target="../media/image334.png"/><Relationship Id="rId4" Type="http://schemas.openxmlformats.org/officeDocument/2006/relationships/image" Target="../media/image335.png"/><Relationship Id="rId5" Type="http://schemas.openxmlformats.org/officeDocument/2006/relationships/image" Target="../media/image336.png"/><Relationship Id="rId6" Type="http://schemas.openxmlformats.org/officeDocument/2006/relationships/image" Target="../media/image337.png"/><Relationship Id="rId7" Type="http://schemas.openxmlformats.org/officeDocument/2006/relationships/image" Target="../media/image338.png"/><Relationship Id="rId8" Type="http://schemas.openxmlformats.org/officeDocument/2006/relationships/notesSlide" Target="../notesSlides/notesSlide93.xml"/><Relationship Id="rId9" Type="http://schemas.openxmlformats.org/officeDocument/2006/relationships/slide" Target="slide93.xml"/></Relationships>
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9.png"/><Relationship Id="rId3" Type="http://schemas.openxmlformats.org/officeDocument/2006/relationships/image" Target="../media/image340.png"/><Relationship Id="rId4" Type="http://schemas.openxmlformats.org/officeDocument/2006/relationships/image" Target="../media/image341.png"/><Relationship Id="rId5" Type="http://schemas.openxmlformats.org/officeDocument/2006/relationships/image" Target="../media/image342.png"/><Relationship Id="rId6" Type="http://schemas.openxmlformats.org/officeDocument/2006/relationships/image" Target="../media/image343.png"/><Relationship Id="rId7" Type="http://schemas.openxmlformats.org/officeDocument/2006/relationships/image" Target="../media/image344.png"/><Relationship Id="rId8" Type="http://schemas.openxmlformats.org/officeDocument/2006/relationships/notesSlide" Target="../notesSlides/notesSlide94.xml"/><Relationship Id="rId9" Type="http://schemas.openxmlformats.org/officeDocument/2006/relationships/slide" Target="slide94.xml"/></Relationships>
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5.png"/><Relationship Id="rId3" Type="http://schemas.openxmlformats.org/officeDocument/2006/relationships/image" Target="../media/image346.png"/><Relationship Id="rId4" Type="http://schemas.openxmlformats.org/officeDocument/2006/relationships/image" Target="../media/image347.png"/><Relationship Id="rId5" Type="http://schemas.openxmlformats.org/officeDocument/2006/relationships/image" Target="../media/image348.png"/><Relationship Id="rId6" Type="http://schemas.openxmlformats.org/officeDocument/2006/relationships/image" Target="../media/image349.png"/><Relationship Id="rId7" Type="http://schemas.openxmlformats.org/officeDocument/2006/relationships/image" Target="../media/image350.png"/><Relationship Id="rId8" Type="http://schemas.openxmlformats.org/officeDocument/2006/relationships/notesSlide" Target="../notesSlides/notesSlide95.xml"/><Relationship Id="rId9" Type="http://schemas.openxmlformats.org/officeDocument/2006/relationships/slide" Target="slide95.xml"/></Relationships>
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51.png"/><Relationship Id="rId3" Type="http://schemas.openxmlformats.org/officeDocument/2006/relationships/image" Target="../media/image352.png"/><Relationship Id="rId4" Type="http://schemas.openxmlformats.org/officeDocument/2006/relationships/image" Target="../media/image353.png"/><Relationship Id="rId5" Type="http://schemas.openxmlformats.org/officeDocument/2006/relationships/image" Target="../media/image354.png"/><Relationship Id="rId6" Type="http://schemas.openxmlformats.org/officeDocument/2006/relationships/image" Target="../media/image355.png"/><Relationship Id="rId7" Type="http://schemas.openxmlformats.org/officeDocument/2006/relationships/image" Target="../media/image356.png"/><Relationship Id="rId8" Type="http://schemas.openxmlformats.org/officeDocument/2006/relationships/notesSlide" Target="../notesSlides/notesSlide96.xml"/><Relationship Id="rId9" Type="http://schemas.openxmlformats.org/officeDocument/2006/relationships/slide" Target="slide96.xml"/></Relationships>
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57.png"/><Relationship Id="rId3" Type="http://schemas.openxmlformats.org/officeDocument/2006/relationships/image" Target="../media/image358.png"/><Relationship Id="rId4" Type="http://schemas.openxmlformats.org/officeDocument/2006/relationships/image" Target="../media/image359.png"/><Relationship Id="rId5" Type="http://schemas.openxmlformats.org/officeDocument/2006/relationships/image" Target="../media/image360.png"/><Relationship Id="rId6" Type="http://schemas.openxmlformats.org/officeDocument/2006/relationships/image" Target="../media/image361.png"/><Relationship Id="rId7" Type="http://schemas.openxmlformats.org/officeDocument/2006/relationships/image" Target="../media/image362.png"/><Relationship Id="rId8" Type="http://schemas.openxmlformats.org/officeDocument/2006/relationships/notesSlide" Target="../notesSlides/notesSlide97.xml"/><Relationship Id="rId9" Type="http://schemas.openxmlformats.org/officeDocument/2006/relationships/slide" Target="slide97.xml"/></Relationships>
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3.png"/><Relationship Id="rId3" Type="http://schemas.openxmlformats.org/officeDocument/2006/relationships/image" Target="../media/image364.png"/><Relationship Id="rId4" Type="http://schemas.openxmlformats.org/officeDocument/2006/relationships/image" Target="../media/image365.png"/><Relationship Id="rId5" Type="http://schemas.openxmlformats.org/officeDocument/2006/relationships/image" Target="../media/image366.png"/><Relationship Id="rId6" Type="http://schemas.openxmlformats.org/officeDocument/2006/relationships/image" Target="../media/image367.png"/><Relationship Id="rId7" Type="http://schemas.openxmlformats.org/officeDocument/2006/relationships/image" Target="../media/image368.png"/><Relationship Id="rId8" Type="http://schemas.openxmlformats.org/officeDocument/2006/relationships/notesSlide" Target="../notesSlides/notesSlide98.xml"/><Relationship Id="rId9" Type="http://schemas.openxmlformats.org/officeDocument/2006/relationships/slide" Target="slide98.xml"/></Relationships>
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9.png"/><Relationship Id="rId3" Type="http://schemas.openxmlformats.org/officeDocument/2006/relationships/image" Target="../media/image370.png"/><Relationship Id="rId4" Type="http://schemas.openxmlformats.org/officeDocument/2006/relationships/image" Target="../media/image371.png"/><Relationship Id="rId5" Type="http://schemas.openxmlformats.org/officeDocument/2006/relationships/image" Target="../media/image372.png"/><Relationship Id="rId6" Type="http://schemas.openxmlformats.org/officeDocument/2006/relationships/image" Target="../media/image373.png"/><Relationship Id="rId7" Type="http://schemas.openxmlformats.org/officeDocument/2006/relationships/image" Target="../media/image374.png"/><Relationship Id="rId8" Type="http://schemas.openxmlformats.org/officeDocument/2006/relationships/notesSlide" Target="../notesSlides/notesSlide99.xml"/><Relationship Id="rId9" Type="http://schemas.openxmlformats.org/officeDocument/2006/relationships/slide" Target="slide9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468835" y="1469643"/>
            <a:ext cx="114301" cy="1143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77330" y="1520444"/>
            <a:ext cx="4304204" cy="63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32336" y="744459"/>
            <a:ext cx="50800" cy="7378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32336" y="807960"/>
            <a:ext cx="50800" cy="67438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5729" y="751022"/>
            <a:ext cx="4457065" cy="782320"/>
          </a:xfrm>
          <a:custGeom>
            <a:avLst/>
            <a:gdLst/>
            <a:ahLst/>
            <a:cxnLst/>
            <a:rect l="l" t="t" r="r" b="b"/>
            <a:pathLst>
              <a:path w="4457065" h="782319">
                <a:moveTo>
                  <a:pt x="4456606" y="0"/>
                </a:moveTo>
                <a:lnTo>
                  <a:pt x="0" y="0"/>
                </a:lnTo>
                <a:lnTo>
                  <a:pt x="0" y="731321"/>
                </a:lnTo>
                <a:lnTo>
                  <a:pt x="16636" y="768835"/>
                </a:lnTo>
                <a:lnTo>
                  <a:pt x="4405806" y="782121"/>
                </a:lnTo>
                <a:lnTo>
                  <a:pt x="4420049" y="780076"/>
                </a:lnTo>
                <a:lnTo>
                  <a:pt x="4451170" y="75411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795259"/>
            <a:ext cx="0" cy="706755"/>
          </a:xfrm>
          <a:custGeom>
            <a:avLst/>
            <a:gdLst/>
            <a:ahLst/>
            <a:cxnLst/>
            <a:rect l="l" t="t" r="r" b="b"/>
            <a:pathLst>
              <a:path w="0" h="706755">
                <a:moveTo>
                  <a:pt x="0" y="70613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7825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7698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571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3810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44346" y="815300"/>
            <a:ext cx="2919730" cy="4102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400" spc="35" b="1">
                <a:solidFill>
                  <a:srgbClr val="CC0000"/>
                </a:solidFill>
                <a:latin typeface="Arial"/>
                <a:cs typeface="Arial"/>
              </a:rPr>
              <a:t>ESPONENZIALE</a:t>
            </a:r>
            <a:r>
              <a:rPr dirty="0" sz="1400" spc="13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400" spc="170" b="1">
                <a:solidFill>
                  <a:srgbClr val="CC0000"/>
                </a:solidFill>
                <a:latin typeface="Arial"/>
                <a:cs typeface="Arial"/>
              </a:rPr>
              <a:t>&amp;</a:t>
            </a:r>
            <a:r>
              <a:rPr dirty="0" sz="1400" spc="13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400" spc="55" b="1">
                <a:solidFill>
                  <a:srgbClr val="CC0000"/>
                </a:solidFill>
                <a:latin typeface="Arial"/>
                <a:cs typeface="Arial"/>
              </a:rPr>
              <a:t>LOGARITMO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dirty="0" sz="1400" spc="20" b="1">
                <a:solidFill>
                  <a:srgbClr val="CC0000"/>
                </a:solidFill>
                <a:latin typeface="Arial"/>
                <a:cs typeface="Arial"/>
              </a:rPr>
              <a:t>P</a:t>
            </a:r>
            <a:r>
              <a:rPr dirty="0" sz="1400" spc="-80" b="1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dirty="0" sz="1400" spc="15" b="1">
                <a:solidFill>
                  <a:srgbClr val="CC0000"/>
                </a:solidFill>
                <a:latin typeface="Arial"/>
                <a:cs typeface="Arial"/>
              </a:rPr>
              <a:t>rte</a:t>
            </a:r>
            <a:r>
              <a:rPr dirty="0" sz="1400" spc="13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400" spc="5" b="1">
                <a:solidFill>
                  <a:srgbClr val="CC0000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11591" y="1294711"/>
            <a:ext cx="13849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0" i="1">
                <a:solidFill>
                  <a:srgbClr val="CC0000"/>
                </a:solidFill>
                <a:latin typeface="Trebuchet MS"/>
                <a:cs typeface="Trebuchet MS"/>
              </a:rPr>
              <a:t>Definizioni</a:t>
            </a:r>
            <a:r>
              <a:rPr dirty="0" sz="1200" spc="25" i="1">
                <a:solidFill>
                  <a:srgbClr val="CC0000"/>
                </a:solidFill>
                <a:latin typeface="Trebuchet MS"/>
                <a:cs typeface="Trebuchet MS"/>
              </a:rPr>
              <a:t> </a:t>
            </a:r>
            <a:r>
              <a:rPr dirty="0" sz="1200" spc="-130" i="1">
                <a:solidFill>
                  <a:srgbClr val="CC0000"/>
                </a:solidFill>
                <a:latin typeface="Trebuchet MS"/>
                <a:cs typeface="Trebuchet MS"/>
              </a:rPr>
              <a:t>e</a:t>
            </a:r>
            <a:r>
              <a:rPr dirty="0" sz="1200" spc="30" i="1">
                <a:solidFill>
                  <a:srgbClr val="CC0000"/>
                </a:solidFill>
                <a:latin typeface="Trebuchet MS"/>
                <a:cs typeface="Trebuchet MS"/>
              </a:rPr>
              <a:t> </a:t>
            </a:r>
            <a:r>
              <a:rPr dirty="0" sz="1200" spc="-110" i="1">
                <a:solidFill>
                  <a:srgbClr val="CC0000"/>
                </a:solidFill>
                <a:latin typeface="Trebuchet MS"/>
                <a:cs typeface="Trebuchet MS"/>
              </a:rPr>
              <a:t>p</a:t>
            </a:r>
            <a:r>
              <a:rPr dirty="0" sz="1200" spc="-110" i="1">
                <a:solidFill>
                  <a:srgbClr val="CC0000"/>
                </a:solidFill>
                <a:latin typeface="Trebuchet MS"/>
                <a:cs typeface="Trebuchet MS"/>
              </a:rPr>
              <a:t>r</a:t>
            </a:r>
            <a:r>
              <a:rPr dirty="0" sz="1200" spc="-65" i="1">
                <a:solidFill>
                  <a:srgbClr val="CC0000"/>
                </a:solidFill>
                <a:latin typeface="Trebuchet MS"/>
                <a:cs typeface="Trebuchet MS"/>
              </a:rPr>
              <a:t>o</a:t>
            </a:r>
            <a:r>
              <a:rPr dirty="0" sz="1200" spc="-105" i="1">
                <a:solidFill>
                  <a:srgbClr val="CC0000"/>
                </a:solidFill>
                <a:latin typeface="Trebuchet MS"/>
                <a:cs typeface="Trebuchet MS"/>
              </a:rPr>
              <a:t>p</a:t>
            </a:r>
            <a:r>
              <a:rPr dirty="0" sz="1200" spc="-105" i="1">
                <a:solidFill>
                  <a:srgbClr val="CC0000"/>
                </a:solidFill>
                <a:latin typeface="Trebuchet MS"/>
                <a:cs typeface="Trebuchet MS"/>
              </a:rPr>
              <a:t>rie</a:t>
            </a:r>
            <a:r>
              <a:rPr dirty="0" sz="1200" spc="-120" i="1">
                <a:solidFill>
                  <a:srgbClr val="CC0000"/>
                </a:solidFill>
                <a:latin typeface="Trebuchet MS"/>
                <a:cs typeface="Trebuchet MS"/>
              </a:rPr>
              <a:t>t</a:t>
            </a:r>
            <a:r>
              <a:rPr dirty="0" sz="1200" spc="-630" i="1">
                <a:solidFill>
                  <a:srgbClr val="CC0000"/>
                </a:solidFill>
                <a:latin typeface="Trebuchet MS"/>
                <a:cs typeface="Trebuchet MS"/>
              </a:rPr>
              <a:t>`</a:t>
            </a:r>
            <a:r>
              <a:rPr dirty="0" sz="1200" spc="-80" i="1">
                <a:solidFill>
                  <a:srgbClr val="CC0000"/>
                </a:solidFill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30184" y="1982023"/>
            <a:ext cx="947419" cy="467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9050" indent="-6985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Agnese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Castro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>
              <a:latin typeface="Times New Roman"/>
              <a:cs typeface="Times New Roman"/>
            </a:endParaRPr>
          </a:p>
          <a:p>
            <a:pPr marL="19050">
              <a:lnSpc>
                <a:spcPct val="100000"/>
              </a:lnSpc>
            </a:pPr>
            <a:r>
              <a:rPr dirty="0" sz="900" spc="-10">
                <a:latin typeface="Tahoma"/>
                <a:cs typeface="Tahoma"/>
              </a:rPr>
              <a:t>Unitelma</a:t>
            </a:r>
            <a:r>
              <a:rPr dirty="0" sz="900" spc="20">
                <a:latin typeface="Tahoma"/>
                <a:cs typeface="Tahoma"/>
              </a:rPr>
              <a:t> </a:t>
            </a:r>
            <a:r>
              <a:rPr dirty="0" sz="900" spc="-10">
                <a:latin typeface="Tahoma"/>
                <a:cs typeface="Tahoma"/>
              </a:rPr>
              <a:t>Sap</a:t>
            </a:r>
            <a:r>
              <a:rPr dirty="0" sz="900" spc="-10">
                <a:latin typeface="Tahoma"/>
                <a:cs typeface="Tahoma"/>
              </a:rPr>
              <a:t>i</a:t>
            </a:r>
            <a:r>
              <a:rPr dirty="0" sz="900" spc="-35">
                <a:latin typeface="Tahoma"/>
                <a:cs typeface="Tahoma"/>
              </a:rPr>
              <a:t>enza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1</a:t>
            </a:fld>
            <a:r>
              <a:rPr dirty="0" spc="-40"/>
              <a:t>/27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7399" y="24034"/>
            <a:ext cx="429259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L’es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Pro</a:t>
            </a:r>
            <a:r>
              <a:rPr dirty="0" spc="-70"/>
              <a:t>p</a:t>
            </a:r>
            <a:r>
              <a:rPr dirty="0" spc="5"/>
              <a:t>rie</a:t>
            </a:r>
            <a:r>
              <a:rPr dirty="0" spc="-20"/>
              <a:t>t</a:t>
            </a:r>
            <a:r>
              <a:rPr dirty="0" spc="-455"/>
              <a:t>`</a:t>
            </a:r>
            <a:r>
              <a:rPr dirty="0" spc="-35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230200" y="115256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0200" y="1342351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200" y="1532140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3830" y="931504"/>
            <a:ext cx="1350010" cy="7213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20" i="1">
                <a:latin typeface="Verdana"/>
                <a:cs typeface="Verdan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r>
              <a:rPr dirty="0" sz="1000" spc="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-120">
                <a:latin typeface="Lucida Sans Unicode"/>
                <a:cs typeface="Lucida Sans Unicode"/>
              </a:rPr>
              <a:t>0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1;</a:t>
            </a:r>
            <a:endParaRPr sz="1000">
              <a:latin typeface="Tahoma"/>
              <a:cs typeface="Tahom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-120">
                <a:latin typeface="Lucida Sans Unicode"/>
                <a:cs typeface="Lucida Sans Unicode"/>
              </a:rPr>
              <a:t>1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spc="-142" i="1">
                <a:latin typeface="Calibri"/>
                <a:cs typeface="Calibri"/>
              </a:rPr>
              <a:t> </a:t>
            </a:r>
            <a:r>
              <a:rPr dirty="0" baseline="27777" sz="1050" spc="22">
                <a:latin typeface="Lucida Sans Unicode"/>
                <a:cs typeface="Lucida Sans Unicode"/>
              </a:rPr>
              <a:t>+</a:t>
            </a:r>
            <a:r>
              <a:rPr dirty="0" baseline="27777" sz="1050" spc="37" i="1">
                <a:latin typeface="Calibri"/>
                <a:cs typeface="Calibri"/>
              </a:rPr>
              <a:t>y</a:t>
            </a:r>
            <a:r>
              <a:rPr dirty="0" baseline="27777" sz="1050" i="1">
                <a:latin typeface="Calibri"/>
                <a:cs typeface="Calibri"/>
              </a:rPr>
              <a:t>  </a:t>
            </a:r>
            <a:r>
              <a:rPr dirty="0" baseline="27777" sz="1050" spc="-112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spc="-67" i="1">
                <a:latin typeface="Calibri"/>
                <a:cs typeface="Calibri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37" i="1">
                <a:latin typeface="Calibri"/>
                <a:cs typeface="Calibri"/>
              </a:rPr>
              <a:t>y</a:t>
            </a:r>
            <a:r>
              <a:rPr dirty="0" baseline="27777" sz="1050" spc="-52" i="1">
                <a:latin typeface="Calibri"/>
                <a:cs typeface="Calibri"/>
              </a:rPr>
              <a:t> 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85925" y="931504"/>
            <a:ext cx="4908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20" i="1">
                <a:latin typeface="Verdana"/>
                <a:cs typeface="Verdan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20">
                <a:latin typeface="Verdana"/>
                <a:cs typeface="Verdana"/>
              </a:rPr>
              <a:t>R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50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32688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6108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11885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44918"/>
            <a:ext cx="50800" cy="62886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08419"/>
            <a:ext cx="50800" cy="56536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15264"/>
            <a:ext cx="4457065" cy="509905"/>
          </a:xfrm>
          <a:custGeom>
            <a:avLst/>
            <a:gdLst/>
            <a:ahLst/>
            <a:cxnLst/>
            <a:rect l="l" t="t" r="r" b="b"/>
            <a:pathLst>
              <a:path w="4457065" h="509905">
                <a:moveTo>
                  <a:pt x="4456606" y="0"/>
                </a:moveTo>
                <a:lnTo>
                  <a:pt x="0" y="0"/>
                </a:lnTo>
                <a:lnTo>
                  <a:pt x="0" y="458521"/>
                </a:lnTo>
                <a:lnTo>
                  <a:pt x="16636" y="496035"/>
                </a:lnTo>
                <a:lnTo>
                  <a:pt x="4405806" y="509321"/>
                </a:lnTo>
                <a:lnTo>
                  <a:pt x="4420049" y="507276"/>
                </a:lnTo>
                <a:lnTo>
                  <a:pt x="4451170" y="481317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295719"/>
            <a:ext cx="0" cy="597535"/>
          </a:xfrm>
          <a:custGeom>
            <a:avLst/>
            <a:gdLst/>
            <a:ahLst/>
            <a:cxnLst/>
            <a:rect l="l" t="t" r="r" b="b"/>
            <a:pathLst>
              <a:path w="0" h="597535">
                <a:moveTo>
                  <a:pt x="0" y="59711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8301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7031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5761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3856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33258"/>
            <a:ext cx="3964304" cy="291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tavole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ritmiche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calcol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ap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rossimativamente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es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ressione: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65313" y="732681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667852" y="730859"/>
            <a:ext cx="309880" cy="0"/>
          </a:xfrm>
          <a:custGeom>
            <a:avLst/>
            <a:gdLst/>
            <a:ahLst/>
            <a:cxnLst/>
            <a:rect l="l" t="t" r="r" b="b"/>
            <a:pathLst>
              <a:path w="309880" h="0">
                <a:moveTo>
                  <a:pt x="0" y="0"/>
                </a:moveTo>
                <a:lnTo>
                  <a:pt x="30928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528635" y="694514"/>
            <a:ext cx="5880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7845" algn="l"/>
              </a:tabLst>
            </a:pPr>
            <a:r>
              <a:rPr dirty="0" sz="1000" spc="715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000" spc="715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dirty="0" sz="1000" spc="5">
                <a:solidFill>
                  <a:srgbClr val="0000FF"/>
                </a:solidFill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193505" y="730859"/>
            <a:ext cx="372745" cy="0"/>
          </a:xfrm>
          <a:custGeom>
            <a:avLst/>
            <a:gdLst/>
            <a:ahLst/>
            <a:cxnLst/>
            <a:rect l="l" t="t" r="r" b="b"/>
            <a:pathLst>
              <a:path w="372744" h="0">
                <a:moveTo>
                  <a:pt x="0" y="0"/>
                </a:moveTo>
                <a:lnTo>
                  <a:pt x="372541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974873" y="77090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655152" y="737410"/>
            <a:ext cx="142303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7845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47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92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8958</a:t>
            </a:r>
            <a:r>
              <a:rPr dirty="0" sz="1000" spc="12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:</a:t>
            </a:r>
            <a:r>
              <a:rPr dirty="0" sz="1000" spc="13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42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7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90966" y="732681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62173" y="69872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962173" y="76321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3830" y="1011997"/>
            <a:ext cx="177228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82725" algn="l"/>
              </a:tabLst>
            </a:pPr>
            <a:r>
              <a:rPr dirty="0" baseline="5555" sz="1500" spc="-44">
                <a:latin typeface="Tahoma"/>
                <a:cs typeface="Tahoma"/>
              </a:rPr>
              <a:t>Calcoliamo:</a:t>
            </a:r>
            <a:r>
              <a:rPr dirty="0" baseline="5555" sz="1500" spc="-44">
                <a:latin typeface="Tahoma"/>
                <a:cs typeface="Tahoma"/>
              </a:rPr>
              <a:t>	</a:t>
            </a:r>
            <a:r>
              <a:rPr dirty="0" sz="1000" spc="31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000" spc="310">
                <a:solidFill>
                  <a:srgbClr val="FF0000"/>
                </a:solidFill>
                <a:latin typeface="Arial"/>
                <a:cs typeface="Arial"/>
              </a:rPr>
              <a:t>   </a:t>
            </a:r>
            <a:r>
              <a:rPr dirty="0" sz="1000" spc="-13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000" spc="310" u="sng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104337" y="1197318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13830" y="1163825"/>
            <a:ext cx="3190240" cy="389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02690">
              <a:lnSpc>
                <a:spcPct val="100000"/>
              </a:lnSpc>
              <a:tabLst>
                <a:tab pos="1683385" algn="l"/>
                <a:tab pos="2208530" algn="l"/>
              </a:tabLst>
            </a:pP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10</a:t>
            </a:r>
            <a:r>
              <a:rPr dirty="0" baseline="-19841" sz="105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47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92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FF0000"/>
                </a:solidFill>
                <a:latin typeface="Lucida Sans Unicode"/>
                <a:cs typeface="Lucida Sans Unicode"/>
              </a:rPr>
              <a:t>·</a:t>
            </a:r>
            <a:r>
              <a:rPr dirty="0" sz="10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8958</a:t>
            </a:r>
            <a:r>
              <a:rPr dirty="0" sz="1000" spc="1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:</a:t>
            </a:r>
            <a:r>
              <a:rPr dirty="0" sz="1000" spc="1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65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baseline="16666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16666" sz="750">
                <a:solidFill>
                  <a:srgbClr val="FF0000"/>
                </a:solidFill>
                <a:latin typeface="Lucida Sans Unicode"/>
                <a:cs typeface="Lucida Sans Unicode"/>
              </a:rPr>
              <a:t>     </a:t>
            </a:r>
            <a:r>
              <a:rPr dirty="0" baseline="16666" sz="750" spc="-3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pu</a:t>
            </a:r>
            <a:r>
              <a:rPr dirty="0" sz="1000" spc="-55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riscrivere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310282" y="1092379"/>
            <a:ext cx="93789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93750" algn="l"/>
              </a:tabLst>
            </a:pPr>
            <a:r>
              <a:rPr dirty="0" sz="1000" spc="310" u="sng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000" spc="31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dirty="0" baseline="-50000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baseline="-50000" sz="750" spc="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31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58099" y="1120929"/>
            <a:ext cx="6216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7845" algn="l"/>
              </a:tabLst>
            </a:pPr>
            <a:r>
              <a:rPr dirty="0" sz="1000" spc="5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dirty="0" baseline="-50000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baseline="-50000" sz="75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5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dirty="0" baseline="-50000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endParaRPr baseline="-50000" sz="75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168247" y="1773440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155547" y="1611602"/>
            <a:ext cx="102489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48055" algn="l"/>
              </a:tabLst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104237" y="1773440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103498" y="1773440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255077" y="1697200"/>
            <a:ext cx="256413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48055" algn="l"/>
                <a:tab pos="1947545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latin typeface="Lucida Sans Unicode"/>
                <a:cs typeface="Lucida Sans Unicode"/>
              </a:rPr>
              <a:t>0</a:t>
            </a:r>
            <a:r>
              <a:rPr dirty="0" sz="1000" spc="-35">
                <a:latin typeface="Tahoma"/>
                <a:cs typeface="Tahoma"/>
              </a:rPr>
              <a:t>(4</a:t>
            </a:r>
            <a:r>
              <a:rPr dirty="0" sz="1000" spc="-45">
                <a:latin typeface="Tahoma"/>
                <a:cs typeface="Tahoma"/>
              </a:rPr>
              <a:t>7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5">
                <a:latin typeface="Tahoma"/>
                <a:cs typeface="Tahoma"/>
              </a:rPr>
              <a:t>92)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latin typeface="Lucida Sans Unicode"/>
                <a:cs typeface="Lucida Sans Unicode"/>
              </a:rPr>
              <a:t>0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45">
                <a:latin typeface="Tahoma"/>
                <a:cs typeface="Tahoma"/>
              </a:rPr>
              <a:t>8958)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latin typeface="Lucida Sans Unicode"/>
                <a:cs typeface="Lucida Sans Unicode"/>
              </a:rPr>
              <a:t>0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5">
                <a:latin typeface="Tahoma"/>
                <a:cs typeface="Tahoma"/>
              </a:rPr>
              <a:t>42)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091537" y="178399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090786" y="161160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090798" y="178399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168247" y="20793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753920" y="20793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599664" y="20793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915428" y="2003143"/>
            <a:ext cx="2176145" cy="411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2729" algn="l"/>
              </a:tabLst>
            </a:pPr>
            <a:r>
              <a:rPr dirty="0" sz="1000" spc="-25">
                <a:latin typeface="Lucida Sans Unicode"/>
                <a:cs typeface="Lucida Sans Unicode"/>
              </a:rPr>
              <a:t>≈</a:t>
            </a:r>
            <a:r>
              <a:rPr dirty="0" sz="1000" spc="-25">
                <a:latin typeface="Lucida Sans Unicode"/>
                <a:cs typeface="Lucida Sans Unicode"/>
              </a:rPr>
              <a:t>	</a:t>
            </a:r>
            <a:r>
              <a:rPr dirty="0" baseline="-38888" sz="1500" spc="-75">
                <a:latin typeface="Tahoma"/>
                <a:cs typeface="Tahoma"/>
              </a:rPr>
              <a:t>3</a:t>
            </a:r>
            <a:r>
              <a:rPr dirty="0" baseline="-38888" sz="1500" spc="37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68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4</a:t>
            </a:r>
            <a:r>
              <a:rPr dirty="0" baseline="-38888" sz="1500" spc="37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048)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25"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2</a:t>
            </a:r>
            <a:r>
              <a:rPr dirty="0" baseline="-38888" sz="1500" spc="37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152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dirty="0" sz="1000" spc="-25">
                <a:latin typeface="Lucida Sans Unicode"/>
                <a:cs typeface="Lucida Sans Unicode"/>
              </a:rPr>
              <a:t>≈</a:t>
            </a:r>
            <a:r>
              <a:rPr dirty="0" sz="1000" spc="-2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56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012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228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≈</a:t>
            </a:r>
            <a:r>
              <a:rPr dirty="0" sz="1000" spc="-4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32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155547" y="1917545"/>
            <a:ext cx="15201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98170" algn="l"/>
                <a:tab pos="1443990" algn="l"/>
              </a:tabLst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13830" y="2465829"/>
            <a:ext cx="4343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Dunque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1" name="object 5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50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32688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6108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11885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44918"/>
            <a:ext cx="50800" cy="62886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08419"/>
            <a:ext cx="50800" cy="56536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15264"/>
            <a:ext cx="4457065" cy="509905"/>
          </a:xfrm>
          <a:custGeom>
            <a:avLst/>
            <a:gdLst/>
            <a:ahLst/>
            <a:cxnLst/>
            <a:rect l="l" t="t" r="r" b="b"/>
            <a:pathLst>
              <a:path w="4457065" h="509905">
                <a:moveTo>
                  <a:pt x="4456606" y="0"/>
                </a:moveTo>
                <a:lnTo>
                  <a:pt x="0" y="0"/>
                </a:lnTo>
                <a:lnTo>
                  <a:pt x="0" y="458521"/>
                </a:lnTo>
                <a:lnTo>
                  <a:pt x="16636" y="496035"/>
                </a:lnTo>
                <a:lnTo>
                  <a:pt x="4405806" y="509321"/>
                </a:lnTo>
                <a:lnTo>
                  <a:pt x="4420049" y="507276"/>
                </a:lnTo>
                <a:lnTo>
                  <a:pt x="4451170" y="481317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295719"/>
            <a:ext cx="0" cy="597535"/>
          </a:xfrm>
          <a:custGeom>
            <a:avLst/>
            <a:gdLst/>
            <a:ahLst/>
            <a:cxnLst/>
            <a:rect l="l" t="t" r="r" b="b"/>
            <a:pathLst>
              <a:path w="0" h="597535">
                <a:moveTo>
                  <a:pt x="0" y="59711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8301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7031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5761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3856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33258"/>
            <a:ext cx="3964304" cy="291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tavole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ritmiche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calcol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ap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rossimativamente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es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ressione: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65313" y="732681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667852" y="730859"/>
            <a:ext cx="309880" cy="0"/>
          </a:xfrm>
          <a:custGeom>
            <a:avLst/>
            <a:gdLst/>
            <a:ahLst/>
            <a:cxnLst/>
            <a:rect l="l" t="t" r="r" b="b"/>
            <a:pathLst>
              <a:path w="309880" h="0">
                <a:moveTo>
                  <a:pt x="0" y="0"/>
                </a:moveTo>
                <a:lnTo>
                  <a:pt x="30928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528635" y="694514"/>
            <a:ext cx="5880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7845" algn="l"/>
              </a:tabLst>
            </a:pPr>
            <a:r>
              <a:rPr dirty="0" sz="1000" spc="715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000" spc="715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dirty="0" sz="1000" spc="5">
                <a:solidFill>
                  <a:srgbClr val="0000FF"/>
                </a:solidFill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193505" y="730859"/>
            <a:ext cx="372745" cy="0"/>
          </a:xfrm>
          <a:custGeom>
            <a:avLst/>
            <a:gdLst/>
            <a:ahLst/>
            <a:cxnLst/>
            <a:rect l="l" t="t" r="r" b="b"/>
            <a:pathLst>
              <a:path w="372744" h="0">
                <a:moveTo>
                  <a:pt x="0" y="0"/>
                </a:moveTo>
                <a:lnTo>
                  <a:pt x="372541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974873" y="77090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655152" y="737410"/>
            <a:ext cx="142303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7845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47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92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8958</a:t>
            </a:r>
            <a:r>
              <a:rPr dirty="0" sz="1000" spc="12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:</a:t>
            </a:r>
            <a:r>
              <a:rPr dirty="0" sz="1000" spc="13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42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7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90966" y="732681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62173" y="69872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962173" y="76321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3830" y="1011997"/>
            <a:ext cx="177228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82725" algn="l"/>
              </a:tabLst>
            </a:pPr>
            <a:r>
              <a:rPr dirty="0" baseline="5555" sz="1500" spc="-44">
                <a:latin typeface="Tahoma"/>
                <a:cs typeface="Tahoma"/>
              </a:rPr>
              <a:t>Calcoliamo:</a:t>
            </a:r>
            <a:r>
              <a:rPr dirty="0" baseline="5555" sz="1500" spc="-44">
                <a:latin typeface="Tahoma"/>
                <a:cs typeface="Tahoma"/>
              </a:rPr>
              <a:t>	</a:t>
            </a:r>
            <a:r>
              <a:rPr dirty="0" sz="1000" spc="31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000" spc="310">
                <a:solidFill>
                  <a:srgbClr val="FF0000"/>
                </a:solidFill>
                <a:latin typeface="Arial"/>
                <a:cs typeface="Arial"/>
              </a:rPr>
              <a:t>   </a:t>
            </a:r>
            <a:r>
              <a:rPr dirty="0" sz="1000" spc="-13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000" spc="310" u="sng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104337" y="1197318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13830" y="1163825"/>
            <a:ext cx="3190240" cy="389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02690">
              <a:lnSpc>
                <a:spcPct val="100000"/>
              </a:lnSpc>
              <a:tabLst>
                <a:tab pos="1683385" algn="l"/>
                <a:tab pos="2208530" algn="l"/>
              </a:tabLst>
            </a:pP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10</a:t>
            </a:r>
            <a:r>
              <a:rPr dirty="0" baseline="-19841" sz="105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47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92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FF0000"/>
                </a:solidFill>
                <a:latin typeface="Lucida Sans Unicode"/>
                <a:cs typeface="Lucida Sans Unicode"/>
              </a:rPr>
              <a:t>·</a:t>
            </a:r>
            <a:r>
              <a:rPr dirty="0" sz="10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8958</a:t>
            </a:r>
            <a:r>
              <a:rPr dirty="0" sz="1000" spc="1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:</a:t>
            </a:r>
            <a:r>
              <a:rPr dirty="0" sz="1000" spc="1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65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baseline="16666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16666" sz="750">
                <a:solidFill>
                  <a:srgbClr val="FF0000"/>
                </a:solidFill>
                <a:latin typeface="Lucida Sans Unicode"/>
                <a:cs typeface="Lucida Sans Unicode"/>
              </a:rPr>
              <a:t>     </a:t>
            </a:r>
            <a:r>
              <a:rPr dirty="0" baseline="16666" sz="750" spc="-3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pu</a:t>
            </a:r>
            <a:r>
              <a:rPr dirty="0" sz="1000" spc="-55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riscrivere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310282" y="1092379"/>
            <a:ext cx="93789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93750" algn="l"/>
              </a:tabLst>
            </a:pPr>
            <a:r>
              <a:rPr dirty="0" sz="1000" spc="310" u="sng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000" spc="31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dirty="0" baseline="-50000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baseline="-50000" sz="750" spc="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31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58099" y="1120929"/>
            <a:ext cx="6216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7845" algn="l"/>
              </a:tabLst>
            </a:pPr>
            <a:r>
              <a:rPr dirty="0" sz="1000" spc="5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dirty="0" baseline="-50000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baseline="-50000" sz="75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5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dirty="0" baseline="-50000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endParaRPr baseline="-50000" sz="75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168247" y="1773440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155547" y="1611602"/>
            <a:ext cx="102489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48055" algn="l"/>
              </a:tabLst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104237" y="1773440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103498" y="1773440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255077" y="1697200"/>
            <a:ext cx="256413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48055" algn="l"/>
                <a:tab pos="1947545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latin typeface="Lucida Sans Unicode"/>
                <a:cs typeface="Lucida Sans Unicode"/>
              </a:rPr>
              <a:t>0</a:t>
            </a:r>
            <a:r>
              <a:rPr dirty="0" sz="1000" spc="-35">
                <a:latin typeface="Tahoma"/>
                <a:cs typeface="Tahoma"/>
              </a:rPr>
              <a:t>(4</a:t>
            </a:r>
            <a:r>
              <a:rPr dirty="0" sz="1000" spc="-45">
                <a:latin typeface="Tahoma"/>
                <a:cs typeface="Tahoma"/>
              </a:rPr>
              <a:t>7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5">
                <a:latin typeface="Tahoma"/>
                <a:cs typeface="Tahoma"/>
              </a:rPr>
              <a:t>92)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latin typeface="Lucida Sans Unicode"/>
                <a:cs typeface="Lucida Sans Unicode"/>
              </a:rPr>
              <a:t>0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45">
                <a:latin typeface="Tahoma"/>
                <a:cs typeface="Tahoma"/>
              </a:rPr>
              <a:t>8958)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latin typeface="Lucida Sans Unicode"/>
                <a:cs typeface="Lucida Sans Unicode"/>
              </a:rPr>
              <a:t>0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5">
                <a:latin typeface="Tahoma"/>
                <a:cs typeface="Tahoma"/>
              </a:rPr>
              <a:t>42)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091537" y="178399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090786" y="161160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090798" y="178399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168247" y="20793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753920" y="20793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599664" y="20793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915428" y="2003143"/>
            <a:ext cx="2176145" cy="411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2729" algn="l"/>
              </a:tabLst>
            </a:pPr>
            <a:r>
              <a:rPr dirty="0" sz="1000" spc="-25">
                <a:latin typeface="Lucida Sans Unicode"/>
                <a:cs typeface="Lucida Sans Unicode"/>
              </a:rPr>
              <a:t>≈</a:t>
            </a:r>
            <a:r>
              <a:rPr dirty="0" sz="1000" spc="-25">
                <a:latin typeface="Lucida Sans Unicode"/>
                <a:cs typeface="Lucida Sans Unicode"/>
              </a:rPr>
              <a:t>	</a:t>
            </a:r>
            <a:r>
              <a:rPr dirty="0" baseline="-38888" sz="1500" spc="-75">
                <a:latin typeface="Tahoma"/>
                <a:cs typeface="Tahoma"/>
              </a:rPr>
              <a:t>3</a:t>
            </a:r>
            <a:r>
              <a:rPr dirty="0" baseline="-38888" sz="1500" spc="37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68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4</a:t>
            </a:r>
            <a:r>
              <a:rPr dirty="0" baseline="-38888" sz="1500" spc="37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048)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25"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2</a:t>
            </a:r>
            <a:r>
              <a:rPr dirty="0" baseline="-38888" sz="1500" spc="37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152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dirty="0" sz="1000" spc="-25">
                <a:latin typeface="Lucida Sans Unicode"/>
                <a:cs typeface="Lucida Sans Unicode"/>
              </a:rPr>
              <a:t>≈</a:t>
            </a:r>
            <a:r>
              <a:rPr dirty="0" sz="1000" spc="-2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56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012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228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≈</a:t>
            </a:r>
            <a:r>
              <a:rPr dirty="0" sz="1000" spc="-4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32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155547" y="1917545"/>
            <a:ext cx="15201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98170" algn="l"/>
                <a:tab pos="1443990" algn="l"/>
              </a:tabLst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13830" y="2465829"/>
            <a:ext cx="4343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Dunque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87806" y="2769266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51129" y="2731111"/>
            <a:ext cx="622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">
                <a:solidFill>
                  <a:srgbClr val="FF0000"/>
                </a:solidFill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90346" y="2767444"/>
            <a:ext cx="309880" cy="0"/>
          </a:xfrm>
          <a:custGeom>
            <a:avLst/>
            <a:gdLst/>
            <a:ahLst/>
            <a:cxnLst/>
            <a:rect l="l" t="t" r="r" b="b"/>
            <a:pathLst>
              <a:path w="309880" h="0">
                <a:moveTo>
                  <a:pt x="0" y="0"/>
                </a:moveTo>
                <a:lnTo>
                  <a:pt x="309283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315999" y="2767444"/>
            <a:ext cx="372745" cy="0"/>
          </a:xfrm>
          <a:custGeom>
            <a:avLst/>
            <a:gdLst/>
            <a:ahLst/>
            <a:cxnLst/>
            <a:rect l="l" t="t" r="r" b="b"/>
            <a:pathLst>
              <a:path w="372744" h="0">
                <a:moveTo>
                  <a:pt x="0" y="0"/>
                </a:moveTo>
                <a:lnTo>
                  <a:pt x="372541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097366" y="2807500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777646" y="2773995"/>
            <a:ext cx="161290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7845" algn="l"/>
                <a:tab pos="1501140" algn="l"/>
              </a:tabLst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47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92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FF0000"/>
                </a:solidFill>
                <a:latin typeface="Lucida Sans Unicode"/>
                <a:cs typeface="Lucida Sans Unicode"/>
              </a:rPr>
              <a:t>·</a:t>
            </a:r>
            <a:r>
              <a:rPr dirty="0" sz="10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8958</a:t>
            </a:r>
            <a:r>
              <a:rPr dirty="0" sz="1000" spc="1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:</a:t>
            </a:r>
            <a:r>
              <a:rPr dirty="0" sz="1000" spc="1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42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213459" y="2769266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176782" y="2731111"/>
            <a:ext cx="622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">
                <a:solidFill>
                  <a:srgbClr val="FF0000"/>
                </a:solidFill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084666" y="2735319"/>
            <a:ext cx="59055" cy="15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55"/>
              </a:lnSpc>
            </a:pPr>
            <a:r>
              <a:rPr dirty="0" sz="500" spc="-55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  <a:p>
            <a:pPr marL="12700">
              <a:lnSpc>
                <a:spcPts val="555"/>
              </a:lnSpc>
            </a:pPr>
            <a:r>
              <a:rPr dirty="0" sz="500" spc="-55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2971177" y="2743263"/>
            <a:ext cx="218440" cy="0"/>
          </a:xfrm>
          <a:custGeom>
            <a:avLst/>
            <a:gdLst/>
            <a:ahLst/>
            <a:cxnLst/>
            <a:rect l="l" t="t" r="r" b="b"/>
            <a:pathLst>
              <a:path w="218439" h="0">
                <a:moveTo>
                  <a:pt x="0" y="0"/>
                </a:moveTo>
                <a:lnTo>
                  <a:pt x="218262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307422" y="2743263"/>
            <a:ext cx="265430" cy="0"/>
          </a:xfrm>
          <a:custGeom>
            <a:avLst/>
            <a:gdLst/>
            <a:ahLst/>
            <a:cxnLst/>
            <a:rect l="l" t="t" r="r" b="b"/>
            <a:pathLst>
              <a:path w="265429" h="0">
                <a:moveTo>
                  <a:pt x="0" y="0"/>
                </a:moveTo>
                <a:lnTo>
                  <a:pt x="265315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2491251" y="2731321"/>
            <a:ext cx="1326515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79425" algn="l"/>
              </a:tabLst>
            </a:pPr>
            <a:r>
              <a:rPr dirty="0" baseline="-30555" sz="1500" spc="-75">
                <a:latin typeface="Tahoma"/>
                <a:cs typeface="Tahoma"/>
              </a:rPr>
              <a:t>10</a:t>
            </a:r>
            <a:r>
              <a:rPr dirty="0" sz="700" spc="-50">
                <a:latin typeface="Lucida Sans Unicode"/>
                <a:cs typeface="Lucida Sans Unicode"/>
              </a:rPr>
              <a:t>lo</a:t>
            </a:r>
            <a:r>
              <a:rPr dirty="0" sz="700" spc="-60">
                <a:latin typeface="Lucida Sans Unicode"/>
                <a:cs typeface="Lucida Sans Unicode"/>
              </a:rPr>
              <a:t>g</a:t>
            </a:r>
            <a:r>
              <a:rPr dirty="0" baseline="-22222" sz="750" spc="-82">
                <a:latin typeface="Lucida Sans Unicode"/>
                <a:cs typeface="Lucida Sans Unicode"/>
              </a:rPr>
              <a:t>10</a:t>
            </a:r>
            <a:r>
              <a:rPr dirty="0" baseline="-22222" sz="750">
                <a:latin typeface="Lucida Sans Unicode"/>
                <a:cs typeface="Lucida Sans Unicode"/>
              </a:rPr>
              <a:t>	</a:t>
            </a:r>
            <a:r>
              <a:rPr dirty="0" sz="700" spc="-80">
                <a:latin typeface="Lucida Sans Unicode"/>
                <a:cs typeface="Lucida Sans Unicode"/>
              </a:rPr>
              <a:t>47</a:t>
            </a:r>
            <a:r>
              <a:rPr dirty="0" sz="700" spc="-25" i="1">
                <a:latin typeface="Verdana"/>
                <a:cs typeface="Verdana"/>
              </a:rPr>
              <a:t>,</a:t>
            </a:r>
            <a:r>
              <a:rPr dirty="0" sz="700" spc="-80">
                <a:latin typeface="Lucida Sans Unicode"/>
                <a:cs typeface="Lucida Sans Unicode"/>
              </a:rPr>
              <a:t>92</a:t>
            </a:r>
            <a:r>
              <a:rPr dirty="0" sz="700" i="1">
                <a:latin typeface="Arial"/>
                <a:cs typeface="Arial"/>
              </a:rPr>
              <a:t>·</a:t>
            </a:r>
            <a:r>
              <a:rPr dirty="0" sz="700" i="1">
                <a:latin typeface="Arial"/>
                <a:cs typeface="Arial"/>
              </a:rPr>
              <a:t>   </a:t>
            </a:r>
            <a:r>
              <a:rPr dirty="0" sz="700" spc="-90" i="1">
                <a:latin typeface="Arial"/>
                <a:cs typeface="Arial"/>
              </a:rPr>
              <a:t> </a:t>
            </a:r>
            <a:r>
              <a:rPr dirty="0" sz="700" spc="-80">
                <a:latin typeface="Lucida Sans Unicode"/>
                <a:cs typeface="Lucida Sans Unicode"/>
              </a:rPr>
              <a:t>0</a:t>
            </a:r>
            <a:r>
              <a:rPr dirty="0" sz="700" spc="-25" i="1">
                <a:latin typeface="Verdana"/>
                <a:cs typeface="Verdana"/>
              </a:rPr>
              <a:t>,</a:t>
            </a:r>
            <a:r>
              <a:rPr dirty="0" sz="700" spc="-80">
                <a:latin typeface="Lucida Sans Unicode"/>
                <a:cs typeface="Lucida Sans Unicode"/>
              </a:rPr>
              <a:t>8958</a:t>
            </a:r>
            <a:r>
              <a:rPr dirty="0" sz="700" spc="-85">
                <a:latin typeface="Lucida Sans Unicode"/>
                <a:cs typeface="Lucida Sans Unicode"/>
              </a:rPr>
              <a:t> </a:t>
            </a:r>
            <a:r>
              <a:rPr dirty="0" sz="700" spc="-20">
                <a:latin typeface="Lucida Sans Unicode"/>
                <a:cs typeface="Lucida Sans Unicode"/>
              </a:rPr>
              <a:t>:</a:t>
            </a:r>
            <a:r>
              <a:rPr dirty="0" sz="700" spc="-90">
                <a:latin typeface="Lucida Sans Unicode"/>
                <a:cs typeface="Lucida Sans Unicode"/>
              </a:rPr>
              <a:t> 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r>
              <a:rPr dirty="0" sz="700" spc="-25" i="1">
                <a:latin typeface="Verdana"/>
                <a:cs typeface="Verdana"/>
              </a:rPr>
              <a:t>,</a:t>
            </a:r>
            <a:r>
              <a:rPr dirty="0" sz="700" spc="-80">
                <a:latin typeface="Lucida Sans Unicode"/>
                <a:cs typeface="Lucida Sans Unicode"/>
              </a:rPr>
              <a:t>42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809176" y="2682111"/>
            <a:ext cx="149225" cy="125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320">
                <a:latin typeface="Arial"/>
                <a:cs typeface="Arial"/>
              </a:rPr>
              <a:t> </a:t>
            </a:r>
            <a:r>
              <a:rPr dirty="0" baseline="-19841" sz="1050" spc="-307" i="1">
                <a:latin typeface="Arial"/>
                <a:cs typeface="Arial"/>
              </a:rPr>
              <a:t>√</a:t>
            </a:r>
            <a:r>
              <a:rPr dirty="0" baseline="-55555" sz="750" spc="-82">
                <a:latin typeface="Lucida Sans Unicode"/>
                <a:cs typeface="Lucida Sans Unicode"/>
              </a:rPr>
              <a:t>3</a:t>
            </a:r>
            <a:endParaRPr baseline="-55555" sz="750">
              <a:latin typeface="Lucida Sans Unicode"/>
              <a:cs typeface="Lucida Sans Unicode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211601" y="2692757"/>
            <a:ext cx="8318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204" i="1">
                <a:latin typeface="Arial"/>
                <a:cs typeface="Arial"/>
              </a:rPr>
              <a:t>√</a:t>
            </a:r>
            <a:r>
              <a:rPr dirty="0" baseline="-27777" sz="750" spc="-82">
                <a:latin typeface="Lucida Sans Unicode"/>
                <a:cs typeface="Lucida Sans Unicode"/>
              </a:rPr>
              <a:t>4</a:t>
            </a:r>
            <a:endParaRPr baseline="-27777" sz="750">
              <a:latin typeface="Lucida Sans Unicode"/>
              <a:cs typeface="Lucida Sans Unicode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807117" y="2682677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819817" y="2751683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3807117" y="2682111"/>
            <a:ext cx="142240" cy="147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77777" sz="750" spc="-82">
                <a:latin typeface="Lucida Sans Unicode"/>
                <a:cs typeface="Lucida Sans Unicode"/>
              </a:rPr>
              <a:t>2</a:t>
            </a:r>
            <a:r>
              <a:rPr dirty="0" baseline="-77777" sz="750" spc="15">
                <a:latin typeface="Lucida Sans Unicode"/>
                <a:cs typeface="Lucida Sans Unicode"/>
              </a:rPr>
              <a:t> </a:t>
            </a:r>
            <a:r>
              <a:rPr dirty="0" sz="700" spc="285">
                <a:latin typeface="Arial"/>
                <a:cs typeface="Arial"/>
              </a:rPr>
              <a:t> </a:t>
            </a:r>
            <a:endParaRPr sz="7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266314" y="2940058"/>
            <a:ext cx="969644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5">
                <a:latin typeface="Lucida Sans Unicode"/>
                <a:cs typeface="Lucida Sans Unicode"/>
              </a:rPr>
              <a:t>≈</a:t>
            </a:r>
            <a:r>
              <a:rPr dirty="0" sz="1000" spc="-2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10</a:t>
            </a:r>
            <a:r>
              <a:rPr dirty="0" baseline="31746" sz="1050" spc="-120">
                <a:latin typeface="Lucida Sans Unicode"/>
                <a:cs typeface="Lucida Sans Unicode"/>
              </a:rPr>
              <a:t>0</a:t>
            </a:r>
            <a:r>
              <a:rPr dirty="0" baseline="31746" sz="1050" spc="-37" i="1">
                <a:latin typeface="Verdana"/>
                <a:cs typeface="Verdana"/>
              </a:rPr>
              <a:t>,</a:t>
            </a:r>
            <a:r>
              <a:rPr dirty="0" baseline="31746" sz="1050" spc="-120">
                <a:latin typeface="Lucida Sans Unicode"/>
                <a:cs typeface="Lucida Sans Unicode"/>
              </a:rPr>
              <a:t>32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≈</a:t>
            </a:r>
            <a:r>
              <a:rPr dirty="0" sz="1000" spc="-4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09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69" name="object 6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70" name="object 70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3519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24356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37474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42555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36572"/>
            <a:ext cx="50800" cy="85087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00073"/>
            <a:ext cx="50800" cy="7873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06918"/>
            <a:ext cx="4457065" cy="731520"/>
          </a:xfrm>
          <a:custGeom>
            <a:avLst/>
            <a:gdLst/>
            <a:ahLst/>
            <a:cxnLst/>
            <a:rect l="l" t="t" r="r" b="b"/>
            <a:pathLst>
              <a:path w="4457065" h="731519">
                <a:moveTo>
                  <a:pt x="4456606" y="0"/>
                </a:moveTo>
                <a:lnTo>
                  <a:pt x="0" y="0"/>
                </a:lnTo>
                <a:lnTo>
                  <a:pt x="0" y="680531"/>
                </a:lnTo>
                <a:lnTo>
                  <a:pt x="16636" y="718045"/>
                </a:lnTo>
                <a:lnTo>
                  <a:pt x="4405806" y="731331"/>
                </a:lnTo>
                <a:lnTo>
                  <a:pt x="4420049" y="729287"/>
                </a:lnTo>
                <a:lnTo>
                  <a:pt x="4451170" y="70332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87372"/>
            <a:ext cx="0" cy="819150"/>
          </a:xfrm>
          <a:custGeom>
            <a:avLst/>
            <a:gdLst/>
            <a:ahLst/>
            <a:cxnLst/>
            <a:rect l="l" t="t" r="r" b="b"/>
            <a:pathLst>
              <a:path w="0" h="819150">
                <a:moveTo>
                  <a:pt x="0" y="81912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746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619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492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3022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24926"/>
            <a:ext cx="396430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tavole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ritmiche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calcol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ap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rossimativamente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864055"/>
            <a:ext cx="11385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es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ressione: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827085" y="1016774"/>
            <a:ext cx="733425" cy="0"/>
          </a:xfrm>
          <a:custGeom>
            <a:avLst/>
            <a:gdLst/>
            <a:ahLst/>
            <a:cxnLst/>
            <a:rect l="l" t="t" r="r" b="b"/>
            <a:pathLst>
              <a:path w="733425" h="0">
                <a:moveTo>
                  <a:pt x="0" y="0"/>
                </a:moveTo>
                <a:lnTo>
                  <a:pt x="733285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92134" y="1064120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304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687855" y="980429"/>
            <a:ext cx="870585" cy="274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66666" sz="1500" spc="1072">
                <a:solidFill>
                  <a:srgbClr val="0000FF"/>
                </a:solidFill>
                <a:latin typeface="Arial"/>
                <a:cs typeface="Arial"/>
              </a:rPr>
              <a:t>;</a:t>
            </a:r>
            <a:r>
              <a:rPr dirty="0" baseline="66666" sz="1500" spc="-24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2814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47222" sz="1500" spc="22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3916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842274" y="1225981"/>
            <a:ext cx="702945" cy="0"/>
          </a:xfrm>
          <a:custGeom>
            <a:avLst/>
            <a:gdLst/>
            <a:ahLst/>
            <a:cxnLst/>
            <a:rect l="l" t="t" r="r" b="b"/>
            <a:pathLst>
              <a:path w="702944" h="0">
                <a:moveTo>
                  <a:pt x="0" y="0"/>
                </a:moveTo>
                <a:lnTo>
                  <a:pt x="702919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119160" y="1251280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304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001011" y="1184603"/>
            <a:ext cx="38417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7222" sz="1500" spc="-794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50000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50000" sz="7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50000" sz="750" spc="-6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8172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755658" y="1137666"/>
            <a:ext cx="116839" cy="0"/>
          </a:xfrm>
          <a:custGeom>
            <a:avLst/>
            <a:gdLst/>
            <a:ahLst/>
            <a:cxnLst/>
            <a:rect l="l" t="t" r="r" b="b"/>
            <a:pathLst>
              <a:path w="116839" h="0">
                <a:moveTo>
                  <a:pt x="0" y="0"/>
                </a:moveTo>
                <a:lnTo>
                  <a:pt x="116636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575788" y="1149741"/>
            <a:ext cx="34480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9705" algn="l"/>
              </a:tabLst>
            </a:pP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10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637510" y="1070989"/>
            <a:ext cx="95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30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-38888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baseline="-38888" sz="75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806217" y="114168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8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24/27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3519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24356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37474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42555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36572"/>
            <a:ext cx="50800" cy="85087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00073"/>
            <a:ext cx="50800" cy="7873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06918"/>
            <a:ext cx="4457065" cy="731520"/>
          </a:xfrm>
          <a:custGeom>
            <a:avLst/>
            <a:gdLst/>
            <a:ahLst/>
            <a:cxnLst/>
            <a:rect l="l" t="t" r="r" b="b"/>
            <a:pathLst>
              <a:path w="4457065" h="731519">
                <a:moveTo>
                  <a:pt x="4456606" y="0"/>
                </a:moveTo>
                <a:lnTo>
                  <a:pt x="0" y="0"/>
                </a:lnTo>
                <a:lnTo>
                  <a:pt x="0" y="680531"/>
                </a:lnTo>
                <a:lnTo>
                  <a:pt x="16636" y="718045"/>
                </a:lnTo>
                <a:lnTo>
                  <a:pt x="4405806" y="731331"/>
                </a:lnTo>
                <a:lnTo>
                  <a:pt x="4420049" y="729287"/>
                </a:lnTo>
                <a:lnTo>
                  <a:pt x="4451170" y="70332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87372"/>
            <a:ext cx="0" cy="819150"/>
          </a:xfrm>
          <a:custGeom>
            <a:avLst/>
            <a:gdLst/>
            <a:ahLst/>
            <a:cxnLst/>
            <a:rect l="l" t="t" r="r" b="b"/>
            <a:pathLst>
              <a:path w="0" h="819150">
                <a:moveTo>
                  <a:pt x="0" y="81912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746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619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492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3022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24926"/>
            <a:ext cx="396430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tavole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ritmiche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calcol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ap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rossimativamente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864055"/>
            <a:ext cx="11385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es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ressione: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827085" y="1016774"/>
            <a:ext cx="733425" cy="0"/>
          </a:xfrm>
          <a:custGeom>
            <a:avLst/>
            <a:gdLst/>
            <a:ahLst/>
            <a:cxnLst/>
            <a:rect l="l" t="t" r="r" b="b"/>
            <a:pathLst>
              <a:path w="733425" h="0">
                <a:moveTo>
                  <a:pt x="0" y="0"/>
                </a:moveTo>
                <a:lnTo>
                  <a:pt x="733285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92134" y="1064120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304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687855" y="980429"/>
            <a:ext cx="870585" cy="274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66666" sz="1500" spc="1072">
                <a:solidFill>
                  <a:srgbClr val="0000FF"/>
                </a:solidFill>
                <a:latin typeface="Arial"/>
                <a:cs typeface="Arial"/>
              </a:rPr>
              <a:t>;</a:t>
            </a:r>
            <a:r>
              <a:rPr dirty="0" baseline="66666" sz="1500" spc="-24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2814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47222" sz="1500" spc="22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3916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842274" y="1225981"/>
            <a:ext cx="702945" cy="0"/>
          </a:xfrm>
          <a:custGeom>
            <a:avLst/>
            <a:gdLst/>
            <a:ahLst/>
            <a:cxnLst/>
            <a:rect l="l" t="t" r="r" b="b"/>
            <a:pathLst>
              <a:path w="702944" h="0">
                <a:moveTo>
                  <a:pt x="0" y="0"/>
                </a:moveTo>
                <a:lnTo>
                  <a:pt x="702919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119160" y="1251280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304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001011" y="1184603"/>
            <a:ext cx="38417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7222" sz="1500" spc="-794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50000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50000" sz="7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50000" sz="750" spc="-6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8172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755658" y="1137666"/>
            <a:ext cx="116839" cy="0"/>
          </a:xfrm>
          <a:custGeom>
            <a:avLst/>
            <a:gdLst/>
            <a:ahLst/>
            <a:cxnLst/>
            <a:rect l="l" t="t" r="r" b="b"/>
            <a:pathLst>
              <a:path w="116839" h="0">
                <a:moveTo>
                  <a:pt x="0" y="0"/>
                </a:moveTo>
                <a:lnTo>
                  <a:pt x="116636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575788" y="1149741"/>
            <a:ext cx="34480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9705" algn="l"/>
              </a:tabLst>
            </a:pP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10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637510" y="1070989"/>
            <a:ext cx="95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30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-38888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baseline="-38888" sz="75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806217" y="114168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8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24/27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3519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24356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37474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42555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36572"/>
            <a:ext cx="50800" cy="85087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00073"/>
            <a:ext cx="50800" cy="7873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06918"/>
            <a:ext cx="4457065" cy="731520"/>
          </a:xfrm>
          <a:custGeom>
            <a:avLst/>
            <a:gdLst/>
            <a:ahLst/>
            <a:cxnLst/>
            <a:rect l="l" t="t" r="r" b="b"/>
            <a:pathLst>
              <a:path w="4457065" h="731519">
                <a:moveTo>
                  <a:pt x="4456606" y="0"/>
                </a:moveTo>
                <a:lnTo>
                  <a:pt x="0" y="0"/>
                </a:lnTo>
                <a:lnTo>
                  <a:pt x="0" y="680531"/>
                </a:lnTo>
                <a:lnTo>
                  <a:pt x="16636" y="718045"/>
                </a:lnTo>
                <a:lnTo>
                  <a:pt x="4405806" y="731331"/>
                </a:lnTo>
                <a:lnTo>
                  <a:pt x="4420049" y="729287"/>
                </a:lnTo>
                <a:lnTo>
                  <a:pt x="4451170" y="70332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87372"/>
            <a:ext cx="0" cy="819150"/>
          </a:xfrm>
          <a:custGeom>
            <a:avLst/>
            <a:gdLst/>
            <a:ahLst/>
            <a:cxnLst/>
            <a:rect l="l" t="t" r="r" b="b"/>
            <a:pathLst>
              <a:path w="0" h="819150">
                <a:moveTo>
                  <a:pt x="0" y="81912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746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619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492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3022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24926"/>
            <a:ext cx="396430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tavole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ritmiche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calcol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ap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rossimativamente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864055"/>
            <a:ext cx="11385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es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ressione: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827085" y="1016774"/>
            <a:ext cx="733425" cy="0"/>
          </a:xfrm>
          <a:custGeom>
            <a:avLst/>
            <a:gdLst/>
            <a:ahLst/>
            <a:cxnLst/>
            <a:rect l="l" t="t" r="r" b="b"/>
            <a:pathLst>
              <a:path w="733425" h="0">
                <a:moveTo>
                  <a:pt x="0" y="0"/>
                </a:moveTo>
                <a:lnTo>
                  <a:pt x="733285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92134" y="1064120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304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687855" y="980429"/>
            <a:ext cx="870585" cy="274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66666" sz="1500" spc="1072">
                <a:solidFill>
                  <a:srgbClr val="0000FF"/>
                </a:solidFill>
                <a:latin typeface="Arial"/>
                <a:cs typeface="Arial"/>
              </a:rPr>
              <a:t>;</a:t>
            </a:r>
            <a:r>
              <a:rPr dirty="0" baseline="66666" sz="1500" spc="-24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2814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47222" sz="1500" spc="22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3916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842274" y="1225981"/>
            <a:ext cx="702945" cy="0"/>
          </a:xfrm>
          <a:custGeom>
            <a:avLst/>
            <a:gdLst/>
            <a:ahLst/>
            <a:cxnLst/>
            <a:rect l="l" t="t" r="r" b="b"/>
            <a:pathLst>
              <a:path w="702944" h="0">
                <a:moveTo>
                  <a:pt x="0" y="0"/>
                </a:moveTo>
                <a:lnTo>
                  <a:pt x="702919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119160" y="1251280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304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001011" y="1184603"/>
            <a:ext cx="38417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7222" sz="1500" spc="-794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50000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50000" sz="7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50000" sz="750" spc="-6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8172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755658" y="1137666"/>
            <a:ext cx="116839" cy="0"/>
          </a:xfrm>
          <a:custGeom>
            <a:avLst/>
            <a:gdLst/>
            <a:ahLst/>
            <a:cxnLst/>
            <a:rect l="l" t="t" r="r" b="b"/>
            <a:pathLst>
              <a:path w="116839" h="0">
                <a:moveTo>
                  <a:pt x="0" y="0"/>
                </a:moveTo>
                <a:lnTo>
                  <a:pt x="116636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575788" y="1149741"/>
            <a:ext cx="34480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9705" algn="l"/>
              </a:tabLst>
            </a:pP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10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637510" y="1070989"/>
            <a:ext cx="95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30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-38888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baseline="-38888" sz="75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806217" y="114168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8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3830" y="1532862"/>
            <a:ext cx="26911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Osserviamo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l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5" name="object 3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24/27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3519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24356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37474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42555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36572"/>
            <a:ext cx="50800" cy="85087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00073"/>
            <a:ext cx="50800" cy="7873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06918"/>
            <a:ext cx="4457065" cy="731520"/>
          </a:xfrm>
          <a:custGeom>
            <a:avLst/>
            <a:gdLst/>
            <a:ahLst/>
            <a:cxnLst/>
            <a:rect l="l" t="t" r="r" b="b"/>
            <a:pathLst>
              <a:path w="4457065" h="731519">
                <a:moveTo>
                  <a:pt x="4456606" y="0"/>
                </a:moveTo>
                <a:lnTo>
                  <a:pt x="0" y="0"/>
                </a:lnTo>
                <a:lnTo>
                  <a:pt x="0" y="680531"/>
                </a:lnTo>
                <a:lnTo>
                  <a:pt x="16636" y="718045"/>
                </a:lnTo>
                <a:lnTo>
                  <a:pt x="4405806" y="731331"/>
                </a:lnTo>
                <a:lnTo>
                  <a:pt x="4420049" y="729287"/>
                </a:lnTo>
                <a:lnTo>
                  <a:pt x="4451170" y="70332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87372"/>
            <a:ext cx="0" cy="819150"/>
          </a:xfrm>
          <a:custGeom>
            <a:avLst/>
            <a:gdLst/>
            <a:ahLst/>
            <a:cxnLst/>
            <a:rect l="l" t="t" r="r" b="b"/>
            <a:pathLst>
              <a:path w="0" h="819150">
                <a:moveTo>
                  <a:pt x="0" y="81912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746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619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492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3022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24926"/>
            <a:ext cx="396430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tavole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ritmiche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calcol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ap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rossimativamente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864055"/>
            <a:ext cx="11385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es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ressione: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827085" y="1016774"/>
            <a:ext cx="733425" cy="0"/>
          </a:xfrm>
          <a:custGeom>
            <a:avLst/>
            <a:gdLst/>
            <a:ahLst/>
            <a:cxnLst/>
            <a:rect l="l" t="t" r="r" b="b"/>
            <a:pathLst>
              <a:path w="733425" h="0">
                <a:moveTo>
                  <a:pt x="0" y="0"/>
                </a:moveTo>
                <a:lnTo>
                  <a:pt x="733285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92134" y="1064120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304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687855" y="980429"/>
            <a:ext cx="870585" cy="274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66666" sz="1500" spc="1072">
                <a:solidFill>
                  <a:srgbClr val="0000FF"/>
                </a:solidFill>
                <a:latin typeface="Arial"/>
                <a:cs typeface="Arial"/>
              </a:rPr>
              <a:t>;</a:t>
            </a:r>
            <a:r>
              <a:rPr dirty="0" baseline="66666" sz="1500" spc="-24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2814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47222" sz="1500" spc="22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3916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842274" y="1225981"/>
            <a:ext cx="702945" cy="0"/>
          </a:xfrm>
          <a:custGeom>
            <a:avLst/>
            <a:gdLst/>
            <a:ahLst/>
            <a:cxnLst/>
            <a:rect l="l" t="t" r="r" b="b"/>
            <a:pathLst>
              <a:path w="702944" h="0">
                <a:moveTo>
                  <a:pt x="0" y="0"/>
                </a:moveTo>
                <a:lnTo>
                  <a:pt x="702919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119160" y="1251280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304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001011" y="1184603"/>
            <a:ext cx="38417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7222" sz="1500" spc="-794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50000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50000" sz="7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50000" sz="750" spc="-6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8172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755658" y="1137666"/>
            <a:ext cx="116839" cy="0"/>
          </a:xfrm>
          <a:custGeom>
            <a:avLst/>
            <a:gdLst/>
            <a:ahLst/>
            <a:cxnLst/>
            <a:rect l="l" t="t" r="r" b="b"/>
            <a:pathLst>
              <a:path w="116839" h="0">
                <a:moveTo>
                  <a:pt x="0" y="0"/>
                </a:moveTo>
                <a:lnTo>
                  <a:pt x="116636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575788" y="1149741"/>
            <a:ext cx="34480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9705" algn="l"/>
              </a:tabLst>
            </a:pP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10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637510" y="1070989"/>
            <a:ext cx="95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30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-38888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baseline="-38888" sz="75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806217" y="114168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8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3830" y="1532862"/>
            <a:ext cx="26911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Osserviamo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l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210894" y="1812112"/>
            <a:ext cx="733425" cy="0"/>
          </a:xfrm>
          <a:custGeom>
            <a:avLst/>
            <a:gdLst/>
            <a:ahLst/>
            <a:cxnLst/>
            <a:rect l="l" t="t" r="r" b="b"/>
            <a:pathLst>
              <a:path w="733425" h="0">
                <a:moveTo>
                  <a:pt x="0" y="0"/>
                </a:moveTo>
                <a:lnTo>
                  <a:pt x="73328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675942" y="1859457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304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071664" y="1775766"/>
            <a:ext cx="870585" cy="274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66666" sz="1500" spc="1072">
                <a:latin typeface="Arial"/>
                <a:cs typeface="Arial"/>
              </a:rPr>
              <a:t>;</a:t>
            </a:r>
            <a:r>
              <a:rPr dirty="0" baseline="66666" sz="1500" spc="-240">
                <a:latin typeface="Arial"/>
                <a:cs typeface="Arial"/>
              </a:rPr>
              <a:t> </a:t>
            </a:r>
            <a:r>
              <a:rPr dirty="0" sz="1000" spc="-50">
                <a:latin typeface="Tahoma"/>
                <a:cs typeface="Tahoma"/>
              </a:rPr>
              <a:t>2814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3916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226070" y="2021319"/>
            <a:ext cx="702945" cy="0"/>
          </a:xfrm>
          <a:custGeom>
            <a:avLst/>
            <a:gdLst/>
            <a:ahLst/>
            <a:cxnLst/>
            <a:rect l="l" t="t" r="r" b="b"/>
            <a:pathLst>
              <a:path w="702944" h="0">
                <a:moveTo>
                  <a:pt x="0" y="0"/>
                </a:moveTo>
                <a:lnTo>
                  <a:pt x="70291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02956" y="2046617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304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1384820" y="1979928"/>
            <a:ext cx="38417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7222" sz="1500" spc="-794">
                <a:latin typeface="Lucida Sans Unicode"/>
                <a:cs typeface="Lucida Sans Unicode"/>
              </a:rPr>
              <a:t>√</a:t>
            </a:r>
            <a:r>
              <a:rPr dirty="0" baseline="50000" sz="750" spc="-82">
                <a:latin typeface="Lucida Sans Unicode"/>
                <a:cs typeface="Lucida Sans Unicode"/>
              </a:rPr>
              <a:t>3</a:t>
            </a:r>
            <a:r>
              <a:rPr dirty="0" baseline="50000" sz="750">
                <a:latin typeface="Lucida Sans Unicode"/>
                <a:cs typeface="Lucida Sans Unicode"/>
              </a:rPr>
              <a:t> </a:t>
            </a:r>
            <a:r>
              <a:rPr dirty="0" baseline="50000" sz="750" spc="-60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8172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139454" y="1933003"/>
            <a:ext cx="116839" cy="0"/>
          </a:xfrm>
          <a:custGeom>
            <a:avLst/>
            <a:gdLst/>
            <a:ahLst/>
            <a:cxnLst/>
            <a:rect l="l" t="t" r="r" b="b"/>
            <a:pathLst>
              <a:path w="116839" h="0">
                <a:moveTo>
                  <a:pt x="0" y="0"/>
                </a:moveTo>
                <a:lnTo>
                  <a:pt x="11663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959597" y="1945066"/>
            <a:ext cx="44323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9705" algn="l"/>
              </a:tabLst>
            </a:pP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365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50">
                <a:latin typeface="Tahoma"/>
                <a:cs typeface="Tahoma"/>
              </a:rPr>
              <a:t> </a:t>
            </a:r>
            <a:r>
              <a:rPr dirty="0" sz="1000" spc="7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021319" y="1866326"/>
            <a:ext cx="95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30">
                <a:latin typeface="Lucida Sans Unicode"/>
                <a:cs typeface="Lucida Sans Unicode"/>
              </a:rPr>
              <a:t>√</a:t>
            </a:r>
            <a:r>
              <a:rPr dirty="0" baseline="-38888" sz="750" spc="-82">
                <a:latin typeface="Lucida Sans Unicode"/>
                <a:cs typeface="Lucida Sans Unicode"/>
              </a:rPr>
              <a:t>3</a:t>
            </a:r>
            <a:endParaRPr baseline="-38888" sz="75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190026" y="1937025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8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806623" y="1899297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2427287" y="1852845"/>
            <a:ext cx="897890" cy="158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84555" algn="l"/>
              </a:tabLst>
            </a:pPr>
            <a:r>
              <a:rPr dirty="0" sz="1000" spc="-35" u="sng">
                <a:latin typeface="Tahoma"/>
                <a:cs typeface="Tahoma"/>
              </a:rPr>
              <a:t>(2814)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35" u="sng">
                <a:latin typeface="Tahoma"/>
                <a:cs typeface="Tahoma"/>
              </a:rPr>
              <a:t>(3916)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793923" y="1827116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228390" y="1899297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2793923" y="1891607"/>
            <a:ext cx="48133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4340" algn="l"/>
              </a:tabLst>
            </a:pPr>
            <a:r>
              <a:rPr dirty="0" sz="500" spc="-55">
                <a:latin typeface="Lucida Sans Unicode"/>
                <a:cs typeface="Lucida Sans Unicode"/>
              </a:rPr>
              <a:t>2</a:t>
            </a:r>
            <a:r>
              <a:rPr dirty="0" sz="500" spc="-55">
                <a:latin typeface="Lucida Sans Unicode"/>
                <a:cs typeface="Lucida Sans Unicode"/>
              </a:rPr>
              <a:t>	</a:t>
            </a:r>
            <a:r>
              <a:rPr dirty="0" sz="500" spc="-55">
                <a:latin typeface="Lucida Sans Unicode"/>
                <a:cs typeface="Lucida Sans Unicode"/>
              </a:rPr>
              <a:t>4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215690" y="1827116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638170" y="2050781"/>
            <a:ext cx="377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(8172)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017507" y="2092401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3004807" y="2020220"/>
            <a:ext cx="59055" cy="15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6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468509" y="1978558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3314103" y="1945066"/>
            <a:ext cx="20129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195">
                <a:latin typeface="Tahoma"/>
                <a:cs typeface="Tahoma"/>
              </a:rPr>
              <a:t> </a:t>
            </a:r>
            <a:r>
              <a:rPr dirty="0" baseline="16666" sz="750" spc="-82">
                <a:latin typeface="Lucida Sans Unicode"/>
                <a:cs typeface="Lucida Sans Unicode"/>
              </a:rPr>
              <a:t>3</a:t>
            </a:r>
            <a:endParaRPr baseline="16666" sz="750">
              <a:latin typeface="Lucida Sans Unicode"/>
              <a:cs typeface="Lucida Sans Unicode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455809" y="1906390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8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7" name="object 5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24/27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3519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24356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37474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42555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36572"/>
            <a:ext cx="50800" cy="85087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00073"/>
            <a:ext cx="50800" cy="7873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06918"/>
            <a:ext cx="4457065" cy="731520"/>
          </a:xfrm>
          <a:custGeom>
            <a:avLst/>
            <a:gdLst/>
            <a:ahLst/>
            <a:cxnLst/>
            <a:rect l="l" t="t" r="r" b="b"/>
            <a:pathLst>
              <a:path w="4457065" h="731519">
                <a:moveTo>
                  <a:pt x="4456606" y="0"/>
                </a:moveTo>
                <a:lnTo>
                  <a:pt x="0" y="0"/>
                </a:lnTo>
                <a:lnTo>
                  <a:pt x="0" y="680531"/>
                </a:lnTo>
                <a:lnTo>
                  <a:pt x="16636" y="718045"/>
                </a:lnTo>
                <a:lnTo>
                  <a:pt x="4405806" y="731331"/>
                </a:lnTo>
                <a:lnTo>
                  <a:pt x="4420049" y="729287"/>
                </a:lnTo>
                <a:lnTo>
                  <a:pt x="4451170" y="70332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87372"/>
            <a:ext cx="0" cy="819150"/>
          </a:xfrm>
          <a:custGeom>
            <a:avLst/>
            <a:gdLst/>
            <a:ahLst/>
            <a:cxnLst/>
            <a:rect l="l" t="t" r="r" b="b"/>
            <a:pathLst>
              <a:path w="0" h="819150">
                <a:moveTo>
                  <a:pt x="0" y="81912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746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619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492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3022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24926"/>
            <a:ext cx="396430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tavole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ritmiche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calcol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ap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rossimativamente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864055"/>
            <a:ext cx="11385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es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ressione: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827085" y="1016774"/>
            <a:ext cx="733425" cy="0"/>
          </a:xfrm>
          <a:custGeom>
            <a:avLst/>
            <a:gdLst/>
            <a:ahLst/>
            <a:cxnLst/>
            <a:rect l="l" t="t" r="r" b="b"/>
            <a:pathLst>
              <a:path w="733425" h="0">
                <a:moveTo>
                  <a:pt x="0" y="0"/>
                </a:moveTo>
                <a:lnTo>
                  <a:pt x="733285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92134" y="1064120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304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687855" y="980429"/>
            <a:ext cx="870585" cy="274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66666" sz="1500" spc="1072">
                <a:solidFill>
                  <a:srgbClr val="0000FF"/>
                </a:solidFill>
                <a:latin typeface="Arial"/>
                <a:cs typeface="Arial"/>
              </a:rPr>
              <a:t>;</a:t>
            </a:r>
            <a:r>
              <a:rPr dirty="0" baseline="66666" sz="1500" spc="-24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2814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47222" sz="1500" spc="22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3916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842274" y="1225981"/>
            <a:ext cx="702945" cy="0"/>
          </a:xfrm>
          <a:custGeom>
            <a:avLst/>
            <a:gdLst/>
            <a:ahLst/>
            <a:cxnLst/>
            <a:rect l="l" t="t" r="r" b="b"/>
            <a:pathLst>
              <a:path w="702944" h="0">
                <a:moveTo>
                  <a:pt x="0" y="0"/>
                </a:moveTo>
                <a:lnTo>
                  <a:pt x="702919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119160" y="1251280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304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001011" y="1184603"/>
            <a:ext cx="38417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7222" sz="1500" spc="-794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50000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50000" sz="7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50000" sz="750" spc="-6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8172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755658" y="1137666"/>
            <a:ext cx="116839" cy="0"/>
          </a:xfrm>
          <a:custGeom>
            <a:avLst/>
            <a:gdLst/>
            <a:ahLst/>
            <a:cxnLst/>
            <a:rect l="l" t="t" r="r" b="b"/>
            <a:pathLst>
              <a:path w="116839" h="0">
                <a:moveTo>
                  <a:pt x="0" y="0"/>
                </a:moveTo>
                <a:lnTo>
                  <a:pt x="116636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575788" y="1149741"/>
            <a:ext cx="34480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9705" algn="l"/>
              </a:tabLst>
            </a:pP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10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637510" y="1070989"/>
            <a:ext cx="95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30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-38888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baseline="-38888" sz="75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806217" y="114168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8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3830" y="1532862"/>
            <a:ext cx="26911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Osserviamo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l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210894" y="1812112"/>
            <a:ext cx="733425" cy="0"/>
          </a:xfrm>
          <a:custGeom>
            <a:avLst/>
            <a:gdLst/>
            <a:ahLst/>
            <a:cxnLst/>
            <a:rect l="l" t="t" r="r" b="b"/>
            <a:pathLst>
              <a:path w="733425" h="0">
                <a:moveTo>
                  <a:pt x="0" y="0"/>
                </a:moveTo>
                <a:lnTo>
                  <a:pt x="73328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675942" y="1859457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304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071664" y="1775766"/>
            <a:ext cx="870585" cy="274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66666" sz="1500" spc="1072">
                <a:latin typeface="Arial"/>
                <a:cs typeface="Arial"/>
              </a:rPr>
              <a:t>;</a:t>
            </a:r>
            <a:r>
              <a:rPr dirty="0" baseline="66666" sz="1500" spc="-240">
                <a:latin typeface="Arial"/>
                <a:cs typeface="Arial"/>
              </a:rPr>
              <a:t> </a:t>
            </a:r>
            <a:r>
              <a:rPr dirty="0" sz="1000" spc="-50">
                <a:latin typeface="Tahoma"/>
                <a:cs typeface="Tahoma"/>
              </a:rPr>
              <a:t>2814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3916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226070" y="2021319"/>
            <a:ext cx="702945" cy="0"/>
          </a:xfrm>
          <a:custGeom>
            <a:avLst/>
            <a:gdLst/>
            <a:ahLst/>
            <a:cxnLst/>
            <a:rect l="l" t="t" r="r" b="b"/>
            <a:pathLst>
              <a:path w="702944" h="0">
                <a:moveTo>
                  <a:pt x="0" y="0"/>
                </a:moveTo>
                <a:lnTo>
                  <a:pt x="70291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02956" y="2046617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304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1384820" y="1979928"/>
            <a:ext cx="38417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7222" sz="1500" spc="-794">
                <a:latin typeface="Lucida Sans Unicode"/>
                <a:cs typeface="Lucida Sans Unicode"/>
              </a:rPr>
              <a:t>√</a:t>
            </a:r>
            <a:r>
              <a:rPr dirty="0" baseline="50000" sz="750" spc="-82">
                <a:latin typeface="Lucida Sans Unicode"/>
                <a:cs typeface="Lucida Sans Unicode"/>
              </a:rPr>
              <a:t>3</a:t>
            </a:r>
            <a:r>
              <a:rPr dirty="0" baseline="50000" sz="750">
                <a:latin typeface="Lucida Sans Unicode"/>
                <a:cs typeface="Lucida Sans Unicode"/>
              </a:rPr>
              <a:t> </a:t>
            </a:r>
            <a:r>
              <a:rPr dirty="0" baseline="50000" sz="750" spc="-60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8172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139454" y="1933003"/>
            <a:ext cx="116839" cy="0"/>
          </a:xfrm>
          <a:custGeom>
            <a:avLst/>
            <a:gdLst/>
            <a:ahLst/>
            <a:cxnLst/>
            <a:rect l="l" t="t" r="r" b="b"/>
            <a:pathLst>
              <a:path w="116839" h="0">
                <a:moveTo>
                  <a:pt x="0" y="0"/>
                </a:moveTo>
                <a:lnTo>
                  <a:pt x="11663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959597" y="1945066"/>
            <a:ext cx="44323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9705" algn="l"/>
              </a:tabLst>
            </a:pP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365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50">
                <a:latin typeface="Tahoma"/>
                <a:cs typeface="Tahoma"/>
              </a:rPr>
              <a:t> </a:t>
            </a:r>
            <a:r>
              <a:rPr dirty="0" sz="1000" spc="7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021319" y="1866326"/>
            <a:ext cx="95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30">
                <a:latin typeface="Lucida Sans Unicode"/>
                <a:cs typeface="Lucida Sans Unicode"/>
              </a:rPr>
              <a:t>√</a:t>
            </a:r>
            <a:r>
              <a:rPr dirty="0" baseline="-38888" sz="750" spc="-82">
                <a:latin typeface="Lucida Sans Unicode"/>
                <a:cs typeface="Lucida Sans Unicode"/>
              </a:rPr>
              <a:t>3</a:t>
            </a:r>
            <a:endParaRPr baseline="-38888" sz="75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190026" y="1937025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8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806623" y="1899297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2427287" y="1852845"/>
            <a:ext cx="897890" cy="158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84555" algn="l"/>
              </a:tabLst>
            </a:pPr>
            <a:r>
              <a:rPr dirty="0" sz="1000" spc="-35" u="sng">
                <a:latin typeface="Tahoma"/>
                <a:cs typeface="Tahoma"/>
              </a:rPr>
              <a:t>(2814)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35" u="sng">
                <a:latin typeface="Tahoma"/>
                <a:cs typeface="Tahoma"/>
              </a:rPr>
              <a:t>(3916)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793923" y="1827116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228390" y="1899297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2793923" y="1891607"/>
            <a:ext cx="48133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4340" algn="l"/>
              </a:tabLst>
            </a:pPr>
            <a:r>
              <a:rPr dirty="0" sz="500" spc="-55">
                <a:latin typeface="Lucida Sans Unicode"/>
                <a:cs typeface="Lucida Sans Unicode"/>
              </a:rPr>
              <a:t>2</a:t>
            </a:r>
            <a:r>
              <a:rPr dirty="0" sz="500" spc="-55">
                <a:latin typeface="Lucida Sans Unicode"/>
                <a:cs typeface="Lucida Sans Unicode"/>
              </a:rPr>
              <a:t>	</a:t>
            </a:r>
            <a:r>
              <a:rPr dirty="0" sz="500" spc="-55">
                <a:latin typeface="Lucida Sans Unicode"/>
                <a:cs typeface="Lucida Sans Unicode"/>
              </a:rPr>
              <a:t>4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215690" y="1827116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638170" y="2050781"/>
            <a:ext cx="377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(8172)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017507" y="2092401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3004807" y="2020220"/>
            <a:ext cx="59055" cy="15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6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468509" y="1978558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3314103" y="1945066"/>
            <a:ext cx="20129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195">
                <a:latin typeface="Tahoma"/>
                <a:cs typeface="Tahoma"/>
              </a:rPr>
              <a:t> </a:t>
            </a:r>
            <a:r>
              <a:rPr dirty="0" baseline="16666" sz="750" spc="-82">
                <a:latin typeface="Lucida Sans Unicode"/>
                <a:cs typeface="Lucida Sans Unicode"/>
              </a:rPr>
              <a:t>3</a:t>
            </a:r>
            <a:endParaRPr baseline="16666" sz="750">
              <a:latin typeface="Lucida Sans Unicode"/>
              <a:cs typeface="Lucida Sans Unicode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455809" y="1906390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8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13830" y="2309454"/>
            <a:ext cx="63627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Calcoliamo: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8" name="object 5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24/27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3519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24356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37474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42555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36572"/>
            <a:ext cx="50800" cy="85087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00073"/>
            <a:ext cx="50800" cy="7873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06918"/>
            <a:ext cx="4457065" cy="731520"/>
          </a:xfrm>
          <a:custGeom>
            <a:avLst/>
            <a:gdLst/>
            <a:ahLst/>
            <a:cxnLst/>
            <a:rect l="l" t="t" r="r" b="b"/>
            <a:pathLst>
              <a:path w="4457065" h="731519">
                <a:moveTo>
                  <a:pt x="4456606" y="0"/>
                </a:moveTo>
                <a:lnTo>
                  <a:pt x="0" y="0"/>
                </a:lnTo>
                <a:lnTo>
                  <a:pt x="0" y="680531"/>
                </a:lnTo>
                <a:lnTo>
                  <a:pt x="16636" y="718045"/>
                </a:lnTo>
                <a:lnTo>
                  <a:pt x="4405806" y="731331"/>
                </a:lnTo>
                <a:lnTo>
                  <a:pt x="4420049" y="729287"/>
                </a:lnTo>
                <a:lnTo>
                  <a:pt x="4451170" y="70332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87372"/>
            <a:ext cx="0" cy="819150"/>
          </a:xfrm>
          <a:custGeom>
            <a:avLst/>
            <a:gdLst/>
            <a:ahLst/>
            <a:cxnLst/>
            <a:rect l="l" t="t" r="r" b="b"/>
            <a:pathLst>
              <a:path w="0" h="819150">
                <a:moveTo>
                  <a:pt x="0" y="81912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746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619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492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3022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24926"/>
            <a:ext cx="396430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tavole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ritmiche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calcol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ap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rossimativamente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864055"/>
            <a:ext cx="11385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es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ressione: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827085" y="1016774"/>
            <a:ext cx="733425" cy="0"/>
          </a:xfrm>
          <a:custGeom>
            <a:avLst/>
            <a:gdLst/>
            <a:ahLst/>
            <a:cxnLst/>
            <a:rect l="l" t="t" r="r" b="b"/>
            <a:pathLst>
              <a:path w="733425" h="0">
                <a:moveTo>
                  <a:pt x="0" y="0"/>
                </a:moveTo>
                <a:lnTo>
                  <a:pt x="733285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92134" y="1064120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304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687855" y="980429"/>
            <a:ext cx="870585" cy="274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66666" sz="1500" spc="1072">
                <a:solidFill>
                  <a:srgbClr val="0000FF"/>
                </a:solidFill>
                <a:latin typeface="Arial"/>
                <a:cs typeface="Arial"/>
              </a:rPr>
              <a:t>;</a:t>
            </a:r>
            <a:r>
              <a:rPr dirty="0" baseline="66666" sz="1500" spc="-24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2814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47222" sz="1500" spc="22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3916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842274" y="1225981"/>
            <a:ext cx="702945" cy="0"/>
          </a:xfrm>
          <a:custGeom>
            <a:avLst/>
            <a:gdLst/>
            <a:ahLst/>
            <a:cxnLst/>
            <a:rect l="l" t="t" r="r" b="b"/>
            <a:pathLst>
              <a:path w="702944" h="0">
                <a:moveTo>
                  <a:pt x="0" y="0"/>
                </a:moveTo>
                <a:lnTo>
                  <a:pt x="702919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119160" y="1251280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304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001011" y="1184603"/>
            <a:ext cx="38417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7222" sz="1500" spc="-794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50000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50000" sz="7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50000" sz="750" spc="-6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8172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755658" y="1137666"/>
            <a:ext cx="116839" cy="0"/>
          </a:xfrm>
          <a:custGeom>
            <a:avLst/>
            <a:gdLst/>
            <a:ahLst/>
            <a:cxnLst/>
            <a:rect l="l" t="t" r="r" b="b"/>
            <a:pathLst>
              <a:path w="116839" h="0">
                <a:moveTo>
                  <a:pt x="0" y="0"/>
                </a:moveTo>
                <a:lnTo>
                  <a:pt x="116636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575788" y="1149741"/>
            <a:ext cx="34480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9705" algn="l"/>
              </a:tabLst>
            </a:pP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10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637510" y="1070989"/>
            <a:ext cx="95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30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-38888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baseline="-38888" sz="75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806217" y="114168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8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3830" y="1532862"/>
            <a:ext cx="26911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Osserviamo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l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210894" y="1812112"/>
            <a:ext cx="733425" cy="0"/>
          </a:xfrm>
          <a:custGeom>
            <a:avLst/>
            <a:gdLst/>
            <a:ahLst/>
            <a:cxnLst/>
            <a:rect l="l" t="t" r="r" b="b"/>
            <a:pathLst>
              <a:path w="733425" h="0">
                <a:moveTo>
                  <a:pt x="0" y="0"/>
                </a:moveTo>
                <a:lnTo>
                  <a:pt x="73328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675942" y="1859457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304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071664" y="1775766"/>
            <a:ext cx="870585" cy="274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66666" sz="1500" spc="1072">
                <a:latin typeface="Arial"/>
                <a:cs typeface="Arial"/>
              </a:rPr>
              <a:t>;</a:t>
            </a:r>
            <a:r>
              <a:rPr dirty="0" baseline="66666" sz="1500" spc="-240">
                <a:latin typeface="Arial"/>
                <a:cs typeface="Arial"/>
              </a:rPr>
              <a:t> </a:t>
            </a:r>
            <a:r>
              <a:rPr dirty="0" sz="1000" spc="-50">
                <a:latin typeface="Tahoma"/>
                <a:cs typeface="Tahoma"/>
              </a:rPr>
              <a:t>2814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3916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226070" y="2021319"/>
            <a:ext cx="702945" cy="0"/>
          </a:xfrm>
          <a:custGeom>
            <a:avLst/>
            <a:gdLst/>
            <a:ahLst/>
            <a:cxnLst/>
            <a:rect l="l" t="t" r="r" b="b"/>
            <a:pathLst>
              <a:path w="702944" h="0">
                <a:moveTo>
                  <a:pt x="0" y="0"/>
                </a:moveTo>
                <a:lnTo>
                  <a:pt x="70291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02956" y="2046617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304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1384820" y="1979928"/>
            <a:ext cx="38417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7222" sz="1500" spc="-794">
                <a:latin typeface="Lucida Sans Unicode"/>
                <a:cs typeface="Lucida Sans Unicode"/>
              </a:rPr>
              <a:t>√</a:t>
            </a:r>
            <a:r>
              <a:rPr dirty="0" baseline="50000" sz="750" spc="-82">
                <a:latin typeface="Lucida Sans Unicode"/>
                <a:cs typeface="Lucida Sans Unicode"/>
              </a:rPr>
              <a:t>3</a:t>
            </a:r>
            <a:r>
              <a:rPr dirty="0" baseline="50000" sz="750">
                <a:latin typeface="Lucida Sans Unicode"/>
                <a:cs typeface="Lucida Sans Unicode"/>
              </a:rPr>
              <a:t> </a:t>
            </a:r>
            <a:r>
              <a:rPr dirty="0" baseline="50000" sz="750" spc="-60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8172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139454" y="1933003"/>
            <a:ext cx="116839" cy="0"/>
          </a:xfrm>
          <a:custGeom>
            <a:avLst/>
            <a:gdLst/>
            <a:ahLst/>
            <a:cxnLst/>
            <a:rect l="l" t="t" r="r" b="b"/>
            <a:pathLst>
              <a:path w="116839" h="0">
                <a:moveTo>
                  <a:pt x="0" y="0"/>
                </a:moveTo>
                <a:lnTo>
                  <a:pt x="11663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959597" y="1945066"/>
            <a:ext cx="44323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9705" algn="l"/>
              </a:tabLst>
            </a:pP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365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50">
                <a:latin typeface="Tahoma"/>
                <a:cs typeface="Tahoma"/>
              </a:rPr>
              <a:t> </a:t>
            </a:r>
            <a:r>
              <a:rPr dirty="0" sz="1000" spc="7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021319" y="1866326"/>
            <a:ext cx="95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30">
                <a:latin typeface="Lucida Sans Unicode"/>
                <a:cs typeface="Lucida Sans Unicode"/>
              </a:rPr>
              <a:t>√</a:t>
            </a:r>
            <a:r>
              <a:rPr dirty="0" baseline="-38888" sz="750" spc="-82">
                <a:latin typeface="Lucida Sans Unicode"/>
                <a:cs typeface="Lucida Sans Unicode"/>
              </a:rPr>
              <a:t>3</a:t>
            </a:r>
            <a:endParaRPr baseline="-38888" sz="75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190026" y="1937025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8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806623" y="1899297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2427287" y="1852845"/>
            <a:ext cx="897890" cy="158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84555" algn="l"/>
              </a:tabLst>
            </a:pPr>
            <a:r>
              <a:rPr dirty="0" sz="1000" spc="-35" u="sng">
                <a:latin typeface="Tahoma"/>
                <a:cs typeface="Tahoma"/>
              </a:rPr>
              <a:t>(2814)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35" u="sng">
                <a:latin typeface="Tahoma"/>
                <a:cs typeface="Tahoma"/>
              </a:rPr>
              <a:t>(3916)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793923" y="1827116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228390" y="1899297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2793923" y="1891607"/>
            <a:ext cx="48133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4340" algn="l"/>
              </a:tabLst>
            </a:pPr>
            <a:r>
              <a:rPr dirty="0" sz="500" spc="-55">
                <a:latin typeface="Lucida Sans Unicode"/>
                <a:cs typeface="Lucida Sans Unicode"/>
              </a:rPr>
              <a:t>2</a:t>
            </a:r>
            <a:r>
              <a:rPr dirty="0" sz="500" spc="-55">
                <a:latin typeface="Lucida Sans Unicode"/>
                <a:cs typeface="Lucida Sans Unicode"/>
              </a:rPr>
              <a:t>	</a:t>
            </a:r>
            <a:r>
              <a:rPr dirty="0" sz="500" spc="-55">
                <a:latin typeface="Lucida Sans Unicode"/>
                <a:cs typeface="Lucida Sans Unicode"/>
              </a:rPr>
              <a:t>4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215690" y="1827116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638170" y="2050781"/>
            <a:ext cx="377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(8172)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017507" y="2092401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3004807" y="2020220"/>
            <a:ext cx="59055" cy="15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6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468509" y="1978558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3314103" y="1945066"/>
            <a:ext cx="20129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195">
                <a:latin typeface="Tahoma"/>
                <a:cs typeface="Tahoma"/>
              </a:rPr>
              <a:t> </a:t>
            </a:r>
            <a:r>
              <a:rPr dirty="0" baseline="16666" sz="750" spc="-82">
                <a:latin typeface="Lucida Sans Unicode"/>
                <a:cs typeface="Lucida Sans Unicode"/>
              </a:rPr>
              <a:t>3</a:t>
            </a:r>
            <a:endParaRPr baseline="16666" sz="750">
              <a:latin typeface="Lucida Sans Unicode"/>
              <a:cs typeface="Lucida Sans Unicode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455809" y="1906390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8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13830" y="2309454"/>
            <a:ext cx="63627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Calcoliamo: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473593" y="2543528"/>
            <a:ext cx="27813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10</a:t>
            </a:r>
            <a:endParaRPr baseline="-19841" sz="1050">
              <a:latin typeface="Lucida Sans Unicode"/>
              <a:cs typeface="Lucida Sans Unicode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753616" y="2396161"/>
            <a:ext cx="1257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5">
                <a:solidFill>
                  <a:srgbClr val="FF0000"/>
                </a:solidFill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2248306" y="2497747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670073" y="2497747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881670" y="2619768"/>
            <a:ext cx="843915" cy="0"/>
          </a:xfrm>
          <a:custGeom>
            <a:avLst/>
            <a:gdLst/>
            <a:ahLst/>
            <a:cxnLst/>
            <a:rect l="l" t="t" r="r" b="b"/>
            <a:pathLst>
              <a:path w="843914" h="0">
                <a:moveTo>
                  <a:pt x="0" y="0"/>
                </a:moveTo>
                <a:lnTo>
                  <a:pt x="843521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459189" y="2690863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1868970" y="2457930"/>
            <a:ext cx="10877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40765" algn="l"/>
              </a:tabLst>
            </a:pP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(2814)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(3916)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500" spc="-55">
                <a:solidFill>
                  <a:srgbClr val="FF0000"/>
                </a:solidFill>
                <a:latin typeface="Lucida Sans Unicode"/>
                <a:cs typeface="Lucida Sans Unicode"/>
              </a:rPr>
              <a:t>8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235606" y="2425566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235606" y="2490057"/>
            <a:ext cx="48133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4340" algn="l"/>
              </a:tabLst>
            </a:pPr>
            <a:r>
              <a:rPr dirty="0" sz="500" spc="-55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sz="500" spc="-55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500" spc="-55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657373" y="2425566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079840" y="2649230"/>
            <a:ext cx="42608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(8172)</a:t>
            </a:r>
            <a:r>
              <a:rPr dirty="0" sz="1000" spc="-2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11111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6</a:t>
            </a:r>
            <a:endParaRPr baseline="11111" sz="750">
              <a:latin typeface="Lucida Sans Unicode"/>
              <a:cs typeface="Lucida Sans Unicode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446489" y="261868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2910192" y="2577020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2755785" y="2543528"/>
            <a:ext cx="37909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0200" algn="l"/>
              </a:tabLst>
            </a:pPr>
            <a:r>
              <a:rPr dirty="0" sz="1000" spc="-365">
                <a:solidFill>
                  <a:srgbClr val="FF0000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1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16666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baseline="16666" sz="75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952610" y="2396161"/>
            <a:ext cx="1257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5">
                <a:solidFill>
                  <a:srgbClr val="FF0000"/>
                </a:solidFill>
                <a:latin typeface="Arial"/>
                <a:cs typeface="Arial"/>
              </a:rPr>
              <a:t>\</a:t>
            </a:r>
            <a:endParaRPr sz="1000">
              <a:latin typeface="Arial"/>
              <a:cs typeface="Arial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73" name="object 7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74" name="object 7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24/27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22501"/>
            <a:ext cx="3651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pu</a:t>
            </a:r>
            <a:r>
              <a:rPr dirty="0" sz="1000" spc="-55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riscrivere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22501"/>
            <a:ext cx="3651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pu</a:t>
            </a:r>
            <a:r>
              <a:rPr dirty="0" sz="1000" spc="-55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riscrivere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46277" y="9310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33577" y="769224"/>
            <a:ext cx="96901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92175" algn="l"/>
              </a:tabLst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26031" y="9310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705785" y="9310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585552" y="9310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033106" y="854822"/>
            <a:ext cx="300799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92175" algn="l"/>
                <a:tab pos="1771650" algn="l"/>
                <a:tab pos="2651760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latin typeface="Lucida Sans Unicode"/>
                <a:cs typeface="Lucida Sans Unicode"/>
              </a:rPr>
              <a:t>0</a:t>
            </a:r>
            <a:r>
              <a:rPr dirty="0" sz="1000" spc="-35">
                <a:latin typeface="Tahoma"/>
                <a:cs typeface="Tahoma"/>
              </a:rPr>
              <a:t>(2814)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latin typeface="Lucida Sans Unicode"/>
                <a:cs typeface="Lucida Sans Unicode"/>
              </a:rPr>
              <a:t>0</a:t>
            </a:r>
            <a:r>
              <a:rPr dirty="0" sz="1000" spc="-35">
                <a:latin typeface="Tahoma"/>
                <a:cs typeface="Tahoma"/>
              </a:rPr>
              <a:t>(3916)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</a:t>
            </a:r>
            <a:r>
              <a:rPr dirty="0" baseline="-19841" sz="1050" spc="-52">
                <a:latin typeface="Lucida Sans Unicode"/>
                <a:cs typeface="Lucida Sans Unicode"/>
              </a:rPr>
              <a:t>0</a:t>
            </a:r>
            <a:r>
              <a:rPr dirty="0" sz="1000" spc="-35">
                <a:latin typeface="Tahoma"/>
                <a:cs typeface="Tahoma"/>
              </a:rPr>
              <a:t>(8172)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10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13331" y="941601"/>
            <a:ext cx="9690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92175" algn="l"/>
              </a:tabLst>
            </a:pP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93085" y="769224"/>
            <a:ext cx="9690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92175" algn="l"/>
              </a:tabLst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8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72852" y="941601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946277" y="123700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31950" y="123700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17610" y="123700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611907" y="123700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693458" y="1160752"/>
            <a:ext cx="2338070" cy="411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2729" algn="l"/>
              </a:tabLst>
            </a:pPr>
            <a:r>
              <a:rPr dirty="0" sz="1000" spc="-25">
                <a:latin typeface="Lucida Sans Unicode"/>
                <a:cs typeface="Lucida Sans Unicode"/>
              </a:rPr>
              <a:t>≈</a:t>
            </a:r>
            <a:r>
              <a:rPr dirty="0" sz="1000" spc="-25">
                <a:latin typeface="Lucida Sans Unicode"/>
                <a:cs typeface="Lucida Sans Unicode"/>
              </a:rPr>
              <a:t>	</a:t>
            </a:r>
            <a:r>
              <a:rPr dirty="0" baseline="-38888" sz="1500" spc="-75">
                <a:latin typeface="Tahoma"/>
                <a:cs typeface="Tahoma"/>
              </a:rPr>
              <a:t>2</a:t>
            </a:r>
            <a:r>
              <a:rPr dirty="0" baseline="-38888" sz="1500" spc="37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45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4</a:t>
            </a:r>
            <a:r>
              <a:rPr dirty="0" baseline="-38888" sz="1500" spc="37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59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25">
                <a:latin typeface="Lucida Sans Unicode"/>
                <a:cs typeface="Lucida Sans Unicode"/>
              </a:rPr>
              <a:t> </a:t>
            </a:r>
            <a:r>
              <a:rPr dirty="0" baseline="-38888" sz="1500" spc="97">
                <a:latin typeface="Tahoma"/>
                <a:cs typeface="Tahoma"/>
              </a:rPr>
              <a:t>6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91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3</a:t>
            </a:r>
            <a:r>
              <a:rPr dirty="0" baseline="-38888" sz="1500" spc="37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7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dirty="0" sz="1000" spc="-25">
                <a:latin typeface="Lucida Sans Unicode"/>
                <a:cs typeface="Lucida Sans Unicode"/>
              </a:rPr>
              <a:t>≈</a:t>
            </a:r>
            <a:r>
              <a:rPr dirty="0" sz="1000" spc="-2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725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8975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65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87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≈</a:t>
            </a:r>
            <a:r>
              <a:rPr dirty="0" sz="1000" spc="-4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84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33577" y="1075167"/>
            <a:ext cx="17545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98170" algn="l"/>
                <a:tab pos="1183640" algn="l"/>
                <a:tab pos="1677670" algn="l"/>
              </a:tabLst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8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7399" y="24034"/>
            <a:ext cx="429259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L’es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Pro</a:t>
            </a:r>
            <a:r>
              <a:rPr dirty="0" spc="-70"/>
              <a:t>p</a:t>
            </a:r>
            <a:r>
              <a:rPr dirty="0" spc="5"/>
              <a:t>rie</a:t>
            </a:r>
            <a:r>
              <a:rPr dirty="0" spc="-20"/>
              <a:t>t</a:t>
            </a:r>
            <a:r>
              <a:rPr dirty="0" spc="-455"/>
              <a:t>`</a:t>
            </a:r>
            <a:r>
              <a:rPr dirty="0" spc="-35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230200" y="115256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0200" y="1342351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200" y="1532140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0200" y="1721929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3830" y="931504"/>
            <a:ext cx="1350010" cy="807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20" i="1">
                <a:latin typeface="Verdana"/>
                <a:cs typeface="Verdan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r>
              <a:rPr dirty="0" sz="1000" spc="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-120">
                <a:latin typeface="Lucida Sans Unicode"/>
                <a:cs typeface="Lucida Sans Unicode"/>
              </a:rPr>
              <a:t>0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1;</a:t>
            </a:r>
            <a:endParaRPr sz="1000">
              <a:latin typeface="Tahoma"/>
              <a:cs typeface="Tahom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-120">
                <a:latin typeface="Lucida Sans Unicode"/>
                <a:cs typeface="Lucida Sans Unicode"/>
              </a:rPr>
              <a:t>1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spc="-142" i="1">
                <a:latin typeface="Calibri"/>
                <a:cs typeface="Calibri"/>
              </a:rPr>
              <a:t> </a:t>
            </a:r>
            <a:r>
              <a:rPr dirty="0" baseline="27777" sz="1050" spc="22">
                <a:latin typeface="Lucida Sans Unicode"/>
                <a:cs typeface="Lucida Sans Unicode"/>
              </a:rPr>
              <a:t>+</a:t>
            </a:r>
            <a:r>
              <a:rPr dirty="0" baseline="27777" sz="1050" spc="37" i="1">
                <a:latin typeface="Calibri"/>
                <a:cs typeface="Calibri"/>
              </a:rPr>
              <a:t>y</a:t>
            </a:r>
            <a:r>
              <a:rPr dirty="0" baseline="27777" sz="1050" i="1">
                <a:latin typeface="Calibri"/>
                <a:cs typeface="Calibri"/>
              </a:rPr>
              <a:t>  </a:t>
            </a:r>
            <a:r>
              <a:rPr dirty="0" baseline="27777" sz="1050" spc="-112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spc="-67" i="1">
                <a:latin typeface="Calibri"/>
                <a:cs typeface="Calibri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37" i="1">
                <a:latin typeface="Calibri"/>
                <a:cs typeface="Calibri"/>
              </a:rPr>
              <a:t>y</a:t>
            </a:r>
            <a:r>
              <a:rPr dirty="0" baseline="27777" sz="1050" spc="-52" i="1">
                <a:latin typeface="Calibri"/>
                <a:cs typeface="Calibri"/>
              </a:rPr>
              <a:t> 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algn="ctr" marL="177165">
              <a:lnSpc>
                <a:spcPct val="100000"/>
              </a:lnSpc>
              <a:spcBef>
                <a:spcPts val="100"/>
              </a:spcBef>
            </a:pPr>
            <a:r>
              <a:rPr dirty="0" sz="500" spc="25" i="1">
                <a:latin typeface="Calibri"/>
                <a:cs typeface="Calibri"/>
              </a:rPr>
              <a:t>x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85925" y="931504"/>
            <a:ext cx="4908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20" i="1">
                <a:latin typeface="Verdana"/>
                <a:cs typeface="Verdan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20">
                <a:latin typeface="Verdana"/>
                <a:cs typeface="Verdana"/>
              </a:rPr>
              <a:t>R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0728" y="1664746"/>
            <a:ext cx="696595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83260" algn="l"/>
              </a:tabLst>
            </a:pP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4</a:t>
            </a: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baseline="-27777" sz="1050" spc="-67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-60" i="1">
                <a:latin typeface="Trebuchet MS"/>
                <a:cs typeface="Trebuchet MS"/>
              </a:rPr>
              <a:t>a</a:t>
            </a:r>
            <a:r>
              <a:rPr dirty="0" sz="700" spc="95" i="1">
                <a:latin typeface="Calibri"/>
                <a:cs typeface="Calibri"/>
              </a:rPr>
              <a:t>x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25" i="1">
                <a:latin typeface="Calibri"/>
                <a:cs typeface="Calibri"/>
              </a:rPr>
              <a:t>y</a:t>
            </a:r>
            <a:r>
              <a:rPr dirty="0" sz="700" i="1">
                <a:latin typeface="Calibri"/>
                <a:cs typeface="Calibri"/>
              </a:rPr>
              <a:t>  </a:t>
            </a:r>
            <a:r>
              <a:rPr dirty="0" sz="700" spc="-75" i="1">
                <a:latin typeface="Calibri"/>
                <a:cs typeface="Calibri"/>
              </a:rPr>
              <a:t> </a:t>
            </a:r>
            <a:r>
              <a:rPr dirty="0" baseline="-19444" sz="1500" spc="60">
                <a:latin typeface="Tahoma"/>
                <a:cs typeface="Tahoma"/>
              </a:rPr>
              <a:t>=</a:t>
            </a:r>
            <a:r>
              <a:rPr dirty="0" baseline="-19444" sz="1500" spc="127">
                <a:latin typeface="Tahoma"/>
                <a:cs typeface="Tahoma"/>
              </a:rPr>
              <a:t> </a:t>
            </a:r>
            <a:r>
              <a:rPr dirty="0" baseline="3968" sz="1050" spc="-15" i="1" u="sng">
                <a:latin typeface="Calibri"/>
                <a:cs typeface="Calibri"/>
              </a:rPr>
              <a:t>a</a:t>
            </a:r>
            <a:r>
              <a:rPr dirty="0" baseline="3968" sz="1050" spc="-7" u="sng">
                <a:latin typeface="Times New Roman"/>
                <a:cs typeface="Times New Roman"/>
              </a:rPr>
              <a:t> </a:t>
            </a:r>
            <a:r>
              <a:rPr dirty="0" baseline="3968" sz="1050" u="sng">
                <a:latin typeface="Times New Roman"/>
                <a:cs typeface="Times New Roman"/>
              </a:rPr>
              <a:t>	</a:t>
            </a:r>
            <a:endParaRPr baseline="3968" sz="10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2716" y="1762794"/>
            <a:ext cx="7112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0" i="1">
                <a:latin typeface="Calibri"/>
                <a:cs typeface="Calibri"/>
              </a:rPr>
              <a:t>a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48690" y="1756543"/>
            <a:ext cx="565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 i="1">
                <a:latin typeface="Calibri"/>
                <a:cs typeface="Calibri"/>
              </a:rPr>
              <a:t>y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08075" y="1690660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22501"/>
            <a:ext cx="3651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pu</a:t>
            </a:r>
            <a:r>
              <a:rPr dirty="0" sz="1000" spc="-55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riscrivere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46277" y="9310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33577" y="769224"/>
            <a:ext cx="96901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92175" algn="l"/>
              </a:tabLst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26031" y="9310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705785" y="9310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585552" y="9310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033106" y="854822"/>
            <a:ext cx="300799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92175" algn="l"/>
                <a:tab pos="1771650" algn="l"/>
                <a:tab pos="2651760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latin typeface="Lucida Sans Unicode"/>
                <a:cs typeface="Lucida Sans Unicode"/>
              </a:rPr>
              <a:t>0</a:t>
            </a:r>
            <a:r>
              <a:rPr dirty="0" sz="1000" spc="-35">
                <a:latin typeface="Tahoma"/>
                <a:cs typeface="Tahoma"/>
              </a:rPr>
              <a:t>(2814)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latin typeface="Lucida Sans Unicode"/>
                <a:cs typeface="Lucida Sans Unicode"/>
              </a:rPr>
              <a:t>0</a:t>
            </a:r>
            <a:r>
              <a:rPr dirty="0" sz="1000" spc="-35">
                <a:latin typeface="Tahoma"/>
                <a:cs typeface="Tahoma"/>
              </a:rPr>
              <a:t>(3916)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</a:t>
            </a:r>
            <a:r>
              <a:rPr dirty="0" baseline="-19841" sz="1050" spc="-52">
                <a:latin typeface="Lucida Sans Unicode"/>
                <a:cs typeface="Lucida Sans Unicode"/>
              </a:rPr>
              <a:t>0</a:t>
            </a:r>
            <a:r>
              <a:rPr dirty="0" sz="1000" spc="-35">
                <a:latin typeface="Tahoma"/>
                <a:cs typeface="Tahoma"/>
              </a:rPr>
              <a:t>(8172)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10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13331" y="941601"/>
            <a:ext cx="9690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92175" algn="l"/>
              </a:tabLst>
            </a:pP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93085" y="769224"/>
            <a:ext cx="9690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92175" algn="l"/>
              </a:tabLst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8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72852" y="941601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946277" y="123700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31950" y="123700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17610" y="123700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611907" y="123700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693458" y="1160752"/>
            <a:ext cx="2338070" cy="411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2729" algn="l"/>
              </a:tabLst>
            </a:pPr>
            <a:r>
              <a:rPr dirty="0" sz="1000" spc="-25">
                <a:latin typeface="Lucida Sans Unicode"/>
                <a:cs typeface="Lucida Sans Unicode"/>
              </a:rPr>
              <a:t>≈</a:t>
            </a:r>
            <a:r>
              <a:rPr dirty="0" sz="1000" spc="-25">
                <a:latin typeface="Lucida Sans Unicode"/>
                <a:cs typeface="Lucida Sans Unicode"/>
              </a:rPr>
              <a:t>	</a:t>
            </a:r>
            <a:r>
              <a:rPr dirty="0" baseline="-38888" sz="1500" spc="-75">
                <a:latin typeface="Tahoma"/>
                <a:cs typeface="Tahoma"/>
              </a:rPr>
              <a:t>2</a:t>
            </a:r>
            <a:r>
              <a:rPr dirty="0" baseline="-38888" sz="1500" spc="37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45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4</a:t>
            </a:r>
            <a:r>
              <a:rPr dirty="0" baseline="-38888" sz="1500" spc="37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59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25">
                <a:latin typeface="Lucida Sans Unicode"/>
                <a:cs typeface="Lucida Sans Unicode"/>
              </a:rPr>
              <a:t> </a:t>
            </a:r>
            <a:r>
              <a:rPr dirty="0" baseline="-38888" sz="1500" spc="97">
                <a:latin typeface="Tahoma"/>
                <a:cs typeface="Tahoma"/>
              </a:rPr>
              <a:t>6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91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3</a:t>
            </a:r>
            <a:r>
              <a:rPr dirty="0" baseline="-38888" sz="1500" spc="37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7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dirty="0" sz="1000" spc="-25">
                <a:latin typeface="Lucida Sans Unicode"/>
                <a:cs typeface="Lucida Sans Unicode"/>
              </a:rPr>
              <a:t>≈</a:t>
            </a:r>
            <a:r>
              <a:rPr dirty="0" sz="1000" spc="-2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725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8975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65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87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≈</a:t>
            </a:r>
            <a:r>
              <a:rPr dirty="0" sz="1000" spc="-4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84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33577" y="1075167"/>
            <a:ext cx="17545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98170" algn="l"/>
                <a:tab pos="1183640" algn="l"/>
                <a:tab pos="1677670" algn="l"/>
              </a:tabLst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8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3830" y="1659456"/>
            <a:ext cx="4343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Dunque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22501"/>
            <a:ext cx="3651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pu</a:t>
            </a:r>
            <a:r>
              <a:rPr dirty="0" sz="1000" spc="-55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riscrivere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46277" y="9310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33577" y="769224"/>
            <a:ext cx="96901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92175" algn="l"/>
              </a:tabLst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26031" y="9310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705785" y="9310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585552" y="9310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033106" y="854822"/>
            <a:ext cx="300799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92175" algn="l"/>
                <a:tab pos="1771650" algn="l"/>
                <a:tab pos="2651760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latin typeface="Lucida Sans Unicode"/>
                <a:cs typeface="Lucida Sans Unicode"/>
              </a:rPr>
              <a:t>0</a:t>
            </a:r>
            <a:r>
              <a:rPr dirty="0" sz="1000" spc="-35">
                <a:latin typeface="Tahoma"/>
                <a:cs typeface="Tahoma"/>
              </a:rPr>
              <a:t>(2814)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latin typeface="Lucida Sans Unicode"/>
                <a:cs typeface="Lucida Sans Unicode"/>
              </a:rPr>
              <a:t>0</a:t>
            </a:r>
            <a:r>
              <a:rPr dirty="0" sz="1000" spc="-35">
                <a:latin typeface="Tahoma"/>
                <a:cs typeface="Tahoma"/>
              </a:rPr>
              <a:t>(3916)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</a:t>
            </a:r>
            <a:r>
              <a:rPr dirty="0" baseline="-19841" sz="1050" spc="-52">
                <a:latin typeface="Lucida Sans Unicode"/>
                <a:cs typeface="Lucida Sans Unicode"/>
              </a:rPr>
              <a:t>0</a:t>
            </a:r>
            <a:r>
              <a:rPr dirty="0" sz="1000" spc="-35">
                <a:latin typeface="Tahoma"/>
                <a:cs typeface="Tahoma"/>
              </a:rPr>
              <a:t>(8172)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10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13331" y="941601"/>
            <a:ext cx="9690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92175" algn="l"/>
              </a:tabLst>
            </a:pP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93085" y="769224"/>
            <a:ext cx="9690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92175" algn="l"/>
              </a:tabLst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8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72852" y="941601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946277" y="123700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31950" y="123700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17610" y="123700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611907" y="123700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693458" y="1160752"/>
            <a:ext cx="2338070" cy="411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2729" algn="l"/>
              </a:tabLst>
            </a:pPr>
            <a:r>
              <a:rPr dirty="0" sz="1000" spc="-25">
                <a:latin typeface="Lucida Sans Unicode"/>
                <a:cs typeface="Lucida Sans Unicode"/>
              </a:rPr>
              <a:t>≈</a:t>
            </a:r>
            <a:r>
              <a:rPr dirty="0" sz="1000" spc="-25">
                <a:latin typeface="Lucida Sans Unicode"/>
                <a:cs typeface="Lucida Sans Unicode"/>
              </a:rPr>
              <a:t>	</a:t>
            </a:r>
            <a:r>
              <a:rPr dirty="0" baseline="-38888" sz="1500" spc="-75">
                <a:latin typeface="Tahoma"/>
                <a:cs typeface="Tahoma"/>
              </a:rPr>
              <a:t>2</a:t>
            </a:r>
            <a:r>
              <a:rPr dirty="0" baseline="-38888" sz="1500" spc="37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45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4</a:t>
            </a:r>
            <a:r>
              <a:rPr dirty="0" baseline="-38888" sz="1500" spc="37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59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25">
                <a:latin typeface="Lucida Sans Unicode"/>
                <a:cs typeface="Lucida Sans Unicode"/>
              </a:rPr>
              <a:t> </a:t>
            </a:r>
            <a:r>
              <a:rPr dirty="0" baseline="-38888" sz="1500" spc="97">
                <a:latin typeface="Tahoma"/>
                <a:cs typeface="Tahoma"/>
              </a:rPr>
              <a:t>6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91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3</a:t>
            </a:r>
            <a:r>
              <a:rPr dirty="0" baseline="-38888" sz="1500" spc="37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7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dirty="0" sz="1000" spc="-25">
                <a:latin typeface="Lucida Sans Unicode"/>
                <a:cs typeface="Lucida Sans Unicode"/>
              </a:rPr>
              <a:t>≈</a:t>
            </a:r>
            <a:r>
              <a:rPr dirty="0" sz="1000" spc="-2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725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8975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65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87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≈</a:t>
            </a:r>
            <a:r>
              <a:rPr dirty="0" sz="1000" spc="-4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84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33577" y="1075167"/>
            <a:ext cx="17545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98170" algn="l"/>
                <a:tab pos="1183640" algn="l"/>
                <a:tab pos="1677670" algn="l"/>
              </a:tabLst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8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3830" y="1659456"/>
            <a:ext cx="4343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Dunque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154163" y="1969604"/>
            <a:ext cx="733425" cy="0"/>
          </a:xfrm>
          <a:custGeom>
            <a:avLst/>
            <a:gdLst/>
            <a:ahLst/>
            <a:cxnLst/>
            <a:rect l="l" t="t" r="r" b="b"/>
            <a:pathLst>
              <a:path w="733425" h="0">
                <a:moveTo>
                  <a:pt x="0" y="0"/>
                </a:moveTo>
                <a:lnTo>
                  <a:pt x="733285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619211" y="2016950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3047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014933" y="1933259"/>
            <a:ext cx="870585" cy="274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66666" sz="1500" spc="1072">
                <a:solidFill>
                  <a:srgbClr val="FF0000"/>
                </a:solidFill>
                <a:latin typeface="Arial"/>
                <a:cs typeface="Arial"/>
              </a:rPr>
              <a:t>;</a:t>
            </a:r>
            <a:r>
              <a:rPr dirty="0" baseline="66666" sz="1500" spc="-24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2814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FF0000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47222" sz="1500" spc="22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3916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169339" y="2178812"/>
            <a:ext cx="702945" cy="0"/>
          </a:xfrm>
          <a:custGeom>
            <a:avLst/>
            <a:gdLst/>
            <a:ahLst/>
            <a:cxnLst/>
            <a:rect l="l" t="t" r="r" b="b"/>
            <a:pathLst>
              <a:path w="702944" h="0">
                <a:moveTo>
                  <a:pt x="0" y="0"/>
                </a:moveTo>
                <a:lnTo>
                  <a:pt x="702919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446225" y="2204110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3047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328089" y="2137420"/>
            <a:ext cx="38417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7222" sz="1500" spc="-794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baseline="50000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baseline="50000" sz="75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50000" sz="750" spc="-6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8172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082723" y="2090496"/>
            <a:ext cx="116839" cy="0"/>
          </a:xfrm>
          <a:custGeom>
            <a:avLst/>
            <a:gdLst/>
            <a:ahLst/>
            <a:cxnLst/>
            <a:rect l="l" t="t" r="r" b="b"/>
            <a:pathLst>
              <a:path w="116839" h="0">
                <a:moveTo>
                  <a:pt x="0" y="0"/>
                </a:moveTo>
                <a:lnTo>
                  <a:pt x="116636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902866" y="2102559"/>
            <a:ext cx="78740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9705" algn="l"/>
                <a:tab pos="422909" algn="l"/>
              </a:tabLst>
            </a:pPr>
            <a:r>
              <a:rPr dirty="0" sz="1000" spc="-365">
                <a:solidFill>
                  <a:srgbClr val="FF0000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365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4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964588" y="2023819"/>
            <a:ext cx="95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30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baseline="-38888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endParaRPr baseline="-38888" sz="75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133295" y="209451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8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64650" y="2006748"/>
            <a:ext cx="210820" cy="13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0">
                <a:latin typeface="Lucida Sans Unicode"/>
                <a:cs typeface="Lucida Sans Unicode"/>
              </a:rPr>
              <a:t>lo</a:t>
            </a:r>
            <a:r>
              <a:rPr dirty="0" sz="700" spc="-60">
                <a:latin typeface="Lucida Sans Unicode"/>
                <a:cs typeface="Lucida Sans Unicode"/>
              </a:rPr>
              <a:t>g</a:t>
            </a:r>
            <a:r>
              <a:rPr dirty="0" baseline="-22222" sz="750" spc="-82">
                <a:latin typeface="Lucida Sans Unicode"/>
                <a:cs typeface="Lucida Sans Unicode"/>
              </a:rPr>
              <a:t>10</a:t>
            </a:r>
            <a:endParaRPr baseline="-22222" sz="75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56064" y="1904388"/>
            <a:ext cx="10604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434">
                <a:latin typeface="Arial"/>
                <a:cs typeface="Arial"/>
              </a:rPr>
              <a:t>I</a:t>
            </a:r>
            <a:endParaRPr sz="7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166287" y="1985429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423297" y="1985429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964383" y="2063966"/>
            <a:ext cx="514350" cy="0"/>
          </a:xfrm>
          <a:custGeom>
            <a:avLst/>
            <a:gdLst/>
            <a:ahLst/>
            <a:cxnLst/>
            <a:rect l="l" t="t" r="r" b="b"/>
            <a:pathLst>
              <a:path w="514350" h="0">
                <a:moveTo>
                  <a:pt x="0" y="0"/>
                </a:moveTo>
                <a:lnTo>
                  <a:pt x="514032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228339" y="2120633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2951683" y="1974576"/>
            <a:ext cx="518159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75"/>
              </a:lnSpc>
            </a:pPr>
            <a:r>
              <a:rPr dirty="0" sz="500" spc="-25">
                <a:latin typeface="Lucida Sans Unicode"/>
                <a:cs typeface="Lucida Sans Unicode"/>
              </a:rPr>
              <a:t>(2814)</a:t>
            </a:r>
            <a:r>
              <a:rPr dirty="0" sz="500" spc="-40">
                <a:latin typeface="Lucida Sans Unicode"/>
                <a:cs typeface="Lucida Sans Unicode"/>
              </a:rPr>
              <a:t> </a:t>
            </a:r>
            <a:r>
              <a:rPr dirty="0" baseline="5555" sz="750" spc="-82">
                <a:latin typeface="Lucida Sans Unicode"/>
                <a:cs typeface="Lucida Sans Unicode"/>
              </a:rPr>
              <a:t>2</a:t>
            </a:r>
            <a:r>
              <a:rPr dirty="0" baseline="5555" sz="750" spc="15">
                <a:latin typeface="Lucida Sans Unicode"/>
                <a:cs typeface="Lucida Sans Unicode"/>
              </a:rPr>
              <a:t> </a:t>
            </a:r>
            <a:r>
              <a:rPr dirty="0" sz="500" spc="-25">
                <a:latin typeface="Lucida Sans Unicode"/>
                <a:cs typeface="Lucida Sans Unicode"/>
              </a:rPr>
              <a:t>(3916)</a:t>
            </a:r>
            <a:r>
              <a:rPr dirty="0" sz="500" spc="-40">
                <a:latin typeface="Lucida Sans Unicode"/>
                <a:cs typeface="Lucida Sans Unicode"/>
              </a:rPr>
              <a:t> </a:t>
            </a:r>
            <a:r>
              <a:rPr dirty="0" baseline="5555" sz="750" spc="-82">
                <a:latin typeface="Lucida Sans Unicode"/>
                <a:cs typeface="Lucida Sans Unicode"/>
              </a:rPr>
              <a:t>4</a:t>
            </a:r>
            <a:endParaRPr baseline="5555" sz="750">
              <a:latin typeface="Lucida Sans Unicode"/>
              <a:cs typeface="Lucida Sans Unicode"/>
            </a:endParaRPr>
          </a:p>
          <a:p>
            <a:pPr marL="276225">
              <a:lnSpc>
                <a:spcPts val="575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r>
              <a:rPr dirty="0" sz="500" spc="-55">
                <a:latin typeface="Lucida Sans Unicode"/>
                <a:cs typeface="Lucida Sans Unicode"/>
              </a:rPr>
              <a:t>    </a:t>
            </a:r>
            <a:r>
              <a:rPr dirty="0" sz="500" spc="-10">
                <a:latin typeface="Lucida Sans Unicode"/>
                <a:cs typeface="Lucida Sans Unicode"/>
              </a:rPr>
              <a:t> </a:t>
            </a:r>
            <a:r>
              <a:rPr dirty="0" sz="500" spc="-55">
                <a:latin typeface="Lucida Sans Unicode"/>
                <a:cs typeface="Lucida Sans Unicode"/>
              </a:rPr>
              <a:t>8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153587" y="1916410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361245" y="2120633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3410597" y="1904388"/>
            <a:ext cx="17653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750" spc="-82">
                <a:latin typeface="Lucida Sans Unicode"/>
                <a:cs typeface="Lucida Sans Unicode"/>
              </a:rPr>
              <a:t>1</a:t>
            </a:r>
            <a:r>
              <a:rPr dirty="0" baseline="-38888" sz="750" spc="-82">
                <a:latin typeface="Lucida Sans Unicode"/>
                <a:cs typeface="Lucida Sans Unicode"/>
              </a:rPr>
              <a:t> </a:t>
            </a:r>
            <a:r>
              <a:rPr dirty="0" baseline="-38888" sz="750" spc="-44">
                <a:latin typeface="Lucida Sans Unicode"/>
                <a:cs typeface="Lucida Sans Unicode"/>
              </a:rPr>
              <a:t> </a:t>
            </a:r>
            <a:r>
              <a:rPr dirty="0" sz="700" spc="434">
                <a:latin typeface="Arial"/>
                <a:cs typeface="Arial"/>
              </a:rPr>
              <a:t>\</a:t>
            </a:r>
            <a:endParaRPr sz="7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013735" y="2109780"/>
            <a:ext cx="39433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latin typeface="Lucida Sans Unicode"/>
                <a:cs typeface="Lucida Sans Unicode"/>
              </a:rPr>
              <a:t>(8172)</a:t>
            </a:r>
            <a:r>
              <a:rPr dirty="0" sz="500" spc="-40">
                <a:latin typeface="Lucida Sans Unicode"/>
                <a:cs typeface="Lucida Sans Unicode"/>
              </a:rPr>
              <a:t> </a:t>
            </a:r>
            <a:r>
              <a:rPr dirty="0" baseline="5555" sz="750" spc="-82">
                <a:latin typeface="Lucida Sans Unicode"/>
                <a:cs typeface="Lucida Sans Unicode"/>
              </a:rPr>
              <a:t>6</a:t>
            </a:r>
            <a:r>
              <a:rPr dirty="0" baseline="5555" sz="750" spc="15">
                <a:latin typeface="Lucida Sans Unicode"/>
                <a:cs typeface="Lucida Sans Unicode"/>
              </a:rPr>
              <a:t> </a:t>
            </a:r>
            <a:r>
              <a:rPr dirty="0" sz="500" spc="40" i="1">
                <a:latin typeface="Trebuchet MS"/>
                <a:cs typeface="Trebuchet MS"/>
              </a:rPr>
              <a:t>·</a:t>
            </a:r>
            <a:r>
              <a:rPr dirty="0" sz="500" spc="-55">
                <a:latin typeface="Lucida Sans Unicode"/>
                <a:cs typeface="Lucida Sans Unicode"/>
              </a:rPr>
              <a:t>5</a:t>
            </a:r>
            <a:r>
              <a:rPr dirty="0" sz="500" spc="-40">
                <a:latin typeface="Lucida Sans Unicode"/>
                <a:cs typeface="Lucida Sans Unicode"/>
              </a:rPr>
              <a:t> </a:t>
            </a:r>
            <a:r>
              <a:rPr dirty="0" baseline="5555" sz="750" spc="-82">
                <a:latin typeface="Lucida Sans Unicode"/>
                <a:cs typeface="Lucida Sans Unicode"/>
              </a:rPr>
              <a:t>3</a:t>
            </a:r>
            <a:endParaRPr baseline="5555" sz="75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313190" y="2376013"/>
            <a:ext cx="101155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5">
                <a:latin typeface="Lucida Sans Unicode"/>
                <a:cs typeface="Lucida Sans Unicode"/>
              </a:rPr>
              <a:t>≈</a:t>
            </a:r>
            <a:r>
              <a:rPr dirty="0" sz="1000" spc="-2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10</a:t>
            </a:r>
            <a:r>
              <a:rPr dirty="0" baseline="31746" sz="1050" spc="-120">
                <a:latin typeface="Lucida Sans Unicode"/>
                <a:cs typeface="Lucida Sans Unicode"/>
              </a:rPr>
              <a:t>3</a:t>
            </a:r>
            <a:r>
              <a:rPr dirty="0" baseline="31746" sz="1050" spc="-37" i="1">
                <a:latin typeface="Verdana"/>
                <a:cs typeface="Verdana"/>
              </a:rPr>
              <a:t>,</a:t>
            </a:r>
            <a:r>
              <a:rPr dirty="0" baseline="31746" sz="1050" spc="-120">
                <a:latin typeface="Lucida Sans Unicode"/>
                <a:cs typeface="Lucida Sans Unicode"/>
              </a:rPr>
              <a:t>84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≈</a:t>
            </a:r>
            <a:r>
              <a:rPr dirty="0" sz="1000" spc="-4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6918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8" name="object 4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234" y="24034"/>
            <a:ext cx="4838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ro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osti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1191334"/>
            <a:ext cx="15557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0200" y="1412391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27735" y="1457375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10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40728" y="1359823"/>
            <a:ext cx="544195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841" sz="1050" spc="11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12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5035" y="1453269"/>
            <a:ext cx="120014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16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31522" y="1381122"/>
            <a:ext cx="2603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18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234" y="24034"/>
            <a:ext cx="4838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ro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osti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1191334"/>
            <a:ext cx="15557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0200" y="1412391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27735" y="1457375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10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40728" y="1359823"/>
            <a:ext cx="544195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841" sz="1050" spc="11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12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5035" y="1453269"/>
            <a:ext cx="120014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16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30200" y="1602180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21207" y="1641665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931522" y="1381122"/>
            <a:ext cx="260350" cy="342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18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  <a:p>
            <a:pPr algn="ctr" marL="71755">
              <a:lnSpc>
                <a:spcPct val="100000"/>
              </a:lnSpc>
              <a:spcBef>
                <a:spcPts val="295"/>
              </a:spcBef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6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0728" y="1570911"/>
            <a:ext cx="69278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23809" sz="1050" spc="397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baseline="-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23809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125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234" y="24034"/>
            <a:ext cx="4838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ro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osti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1191334"/>
            <a:ext cx="15557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0200" y="1412391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27735" y="1457375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10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40728" y="1359823"/>
            <a:ext cx="544195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841" sz="1050" spc="11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12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5035" y="1453269"/>
            <a:ext cx="120014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16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30200" y="1602180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21207" y="1641665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931522" y="1381122"/>
            <a:ext cx="260350" cy="342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18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  <a:p>
            <a:pPr algn="ctr" marL="71755">
              <a:lnSpc>
                <a:spcPct val="100000"/>
              </a:lnSpc>
              <a:spcBef>
                <a:spcPts val="295"/>
              </a:spcBef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6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30200" y="181757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16457" y="1786280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40728" y="1570911"/>
            <a:ext cx="692785" cy="389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23809" sz="1050" spc="397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baseline="-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23809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125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95"/>
              </a:spcBef>
              <a:tabLst>
                <a:tab pos="475615" algn="l"/>
              </a:tabLst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8309" y="1719590"/>
            <a:ext cx="95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30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-38888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baseline="-38888" sz="75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059734" y="1862544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995353" y="1764991"/>
            <a:ext cx="175895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195">
                <a:latin typeface="Tahoma"/>
                <a:cs typeface="Tahoma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-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47034" y="1858450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234" y="24034"/>
            <a:ext cx="4838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ro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osti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1191334"/>
            <a:ext cx="15557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0200" y="1412391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27735" y="1457375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10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40728" y="1359823"/>
            <a:ext cx="544195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841" sz="1050" spc="11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12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5035" y="1453269"/>
            <a:ext cx="120014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16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30200" y="1602180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21207" y="1641665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931522" y="1381122"/>
            <a:ext cx="260350" cy="342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18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  <a:p>
            <a:pPr algn="ctr" marL="71755">
              <a:lnSpc>
                <a:spcPct val="100000"/>
              </a:lnSpc>
              <a:spcBef>
                <a:spcPts val="295"/>
              </a:spcBef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6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30200" y="181757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16457" y="1786280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40728" y="1570911"/>
            <a:ext cx="692785" cy="389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23809" sz="1050" spc="397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baseline="-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23809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125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95"/>
              </a:spcBef>
              <a:tabLst>
                <a:tab pos="475615" algn="l"/>
              </a:tabLst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8309" y="1719590"/>
            <a:ext cx="95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30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-38888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baseline="-38888" sz="75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059734" y="1862544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995353" y="1764991"/>
            <a:ext cx="175895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195">
                <a:latin typeface="Tahoma"/>
                <a:cs typeface="Tahoma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-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30200" y="2007361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74789" y="2052332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5" h="0">
                <a:moveTo>
                  <a:pt x="0" y="0"/>
                </a:moveTo>
                <a:lnTo>
                  <a:pt x="14116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899104" y="1858450"/>
            <a:ext cx="260350" cy="308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0795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endParaRPr sz="700">
              <a:latin typeface="Lucida Sans Unicode"/>
              <a:cs typeface="Lucida Sans Unicode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18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0728" y="1976092"/>
            <a:ext cx="40449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endParaRPr baseline="-19841" sz="105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9142" y="1954780"/>
            <a:ext cx="170180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700" spc="4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-127">
                <a:latin typeface="Tahoma"/>
                <a:cs typeface="Tahoma"/>
              </a:rPr>
              <a:t>;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2089" y="2048239"/>
            <a:ext cx="16700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100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234" y="24034"/>
            <a:ext cx="4838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ro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osti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1191334"/>
            <a:ext cx="15557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0200" y="1412391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27735" y="1457375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10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40728" y="1359823"/>
            <a:ext cx="544195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841" sz="1050" spc="11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12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5035" y="1453269"/>
            <a:ext cx="120014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16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30200" y="1602180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21207" y="1641665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931522" y="1381122"/>
            <a:ext cx="260350" cy="342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18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  <a:p>
            <a:pPr algn="ctr" marL="71755">
              <a:lnSpc>
                <a:spcPct val="100000"/>
              </a:lnSpc>
              <a:spcBef>
                <a:spcPts val="295"/>
              </a:spcBef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6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30200" y="181757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16457" y="1786280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40728" y="1570911"/>
            <a:ext cx="692785" cy="389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23809" sz="1050" spc="397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baseline="-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23809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125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95"/>
              </a:spcBef>
              <a:tabLst>
                <a:tab pos="475615" algn="l"/>
              </a:tabLst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8309" y="1719590"/>
            <a:ext cx="95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30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-38888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baseline="-38888" sz="75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059734" y="1862544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995353" y="1764991"/>
            <a:ext cx="175895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195">
                <a:latin typeface="Tahoma"/>
                <a:cs typeface="Tahoma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-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30200" y="2007361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74789" y="2052332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5" h="0">
                <a:moveTo>
                  <a:pt x="0" y="0"/>
                </a:moveTo>
                <a:lnTo>
                  <a:pt x="14116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899104" y="1858450"/>
            <a:ext cx="260350" cy="308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0795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endParaRPr sz="700">
              <a:latin typeface="Lucida Sans Unicode"/>
              <a:cs typeface="Lucida Sans Unicode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18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0728" y="1976092"/>
            <a:ext cx="40449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endParaRPr baseline="-19841" sz="105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9142" y="1954780"/>
            <a:ext cx="170180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700" spc="4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-127">
                <a:latin typeface="Tahoma"/>
                <a:cs typeface="Tahoma"/>
              </a:rPr>
              <a:t>;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2089" y="2048239"/>
            <a:ext cx="16700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100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30200" y="2197150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240728" y="2165881"/>
            <a:ext cx="53022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16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045079" y="2242121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980628" y="2144568"/>
            <a:ext cx="175895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195">
                <a:latin typeface="Tahoma"/>
                <a:cs typeface="Tahoma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-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32379" y="2238015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234" y="24034"/>
            <a:ext cx="4838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ro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osti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Esercizi</a:t>
            </a:r>
          </a:p>
        </p:txBody>
      </p:sp>
      <p:sp>
        <p:nvSpPr>
          <p:cNvPr id="6" name="object 6"/>
          <p:cNvSpPr/>
          <p:nvPr/>
        </p:nvSpPr>
        <p:spPr>
          <a:xfrm>
            <a:off x="230200" y="1346720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830" y="1125662"/>
            <a:ext cx="2118995" cy="282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-50">
                <a:latin typeface="Tahoma"/>
                <a:cs typeface="Tahoma"/>
              </a:rPr>
              <a:t>g</a:t>
            </a:r>
            <a:r>
              <a:rPr dirty="0" sz="1000" spc="-60">
                <a:latin typeface="Tahoma"/>
                <a:cs typeface="Tahoma"/>
              </a:rPr>
              <a:t>u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ritmi:</a:t>
            </a:r>
            <a:endParaRPr sz="1000">
              <a:latin typeface="Tahoma"/>
              <a:cs typeface="Tahoma"/>
            </a:endParaRPr>
          </a:p>
          <a:p>
            <a:pPr marL="541655">
              <a:lnSpc>
                <a:spcPct val="100000"/>
              </a:lnSpc>
              <a:spcBef>
                <a:spcPts val="200"/>
              </a:spcBef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32155" y="1391691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10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40728" y="1315451"/>
            <a:ext cx="8788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5305" algn="l"/>
              </a:tabLst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8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5386" y="1374885"/>
            <a:ext cx="6921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3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9455" y="1387598"/>
            <a:ext cx="120014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81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66311" y="1315451"/>
            <a:ext cx="4006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234" y="24034"/>
            <a:ext cx="4838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ro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osti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Esercizi</a:t>
            </a:r>
          </a:p>
        </p:txBody>
      </p:sp>
      <p:sp>
        <p:nvSpPr>
          <p:cNvPr id="6" name="object 6"/>
          <p:cNvSpPr/>
          <p:nvPr/>
        </p:nvSpPr>
        <p:spPr>
          <a:xfrm>
            <a:off x="230200" y="1346720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830" y="1125662"/>
            <a:ext cx="2118995" cy="282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-50">
                <a:latin typeface="Tahoma"/>
                <a:cs typeface="Tahoma"/>
              </a:rPr>
              <a:t>g</a:t>
            </a:r>
            <a:r>
              <a:rPr dirty="0" sz="1000" spc="-60">
                <a:latin typeface="Tahoma"/>
                <a:cs typeface="Tahoma"/>
              </a:rPr>
              <a:t>u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ritmi:</a:t>
            </a:r>
            <a:endParaRPr sz="1000">
              <a:latin typeface="Tahoma"/>
              <a:cs typeface="Tahoma"/>
            </a:endParaRPr>
          </a:p>
          <a:p>
            <a:pPr marL="541655">
              <a:lnSpc>
                <a:spcPct val="100000"/>
              </a:lnSpc>
              <a:spcBef>
                <a:spcPts val="200"/>
              </a:spcBef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32155" y="1391691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10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40728" y="1315451"/>
            <a:ext cx="8788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5305" algn="l"/>
              </a:tabLst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8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5386" y="1374885"/>
            <a:ext cx="6921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3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9455" y="1387598"/>
            <a:ext cx="120014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81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66311" y="1315451"/>
            <a:ext cx="4006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30200" y="1536509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32155" y="1581480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40728" y="1483927"/>
            <a:ext cx="733425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 </a:t>
            </a:r>
            <a:r>
              <a:rPr dirty="0" baseline="-19841" sz="1050" spc="-112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31746" sz="1050" spc="-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9455" y="1577386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8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550500" y="1581480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247402" y="1483927"/>
            <a:ext cx="414655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-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537800" y="1577386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234" y="24034"/>
            <a:ext cx="4838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ro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osti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Esercizi</a:t>
            </a:r>
          </a:p>
        </p:txBody>
      </p:sp>
      <p:sp>
        <p:nvSpPr>
          <p:cNvPr id="6" name="object 6"/>
          <p:cNvSpPr/>
          <p:nvPr/>
        </p:nvSpPr>
        <p:spPr>
          <a:xfrm>
            <a:off x="230200" y="1346720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830" y="1125662"/>
            <a:ext cx="2118995" cy="282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-50">
                <a:latin typeface="Tahoma"/>
                <a:cs typeface="Tahoma"/>
              </a:rPr>
              <a:t>g</a:t>
            </a:r>
            <a:r>
              <a:rPr dirty="0" sz="1000" spc="-60">
                <a:latin typeface="Tahoma"/>
                <a:cs typeface="Tahoma"/>
              </a:rPr>
              <a:t>u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ritmi:</a:t>
            </a:r>
            <a:endParaRPr sz="1000">
              <a:latin typeface="Tahoma"/>
              <a:cs typeface="Tahoma"/>
            </a:endParaRPr>
          </a:p>
          <a:p>
            <a:pPr marL="541655">
              <a:lnSpc>
                <a:spcPct val="100000"/>
              </a:lnSpc>
              <a:spcBef>
                <a:spcPts val="200"/>
              </a:spcBef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5386" y="1374885"/>
            <a:ext cx="6921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3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32155" y="1391691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10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40728" y="1315451"/>
            <a:ext cx="8788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5305" algn="l"/>
              </a:tabLst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8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9455" y="1387598"/>
            <a:ext cx="120014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81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66311" y="1315451"/>
            <a:ext cx="4006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30200" y="1536509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32155" y="1581480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40728" y="1483927"/>
            <a:ext cx="733425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 </a:t>
            </a:r>
            <a:r>
              <a:rPr dirty="0" baseline="-19841" sz="1050" spc="-112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31746" sz="1050" spc="-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9455" y="1577386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8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550500" y="1581480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247402" y="1483927"/>
            <a:ext cx="414655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-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537800" y="1577386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30200" y="1726297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32155" y="1771269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 h="0">
                <a:moveTo>
                  <a:pt x="0" y="0"/>
                </a:moveTo>
                <a:lnTo>
                  <a:pt x="14116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40728" y="1695028"/>
            <a:ext cx="82804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2295" algn="l"/>
              </a:tabLst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66495" y="1673716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19455" y="1767175"/>
            <a:ext cx="16700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243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539109" y="1771269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235987" y="1673716"/>
            <a:ext cx="414655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-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526409" y="1767175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7399" y="24034"/>
            <a:ext cx="429259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L’es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Pro</a:t>
            </a:r>
            <a:r>
              <a:rPr dirty="0" spc="-70"/>
              <a:t>p</a:t>
            </a:r>
            <a:r>
              <a:rPr dirty="0" spc="5"/>
              <a:t>rie</a:t>
            </a:r>
            <a:r>
              <a:rPr dirty="0" spc="-20"/>
              <a:t>t</a:t>
            </a:r>
            <a:r>
              <a:rPr dirty="0" spc="-455"/>
              <a:t>`</a:t>
            </a:r>
            <a:r>
              <a:rPr dirty="0" spc="-35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230200" y="115256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0200" y="1342351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200" y="1532140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0200" y="1721929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3830" y="931504"/>
            <a:ext cx="1350010" cy="807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20" i="1">
                <a:latin typeface="Verdana"/>
                <a:cs typeface="Verdan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r>
              <a:rPr dirty="0" sz="1000" spc="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-120">
                <a:latin typeface="Lucida Sans Unicode"/>
                <a:cs typeface="Lucida Sans Unicode"/>
              </a:rPr>
              <a:t>0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1;</a:t>
            </a:r>
            <a:endParaRPr sz="1000">
              <a:latin typeface="Tahoma"/>
              <a:cs typeface="Tahom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-120">
                <a:latin typeface="Lucida Sans Unicode"/>
                <a:cs typeface="Lucida Sans Unicode"/>
              </a:rPr>
              <a:t>1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spc="-142" i="1">
                <a:latin typeface="Calibri"/>
                <a:cs typeface="Calibri"/>
              </a:rPr>
              <a:t> </a:t>
            </a:r>
            <a:r>
              <a:rPr dirty="0" baseline="27777" sz="1050" spc="22">
                <a:latin typeface="Lucida Sans Unicode"/>
                <a:cs typeface="Lucida Sans Unicode"/>
              </a:rPr>
              <a:t>+</a:t>
            </a:r>
            <a:r>
              <a:rPr dirty="0" baseline="27777" sz="1050" spc="37" i="1">
                <a:latin typeface="Calibri"/>
                <a:cs typeface="Calibri"/>
              </a:rPr>
              <a:t>y</a:t>
            </a:r>
            <a:r>
              <a:rPr dirty="0" baseline="27777" sz="1050" i="1">
                <a:latin typeface="Calibri"/>
                <a:cs typeface="Calibri"/>
              </a:rPr>
              <a:t>  </a:t>
            </a:r>
            <a:r>
              <a:rPr dirty="0" baseline="27777" sz="1050" spc="-112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spc="-67" i="1">
                <a:latin typeface="Calibri"/>
                <a:cs typeface="Calibri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37" i="1">
                <a:latin typeface="Calibri"/>
                <a:cs typeface="Calibri"/>
              </a:rPr>
              <a:t>y</a:t>
            </a:r>
            <a:r>
              <a:rPr dirty="0" baseline="27777" sz="1050" spc="-52" i="1">
                <a:latin typeface="Calibri"/>
                <a:cs typeface="Calibri"/>
              </a:rPr>
              <a:t> 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algn="ctr" marL="177165">
              <a:lnSpc>
                <a:spcPct val="100000"/>
              </a:lnSpc>
              <a:spcBef>
                <a:spcPts val="100"/>
              </a:spcBef>
            </a:pPr>
            <a:r>
              <a:rPr dirty="0" sz="500" spc="25" i="1">
                <a:latin typeface="Calibri"/>
                <a:cs typeface="Calibri"/>
              </a:rPr>
              <a:t>x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85925" y="931504"/>
            <a:ext cx="4908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20" i="1">
                <a:latin typeface="Verdana"/>
                <a:cs typeface="Verdan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20">
                <a:latin typeface="Verdana"/>
                <a:cs typeface="Verdana"/>
              </a:rPr>
              <a:t>R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0728" y="1664746"/>
            <a:ext cx="696595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83260" algn="l"/>
              </a:tabLst>
            </a:pP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4</a:t>
            </a: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baseline="-27777" sz="1050" spc="-67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-60" i="1">
                <a:latin typeface="Trebuchet MS"/>
                <a:cs typeface="Trebuchet MS"/>
              </a:rPr>
              <a:t>a</a:t>
            </a:r>
            <a:r>
              <a:rPr dirty="0" sz="700" spc="95" i="1">
                <a:latin typeface="Calibri"/>
                <a:cs typeface="Calibri"/>
              </a:rPr>
              <a:t>x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25" i="1">
                <a:latin typeface="Calibri"/>
                <a:cs typeface="Calibri"/>
              </a:rPr>
              <a:t>y</a:t>
            </a:r>
            <a:r>
              <a:rPr dirty="0" sz="700" i="1">
                <a:latin typeface="Calibri"/>
                <a:cs typeface="Calibri"/>
              </a:rPr>
              <a:t>  </a:t>
            </a:r>
            <a:r>
              <a:rPr dirty="0" sz="700" spc="-75" i="1">
                <a:latin typeface="Calibri"/>
                <a:cs typeface="Calibri"/>
              </a:rPr>
              <a:t> </a:t>
            </a:r>
            <a:r>
              <a:rPr dirty="0" baseline="-19444" sz="1500" spc="60">
                <a:latin typeface="Tahoma"/>
                <a:cs typeface="Tahoma"/>
              </a:rPr>
              <a:t>=</a:t>
            </a:r>
            <a:r>
              <a:rPr dirty="0" baseline="-19444" sz="1500" spc="127">
                <a:latin typeface="Tahoma"/>
                <a:cs typeface="Tahoma"/>
              </a:rPr>
              <a:t> </a:t>
            </a:r>
            <a:r>
              <a:rPr dirty="0" baseline="3968" sz="1050" spc="-15" i="1" u="sng">
                <a:latin typeface="Calibri"/>
                <a:cs typeface="Calibri"/>
              </a:rPr>
              <a:t>a</a:t>
            </a:r>
            <a:r>
              <a:rPr dirty="0" baseline="3968" sz="1050" spc="-7" u="sng">
                <a:latin typeface="Times New Roman"/>
                <a:cs typeface="Times New Roman"/>
              </a:rPr>
              <a:t> </a:t>
            </a:r>
            <a:r>
              <a:rPr dirty="0" baseline="3968" sz="1050" u="sng">
                <a:latin typeface="Times New Roman"/>
                <a:cs typeface="Times New Roman"/>
              </a:rPr>
              <a:t>	</a:t>
            </a:r>
            <a:endParaRPr baseline="3968" sz="10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2716" y="1762794"/>
            <a:ext cx="7112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0" i="1">
                <a:latin typeface="Calibri"/>
                <a:cs typeface="Calibri"/>
              </a:rPr>
              <a:t>a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48690" y="1756543"/>
            <a:ext cx="565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 i="1">
                <a:latin typeface="Calibri"/>
                <a:cs typeface="Calibri"/>
              </a:rPr>
              <a:t>y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08075" y="1690660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30200" y="1911705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40728" y="1863035"/>
            <a:ext cx="889000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25" i="1">
                <a:latin typeface="Trebuchet MS"/>
                <a:cs typeface="Trebuchet MS"/>
              </a:rPr>
              <a:t>b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i="1">
                <a:latin typeface="Calibri"/>
                <a:cs typeface="Calibri"/>
              </a:rPr>
              <a:t> </a:t>
            </a:r>
            <a:r>
              <a:rPr dirty="0" baseline="27777" sz="1050" spc="104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spc="-67" i="1">
                <a:latin typeface="Calibri"/>
                <a:cs typeface="Calibri"/>
              </a:rPr>
              <a:t> </a:t>
            </a:r>
            <a:r>
              <a:rPr dirty="0" sz="1000" spc="-15" i="1">
                <a:latin typeface="Trebuchet MS"/>
                <a:cs typeface="Trebuchet MS"/>
              </a:rPr>
              <a:t>b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spc="-67" i="1">
                <a:latin typeface="Calibri"/>
                <a:cs typeface="Calibri"/>
              </a:rPr>
              <a:t> 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234" y="24034"/>
            <a:ext cx="4838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ro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osti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Esercizi</a:t>
            </a:r>
          </a:p>
        </p:txBody>
      </p:sp>
      <p:sp>
        <p:nvSpPr>
          <p:cNvPr id="6" name="object 6"/>
          <p:cNvSpPr/>
          <p:nvPr/>
        </p:nvSpPr>
        <p:spPr>
          <a:xfrm>
            <a:off x="230200" y="1346720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830" y="1125662"/>
            <a:ext cx="2118995" cy="282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-50">
                <a:latin typeface="Tahoma"/>
                <a:cs typeface="Tahoma"/>
              </a:rPr>
              <a:t>g</a:t>
            </a:r>
            <a:r>
              <a:rPr dirty="0" sz="1000" spc="-60">
                <a:latin typeface="Tahoma"/>
                <a:cs typeface="Tahoma"/>
              </a:rPr>
              <a:t>u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ritmi:</a:t>
            </a:r>
            <a:endParaRPr sz="1000">
              <a:latin typeface="Tahoma"/>
              <a:cs typeface="Tahoma"/>
            </a:endParaRPr>
          </a:p>
          <a:p>
            <a:pPr marL="541655">
              <a:lnSpc>
                <a:spcPct val="100000"/>
              </a:lnSpc>
              <a:spcBef>
                <a:spcPts val="200"/>
              </a:spcBef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5386" y="1374885"/>
            <a:ext cx="6921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3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32155" y="1391691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10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40728" y="1315451"/>
            <a:ext cx="8788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5305" algn="l"/>
              </a:tabLst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8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9455" y="1387598"/>
            <a:ext cx="120014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81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66311" y="1315451"/>
            <a:ext cx="4006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30200" y="1536509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32155" y="1581480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40728" y="1483927"/>
            <a:ext cx="733425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 </a:t>
            </a:r>
            <a:r>
              <a:rPr dirty="0" baseline="-19841" sz="1050" spc="-112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31746" sz="1050" spc="-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9455" y="1577386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8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550500" y="1581480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247402" y="1483927"/>
            <a:ext cx="414655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-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537800" y="1577386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30200" y="1726297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32155" y="1771269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 h="0">
                <a:moveTo>
                  <a:pt x="0" y="0"/>
                </a:moveTo>
                <a:lnTo>
                  <a:pt x="14116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40728" y="1695028"/>
            <a:ext cx="82804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2295" algn="l"/>
              </a:tabLst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66495" y="1673716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19455" y="1767175"/>
            <a:ext cx="16700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243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539109" y="1771269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235987" y="1673716"/>
            <a:ext cx="414655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-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30200" y="1916086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3254281" y="1767175"/>
            <a:ext cx="400685" cy="269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60325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  <a:p>
            <a:pPr algn="r" marR="5080">
              <a:lnSpc>
                <a:spcPct val="100000"/>
              </a:lnSpc>
              <a:spcBef>
                <a:spcPts val="10"/>
              </a:spcBef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0728" y="1884817"/>
            <a:ext cx="78295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27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5" name="object 3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234" y="24034"/>
            <a:ext cx="4838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ro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osti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Esercizi</a:t>
            </a:r>
          </a:p>
        </p:txBody>
      </p:sp>
      <p:sp>
        <p:nvSpPr>
          <p:cNvPr id="6" name="object 6"/>
          <p:cNvSpPr/>
          <p:nvPr/>
        </p:nvSpPr>
        <p:spPr>
          <a:xfrm>
            <a:off x="230200" y="1346720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830" y="1125662"/>
            <a:ext cx="2118995" cy="282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-50">
                <a:latin typeface="Tahoma"/>
                <a:cs typeface="Tahoma"/>
              </a:rPr>
              <a:t>g</a:t>
            </a:r>
            <a:r>
              <a:rPr dirty="0" sz="1000" spc="-60">
                <a:latin typeface="Tahoma"/>
                <a:cs typeface="Tahoma"/>
              </a:rPr>
              <a:t>u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ritmi:</a:t>
            </a:r>
            <a:endParaRPr sz="1000">
              <a:latin typeface="Tahoma"/>
              <a:cs typeface="Tahoma"/>
            </a:endParaRPr>
          </a:p>
          <a:p>
            <a:pPr marL="541655">
              <a:lnSpc>
                <a:spcPct val="100000"/>
              </a:lnSpc>
              <a:spcBef>
                <a:spcPts val="200"/>
              </a:spcBef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32155" y="1391691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10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40728" y="1315451"/>
            <a:ext cx="8788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5305" algn="l"/>
              </a:tabLst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8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5386" y="1374885"/>
            <a:ext cx="6921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3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9455" y="1387598"/>
            <a:ext cx="120014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81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66311" y="1315451"/>
            <a:ext cx="4006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30200" y="1536509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32155" y="1581480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40728" y="1483927"/>
            <a:ext cx="733425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 </a:t>
            </a:r>
            <a:r>
              <a:rPr dirty="0" baseline="-19841" sz="1050" spc="-112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31746" sz="1050" spc="-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9455" y="1577386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8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550500" y="1581480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247402" y="1483927"/>
            <a:ext cx="414655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-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537800" y="1577386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30200" y="1726297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32155" y="1771269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 h="0">
                <a:moveTo>
                  <a:pt x="0" y="0"/>
                </a:moveTo>
                <a:lnTo>
                  <a:pt x="14116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40728" y="1695028"/>
            <a:ext cx="82804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2295" algn="l"/>
              </a:tabLst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66495" y="1673716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19455" y="1767175"/>
            <a:ext cx="16700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243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539109" y="1771269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235987" y="1673716"/>
            <a:ext cx="414655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-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30200" y="1916086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30200" y="2105875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3254281" y="1767175"/>
            <a:ext cx="400685" cy="4597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60325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  <a:p>
            <a:pPr algn="r" marR="5080">
              <a:lnSpc>
                <a:spcPct val="100000"/>
              </a:lnSpc>
              <a:spcBef>
                <a:spcPts val="10"/>
              </a:spcBef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295"/>
              </a:spcBef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40728" y="1884817"/>
            <a:ext cx="782955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27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64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234" y="24034"/>
            <a:ext cx="4838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ro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osti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Esercizi</a:t>
            </a:r>
          </a:p>
        </p:txBody>
      </p:sp>
      <p:sp>
        <p:nvSpPr>
          <p:cNvPr id="6" name="object 6"/>
          <p:cNvSpPr/>
          <p:nvPr/>
        </p:nvSpPr>
        <p:spPr>
          <a:xfrm>
            <a:off x="230200" y="1346720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830" y="1125662"/>
            <a:ext cx="2118995" cy="282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-50">
                <a:latin typeface="Tahoma"/>
                <a:cs typeface="Tahoma"/>
              </a:rPr>
              <a:t>g</a:t>
            </a:r>
            <a:r>
              <a:rPr dirty="0" sz="1000" spc="-60">
                <a:latin typeface="Tahoma"/>
                <a:cs typeface="Tahoma"/>
              </a:rPr>
              <a:t>u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ritmi:</a:t>
            </a:r>
            <a:endParaRPr sz="1000">
              <a:latin typeface="Tahoma"/>
              <a:cs typeface="Tahoma"/>
            </a:endParaRPr>
          </a:p>
          <a:p>
            <a:pPr marL="541655">
              <a:lnSpc>
                <a:spcPct val="100000"/>
              </a:lnSpc>
              <a:spcBef>
                <a:spcPts val="200"/>
              </a:spcBef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32155" y="1391691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10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40728" y="1315451"/>
            <a:ext cx="8788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5305" algn="l"/>
              </a:tabLst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8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5386" y="1374885"/>
            <a:ext cx="6921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35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9455" y="1387598"/>
            <a:ext cx="120014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81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66311" y="1315451"/>
            <a:ext cx="4006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30200" y="1536509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32155" y="1581480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40728" y="1483927"/>
            <a:ext cx="733425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 </a:t>
            </a:r>
            <a:r>
              <a:rPr dirty="0" baseline="-19841" sz="1050" spc="-112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31746" sz="1050" spc="-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9455" y="1577386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8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550500" y="1581480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247402" y="1483927"/>
            <a:ext cx="414655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-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537800" y="1577386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30200" y="1726297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32155" y="1771269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 h="0">
                <a:moveTo>
                  <a:pt x="0" y="0"/>
                </a:moveTo>
                <a:lnTo>
                  <a:pt x="14116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40728" y="1695028"/>
            <a:ext cx="82804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2295" algn="l"/>
              </a:tabLst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66495" y="1673716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19455" y="1767175"/>
            <a:ext cx="16700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243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539109" y="1771269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235987" y="1673716"/>
            <a:ext cx="414655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-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30200" y="1916086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30200" y="2105875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30200" y="2295664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84136" y="226437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031278" y="2340635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3245879" y="1767175"/>
            <a:ext cx="408940" cy="649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60325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  <a:p>
            <a:pPr marL="20955">
              <a:lnSpc>
                <a:spcPct val="100000"/>
              </a:lnSpc>
              <a:spcBef>
                <a:spcPts val="10"/>
              </a:spcBef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  <a:p>
            <a:pPr marL="20955">
              <a:lnSpc>
                <a:spcPct val="100000"/>
              </a:lnSpc>
              <a:spcBef>
                <a:spcPts val="295"/>
              </a:spcBef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40728" y="1884817"/>
            <a:ext cx="901065" cy="5530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27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64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6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000" spc="-12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baseline="31746" sz="1050" spc="-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65987" y="2197682"/>
            <a:ext cx="95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30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-38888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baseline="-38888" sz="75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018578" y="2336529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1" name="object 4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7399" y="24034"/>
            <a:ext cx="429259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L’es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Pro</a:t>
            </a:r>
            <a:r>
              <a:rPr dirty="0" spc="-70"/>
              <a:t>p</a:t>
            </a:r>
            <a:r>
              <a:rPr dirty="0" spc="5"/>
              <a:t>rie</a:t>
            </a:r>
            <a:r>
              <a:rPr dirty="0" spc="-20"/>
              <a:t>t</a:t>
            </a:r>
            <a:r>
              <a:rPr dirty="0" spc="-455"/>
              <a:t>`</a:t>
            </a:r>
            <a:r>
              <a:rPr dirty="0" spc="-35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230200" y="115256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0200" y="1342351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200" y="1532140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0200" y="1721929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3830" y="931504"/>
            <a:ext cx="1350010" cy="807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20" i="1">
                <a:latin typeface="Verdana"/>
                <a:cs typeface="Verdan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r>
              <a:rPr dirty="0" sz="1000" spc="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-120">
                <a:latin typeface="Lucida Sans Unicode"/>
                <a:cs typeface="Lucida Sans Unicode"/>
              </a:rPr>
              <a:t>0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1;</a:t>
            </a:r>
            <a:endParaRPr sz="1000">
              <a:latin typeface="Tahoma"/>
              <a:cs typeface="Tahom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-120">
                <a:latin typeface="Lucida Sans Unicode"/>
                <a:cs typeface="Lucida Sans Unicode"/>
              </a:rPr>
              <a:t>1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spc="-142" i="1">
                <a:latin typeface="Calibri"/>
                <a:cs typeface="Calibri"/>
              </a:rPr>
              <a:t> </a:t>
            </a:r>
            <a:r>
              <a:rPr dirty="0" baseline="27777" sz="1050" spc="22">
                <a:latin typeface="Lucida Sans Unicode"/>
                <a:cs typeface="Lucida Sans Unicode"/>
              </a:rPr>
              <a:t>+</a:t>
            </a:r>
            <a:r>
              <a:rPr dirty="0" baseline="27777" sz="1050" spc="37" i="1">
                <a:latin typeface="Calibri"/>
                <a:cs typeface="Calibri"/>
              </a:rPr>
              <a:t>y</a:t>
            </a:r>
            <a:r>
              <a:rPr dirty="0" baseline="27777" sz="1050" i="1">
                <a:latin typeface="Calibri"/>
                <a:cs typeface="Calibri"/>
              </a:rPr>
              <a:t>  </a:t>
            </a:r>
            <a:r>
              <a:rPr dirty="0" baseline="27777" sz="1050" spc="-112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spc="-67" i="1">
                <a:latin typeface="Calibri"/>
                <a:cs typeface="Calibri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37" i="1">
                <a:latin typeface="Calibri"/>
                <a:cs typeface="Calibri"/>
              </a:rPr>
              <a:t>y</a:t>
            </a:r>
            <a:r>
              <a:rPr dirty="0" baseline="27777" sz="1050" spc="-52" i="1">
                <a:latin typeface="Calibri"/>
                <a:cs typeface="Calibri"/>
              </a:rPr>
              <a:t> 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algn="ctr" marL="177165">
              <a:lnSpc>
                <a:spcPct val="100000"/>
              </a:lnSpc>
              <a:spcBef>
                <a:spcPts val="100"/>
              </a:spcBef>
            </a:pPr>
            <a:r>
              <a:rPr dirty="0" sz="500" spc="25" i="1">
                <a:latin typeface="Calibri"/>
                <a:cs typeface="Calibri"/>
              </a:rPr>
              <a:t>x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85925" y="931504"/>
            <a:ext cx="4908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20" i="1">
                <a:latin typeface="Verdana"/>
                <a:cs typeface="Verdan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20">
                <a:latin typeface="Verdana"/>
                <a:cs typeface="Verdana"/>
              </a:rPr>
              <a:t>R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0728" y="1664746"/>
            <a:ext cx="696595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83260" algn="l"/>
              </a:tabLst>
            </a:pP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4</a:t>
            </a: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baseline="-27777" sz="1050" spc="-67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-60" i="1">
                <a:latin typeface="Trebuchet MS"/>
                <a:cs typeface="Trebuchet MS"/>
              </a:rPr>
              <a:t>a</a:t>
            </a:r>
            <a:r>
              <a:rPr dirty="0" sz="700" spc="95" i="1">
                <a:latin typeface="Calibri"/>
                <a:cs typeface="Calibri"/>
              </a:rPr>
              <a:t>x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25" i="1">
                <a:latin typeface="Calibri"/>
                <a:cs typeface="Calibri"/>
              </a:rPr>
              <a:t>y</a:t>
            </a:r>
            <a:r>
              <a:rPr dirty="0" sz="700" i="1">
                <a:latin typeface="Calibri"/>
                <a:cs typeface="Calibri"/>
              </a:rPr>
              <a:t>  </a:t>
            </a:r>
            <a:r>
              <a:rPr dirty="0" sz="700" spc="-75" i="1">
                <a:latin typeface="Calibri"/>
                <a:cs typeface="Calibri"/>
              </a:rPr>
              <a:t> </a:t>
            </a:r>
            <a:r>
              <a:rPr dirty="0" baseline="-19444" sz="1500" spc="60">
                <a:latin typeface="Tahoma"/>
                <a:cs typeface="Tahoma"/>
              </a:rPr>
              <a:t>=</a:t>
            </a:r>
            <a:r>
              <a:rPr dirty="0" baseline="-19444" sz="1500" spc="127">
                <a:latin typeface="Tahoma"/>
                <a:cs typeface="Tahoma"/>
              </a:rPr>
              <a:t> </a:t>
            </a:r>
            <a:r>
              <a:rPr dirty="0" baseline="3968" sz="1050" spc="-15" i="1" u="sng">
                <a:latin typeface="Calibri"/>
                <a:cs typeface="Calibri"/>
              </a:rPr>
              <a:t>a</a:t>
            </a:r>
            <a:r>
              <a:rPr dirty="0" baseline="3968" sz="1050" spc="-7" u="sng">
                <a:latin typeface="Times New Roman"/>
                <a:cs typeface="Times New Roman"/>
              </a:rPr>
              <a:t> </a:t>
            </a:r>
            <a:r>
              <a:rPr dirty="0" baseline="3968" sz="1050" u="sng">
                <a:latin typeface="Times New Roman"/>
                <a:cs typeface="Times New Roman"/>
              </a:rPr>
              <a:t>	</a:t>
            </a:r>
            <a:endParaRPr baseline="3968" sz="10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2716" y="1762794"/>
            <a:ext cx="7112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0" i="1">
                <a:latin typeface="Calibri"/>
                <a:cs typeface="Calibri"/>
              </a:rPr>
              <a:t>a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48690" y="1756543"/>
            <a:ext cx="565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 i="1">
                <a:latin typeface="Calibri"/>
                <a:cs typeface="Calibri"/>
              </a:rPr>
              <a:t>y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08075" y="1690660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30200" y="1911705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30200" y="2164828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0319" y="2209800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4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40728" y="1863035"/>
            <a:ext cx="889000" cy="3371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8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25" i="1">
                <a:latin typeface="Trebuchet MS"/>
                <a:cs typeface="Trebuchet MS"/>
              </a:rPr>
              <a:t>b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i="1">
                <a:latin typeface="Calibri"/>
                <a:cs typeface="Calibri"/>
              </a:rPr>
              <a:t> </a:t>
            </a:r>
            <a:r>
              <a:rPr dirty="0" baseline="27777" sz="1050" spc="104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spc="-67" i="1">
                <a:latin typeface="Calibri"/>
                <a:cs typeface="Calibri"/>
              </a:rPr>
              <a:t> </a:t>
            </a:r>
            <a:r>
              <a:rPr dirty="0" sz="1000" spc="-15" i="1">
                <a:latin typeface="Trebuchet MS"/>
                <a:cs typeface="Trebuchet MS"/>
              </a:rPr>
              <a:t>b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spc="-67" i="1">
                <a:latin typeface="Calibri"/>
                <a:cs typeface="Calibri"/>
              </a:rPr>
              <a:t> 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algn="r" marR="140335">
              <a:lnSpc>
                <a:spcPts val="1080"/>
              </a:lnSpc>
            </a:pPr>
            <a:r>
              <a:rPr dirty="0" baseline="-19444" sz="1500" spc="-60" i="1">
                <a:latin typeface="Trebuchet MS"/>
                <a:cs typeface="Trebuchet MS"/>
              </a:rPr>
              <a:t>a</a:t>
            </a:r>
            <a:r>
              <a:rPr dirty="0" sz="700" spc="35" i="1"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0728" y="2162069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6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66877" y="2047845"/>
            <a:ext cx="32004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2870" marR="5080" indent="-90805">
              <a:lnSpc>
                <a:spcPts val="1789"/>
              </a:lnSpc>
            </a:pPr>
            <a:r>
              <a:rPr dirty="0" sz="1000" spc="310">
                <a:latin typeface="Arial"/>
                <a:cs typeface="Arial"/>
              </a:rPr>
              <a:t> </a:t>
            </a:r>
            <a:r>
              <a:rPr dirty="0" sz="1000" spc="-130">
                <a:latin typeface="Arial"/>
                <a:cs typeface="Arial"/>
              </a:rPr>
              <a:t> </a:t>
            </a:r>
            <a:r>
              <a:rPr dirty="0" baseline="-25000" sz="1500" spc="-75" i="1">
                <a:latin typeface="Trebuchet MS"/>
                <a:cs typeface="Trebuchet MS"/>
              </a:rPr>
              <a:t>a</a:t>
            </a:r>
            <a:r>
              <a:rPr dirty="0" baseline="-25000" sz="1500" spc="-217" i="1">
                <a:latin typeface="Trebuchet MS"/>
                <a:cs typeface="Trebuchet MS"/>
              </a:rPr>
              <a:t> </a:t>
            </a:r>
            <a:r>
              <a:rPr dirty="0" sz="1000" spc="310">
                <a:latin typeface="Arial"/>
                <a:cs typeface="Arial"/>
              </a:rPr>
              <a:t> </a:t>
            </a:r>
            <a:r>
              <a:rPr dirty="0" baseline="-15873" sz="1050" spc="37" i="1">
                <a:latin typeface="Calibri"/>
                <a:cs typeface="Calibri"/>
              </a:rPr>
              <a:t>x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71982" y="2209800"/>
            <a:ext cx="127635" cy="0"/>
          </a:xfrm>
          <a:custGeom>
            <a:avLst/>
            <a:gdLst/>
            <a:ahLst/>
            <a:cxnLst/>
            <a:rect l="l" t="t" r="r" b="b"/>
            <a:pathLst>
              <a:path w="127634" h="0">
                <a:moveTo>
                  <a:pt x="0" y="0"/>
                </a:moveTo>
                <a:lnTo>
                  <a:pt x="12703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710552" y="2133559"/>
            <a:ext cx="3517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3530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40">
                <a:latin typeface="Tahoma"/>
                <a:cs typeface="Tahoma"/>
              </a:rPr>
              <a:t>	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59282" y="2212310"/>
            <a:ext cx="138430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1500" spc="-22" i="1">
                <a:latin typeface="Trebuchet MS"/>
                <a:cs typeface="Trebuchet MS"/>
              </a:rPr>
              <a:t>b</a:t>
            </a:r>
            <a:r>
              <a:rPr dirty="0" sz="700" spc="35" i="1"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7399" y="24034"/>
            <a:ext cx="429259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L’es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Pro</a:t>
            </a:r>
            <a:r>
              <a:rPr dirty="0" spc="-70"/>
              <a:t>p</a:t>
            </a:r>
            <a:r>
              <a:rPr dirty="0" spc="5"/>
              <a:t>rie</a:t>
            </a:r>
            <a:r>
              <a:rPr dirty="0" spc="-20"/>
              <a:t>t</a:t>
            </a:r>
            <a:r>
              <a:rPr dirty="0" spc="-455"/>
              <a:t>`</a:t>
            </a:r>
            <a:r>
              <a:rPr dirty="0" spc="-35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230200" y="115256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0200" y="1342351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200" y="1532140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0200" y="1721929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3830" y="931504"/>
            <a:ext cx="1350010" cy="807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20" i="1">
                <a:latin typeface="Verdana"/>
                <a:cs typeface="Verdan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r>
              <a:rPr dirty="0" sz="1000" spc="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-120">
                <a:latin typeface="Lucida Sans Unicode"/>
                <a:cs typeface="Lucida Sans Unicode"/>
              </a:rPr>
              <a:t>0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1;</a:t>
            </a:r>
            <a:endParaRPr sz="1000">
              <a:latin typeface="Tahoma"/>
              <a:cs typeface="Tahom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-120">
                <a:latin typeface="Lucida Sans Unicode"/>
                <a:cs typeface="Lucida Sans Unicode"/>
              </a:rPr>
              <a:t>1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spc="-142" i="1">
                <a:latin typeface="Calibri"/>
                <a:cs typeface="Calibri"/>
              </a:rPr>
              <a:t> </a:t>
            </a:r>
            <a:r>
              <a:rPr dirty="0" baseline="27777" sz="1050" spc="22">
                <a:latin typeface="Lucida Sans Unicode"/>
                <a:cs typeface="Lucida Sans Unicode"/>
              </a:rPr>
              <a:t>+</a:t>
            </a:r>
            <a:r>
              <a:rPr dirty="0" baseline="27777" sz="1050" spc="37" i="1">
                <a:latin typeface="Calibri"/>
                <a:cs typeface="Calibri"/>
              </a:rPr>
              <a:t>y</a:t>
            </a:r>
            <a:r>
              <a:rPr dirty="0" baseline="27777" sz="1050" i="1">
                <a:latin typeface="Calibri"/>
                <a:cs typeface="Calibri"/>
              </a:rPr>
              <a:t>  </a:t>
            </a:r>
            <a:r>
              <a:rPr dirty="0" baseline="27777" sz="1050" spc="-112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spc="-67" i="1">
                <a:latin typeface="Calibri"/>
                <a:cs typeface="Calibri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37" i="1">
                <a:latin typeface="Calibri"/>
                <a:cs typeface="Calibri"/>
              </a:rPr>
              <a:t>y</a:t>
            </a:r>
            <a:r>
              <a:rPr dirty="0" baseline="27777" sz="1050" spc="-52" i="1">
                <a:latin typeface="Calibri"/>
                <a:cs typeface="Calibri"/>
              </a:rPr>
              <a:t> 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algn="ctr" marL="177165">
              <a:lnSpc>
                <a:spcPct val="100000"/>
              </a:lnSpc>
              <a:spcBef>
                <a:spcPts val="100"/>
              </a:spcBef>
            </a:pPr>
            <a:r>
              <a:rPr dirty="0" sz="500" spc="25" i="1">
                <a:latin typeface="Calibri"/>
                <a:cs typeface="Calibri"/>
              </a:rPr>
              <a:t>x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85925" y="931504"/>
            <a:ext cx="4908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20" i="1">
                <a:latin typeface="Verdana"/>
                <a:cs typeface="Verdan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20">
                <a:latin typeface="Verdana"/>
                <a:cs typeface="Verdana"/>
              </a:rPr>
              <a:t>R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0728" y="1664746"/>
            <a:ext cx="696595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83260" algn="l"/>
              </a:tabLst>
            </a:pP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4</a:t>
            </a: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baseline="-27777" sz="1050" spc="-67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-60" i="1">
                <a:latin typeface="Trebuchet MS"/>
                <a:cs typeface="Trebuchet MS"/>
              </a:rPr>
              <a:t>a</a:t>
            </a:r>
            <a:r>
              <a:rPr dirty="0" sz="700" spc="95" i="1">
                <a:latin typeface="Calibri"/>
                <a:cs typeface="Calibri"/>
              </a:rPr>
              <a:t>x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25" i="1">
                <a:latin typeface="Calibri"/>
                <a:cs typeface="Calibri"/>
              </a:rPr>
              <a:t>y</a:t>
            </a:r>
            <a:r>
              <a:rPr dirty="0" sz="700" i="1">
                <a:latin typeface="Calibri"/>
                <a:cs typeface="Calibri"/>
              </a:rPr>
              <a:t>  </a:t>
            </a:r>
            <a:r>
              <a:rPr dirty="0" sz="700" spc="-75" i="1">
                <a:latin typeface="Calibri"/>
                <a:cs typeface="Calibri"/>
              </a:rPr>
              <a:t> </a:t>
            </a:r>
            <a:r>
              <a:rPr dirty="0" baseline="-19444" sz="1500" spc="60">
                <a:latin typeface="Tahoma"/>
                <a:cs typeface="Tahoma"/>
              </a:rPr>
              <a:t>=</a:t>
            </a:r>
            <a:r>
              <a:rPr dirty="0" baseline="-19444" sz="1500" spc="127">
                <a:latin typeface="Tahoma"/>
                <a:cs typeface="Tahoma"/>
              </a:rPr>
              <a:t> </a:t>
            </a:r>
            <a:r>
              <a:rPr dirty="0" baseline="3968" sz="1050" spc="-15" i="1" u="sng">
                <a:latin typeface="Calibri"/>
                <a:cs typeface="Calibri"/>
              </a:rPr>
              <a:t>a</a:t>
            </a:r>
            <a:r>
              <a:rPr dirty="0" baseline="3968" sz="1050" spc="-7" u="sng">
                <a:latin typeface="Times New Roman"/>
                <a:cs typeface="Times New Roman"/>
              </a:rPr>
              <a:t> </a:t>
            </a:r>
            <a:r>
              <a:rPr dirty="0" baseline="3968" sz="1050" u="sng">
                <a:latin typeface="Times New Roman"/>
                <a:cs typeface="Times New Roman"/>
              </a:rPr>
              <a:t>	</a:t>
            </a:r>
            <a:endParaRPr baseline="3968" sz="10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2716" y="1762794"/>
            <a:ext cx="7112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0" i="1">
                <a:latin typeface="Calibri"/>
                <a:cs typeface="Calibri"/>
              </a:rPr>
              <a:t>a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48690" y="1756543"/>
            <a:ext cx="565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 i="1">
                <a:latin typeface="Calibri"/>
                <a:cs typeface="Calibri"/>
              </a:rPr>
              <a:t>y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08075" y="1690660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30200" y="1911705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30200" y="2164828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0319" y="2209800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4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40728" y="1863035"/>
            <a:ext cx="889000" cy="3371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8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25" i="1">
                <a:latin typeface="Trebuchet MS"/>
                <a:cs typeface="Trebuchet MS"/>
              </a:rPr>
              <a:t>b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i="1">
                <a:latin typeface="Calibri"/>
                <a:cs typeface="Calibri"/>
              </a:rPr>
              <a:t> </a:t>
            </a:r>
            <a:r>
              <a:rPr dirty="0" baseline="27777" sz="1050" spc="104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spc="-67" i="1">
                <a:latin typeface="Calibri"/>
                <a:cs typeface="Calibri"/>
              </a:rPr>
              <a:t> </a:t>
            </a:r>
            <a:r>
              <a:rPr dirty="0" sz="1000" spc="-15" i="1">
                <a:latin typeface="Trebuchet MS"/>
                <a:cs typeface="Trebuchet MS"/>
              </a:rPr>
              <a:t>b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spc="-67" i="1">
                <a:latin typeface="Calibri"/>
                <a:cs typeface="Calibri"/>
              </a:rPr>
              <a:t> 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algn="r" marR="140335">
              <a:lnSpc>
                <a:spcPts val="1080"/>
              </a:lnSpc>
            </a:pPr>
            <a:r>
              <a:rPr dirty="0" baseline="-19444" sz="1500" spc="-60" i="1">
                <a:latin typeface="Trebuchet MS"/>
                <a:cs typeface="Trebuchet MS"/>
              </a:rPr>
              <a:t>a</a:t>
            </a:r>
            <a:r>
              <a:rPr dirty="0" sz="700" spc="35" i="1"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0728" y="2162069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6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66877" y="2047845"/>
            <a:ext cx="32004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2870" marR="5080" indent="-90805">
              <a:lnSpc>
                <a:spcPts val="1789"/>
              </a:lnSpc>
            </a:pPr>
            <a:r>
              <a:rPr dirty="0" sz="1000" spc="310">
                <a:latin typeface="Arial"/>
                <a:cs typeface="Arial"/>
              </a:rPr>
              <a:t> </a:t>
            </a:r>
            <a:r>
              <a:rPr dirty="0" sz="1000" spc="-130">
                <a:latin typeface="Arial"/>
                <a:cs typeface="Arial"/>
              </a:rPr>
              <a:t> </a:t>
            </a:r>
            <a:r>
              <a:rPr dirty="0" baseline="-25000" sz="1500" spc="-75" i="1">
                <a:latin typeface="Trebuchet MS"/>
                <a:cs typeface="Trebuchet MS"/>
              </a:rPr>
              <a:t>a</a:t>
            </a:r>
            <a:r>
              <a:rPr dirty="0" baseline="-25000" sz="1500" spc="-217" i="1">
                <a:latin typeface="Trebuchet MS"/>
                <a:cs typeface="Trebuchet MS"/>
              </a:rPr>
              <a:t> </a:t>
            </a:r>
            <a:r>
              <a:rPr dirty="0" sz="1000" spc="310">
                <a:latin typeface="Arial"/>
                <a:cs typeface="Arial"/>
              </a:rPr>
              <a:t> </a:t>
            </a:r>
            <a:r>
              <a:rPr dirty="0" baseline="-15873" sz="1050" spc="37" i="1">
                <a:latin typeface="Calibri"/>
                <a:cs typeface="Calibri"/>
              </a:rPr>
              <a:t>x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71982" y="2209800"/>
            <a:ext cx="127635" cy="0"/>
          </a:xfrm>
          <a:custGeom>
            <a:avLst/>
            <a:gdLst/>
            <a:ahLst/>
            <a:cxnLst/>
            <a:rect l="l" t="t" r="r" b="b"/>
            <a:pathLst>
              <a:path w="127634" h="0">
                <a:moveTo>
                  <a:pt x="0" y="0"/>
                </a:moveTo>
                <a:lnTo>
                  <a:pt x="12703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710552" y="2133559"/>
            <a:ext cx="3517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3530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40">
                <a:latin typeface="Tahoma"/>
                <a:cs typeface="Tahoma"/>
              </a:rPr>
              <a:t>	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59282" y="2212310"/>
            <a:ext cx="138430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1500" spc="-22" i="1">
                <a:latin typeface="Trebuchet MS"/>
                <a:cs typeface="Trebuchet MS"/>
              </a:rPr>
              <a:t>b</a:t>
            </a:r>
            <a:r>
              <a:rPr dirty="0" sz="700" spc="35" i="1"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30200" y="2397124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40728" y="2348441"/>
            <a:ext cx="79819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7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spc="-67" i="1">
                <a:latin typeface="Calibri"/>
                <a:cs typeface="Calibri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baseline="27777" sz="1050" spc="37" i="1">
                <a:latin typeface="Calibri"/>
                <a:cs typeface="Calibri"/>
              </a:rPr>
              <a:t>y</a:t>
            </a:r>
            <a:r>
              <a:rPr dirty="0" baseline="27777" sz="1050" i="1">
                <a:latin typeface="Calibri"/>
                <a:cs typeface="Calibri"/>
              </a:rPr>
              <a:t>  </a:t>
            </a:r>
            <a:r>
              <a:rPr dirty="0" baseline="27777" sz="1050" spc="-112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44" i="1">
                <a:latin typeface="Calibri"/>
                <a:cs typeface="Calibri"/>
              </a:rPr>
              <a:t>xy</a:t>
            </a:r>
            <a:r>
              <a:rPr dirty="0" baseline="27777" sz="1050" spc="-52" i="1">
                <a:latin typeface="Calibri"/>
                <a:cs typeface="Calibri"/>
              </a:rPr>
              <a:t> 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7399" y="24034"/>
            <a:ext cx="429259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L’es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Pro</a:t>
            </a:r>
            <a:r>
              <a:rPr dirty="0" spc="-70"/>
              <a:t>p</a:t>
            </a:r>
            <a:r>
              <a:rPr dirty="0" spc="5"/>
              <a:t>rie</a:t>
            </a:r>
            <a:r>
              <a:rPr dirty="0" spc="-20"/>
              <a:t>t</a:t>
            </a:r>
            <a:r>
              <a:rPr dirty="0" spc="-455"/>
              <a:t>`</a:t>
            </a:r>
            <a:r>
              <a:rPr dirty="0" spc="-35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230200" y="115256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0200" y="1342351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200" y="1532140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0200" y="1721929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3830" y="931504"/>
            <a:ext cx="1350010" cy="807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20" i="1">
                <a:latin typeface="Verdana"/>
                <a:cs typeface="Verdan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r>
              <a:rPr dirty="0" sz="1000" spc="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-120">
                <a:latin typeface="Lucida Sans Unicode"/>
                <a:cs typeface="Lucida Sans Unicode"/>
              </a:rPr>
              <a:t>0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1;</a:t>
            </a:r>
            <a:endParaRPr sz="1000">
              <a:latin typeface="Tahoma"/>
              <a:cs typeface="Tahom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-120">
                <a:latin typeface="Lucida Sans Unicode"/>
                <a:cs typeface="Lucida Sans Unicode"/>
              </a:rPr>
              <a:t>1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spc="-142" i="1">
                <a:latin typeface="Calibri"/>
                <a:cs typeface="Calibri"/>
              </a:rPr>
              <a:t> </a:t>
            </a:r>
            <a:r>
              <a:rPr dirty="0" baseline="27777" sz="1050" spc="22">
                <a:latin typeface="Lucida Sans Unicode"/>
                <a:cs typeface="Lucida Sans Unicode"/>
              </a:rPr>
              <a:t>+</a:t>
            </a:r>
            <a:r>
              <a:rPr dirty="0" baseline="27777" sz="1050" spc="37" i="1">
                <a:latin typeface="Calibri"/>
                <a:cs typeface="Calibri"/>
              </a:rPr>
              <a:t>y</a:t>
            </a:r>
            <a:r>
              <a:rPr dirty="0" baseline="27777" sz="1050" i="1">
                <a:latin typeface="Calibri"/>
                <a:cs typeface="Calibri"/>
              </a:rPr>
              <a:t>  </a:t>
            </a:r>
            <a:r>
              <a:rPr dirty="0" baseline="27777" sz="1050" spc="-112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spc="-67" i="1">
                <a:latin typeface="Calibri"/>
                <a:cs typeface="Calibri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37" i="1">
                <a:latin typeface="Calibri"/>
                <a:cs typeface="Calibri"/>
              </a:rPr>
              <a:t>y</a:t>
            </a:r>
            <a:r>
              <a:rPr dirty="0" baseline="27777" sz="1050" spc="-52" i="1">
                <a:latin typeface="Calibri"/>
                <a:cs typeface="Calibri"/>
              </a:rPr>
              <a:t> 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algn="ctr" marL="177165">
              <a:lnSpc>
                <a:spcPct val="100000"/>
              </a:lnSpc>
              <a:spcBef>
                <a:spcPts val="100"/>
              </a:spcBef>
            </a:pPr>
            <a:r>
              <a:rPr dirty="0" sz="500" spc="25" i="1">
                <a:latin typeface="Calibri"/>
                <a:cs typeface="Calibri"/>
              </a:rPr>
              <a:t>x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85925" y="931504"/>
            <a:ext cx="4908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20" i="1">
                <a:latin typeface="Verdana"/>
                <a:cs typeface="Verdan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20">
                <a:latin typeface="Verdana"/>
                <a:cs typeface="Verdana"/>
              </a:rPr>
              <a:t>R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0728" y="1664746"/>
            <a:ext cx="696595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83260" algn="l"/>
              </a:tabLst>
            </a:pP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4</a:t>
            </a: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baseline="-27777" sz="1050" spc="-67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-60" i="1">
                <a:latin typeface="Trebuchet MS"/>
                <a:cs typeface="Trebuchet MS"/>
              </a:rPr>
              <a:t>a</a:t>
            </a:r>
            <a:r>
              <a:rPr dirty="0" sz="700" spc="95" i="1">
                <a:latin typeface="Calibri"/>
                <a:cs typeface="Calibri"/>
              </a:rPr>
              <a:t>x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25" i="1">
                <a:latin typeface="Calibri"/>
                <a:cs typeface="Calibri"/>
              </a:rPr>
              <a:t>y</a:t>
            </a:r>
            <a:r>
              <a:rPr dirty="0" sz="700" i="1">
                <a:latin typeface="Calibri"/>
                <a:cs typeface="Calibri"/>
              </a:rPr>
              <a:t>  </a:t>
            </a:r>
            <a:r>
              <a:rPr dirty="0" sz="700" spc="-75" i="1">
                <a:latin typeface="Calibri"/>
                <a:cs typeface="Calibri"/>
              </a:rPr>
              <a:t> </a:t>
            </a:r>
            <a:r>
              <a:rPr dirty="0" baseline="-19444" sz="1500" spc="60">
                <a:latin typeface="Tahoma"/>
                <a:cs typeface="Tahoma"/>
              </a:rPr>
              <a:t>=</a:t>
            </a:r>
            <a:r>
              <a:rPr dirty="0" baseline="-19444" sz="1500" spc="127">
                <a:latin typeface="Tahoma"/>
                <a:cs typeface="Tahoma"/>
              </a:rPr>
              <a:t> </a:t>
            </a:r>
            <a:r>
              <a:rPr dirty="0" baseline="3968" sz="1050" spc="-15" i="1" u="sng">
                <a:latin typeface="Calibri"/>
                <a:cs typeface="Calibri"/>
              </a:rPr>
              <a:t>a</a:t>
            </a:r>
            <a:r>
              <a:rPr dirty="0" baseline="3968" sz="1050" spc="-7" u="sng">
                <a:latin typeface="Times New Roman"/>
                <a:cs typeface="Times New Roman"/>
              </a:rPr>
              <a:t> </a:t>
            </a:r>
            <a:r>
              <a:rPr dirty="0" baseline="3968" sz="1050" u="sng">
                <a:latin typeface="Times New Roman"/>
                <a:cs typeface="Times New Roman"/>
              </a:rPr>
              <a:t>	</a:t>
            </a:r>
            <a:endParaRPr baseline="3968" sz="10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2716" y="1762794"/>
            <a:ext cx="7112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0" i="1">
                <a:latin typeface="Calibri"/>
                <a:cs typeface="Calibri"/>
              </a:rPr>
              <a:t>a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48690" y="1756543"/>
            <a:ext cx="565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 i="1">
                <a:latin typeface="Calibri"/>
                <a:cs typeface="Calibri"/>
              </a:rPr>
              <a:t>y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08075" y="1690660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30200" y="1911705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30200" y="2164828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0319" y="2209800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4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40728" y="1863035"/>
            <a:ext cx="889000" cy="3371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8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25" i="1">
                <a:latin typeface="Trebuchet MS"/>
                <a:cs typeface="Trebuchet MS"/>
              </a:rPr>
              <a:t>b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i="1">
                <a:latin typeface="Calibri"/>
                <a:cs typeface="Calibri"/>
              </a:rPr>
              <a:t> </a:t>
            </a:r>
            <a:r>
              <a:rPr dirty="0" baseline="27777" sz="1050" spc="104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spc="-67" i="1">
                <a:latin typeface="Calibri"/>
                <a:cs typeface="Calibri"/>
              </a:rPr>
              <a:t> </a:t>
            </a:r>
            <a:r>
              <a:rPr dirty="0" sz="1000" spc="-15" i="1">
                <a:latin typeface="Trebuchet MS"/>
                <a:cs typeface="Trebuchet MS"/>
              </a:rPr>
              <a:t>b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spc="-67" i="1">
                <a:latin typeface="Calibri"/>
                <a:cs typeface="Calibri"/>
              </a:rPr>
              <a:t> 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algn="r" marR="140335">
              <a:lnSpc>
                <a:spcPts val="1080"/>
              </a:lnSpc>
            </a:pPr>
            <a:r>
              <a:rPr dirty="0" baseline="-19444" sz="1500" spc="-60" i="1">
                <a:latin typeface="Trebuchet MS"/>
                <a:cs typeface="Trebuchet MS"/>
              </a:rPr>
              <a:t>a</a:t>
            </a:r>
            <a:r>
              <a:rPr dirty="0" sz="700" spc="35" i="1"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0728" y="2162069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6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66877" y="2047845"/>
            <a:ext cx="32004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2870" marR="5080" indent="-90805">
              <a:lnSpc>
                <a:spcPts val="1789"/>
              </a:lnSpc>
            </a:pPr>
            <a:r>
              <a:rPr dirty="0" sz="1000" spc="310">
                <a:latin typeface="Arial"/>
                <a:cs typeface="Arial"/>
              </a:rPr>
              <a:t> </a:t>
            </a:r>
            <a:r>
              <a:rPr dirty="0" sz="1000" spc="-130">
                <a:latin typeface="Arial"/>
                <a:cs typeface="Arial"/>
              </a:rPr>
              <a:t> </a:t>
            </a:r>
            <a:r>
              <a:rPr dirty="0" baseline="-25000" sz="1500" spc="-75" i="1">
                <a:latin typeface="Trebuchet MS"/>
                <a:cs typeface="Trebuchet MS"/>
              </a:rPr>
              <a:t>a</a:t>
            </a:r>
            <a:r>
              <a:rPr dirty="0" baseline="-25000" sz="1500" spc="-217" i="1">
                <a:latin typeface="Trebuchet MS"/>
                <a:cs typeface="Trebuchet MS"/>
              </a:rPr>
              <a:t> </a:t>
            </a:r>
            <a:r>
              <a:rPr dirty="0" sz="1000" spc="310">
                <a:latin typeface="Arial"/>
                <a:cs typeface="Arial"/>
              </a:rPr>
              <a:t> </a:t>
            </a:r>
            <a:r>
              <a:rPr dirty="0" baseline="-15873" sz="1050" spc="37" i="1">
                <a:latin typeface="Calibri"/>
                <a:cs typeface="Calibri"/>
              </a:rPr>
              <a:t>x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71982" y="2209800"/>
            <a:ext cx="127635" cy="0"/>
          </a:xfrm>
          <a:custGeom>
            <a:avLst/>
            <a:gdLst/>
            <a:ahLst/>
            <a:cxnLst/>
            <a:rect l="l" t="t" r="r" b="b"/>
            <a:pathLst>
              <a:path w="127634" h="0">
                <a:moveTo>
                  <a:pt x="0" y="0"/>
                </a:moveTo>
                <a:lnTo>
                  <a:pt x="12703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710552" y="2133559"/>
            <a:ext cx="3517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3530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40">
                <a:latin typeface="Tahoma"/>
                <a:cs typeface="Tahoma"/>
              </a:rPr>
              <a:t>	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59282" y="2212310"/>
            <a:ext cx="138430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1500" spc="-22" i="1">
                <a:latin typeface="Trebuchet MS"/>
                <a:cs typeface="Trebuchet MS"/>
              </a:rPr>
              <a:t>b</a:t>
            </a:r>
            <a:r>
              <a:rPr dirty="0" sz="700" spc="35" i="1"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30200" y="2397124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40728" y="2348441"/>
            <a:ext cx="79819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7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spc="-67" i="1">
                <a:latin typeface="Calibri"/>
                <a:cs typeface="Calibri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baseline="27777" sz="1050" spc="37" i="1">
                <a:latin typeface="Calibri"/>
                <a:cs typeface="Calibri"/>
              </a:rPr>
              <a:t>y</a:t>
            </a:r>
            <a:r>
              <a:rPr dirty="0" baseline="27777" sz="1050" i="1">
                <a:latin typeface="Calibri"/>
                <a:cs typeface="Calibri"/>
              </a:rPr>
              <a:t>  </a:t>
            </a:r>
            <a:r>
              <a:rPr dirty="0" baseline="27777" sz="1050" spc="-112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44" i="1">
                <a:latin typeface="Calibri"/>
                <a:cs typeface="Calibri"/>
              </a:rPr>
              <a:t>xy</a:t>
            </a:r>
            <a:r>
              <a:rPr dirty="0" baseline="27777" sz="1050" spc="-52" i="1">
                <a:latin typeface="Calibri"/>
                <a:cs typeface="Calibri"/>
              </a:rPr>
              <a:t> 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30200" y="2586913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240728" y="2534331"/>
            <a:ext cx="602615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8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315" i="1">
                <a:latin typeface="Arial"/>
                <a:cs typeface="Arial"/>
              </a:rPr>
              <a:t>−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i="1">
                <a:latin typeface="Calibri"/>
                <a:cs typeface="Calibri"/>
              </a:rPr>
              <a:t> </a:t>
            </a:r>
            <a:r>
              <a:rPr dirty="0" baseline="27777" sz="1050" spc="104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1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62380" y="2631884"/>
            <a:ext cx="89535" cy="0"/>
          </a:xfrm>
          <a:custGeom>
            <a:avLst/>
            <a:gdLst/>
            <a:ahLst/>
            <a:cxnLst/>
            <a:rect l="l" t="t" r="r" b="b"/>
            <a:pathLst>
              <a:path w="89534" h="0">
                <a:moveTo>
                  <a:pt x="0" y="0"/>
                </a:moveTo>
                <a:lnTo>
                  <a:pt x="8906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749680" y="2621527"/>
            <a:ext cx="10287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5873" sz="1050" spc="-7" i="1">
                <a:latin typeface="Calibri"/>
                <a:cs typeface="Calibri"/>
              </a:rPr>
              <a:t>a</a:t>
            </a:r>
            <a:r>
              <a:rPr dirty="0" sz="500" spc="25" i="1">
                <a:latin typeface="Calibri"/>
                <a:cs typeface="Calibri"/>
              </a:rPr>
              <a:t>x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7399" y="24034"/>
            <a:ext cx="429259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L’es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Pro</a:t>
            </a:r>
            <a:r>
              <a:rPr dirty="0" spc="-70"/>
              <a:t>p</a:t>
            </a:r>
            <a:r>
              <a:rPr dirty="0" spc="5"/>
              <a:t>rie</a:t>
            </a:r>
            <a:r>
              <a:rPr dirty="0" spc="-20"/>
              <a:t>t</a:t>
            </a:r>
            <a:r>
              <a:rPr dirty="0" spc="-455"/>
              <a:t>`</a:t>
            </a:r>
            <a:r>
              <a:rPr dirty="0" spc="-35"/>
              <a:t>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721" y="611981"/>
            <a:ext cx="222694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b="1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dirty="0" sz="1000" spc="-25" b="1">
                <a:solidFill>
                  <a:srgbClr val="FF0000"/>
                </a:solidFill>
                <a:latin typeface="Arial"/>
                <a:cs typeface="Arial"/>
              </a:rPr>
              <a:t>ositivi</a:t>
            </a:r>
            <a:r>
              <a:rPr dirty="0" sz="1000" spc="-3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000" spc="-330" b="1">
                <a:solidFill>
                  <a:srgbClr val="FF0000"/>
                </a:solidFill>
                <a:latin typeface="Arial"/>
                <a:cs typeface="Arial"/>
              </a:rPr>
              <a:t>`</a:t>
            </a:r>
            <a:r>
              <a:rPr dirty="0" sz="1000" spc="-35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: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20" i="1">
                <a:latin typeface="Trebuchet MS"/>
                <a:cs typeface="Trebuchet MS"/>
              </a:rPr>
              <a:t> </a:t>
            </a:r>
            <a:r>
              <a:rPr dirty="0" sz="1000" spc="-50">
                <a:latin typeface="Tahoma"/>
                <a:cs typeface="Tahoma"/>
              </a:rPr>
              <a:t>reale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89454" y="863126"/>
            <a:ext cx="412750" cy="176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31746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31746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31746" sz="1050" spc="104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7399" y="24034"/>
            <a:ext cx="429259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L’es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Pro</a:t>
            </a:r>
            <a:r>
              <a:rPr dirty="0" spc="-70"/>
              <a:t>p</a:t>
            </a:r>
            <a:r>
              <a:rPr dirty="0" spc="5"/>
              <a:t>rie</a:t>
            </a:r>
            <a:r>
              <a:rPr dirty="0" spc="-20"/>
              <a:t>t</a:t>
            </a:r>
            <a:r>
              <a:rPr dirty="0" spc="-455"/>
              <a:t>`</a:t>
            </a:r>
            <a:r>
              <a:rPr dirty="0" spc="-35"/>
              <a:t>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4307" y="611981"/>
            <a:ext cx="2908300" cy="7397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9695">
              <a:lnSpc>
                <a:spcPct val="100000"/>
              </a:lnSpc>
            </a:pPr>
            <a:r>
              <a:rPr dirty="0" sz="1000" spc="-5" b="1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dirty="0" sz="1000" spc="-25" b="1">
                <a:solidFill>
                  <a:srgbClr val="FF0000"/>
                </a:solidFill>
                <a:latin typeface="Arial"/>
                <a:cs typeface="Arial"/>
              </a:rPr>
              <a:t>ositivi</a:t>
            </a:r>
            <a:r>
              <a:rPr dirty="0" sz="1000" spc="-3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000" spc="-330" b="1">
                <a:solidFill>
                  <a:srgbClr val="FF0000"/>
                </a:solidFill>
                <a:latin typeface="Arial"/>
                <a:cs typeface="Arial"/>
              </a:rPr>
              <a:t>`</a:t>
            </a:r>
            <a:r>
              <a:rPr dirty="0" sz="1000" spc="-35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: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20" i="1">
                <a:latin typeface="Trebuchet MS"/>
                <a:cs typeface="Trebuchet MS"/>
              </a:rPr>
              <a:t> </a:t>
            </a:r>
            <a:r>
              <a:rPr dirty="0" sz="1000" spc="-50">
                <a:latin typeface="Tahoma"/>
                <a:cs typeface="Tahoma"/>
              </a:rPr>
              <a:t>reale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9"/>
              </a:spcBef>
            </a:pPr>
            <a:endParaRPr sz="800">
              <a:latin typeface="Times New Roman"/>
              <a:cs typeface="Times New Roman"/>
            </a:endParaRPr>
          </a:p>
          <a:p>
            <a:pPr algn="r" marR="185420">
              <a:lnSpc>
                <a:spcPct val="100000"/>
              </a:lnSpc>
            </a:pP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31746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31746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31746" sz="1050" spc="104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sz="1000" spc="-20" b="1">
                <a:solidFill>
                  <a:srgbClr val="FF0000"/>
                </a:solidFill>
                <a:latin typeface="Arial"/>
                <a:cs typeface="Arial"/>
              </a:rPr>
              <a:t>Monotoni</a:t>
            </a:r>
            <a:r>
              <a:rPr dirty="0" sz="1000" spc="-25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: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all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20" i="1">
                <a:latin typeface="Trebuchet MS"/>
                <a:cs typeface="Trebuchet MS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20">
                <a:latin typeface="Verdana"/>
                <a:cs typeface="Verdana"/>
              </a:rPr>
              <a:t>R</a:t>
            </a:r>
            <a:r>
              <a:rPr dirty="0" sz="1000" spc="-20">
                <a:latin typeface="Verdana"/>
                <a:cs typeface="Verdan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00859" y="1435352"/>
            <a:ext cx="3225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35" i="1">
                <a:solidFill>
                  <a:srgbClr val="0000FF"/>
                </a:solidFill>
                <a:latin typeface="Trebuchet MS"/>
                <a:cs typeface="Trebuchet MS"/>
              </a:rPr>
              <a:t>y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99753" y="1411626"/>
            <a:ext cx="99060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2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31746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31746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31746" sz="1050" spc="104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31746" sz="1050" spc="37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baseline="31746" sz="1050" spc="-52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7089" y="1692194"/>
            <a:ext cx="2447925" cy="360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caso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i="1">
                <a:latin typeface="Calibri"/>
                <a:cs typeface="Calibri"/>
              </a:rPr>
              <a:t>  </a:t>
            </a:r>
            <a:r>
              <a:rPr dirty="0" baseline="27777" sz="1050" spc="-44" i="1">
                <a:latin typeface="Calibri"/>
                <a:cs typeface="Calibri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dice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monotona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60" i="1">
                <a:solidFill>
                  <a:srgbClr val="FF0000"/>
                </a:solidFill>
                <a:latin typeface="Trebuchet MS"/>
                <a:cs typeface="Trebuchet MS"/>
              </a:rPr>
              <a:t>cresce</a:t>
            </a:r>
            <a:r>
              <a:rPr dirty="0" sz="1000" spc="-40" i="1">
                <a:solidFill>
                  <a:srgbClr val="FF0000"/>
                </a:solidFill>
                <a:latin typeface="Trebuchet MS"/>
                <a:cs typeface="Trebuchet MS"/>
              </a:rPr>
              <a:t>n</a:t>
            </a:r>
            <a:r>
              <a:rPr dirty="0" sz="1000" spc="-85" i="1">
                <a:solidFill>
                  <a:srgbClr val="FF0000"/>
                </a:solidFill>
                <a:latin typeface="Trebuchet MS"/>
                <a:cs typeface="Trebuchet MS"/>
              </a:rPr>
              <a:t>te</a:t>
            </a:r>
            <a:r>
              <a:rPr dirty="0" sz="1000" spc="-40">
                <a:latin typeface="Tahoma"/>
                <a:cs typeface="Tahoma"/>
              </a:rPr>
              <a:t>. 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20">
                <a:latin typeface="Verdana"/>
                <a:cs typeface="Verdana"/>
              </a:rPr>
              <a:t>R</a:t>
            </a:r>
            <a:r>
              <a:rPr dirty="0" sz="1000" spc="-20">
                <a:latin typeface="Verdana"/>
                <a:cs typeface="Verdan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00859" y="2135680"/>
            <a:ext cx="3225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35" i="1">
                <a:solidFill>
                  <a:srgbClr val="0000FF"/>
                </a:solidFill>
                <a:latin typeface="Trebuchet MS"/>
                <a:cs typeface="Trebuchet MS"/>
              </a:rPr>
              <a:t>y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99753" y="2111955"/>
            <a:ext cx="99060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2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31746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31746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31746" sz="1050" spc="104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31746" sz="1050" spc="37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baseline="31746" sz="1050" spc="-52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97089" y="2392523"/>
            <a:ext cx="2569210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caso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i="1">
                <a:latin typeface="Calibri"/>
                <a:cs typeface="Calibri"/>
              </a:rPr>
              <a:t>  </a:t>
            </a:r>
            <a:r>
              <a:rPr dirty="0" baseline="27777" sz="1050" spc="-44" i="1">
                <a:latin typeface="Calibri"/>
                <a:cs typeface="Calibri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dice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monotona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60" i="1">
                <a:solidFill>
                  <a:srgbClr val="FF0000"/>
                </a:solidFill>
                <a:latin typeface="Trebuchet MS"/>
                <a:cs typeface="Trebuchet MS"/>
              </a:rPr>
              <a:t>decresc</a:t>
            </a:r>
            <a:r>
              <a:rPr dirty="0" sz="1000" spc="-70" i="1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dirty="0" sz="1000" spc="-40" i="1">
                <a:solidFill>
                  <a:srgbClr val="FF0000"/>
                </a:solidFill>
                <a:latin typeface="Trebuchet MS"/>
                <a:cs typeface="Trebuchet MS"/>
              </a:rPr>
              <a:t>n</a:t>
            </a:r>
            <a:r>
              <a:rPr dirty="0" sz="1000" spc="-65" i="1">
                <a:solidFill>
                  <a:srgbClr val="FF0000"/>
                </a:solidFill>
                <a:latin typeface="Trebuchet MS"/>
                <a:cs typeface="Trebuchet MS"/>
              </a:rPr>
              <a:t>t</a:t>
            </a:r>
            <a:r>
              <a:rPr dirty="0" sz="1000" spc="-100" i="1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7399" y="24034"/>
            <a:ext cx="429259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L’es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Pro</a:t>
            </a:r>
            <a:r>
              <a:rPr dirty="0" spc="-70"/>
              <a:t>p</a:t>
            </a:r>
            <a:r>
              <a:rPr dirty="0" spc="5"/>
              <a:t>rie</a:t>
            </a:r>
            <a:r>
              <a:rPr dirty="0" spc="-20"/>
              <a:t>t</a:t>
            </a:r>
            <a:r>
              <a:rPr dirty="0" spc="-455"/>
              <a:t>`</a:t>
            </a:r>
            <a:r>
              <a:rPr dirty="0" spc="-35"/>
              <a:t>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4307" y="611981"/>
            <a:ext cx="2908300" cy="7397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9695">
              <a:lnSpc>
                <a:spcPct val="100000"/>
              </a:lnSpc>
            </a:pPr>
            <a:r>
              <a:rPr dirty="0" sz="1000" spc="-5" b="1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dirty="0" sz="1000" spc="-25" b="1">
                <a:solidFill>
                  <a:srgbClr val="FF0000"/>
                </a:solidFill>
                <a:latin typeface="Arial"/>
                <a:cs typeface="Arial"/>
              </a:rPr>
              <a:t>ositivi</a:t>
            </a:r>
            <a:r>
              <a:rPr dirty="0" sz="1000" spc="-3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000" spc="-330" b="1">
                <a:solidFill>
                  <a:srgbClr val="FF0000"/>
                </a:solidFill>
                <a:latin typeface="Arial"/>
                <a:cs typeface="Arial"/>
              </a:rPr>
              <a:t>`</a:t>
            </a:r>
            <a:r>
              <a:rPr dirty="0" sz="1000" spc="-35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: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20" i="1">
                <a:latin typeface="Trebuchet MS"/>
                <a:cs typeface="Trebuchet MS"/>
              </a:rPr>
              <a:t> </a:t>
            </a:r>
            <a:r>
              <a:rPr dirty="0" sz="1000" spc="-50">
                <a:latin typeface="Tahoma"/>
                <a:cs typeface="Tahoma"/>
              </a:rPr>
              <a:t>reale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9"/>
              </a:spcBef>
            </a:pPr>
            <a:endParaRPr sz="800">
              <a:latin typeface="Times New Roman"/>
              <a:cs typeface="Times New Roman"/>
            </a:endParaRPr>
          </a:p>
          <a:p>
            <a:pPr algn="r" marR="185420">
              <a:lnSpc>
                <a:spcPct val="100000"/>
              </a:lnSpc>
            </a:pP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31746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31746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31746" sz="1050" spc="104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sz="1000" spc="-20" b="1">
                <a:solidFill>
                  <a:srgbClr val="FF0000"/>
                </a:solidFill>
                <a:latin typeface="Arial"/>
                <a:cs typeface="Arial"/>
              </a:rPr>
              <a:t>Monotoni</a:t>
            </a:r>
            <a:r>
              <a:rPr dirty="0" sz="1000" spc="-25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: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all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20" i="1">
                <a:latin typeface="Trebuchet MS"/>
                <a:cs typeface="Trebuchet MS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20">
                <a:latin typeface="Verdana"/>
                <a:cs typeface="Verdana"/>
              </a:rPr>
              <a:t>R</a:t>
            </a:r>
            <a:r>
              <a:rPr dirty="0" sz="1000" spc="-20">
                <a:latin typeface="Verdana"/>
                <a:cs typeface="Verdan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00859" y="1435352"/>
            <a:ext cx="3225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35" i="1">
                <a:solidFill>
                  <a:srgbClr val="0000FF"/>
                </a:solidFill>
                <a:latin typeface="Trebuchet MS"/>
                <a:cs typeface="Trebuchet MS"/>
              </a:rPr>
              <a:t>y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99753" y="1411626"/>
            <a:ext cx="99060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2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31746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31746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31746" sz="1050" spc="104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31746" sz="1050" spc="37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baseline="31746" sz="1050" spc="-52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7089" y="1692194"/>
            <a:ext cx="2447925" cy="360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caso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i="1">
                <a:latin typeface="Calibri"/>
                <a:cs typeface="Calibri"/>
              </a:rPr>
              <a:t>  </a:t>
            </a:r>
            <a:r>
              <a:rPr dirty="0" baseline="27777" sz="1050" spc="-44" i="1">
                <a:latin typeface="Calibri"/>
                <a:cs typeface="Calibri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dice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monotona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60" i="1">
                <a:solidFill>
                  <a:srgbClr val="FF0000"/>
                </a:solidFill>
                <a:latin typeface="Trebuchet MS"/>
                <a:cs typeface="Trebuchet MS"/>
              </a:rPr>
              <a:t>cresce</a:t>
            </a:r>
            <a:r>
              <a:rPr dirty="0" sz="1000" spc="-40" i="1">
                <a:solidFill>
                  <a:srgbClr val="FF0000"/>
                </a:solidFill>
                <a:latin typeface="Trebuchet MS"/>
                <a:cs typeface="Trebuchet MS"/>
              </a:rPr>
              <a:t>n</a:t>
            </a:r>
            <a:r>
              <a:rPr dirty="0" sz="1000" spc="-85" i="1">
                <a:solidFill>
                  <a:srgbClr val="FF0000"/>
                </a:solidFill>
                <a:latin typeface="Trebuchet MS"/>
                <a:cs typeface="Trebuchet MS"/>
              </a:rPr>
              <a:t>te</a:t>
            </a:r>
            <a:r>
              <a:rPr dirty="0" sz="1000" spc="-40">
                <a:latin typeface="Tahoma"/>
                <a:cs typeface="Tahoma"/>
              </a:rPr>
              <a:t>. 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20">
                <a:latin typeface="Verdana"/>
                <a:cs typeface="Verdana"/>
              </a:rPr>
              <a:t>R</a:t>
            </a:r>
            <a:r>
              <a:rPr dirty="0" sz="1000" spc="-20">
                <a:latin typeface="Verdana"/>
                <a:cs typeface="Verdan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00859" y="2135680"/>
            <a:ext cx="3225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35" i="1">
                <a:solidFill>
                  <a:srgbClr val="0000FF"/>
                </a:solidFill>
                <a:latin typeface="Trebuchet MS"/>
                <a:cs typeface="Trebuchet MS"/>
              </a:rPr>
              <a:t>y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99753" y="2111955"/>
            <a:ext cx="99060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2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31746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31746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31746" sz="1050" spc="104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31746" sz="1050" spc="37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baseline="31746" sz="1050" spc="-52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1084" y="2392523"/>
            <a:ext cx="3225165" cy="395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68655">
              <a:lnSpc>
                <a:spcPct val="1000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caso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i="1">
                <a:latin typeface="Calibri"/>
                <a:cs typeface="Calibri"/>
              </a:rPr>
              <a:t>  </a:t>
            </a:r>
            <a:r>
              <a:rPr dirty="0" baseline="27777" sz="1050" spc="-44" i="1">
                <a:latin typeface="Calibri"/>
                <a:cs typeface="Calibri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dice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monotona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60" i="1">
                <a:solidFill>
                  <a:srgbClr val="FF0000"/>
                </a:solidFill>
                <a:latin typeface="Trebuchet MS"/>
                <a:cs typeface="Trebuchet MS"/>
              </a:rPr>
              <a:t>decresc</a:t>
            </a:r>
            <a:r>
              <a:rPr dirty="0" sz="1000" spc="-70" i="1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dirty="0" sz="1000" spc="-40" i="1">
                <a:solidFill>
                  <a:srgbClr val="FF0000"/>
                </a:solidFill>
                <a:latin typeface="Trebuchet MS"/>
                <a:cs typeface="Trebuchet MS"/>
              </a:rPr>
              <a:t>n</a:t>
            </a:r>
            <a:r>
              <a:rPr dirty="0" sz="1000" spc="-65" i="1">
                <a:solidFill>
                  <a:srgbClr val="FF0000"/>
                </a:solidFill>
                <a:latin typeface="Trebuchet MS"/>
                <a:cs typeface="Trebuchet MS"/>
              </a:rPr>
              <a:t>t</a:t>
            </a:r>
            <a:r>
              <a:rPr dirty="0" sz="1000" spc="-100" i="1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000" b="1">
                <a:solidFill>
                  <a:srgbClr val="FF0000"/>
                </a:solidFill>
                <a:latin typeface="Arial"/>
                <a:cs typeface="Arial"/>
              </a:rPr>
              <a:t>Iniettivi</a:t>
            </a:r>
            <a:r>
              <a:rPr dirty="0" sz="1000" spc="-2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000" spc="-325" b="1">
                <a:solidFill>
                  <a:srgbClr val="FF0000"/>
                </a:solidFill>
                <a:latin typeface="Arial"/>
                <a:cs typeface="Arial"/>
              </a:rPr>
              <a:t>`</a:t>
            </a:r>
            <a:r>
              <a:rPr dirty="0" sz="1000" spc="-4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: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ha,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20" i="1">
                <a:latin typeface="Trebuchet MS"/>
                <a:cs typeface="Trebuchet MS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20">
                <a:latin typeface="Verdana"/>
                <a:cs typeface="Verdana"/>
              </a:rPr>
              <a:t>R</a:t>
            </a:r>
            <a:r>
              <a:rPr dirty="0" sz="1000" spc="-30">
                <a:latin typeface="Tahoma"/>
                <a:cs typeface="Tahoma"/>
              </a:rPr>
              <a:t>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00859" y="2847767"/>
            <a:ext cx="419734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31746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31746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31746" sz="1050" spc="104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31746" sz="1050" spc="37" i="1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endParaRPr baseline="31746" sz="10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99004" y="2871506"/>
            <a:ext cx="8915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2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70" i="1">
                <a:solidFill>
                  <a:srgbClr val="0000FF"/>
                </a:solidFill>
                <a:latin typeface="Trebuchet MS"/>
                <a:cs typeface="Trebuchet MS"/>
              </a:rPr>
              <a:t>y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7399" y="24034"/>
            <a:ext cx="429259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L’es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Osservazione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pc="-10"/>
              <a:t>Dalla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0"/>
              <a:t>ro</a:t>
            </a:r>
            <a:r>
              <a:rPr dirty="0" spc="-75"/>
              <a:t>p</a:t>
            </a:r>
            <a:r>
              <a:rPr dirty="0" spc="-20"/>
              <a:t>rie</a:t>
            </a:r>
            <a:r>
              <a:rPr dirty="0" spc="-30"/>
              <a:t>t</a:t>
            </a:r>
            <a:r>
              <a:rPr dirty="0" spc="-540"/>
              <a:t>`</a:t>
            </a:r>
            <a:r>
              <a:rPr dirty="0" spc="-50"/>
              <a:t>a</a:t>
            </a:r>
            <a:r>
              <a:rPr dirty="0" spc="15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40"/>
              <a:t>monotonia</a:t>
            </a:r>
            <a:r>
              <a:rPr dirty="0" spc="15"/>
              <a:t> </a:t>
            </a:r>
            <a:r>
              <a:rPr dirty="0" spc="-70"/>
              <a:t>s</a:t>
            </a:r>
            <a:r>
              <a:rPr dirty="0" spc="5"/>
              <a:t>i</a:t>
            </a:r>
            <a:r>
              <a:rPr dirty="0" spc="15"/>
              <a:t> </a:t>
            </a:r>
            <a:r>
              <a:rPr dirty="0" spc="-55"/>
              <a:t>deduce</a:t>
            </a:r>
            <a:r>
              <a:rPr dirty="0" spc="15"/>
              <a:t> </a:t>
            </a:r>
            <a:r>
              <a:rPr dirty="0" spc="-55"/>
              <a:t>che</a:t>
            </a:r>
            <a:r>
              <a:rPr dirty="0" spc="20"/>
              <a:t> </a:t>
            </a:r>
            <a:r>
              <a:rPr dirty="0" spc="-25"/>
              <a:t>l’es</a:t>
            </a:r>
            <a:r>
              <a:rPr dirty="0" spc="-10"/>
              <a:t>p</a:t>
            </a:r>
            <a:r>
              <a:rPr dirty="0" spc="-45"/>
              <a:t>onenziale</a:t>
            </a:r>
            <a:r>
              <a:rPr dirty="0" spc="25"/>
              <a:t> </a:t>
            </a:r>
            <a:r>
              <a:rPr dirty="0" spc="-55"/>
              <a:t>cresce</a:t>
            </a:r>
            <a:r>
              <a:rPr dirty="0" spc="15"/>
              <a:t> </a:t>
            </a:r>
            <a:r>
              <a:rPr dirty="0" spc="-40"/>
              <a:t>con</a:t>
            </a:r>
            <a:r>
              <a:rPr dirty="0" spc="20"/>
              <a:t> </a:t>
            </a:r>
            <a:r>
              <a:rPr dirty="0" spc="-45"/>
              <a:t>un</a:t>
            </a:r>
            <a:r>
              <a:rPr dirty="0" spc="15"/>
              <a:t> </a:t>
            </a:r>
            <a:r>
              <a:rPr dirty="0" spc="-20"/>
              <a:t>ritmo</a:t>
            </a:r>
            <a:r>
              <a:rPr dirty="0" spc="-15"/>
              <a:t> </a:t>
            </a:r>
            <a:r>
              <a:rPr dirty="0" spc="-65"/>
              <a:t>sem</a:t>
            </a:r>
            <a:r>
              <a:rPr dirty="0" spc="-90"/>
              <a:t>p</a:t>
            </a:r>
            <a:r>
              <a:rPr dirty="0" spc="-55"/>
              <a:t>re</a:t>
            </a:r>
            <a:r>
              <a:rPr dirty="0" spc="20"/>
              <a:t> </a:t>
            </a:r>
            <a:r>
              <a:rPr dirty="0" spc="-20"/>
              <a:t>pi</a:t>
            </a:r>
            <a:r>
              <a:rPr dirty="0" spc="-555"/>
              <a:t>u</a:t>
            </a:r>
            <a:r>
              <a:rPr dirty="0" spc="-50"/>
              <a:t>`</a:t>
            </a:r>
            <a:r>
              <a:rPr dirty="0" spc="25"/>
              <a:t> </a:t>
            </a:r>
            <a:r>
              <a:rPr dirty="0" spc="-35"/>
              <a:t>rapido</a:t>
            </a:r>
            <a:r>
              <a:rPr dirty="0" spc="15"/>
              <a:t> </a:t>
            </a:r>
            <a:r>
              <a:rPr dirty="0" spc="-25"/>
              <a:t>al</a:t>
            </a:r>
            <a:r>
              <a:rPr dirty="0" spc="15"/>
              <a:t> </a:t>
            </a:r>
            <a:r>
              <a:rPr dirty="0" spc="-45"/>
              <a:t>cresc</a:t>
            </a:r>
            <a:r>
              <a:rPr dirty="0" spc="-70"/>
              <a:t>ere</a:t>
            </a:r>
            <a:r>
              <a:rPr dirty="0" spc="15"/>
              <a:t> </a:t>
            </a:r>
            <a:r>
              <a:rPr dirty="0" spc="-30"/>
              <a:t>dell’es</a:t>
            </a:r>
            <a:r>
              <a:rPr dirty="0" spc="-15"/>
              <a:t>p</a:t>
            </a:r>
            <a:r>
              <a:rPr dirty="0" spc="-55"/>
              <a:t>onente</a:t>
            </a:r>
            <a:r>
              <a:rPr dirty="0" spc="20"/>
              <a:t> </a:t>
            </a:r>
            <a:r>
              <a:rPr dirty="0" spc="-45" i="1">
                <a:latin typeface="Trebuchet MS"/>
                <a:cs typeface="Trebuchet MS"/>
              </a:rPr>
              <a:t>x</a:t>
            </a:r>
            <a:r>
              <a:rPr dirty="0" spc="-210" i="1">
                <a:latin typeface="Trebuchet MS"/>
                <a:cs typeface="Trebuchet MS"/>
              </a:rPr>
              <a:t> </a:t>
            </a:r>
            <a:r>
              <a:rPr dirty="0" spc="-30"/>
              <a:t>,</a:t>
            </a:r>
            <a:r>
              <a:rPr dirty="0" spc="15"/>
              <a:t> </a:t>
            </a:r>
            <a:r>
              <a:rPr dirty="0" spc="-50"/>
              <a:t>mentre</a:t>
            </a:r>
            <a:r>
              <a:rPr dirty="0" spc="20"/>
              <a:t> </a:t>
            </a:r>
            <a:r>
              <a:rPr dirty="0" spc="-65"/>
              <a:t>assume</a:t>
            </a:r>
            <a:r>
              <a:rPr dirty="0" spc="15"/>
              <a:t> </a:t>
            </a:r>
            <a:r>
              <a:rPr dirty="0" spc="-30"/>
              <a:t>val</a:t>
            </a:r>
            <a:r>
              <a:rPr dirty="0" spc="-70"/>
              <a:t>o</a:t>
            </a:r>
            <a:r>
              <a:rPr dirty="0" spc="-10"/>
              <a:t>ri</a:t>
            </a:r>
            <a:r>
              <a:rPr dirty="0" spc="20"/>
              <a:t> </a:t>
            </a:r>
            <a:r>
              <a:rPr dirty="0" spc="-65"/>
              <a:t>sem</a:t>
            </a:r>
            <a:r>
              <a:rPr dirty="0" spc="-90"/>
              <a:t>p</a:t>
            </a:r>
            <a:r>
              <a:rPr dirty="0" spc="-55"/>
              <a:t>re</a:t>
            </a:r>
            <a:r>
              <a:rPr dirty="0" spc="15"/>
              <a:t> </a:t>
            </a:r>
            <a:r>
              <a:rPr dirty="0" spc="-20"/>
              <a:t>pi</a:t>
            </a:r>
            <a:r>
              <a:rPr dirty="0" spc="-555"/>
              <a:t>u</a:t>
            </a:r>
            <a:r>
              <a:rPr dirty="0" spc="-50"/>
              <a:t>`</a:t>
            </a:r>
            <a:r>
              <a:rPr dirty="0" spc="-30"/>
              <a:t> </a:t>
            </a:r>
            <a:r>
              <a:rPr dirty="0" spc="-75"/>
              <a:t>p</a:t>
            </a:r>
            <a:r>
              <a:rPr dirty="0" spc="-40"/>
              <a:t>rossimi</a:t>
            </a:r>
            <a:r>
              <a:rPr dirty="0" spc="15"/>
              <a:t> </a:t>
            </a:r>
            <a:r>
              <a:rPr dirty="0" spc="-50"/>
              <a:t>a</a:t>
            </a:r>
            <a:r>
              <a:rPr dirty="0" spc="15"/>
              <a:t> </a:t>
            </a:r>
            <a:r>
              <a:rPr dirty="0" spc="-45"/>
              <a:t>zero</a:t>
            </a:r>
            <a:r>
              <a:rPr dirty="0" spc="15"/>
              <a:t> </a:t>
            </a:r>
            <a:r>
              <a:rPr dirty="0" spc="-80"/>
              <a:t>se</a:t>
            </a:r>
            <a:r>
              <a:rPr dirty="0" spc="20"/>
              <a:t> </a:t>
            </a:r>
            <a:r>
              <a:rPr dirty="0" spc="-25"/>
              <a:t>l’es</a:t>
            </a:r>
            <a:r>
              <a:rPr dirty="0" spc="-10"/>
              <a:t>p</a:t>
            </a:r>
            <a:r>
              <a:rPr dirty="0" spc="-55"/>
              <a:t>onente</a:t>
            </a:r>
            <a:r>
              <a:rPr dirty="0" spc="20"/>
              <a:t> </a:t>
            </a:r>
            <a:r>
              <a:rPr dirty="0" spc="-45" i="1">
                <a:latin typeface="Trebuchet MS"/>
                <a:cs typeface="Trebuchet MS"/>
              </a:rPr>
              <a:t>x</a:t>
            </a:r>
            <a:r>
              <a:rPr dirty="0" spc="120" i="1">
                <a:latin typeface="Trebuchet MS"/>
                <a:cs typeface="Trebuchet MS"/>
              </a:rPr>
              <a:t> </a:t>
            </a:r>
            <a:r>
              <a:rPr dirty="0" spc="-35"/>
              <a:t>diventa</a:t>
            </a:r>
            <a:r>
              <a:rPr dirty="0" spc="15"/>
              <a:t> </a:t>
            </a:r>
            <a:r>
              <a:rPr dirty="0" spc="-65"/>
              <a:t>sem</a:t>
            </a:r>
            <a:r>
              <a:rPr dirty="0" spc="-90"/>
              <a:t>p</a:t>
            </a:r>
            <a:r>
              <a:rPr dirty="0" spc="-55"/>
              <a:t>re</a:t>
            </a:r>
            <a:r>
              <a:rPr dirty="0" spc="15"/>
              <a:t> </a:t>
            </a:r>
            <a:r>
              <a:rPr dirty="0" spc="-20"/>
              <a:t>pi</a:t>
            </a:r>
            <a:r>
              <a:rPr dirty="0" spc="-555"/>
              <a:t>u</a:t>
            </a:r>
            <a:r>
              <a:rPr dirty="0" spc="-50"/>
              <a:t>`</a:t>
            </a:r>
            <a:r>
              <a:rPr dirty="0" spc="25"/>
              <a:t> </a:t>
            </a:r>
            <a:r>
              <a:rPr dirty="0" spc="-40"/>
              <a:t>negativo.</a:t>
            </a:r>
            <a:r>
              <a:rPr dirty="0" spc="125"/>
              <a:t> </a:t>
            </a:r>
            <a:r>
              <a:rPr dirty="0" spc="50"/>
              <a:t>P</a:t>
            </a:r>
            <a:r>
              <a:rPr dirty="0" spc="-55"/>
              <a:t>er</a:t>
            </a:r>
            <a:r>
              <a:rPr dirty="0" spc="15"/>
              <a:t> </a:t>
            </a:r>
            <a:r>
              <a:rPr dirty="0" spc="-45"/>
              <a:t>questa</a:t>
            </a:r>
            <a:r>
              <a:rPr dirty="0" spc="-30"/>
              <a:t> </a:t>
            </a:r>
            <a:r>
              <a:rPr dirty="0" spc="-35"/>
              <a:t>motivazione</a:t>
            </a:r>
            <a:r>
              <a:rPr dirty="0" spc="15"/>
              <a:t> </a:t>
            </a:r>
            <a:r>
              <a:rPr dirty="0" spc="-15"/>
              <a:t>molti</a:t>
            </a:r>
            <a:r>
              <a:rPr dirty="0" spc="20"/>
              <a:t> </a:t>
            </a:r>
            <a:r>
              <a:rPr dirty="0" spc="-50"/>
              <a:t>fenomeni</a:t>
            </a:r>
            <a:r>
              <a:rPr dirty="0" spc="15"/>
              <a:t> </a:t>
            </a:r>
            <a:r>
              <a:rPr dirty="0" spc="-20"/>
              <a:t>fisici</a:t>
            </a:r>
            <a:r>
              <a:rPr dirty="0" spc="20"/>
              <a:t> </a:t>
            </a:r>
            <a:r>
              <a:rPr dirty="0" spc="-50"/>
              <a:t>a</a:t>
            </a:r>
            <a:r>
              <a:rPr dirty="0" spc="20"/>
              <a:t> </a:t>
            </a:r>
            <a:r>
              <a:rPr dirty="0" spc="-30"/>
              <a:t>crescita</a:t>
            </a:r>
            <a:r>
              <a:rPr dirty="0" spc="15"/>
              <a:t> </a:t>
            </a:r>
            <a:r>
              <a:rPr dirty="0" spc="-20"/>
              <a:t>“esplosiva”</a:t>
            </a:r>
            <a:r>
              <a:rPr dirty="0" spc="20"/>
              <a:t> </a:t>
            </a:r>
            <a:r>
              <a:rPr dirty="0" spc="-40"/>
              <a:t>(come</a:t>
            </a:r>
            <a:r>
              <a:rPr dirty="0" spc="15"/>
              <a:t> </a:t>
            </a:r>
            <a:r>
              <a:rPr dirty="0" spc="-25"/>
              <a:t>l’aumento</a:t>
            </a:r>
            <a:r>
              <a:rPr dirty="0" spc="15"/>
              <a:t> </a:t>
            </a:r>
            <a:r>
              <a:rPr dirty="0" spc="-20"/>
              <a:t>di</a:t>
            </a:r>
            <a:r>
              <a:rPr dirty="0" spc="20"/>
              <a:t> </a:t>
            </a:r>
            <a:r>
              <a:rPr dirty="0" spc="-50"/>
              <a:t>una</a:t>
            </a:r>
            <a:r>
              <a:rPr dirty="0" spc="-30"/>
              <a:t> </a:t>
            </a:r>
            <a:r>
              <a:rPr dirty="0" spc="-20"/>
              <a:t>p</a:t>
            </a:r>
            <a:r>
              <a:rPr dirty="0" spc="-45"/>
              <a:t>o</a:t>
            </a:r>
            <a:r>
              <a:rPr dirty="0" spc="-20"/>
              <a:t>p</a:t>
            </a:r>
            <a:r>
              <a:rPr dirty="0" spc="-40"/>
              <a:t>olazione</a:t>
            </a:r>
            <a:r>
              <a:rPr dirty="0" spc="20"/>
              <a:t> </a:t>
            </a:r>
            <a:r>
              <a:rPr dirty="0" spc="-20"/>
              <a:t>in</a:t>
            </a:r>
            <a:r>
              <a:rPr dirty="0" spc="15"/>
              <a:t> </a:t>
            </a:r>
            <a:r>
              <a:rPr dirty="0" spc="-30"/>
              <a:t>condizioni</a:t>
            </a:r>
            <a:r>
              <a:rPr dirty="0" spc="20"/>
              <a:t> </a:t>
            </a:r>
            <a:r>
              <a:rPr dirty="0" spc="-40"/>
              <a:t>fav</a:t>
            </a:r>
            <a:r>
              <a:rPr dirty="0" spc="-75"/>
              <a:t>o</a:t>
            </a:r>
            <a:r>
              <a:rPr dirty="0" spc="-30"/>
              <a:t>r</a:t>
            </a:r>
            <a:r>
              <a:rPr dirty="0" spc="-85"/>
              <a:t>e</a:t>
            </a:r>
            <a:r>
              <a:rPr dirty="0" spc="-20"/>
              <a:t>voli</a:t>
            </a:r>
            <a:r>
              <a:rPr dirty="0" spc="20"/>
              <a:t> </a:t>
            </a:r>
            <a:r>
              <a:rPr dirty="0" spc="-50"/>
              <a:t>o</a:t>
            </a:r>
            <a:r>
              <a:rPr dirty="0" spc="15"/>
              <a:t> </a:t>
            </a:r>
            <a:r>
              <a:rPr dirty="0" spc="-25"/>
              <a:t>la</a:t>
            </a:r>
            <a:r>
              <a:rPr dirty="0" spc="15"/>
              <a:t> </a:t>
            </a:r>
            <a:r>
              <a:rPr dirty="0" spc="-40"/>
              <a:t>diffusione</a:t>
            </a:r>
            <a:r>
              <a:rPr dirty="0" spc="15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35"/>
              <a:t>un’epidemia</a:t>
            </a:r>
            <a:r>
              <a:rPr dirty="0" spc="15"/>
              <a:t> </a:t>
            </a:r>
            <a:r>
              <a:rPr dirty="0" spc="-20"/>
              <a:t>incontrollata)</a:t>
            </a:r>
            <a:r>
              <a:rPr dirty="0" spc="-15"/>
              <a:t> </a:t>
            </a:r>
            <a:r>
              <a:rPr dirty="0" spc="-45"/>
              <a:t>oppure,</a:t>
            </a:r>
            <a:r>
              <a:rPr dirty="0" spc="20"/>
              <a:t> </a:t>
            </a:r>
            <a:r>
              <a:rPr dirty="0" spc="-25"/>
              <a:t>al</a:t>
            </a:r>
            <a:r>
              <a:rPr dirty="0" spc="15"/>
              <a:t> </a:t>
            </a:r>
            <a:r>
              <a:rPr dirty="0" spc="-25"/>
              <a:t>contr</a:t>
            </a:r>
            <a:r>
              <a:rPr dirty="0" spc="-80"/>
              <a:t>a</a:t>
            </a:r>
            <a:r>
              <a:rPr dirty="0" spc="-25"/>
              <a:t>rio</a:t>
            </a:r>
            <a:r>
              <a:rPr dirty="0" spc="15"/>
              <a:t> </a:t>
            </a:r>
            <a:r>
              <a:rPr dirty="0" spc="-45"/>
              <a:t>ad</a:t>
            </a:r>
            <a:r>
              <a:rPr dirty="0" spc="15"/>
              <a:t> </a:t>
            </a:r>
            <a:r>
              <a:rPr dirty="0" spc="-25"/>
              <a:t>“estinzione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5"/>
              <a:t>rogressiva”</a:t>
            </a:r>
            <a:r>
              <a:rPr dirty="0" spc="15"/>
              <a:t> </a:t>
            </a:r>
            <a:r>
              <a:rPr dirty="0" spc="-40"/>
              <a:t>(come</a:t>
            </a:r>
            <a:r>
              <a:rPr dirty="0" spc="15"/>
              <a:t> </a:t>
            </a:r>
            <a:r>
              <a:rPr dirty="0" spc="-25"/>
              <a:t>l’estinzione</a:t>
            </a:r>
            <a:r>
              <a:rPr dirty="0" spc="15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50"/>
              <a:t>una</a:t>
            </a:r>
            <a:r>
              <a:rPr dirty="0" spc="-30"/>
              <a:t> </a:t>
            </a:r>
            <a:r>
              <a:rPr dirty="0" spc="-20"/>
              <a:t>p</a:t>
            </a:r>
            <a:r>
              <a:rPr dirty="0" spc="-45"/>
              <a:t>o</a:t>
            </a:r>
            <a:r>
              <a:rPr dirty="0" spc="-20"/>
              <a:t>p</a:t>
            </a:r>
            <a:r>
              <a:rPr dirty="0" spc="-40"/>
              <a:t>olazione</a:t>
            </a:r>
            <a:r>
              <a:rPr dirty="0" spc="20"/>
              <a:t> </a:t>
            </a:r>
            <a:r>
              <a:rPr dirty="0" spc="-40"/>
              <a:t>animale</a:t>
            </a:r>
            <a:r>
              <a:rPr dirty="0" spc="15"/>
              <a:t> </a:t>
            </a:r>
            <a:r>
              <a:rPr dirty="0" spc="-50"/>
              <a:t>o</a:t>
            </a:r>
            <a:r>
              <a:rPr dirty="0" spc="15"/>
              <a:t> </a:t>
            </a:r>
            <a:r>
              <a:rPr dirty="0" spc="-45"/>
              <a:t>decadimento</a:t>
            </a:r>
            <a:r>
              <a:rPr dirty="0" spc="15"/>
              <a:t> </a:t>
            </a:r>
            <a:r>
              <a:rPr dirty="0" spc="-25"/>
              <a:t>radioattivo)</a:t>
            </a:r>
            <a:r>
              <a:rPr dirty="0" spc="15"/>
              <a:t> </a:t>
            </a:r>
            <a:r>
              <a:rPr dirty="0" spc="-55"/>
              <a:t>vengono</a:t>
            </a:r>
            <a:r>
              <a:rPr dirty="0" spc="20"/>
              <a:t> </a:t>
            </a:r>
            <a:r>
              <a:rPr dirty="0" spc="-40"/>
              <a:t>rap</a:t>
            </a:r>
            <a:r>
              <a:rPr dirty="0" spc="-75"/>
              <a:t>p</a:t>
            </a:r>
            <a:r>
              <a:rPr dirty="0" spc="-65"/>
              <a:t>rese</a:t>
            </a:r>
            <a:r>
              <a:rPr dirty="0" spc="-50"/>
              <a:t>n</a:t>
            </a:r>
            <a:r>
              <a:rPr dirty="0" spc="20"/>
              <a:t>t</a:t>
            </a:r>
            <a:r>
              <a:rPr dirty="0" spc="-55"/>
              <a:t>a</a:t>
            </a:r>
            <a:r>
              <a:rPr dirty="0" spc="10"/>
              <a:t>ti</a:t>
            </a:r>
            <a:r>
              <a:rPr dirty="0" spc="20"/>
              <a:t> </a:t>
            </a:r>
            <a:r>
              <a:rPr dirty="0" spc="-45"/>
              <a:t>mediante</a:t>
            </a:r>
            <a:r>
              <a:rPr dirty="0" spc="-25"/>
              <a:t> </a:t>
            </a:r>
            <a:r>
              <a:rPr dirty="0" spc="-45"/>
              <a:t>curve</a:t>
            </a:r>
            <a:r>
              <a:rPr dirty="0" spc="15"/>
              <a:t> </a:t>
            </a:r>
            <a:r>
              <a:rPr dirty="0" spc="-40"/>
              <a:t>con</a:t>
            </a:r>
            <a:r>
              <a:rPr dirty="0" spc="20"/>
              <a:t> </a:t>
            </a:r>
            <a:r>
              <a:rPr dirty="0" spc="-45"/>
              <a:t>andamento</a:t>
            </a:r>
            <a:r>
              <a:rPr dirty="0" spc="15"/>
              <a:t> </a:t>
            </a:r>
            <a:r>
              <a:rPr dirty="0" spc="-65"/>
              <a:t>es</a:t>
            </a:r>
            <a:r>
              <a:rPr dirty="0" spc="-50"/>
              <a:t>p</a:t>
            </a:r>
            <a:r>
              <a:rPr dirty="0" spc="-40"/>
              <a:t>onenziale.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55"/>
              <a:t>7</a:t>
            </a:r>
            <a:r>
              <a:rPr dirty="0" spc="-40"/>
              <a:t>/27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7399" y="24034"/>
            <a:ext cx="429259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L’es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345565">
              <a:lnSpc>
                <a:spcPct val="100000"/>
              </a:lnSpc>
            </a:pPr>
            <a:r>
              <a:rPr dirty="0" sz="1000" spc="50" b="0">
                <a:solidFill>
                  <a:srgbClr val="0000FF"/>
                </a:solidFill>
                <a:latin typeface="Tahoma"/>
                <a:cs typeface="Tahoma"/>
              </a:rPr>
              <a:t>P</a:t>
            </a:r>
            <a:r>
              <a:rPr dirty="0" sz="1000" spc="-40" b="0">
                <a:solidFill>
                  <a:srgbClr val="0000FF"/>
                </a:solidFill>
                <a:latin typeface="Tahoma"/>
                <a:cs typeface="Tahoma"/>
              </a:rPr>
              <a:t>otenza</a:t>
            </a:r>
            <a:r>
              <a:rPr dirty="0" sz="1000" spc="20" b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0" b="0">
                <a:solidFill>
                  <a:srgbClr val="000000"/>
                </a:solidFill>
                <a:latin typeface="Tahoma"/>
                <a:cs typeface="Tahoma"/>
              </a:rPr>
              <a:t>con</a:t>
            </a:r>
            <a:r>
              <a:rPr dirty="0" sz="100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z="1000" spc="-65" b="0">
                <a:solidFill>
                  <a:srgbClr val="FF0000"/>
                </a:solidFill>
                <a:latin typeface="Tahoma"/>
                <a:cs typeface="Tahoma"/>
              </a:rPr>
              <a:t>es</a:t>
            </a:r>
            <a:r>
              <a:rPr dirty="0" sz="1000" spc="-50" b="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55" b="0">
                <a:solidFill>
                  <a:srgbClr val="FF0000"/>
                </a:solidFill>
                <a:latin typeface="Tahoma"/>
                <a:cs typeface="Tahoma"/>
              </a:rPr>
              <a:t>onente</a:t>
            </a:r>
            <a:r>
              <a:rPr dirty="0" sz="1000" spc="20" b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 b="0">
                <a:solidFill>
                  <a:srgbClr val="FF0000"/>
                </a:solidFill>
                <a:latin typeface="Tahoma"/>
                <a:cs typeface="Tahoma"/>
              </a:rPr>
              <a:t>razionale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03959" y="538327"/>
            <a:ext cx="54610" cy="0"/>
          </a:xfrm>
          <a:custGeom>
            <a:avLst/>
            <a:gdLst/>
            <a:ahLst/>
            <a:cxnLst/>
            <a:rect l="l" t="t" r="r" b="b"/>
            <a:pathLst>
              <a:path w="54609" h="0">
                <a:moveTo>
                  <a:pt x="0" y="0"/>
                </a:moveTo>
                <a:lnTo>
                  <a:pt x="54432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54657" y="502158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57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214031" y="504835"/>
            <a:ext cx="5143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0660" algn="l"/>
                <a:tab pos="440055" algn="l"/>
              </a:tabLst>
            </a:pP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50" i="1">
                <a:latin typeface="Trebuchet MS"/>
                <a:cs typeface="Trebuchet MS"/>
              </a:rPr>
              <a:t>	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40">
                <a:latin typeface="Tahoma"/>
                <a:cs typeface="Tahoma"/>
              </a:rPr>
              <a:t>	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91259" y="466159"/>
            <a:ext cx="7874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0" i="1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00594" y="530637"/>
            <a:ext cx="6032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 i="1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71040" y="489565"/>
            <a:ext cx="6032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 i="1">
                <a:latin typeface="Calibri"/>
                <a:cs typeface="Calibri"/>
              </a:rPr>
              <a:t>n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36522" y="435468"/>
            <a:ext cx="603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45">
                <a:latin typeface="Lucida Sans Unicode"/>
                <a:cs typeface="Lucida Sans Unicode"/>
              </a:rPr>
              <a:t>√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03997" y="496794"/>
            <a:ext cx="10033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30" i="1">
                <a:latin typeface="Calibri"/>
                <a:cs typeface="Calibri"/>
              </a:rPr>
              <a:t>m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39581" y="504835"/>
            <a:ext cx="13544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54710" algn="l"/>
              </a:tabLst>
            </a:pP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-30" i="1">
                <a:latin typeface="Trebuchet MS"/>
                <a:cs typeface="Trebuchet MS"/>
              </a:rPr>
              <a:t>m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20" i="1">
                <a:latin typeface="Verdana"/>
                <a:cs typeface="Verdan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n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Verdana"/>
                <a:cs typeface="Verdana"/>
              </a:rPr>
              <a:t>Z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677568" y="643886"/>
            <a:ext cx="125285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Come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risolve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3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i="1">
                <a:latin typeface="Calibri"/>
                <a:cs typeface="Calibri"/>
              </a:rPr>
              <a:t> </a:t>
            </a:r>
            <a:r>
              <a:rPr dirty="0" baseline="27777" sz="1050" spc="104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5?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8/27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677568" y="643886"/>
            <a:ext cx="125285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Come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risolve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3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i="1">
                <a:latin typeface="Calibri"/>
                <a:cs typeface="Calibri"/>
              </a:rPr>
              <a:t> </a:t>
            </a:r>
            <a:r>
              <a:rPr dirty="0" baseline="27777" sz="1050" spc="104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5?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30603" y="978317"/>
            <a:ext cx="2240915" cy="405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41325">
              <a:lnSpc>
                <a:spcPct val="100000"/>
              </a:lnSpc>
            </a:pPr>
            <a:r>
              <a:rPr dirty="0" sz="1000" spc="-40">
                <a:latin typeface="Lucida Sans Unicode"/>
                <a:cs typeface="Lucida Sans Unicode"/>
              </a:rPr>
              <a:t>↓</a:t>
            </a:r>
            <a:endParaRPr sz="10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  <a:tabLst>
                <a:tab pos="307340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20" i="1">
                <a:latin typeface="Trebuchet MS"/>
                <a:cs typeface="Trebuchet MS"/>
              </a:rPr>
              <a:t> </a:t>
            </a:r>
            <a:r>
              <a:rPr dirty="0" sz="1000" spc="-45">
                <a:latin typeface="Tahoma"/>
                <a:cs typeface="Tahoma"/>
              </a:rPr>
              <a:t>uguale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5.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6397" y="1192705"/>
            <a:ext cx="115125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Soluzione: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8/27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677568" y="643886"/>
            <a:ext cx="125285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Come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risolve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3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i="1">
                <a:latin typeface="Calibri"/>
                <a:cs typeface="Calibri"/>
              </a:rPr>
              <a:t> </a:t>
            </a:r>
            <a:r>
              <a:rPr dirty="0" baseline="27777" sz="1050" spc="104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5?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6397" y="978317"/>
            <a:ext cx="3535679" cy="645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40">
                <a:latin typeface="Lucida Sans Unicode"/>
                <a:cs typeface="Lucida Sans Unicode"/>
              </a:rPr>
              <a:t>↓</a:t>
            </a:r>
            <a:endParaRPr sz="1000">
              <a:latin typeface="Lucida Sans Unicode"/>
              <a:cs typeface="Lucida Sans Unicode"/>
            </a:endParaRPr>
          </a:p>
          <a:p>
            <a:pPr algn="ctr">
              <a:lnSpc>
                <a:spcPct val="100000"/>
              </a:lnSpc>
              <a:spcBef>
                <a:spcPts val="790"/>
              </a:spcBef>
              <a:tabLst>
                <a:tab pos="1294130" algn="l"/>
                <a:tab pos="1588770" algn="l"/>
              </a:tabLst>
            </a:pPr>
            <a:r>
              <a:rPr dirty="0" sz="1000" spc="-40">
                <a:latin typeface="Tahoma"/>
                <a:cs typeface="Tahoma"/>
              </a:rPr>
              <a:t>Soluzione: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20" i="1">
                <a:latin typeface="Trebuchet MS"/>
                <a:cs typeface="Trebuchet MS"/>
              </a:rPr>
              <a:t> </a:t>
            </a:r>
            <a:r>
              <a:rPr dirty="0" sz="1000" spc="-45">
                <a:latin typeface="Tahoma"/>
                <a:cs typeface="Tahoma"/>
              </a:rPr>
              <a:t>uguale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5.</a:t>
            </a:r>
            <a:endParaRPr sz="1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990"/>
              </a:spcBef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generale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i="1">
                <a:latin typeface="Calibri"/>
                <a:cs typeface="Calibri"/>
              </a:rPr>
              <a:t> </a:t>
            </a:r>
            <a:r>
              <a:rPr dirty="0" baseline="27777" sz="1050" spc="104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8/27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677568" y="643886"/>
            <a:ext cx="125285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Come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risolve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3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i="1">
                <a:latin typeface="Calibri"/>
                <a:cs typeface="Calibri"/>
              </a:rPr>
              <a:t> </a:t>
            </a:r>
            <a:r>
              <a:rPr dirty="0" baseline="27777" sz="1050" spc="104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5?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6397" y="978317"/>
            <a:ext cx="3535679" cy="1682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40">
                <a:latin typeface="Lucida Sans Unicode"/>
                <a:cs typeface="Lucida Sans Unicode"/>
              </a:rPr>
              <a:t>↓</a:t>
            </a:r>
            <a:endParaRPr sz="1000">
              <a:latin typeface="Lucida Sans Unicode"/>
              <a:cs typeface="Lucida Sans Unicode"/>
            </a:endParaRPr>
          </a:p>
          <a:p>
            <a:pPr algn="ctr">
              <a:lnSpc>
                <a:spcPct val="100000"/>
              </a:lnSpc>
              <a:spcBef>
                <a:spcPts val="790"/>
              </a:spcBef>
              <a:tabLst>
                <a:tab pos="1294130" algn="l"/>
                <a:tab pos="1588770" algn="l"/>
              </a:tabLst>
            </a:pPr>
            <a:r>
              <a:rPr dirty="0" sz="1000" spc="-40">
                <a:latin typeface="Tahoma"/>
                <a:cs typeface="Tahoma"/>
              </a:rPr>
              <a:t>Soluzione: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20" i="1">
                <a:latin typeface="Trebuchet MS"/>
                <a:cs typeface="Trebuchet MS"/>
              </a:rPr>
              <a:t> </a:t>
            </a:r>
            <a:r>
              <a:rPr dirty="0" sz="1000" spc="-45">
                <a:latin typeface="Tahoma"/>
                <a:cs typeface="Tahoma"/>
              </a:rPr>
              <a:t>uguale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5.</a:t>
            </a:r>
            <a:endParaRPr sz="1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990"/>
              </a:spcBef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generale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i="1">
                <a:latin typeface="Calibri"/>
                <a:cs typeface="Calibri"/>
              </a:rPr>
              <a:t> </a:t>
            </a:r>
            <a:r>
              <a:rPr dirty="0" baseline="27777" sz="1050" spc="104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-40">
                <a:latin typeface="Lucida Sans Unicode"/>
                <a:cs typeface="Lucida Sans Unicode"/>
              </a:rPr>
              <a:t>↓</a:t>
            </a:r>
            <a:endParaRPr sz="1000">
              <a:latin typeface="Lucida Sans Unicode"/>
              <a:cs typeface="Lucida Sans Unicode"/>
            </a:endParaRPr>
          </a:p>
          <a:p>
            <a:pPr algn="ctr">
              <a:lnSpc>
                <a:spcPct val="100000"/>
              </a:lnSpc>
              <a:spcBef>
                <a:spcPts val="590"/>
              </a:spcBef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790"/>
              </a:spcBef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legge:</a:t>
            </a:r>
            <a:r>
              <a:rPr dirty="0" sz="1000" spc="125"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log</a:t>
            </a:r>
            <a:r>
              <a:rPr dirty="0" sz="1000" spc="-85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65" i="1">
                <a:solidFill>
                  <a:srgbClr val="FF0000"/>
                </a:solidFill>
                <a:latin typeface="Trebuchet MS"/>
                <a:cs typeface="Trebuchet MS"/>
              </a:rPr>
              <a:t>ritmo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5" i="1">
                <a:solidFill>
                  <a:srgbClr val="FF0000"/>
                </a:solidFill>
                <a:latin typeface="Trebuchet MS"/>
                <a:cs typeface="Trebuchet MS"/>
              </a:rPr>
              <a:t>in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60" i="1">
                <a:solidFill>
                  <a:srgbClr val="FF0000"/>
                </a:solidFill>
                <a:latin typeface="Trebuchet MS"/>
                <a:cs typeface="Trebuchet MS"/>
              </a:rPr>
              <a:t>base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4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65" i="1">
                <a:solidFill>
                  <a:srgbClr val="FF0000"/>
                </a:solidFill>
                <a:latin typeface="Trebuchet MS"/>
                <a:cs typeface="Trebuchet MS"/>
              </a:rPr>
              <a:t>di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Definizione: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70" i="1">
                <a:solidFill>
                  <a:srgbClr val="FF0000"/>
                </a:solidFill>
                <a:latin typeface="Trebuchet MS"/>
                <a:cs typeface="Trebuchet MS"/>
              </a:rPr>
              <a:t>l’es</a:t>
            </a:r>
            <a:r>
              <a:rPr dirty="0" sz="1000" spc="-65" i="1">
                <a:solidFill>
                  <a:srgbClr val="FF0000"/>
                </a:solidFill>
                <a:latin typeface="Trebuchet MS"/>
                <a:cs typeface="Trebuchet MS"/>
              </a:rPr>
              <a:t>p</a:t>
            </a:r>
            <a:r>
              <a:rPr dirty="0" sz="1000" spc="-65" i="1">
                <a:solidFill>
                  <a:srgbClr val="FF0000"/>
                </a:solidFill>
                <a:latin typeface="Trebuchet MS"/>
                <a:cs typeface="Trebuchet MS"/>
              </a:rPr>
              <a:t>onente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da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5" i="1">
                <a:solidFill>
                  <a:srgbClr val="FF0000"/>
                </a:solidFill>
                <a:latin typeface="Trebuchet MS"/>
                <a:cs typeface="Trebuchet MS"/>
              </a:rPr>
              <a:t>d</a:t>
            </a:r>
            <a:r>
              <a:rPr dirty="0" sz="1000" spc="-8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95" i="1">
                <a:solidFill>
                  <a:srgbClr val="FF0000"/>
                </a:solidFill>
                <a:latin typeface="Trebuchet MS"/>
                <a:cs typeface="Trebuchet MS"/>
              </a:rPr>
              <a:t>re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ad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4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0" i="1">
                <a:solidFill>
                  <a:srgbClr val="FF0000"/>
                </a:solidFill>
                <a:latin typeface="Trebuchet MS"/>
                <a:cs typeface="Trebuchet MS"/>
              </a:rPr>
              <a:t>p</a:t>
            </a:r>
            <a:r>
              <a:rPr dirty="0" sz="1000" spc="-95" i="1">
                <a:solidFill>
                  <a:srgbClr val="FF0000"/>
                </a:solidFill>
                <a:latin typeface="Trebuchet MS"/>
                <a:cs typeface="Trebuchet MS"/>
              </a:rPr>
              <a:t>er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65" i="1">
                <a:solidFill>
                  <a:srgbClr val="FF0000"/>
                </a:solidFill>
                <a:latin typeface="Trebuchet MS"/>
                <a:cs typeface="Trebuchet MS"/>
              </a:rPr>
              <a:t>ottene</a:t>
            </a:r>
            <a:r>
              <a:rPr dirty="0" sz="1000" spc="-85" i="1">
                <a:solidFill>
                  <a:srgbClr val="FF0000"/>
                </a:solidFill>
                <a:latin typeface="Trebuchet MS"/>
                <a:cs typeface="Trebuchet MS"/>
              </a:rPr>
              <a:t>r</a:t>
            </a:r>
            <a:r>
              <a:rPr dirty="0" sz="1000" spc="-100" i="1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8/27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0"/>
              <a:t>Osservazioni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45097" y="1320554"/>
            <a:ext cx="1444625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985" indent="-121285">
              <a:lnSpc>
                <a:spcPct val="100000"/>
              </a:lnSpc>
              <a:buClr>
                <a:srgbClr val="3333B2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-75">
                <a:latin typeface="Lucida Sans Unicode"/>
                <a:cs typeface="Lucida Sans Unicode"/>
              </a:rPr>
              <a:t>lo</a:t>
            </a:r>
            <a:r>
              <a:rPr dirty="0" baseline="27777" sz="1050" spc="-89">
                <a:latin typeface="Lucida Sans Unicode"/>
                <a:cs typeface="Lucida Sans Unicode"/>
              </a:rPr>
              <a:t>g</a:t>
            </a:r>
            <a:r>
              <a:rPr dirty="0" baseline="22222" sz="750" spc="-15" i="1">
                <a:latin typeface="Calibri"/>
                <a:cs typeface="Calibri"/>
              </a:rPr>
              <a:t>a</a:t>
            </a:r>
            <a:r>
              <a:rPr dirty="0" baseline="22222" sz="750" i="1">
                <a:latin typeface="Calibri"/>
                <a:cs typeface="Calibri"/>
              </a:rPr>
              <a:t> </a:t>
            </a:r>
            <a:r>
              <a:rPr dirty="0" baseline="22222" sz="750" spc="-60" i="1">
                <a:latin typeface="Calibri"/>
                <a:cs typeface="Calibri"/>
              </a:rPr>
              <a:t> </a:t>
            </a:r>
            <a:r>
              <a:rPr dirty="0" baseline="27777" sz="1050" spc="30" i="1">
                <a:latin typeface="Calibri"/>
                <a:cs typeface="Calibri"/>
              </a:rPr>
              <a:t>b</a:t>
            </a:r>
            <a:r>
              <a:rPr dirty="0" baseline="27777" sz="1050" i="1">
                <a:latin typeface="Calibri"/>
                <a:cs typeface="Calibri"/>
              </a:rPr>
              <a:t> </a:t>
            </a:r>
            <a:r>
              <a:rPr dirty="0" baseline="27777" sz="1050" spc="44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r>
              <a:rPr dirty="0" sz="1000" spc="60" i="1">
                <a:latin typeface="Trebuchet MS"/>
                <a:cs typeface="Trebuchet MS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30" i="1">
                <a:latin typeface="Calibri"/>
                <a:cs typeface="Calibri"/>
              </a:rPr>
              <a:t>b</a:t>
            </a:r>
            <a:r>
              <a:rPr dirty="0" baseline="27777" sz="1050" i="1">
                <a:latin typeface="Calibri"/>
                <a:cs typeface="Calibri"/>
              </a:rPr>
              <a:t> </a:t>
            </a:r>
            <a:r>
              <a:rPr dirty="0" baseline="27777" sz="1050" spc="44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15" i="1">
                <a:latin typeface="Trebuchet MS"/>
                <a:cs typeface="Trebuchet MS"/>
              </a:rPr>
              <a:t>b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9/27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0"/>
              <a:t>Osservazioni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45097" y="1320554"/>
            <a:ext cx="2835910" cy="398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985" indent="-121285">
              <a:lnSpc>
                <a:spcPct val="100000"/>
              </a:lnSpc>
              <a:buClr>
                <a:srgbClr val="3333B2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-75">
                <a:latin typeface="Lucida Sans Unicode"/>
                <a:cs typeface="Lucida Sans Unicode"/>
              </a:rPr>
              <a:t>lo</a:t>
            </a:r>
            <a:r>
              <a:rPr dirty="0" baseline="27777" sz="1050" spc="-89">
                <a:latin typeface="Lucida Sans Unicode"/>
                <a:cs typeface="Lucida Sans Unicode"/>
              </a:rPr>
              <a:t>g</a:t>
            </a:r>
            <a:r>
              <a:rPr dirty="0" baseline="22222" sz="750" spc="-15" i="1">
                <a:latin typeface="Calibri"/>
                <a:cs typeface="Calibri"/>
              </a:rPr>
              <a:t>a</a:t>
            </a:r>
            <a:r>
              <a:rPr dirty="0" baseline="22222" sz="750" i="1">
                <a:latin typeface="Calibri"/>
                <a:cs typeface="Calibri"/>
              </a:rPr>
              <a:t> </a:t>
            </a:r>
            <a:r>
              <a:rPr dirty="0" baseline="22222" sz="750" spc="-60" i="1">
                <a:latin typeface="Calibri"/>
                <a:cs typeface="Calibri"/>
              </a:rPr>
              <a:t> </a:t>
            </a:r>
            <a:r>
              <a:rPr dirty="0" baseline="27777" sz="1050" spc="30" i="1">
                <a:latin typeface="Calibri"/>
                <a:cs typeface="Calibri"/>
              </a:rPr>
              <a:t>b</a:t>
            </a:r>
            <a:r>
              <a:rPr dirty="0" baseline="27777" sz="1050" i="1">
                <a:latin typeface="Calibri"/>
                <a:cs typeface="Calibri"/>
              </a:rPr>
              <a:t> </a:t>
            </a:r>
            <a:r>
              <a:rPr dirty="0" baseline="27777" sz="1050" spc="44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r>
              <a:rPr dirty="0" sz="1000" spc="60" i="1">
                <a:latin typeface="Trebuchet MS"/>
                <a:cs typeface="Trebuchet MS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30" i="1">
                <a:latin typeface="Calibri"/>
                <a:cs typeface="Calibri"/>
              </a:rPr>
              <a:t>b</a:t>
            </a:r>
            <a:r>
              <a:rPr dirty="0" baseline="27777" sz="1050" i="1">
                <a:latin typeface="Calibri"/>
                <a:cs typeface="Calibri"/>
              </a:rPr>
              <a:t> </a:t>
            </a:r>
            <a:r>
              <a:rPr dirty="0" baseline="27777" sz="1050" spc="44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15" i="1">
                <a:latin typeface="Trebuchet MS"/>
                <a:cs typeface="Trebuchet MS"/>
              </a:rPr>
              <a:t>b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133985" indent="-121285">
              <a:lnSpc>
                <a:spcPct val="100000"/>
              </a:lnSpc>
              <a:spcBef>
                <a:spcPts val="295"/>
              </a:spcBef>
              <a:buClr>
                <a:srgbClr val="3333B2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20">
                <a:latin typeface="Tahoma"/>
                <a:cs typeface="Tahoma"/>
              </a:rPr>
              <a:t>Definito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 i="1">
                <a:solidFill>
                  <a:srgbClr val="FF0000"/>
                </a:solidFill>
                <a:latin typeface="Trebuchet MS"/>
                <a:cs typeface="Trebuchet MS"/>
              </a:rPr>
              <a:t>base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rgomento</a:t>
            </a:r>
            <a:r>
              <a:rPr dirty="0" sz="1000" spc="2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r>
              <a:rPr dirty="0" sz="1000" spc="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9/27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0"/>
              <a:t>Osservazioni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45097" y="1320554"/>
            <a:ext cx="3220720" cy="574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985" indent="-121285">
              <a:lnSpc>
                <a:spcPct val="100000"/>
              </a:lnSpc>
              <a:buClr>
                <a:srgbClr val="3333B2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-75">
                <a:latin typeface="Lucida Sans Unicode"/>
                <a:cs typeface="Lucida Sans Unicode"/>
              </a:rPr>
              <a:t>lo</a:t>
            </a:r>
            <a:r>
              <a:rPr dirty="0" baseline="27777" sz="1050" spc="-89">
                <a:latin typeface="Lucida Sans Unicode"/>
                <a:cs typeface="Lucida Sans Unicode"/>
              </a:rPr>
              <a:t>g</a:t>
            </a:r>
            <a:r>
              <a:rPr dirty="0" baseline="22222" sz="750" spc="-15" i="1">
                <a:latin typeface="Calibri"/>
                <a:cs typeface="Calibri"/>
              </a:rPr>
              <a:t>a</a:t>
            </a:r>
            <a:r>
              <a:rPr dirty="0" baseline="22222" sz="750" i="1">
                <a:latin typeface="Calibri"/>
                <a:cs typeface="Calibri"/>
              </a:rPr>
              <a:t> </a:t>
            </a:r>
            <a:r>
              <a:rPr dirty="0" baseline="22222" sz="750" spc="-60" i="1">
                <a:latin typeface="Calibri"/>
                <a:cs typeface="Calibri"/>
              </a:rPr>
              <a:t> </a:t>
            </a:r>
            <a:r>
              <a:rPr dirty="0" baseline="27777" sz="1050" spc="30" i="1">
                <a:latin typeface="Calibri"/>
                <a:cs typeface="Calibri"/>
              </a:rPr>
              <a:t>b</a:t>
            </a:r>
            <a:r>
              <a:rPr dirty="0" baseline="27777" sz="1050" i="1">
                <a:latin typeface="Calibri"/>
                <a:cs typeface="Calibri"/>
              </a:rPr>
              <a:t> </a:t>
            </a:r>
            <a:r>
              <a:rPr dirty="0" baseline="27777" sz="1050" spc="44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r>
              <a:rPr dirty="0" sz="1000" spc="60" i="1">
                <a:latin typeface="Trebuchet MS"/>
                <a:cs typeface="Trebuchet MS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30" i="1">
                <a:latin typeface="Calibri"/>
                <a:cs typeface="Calibri"/>
              </a:rPr>
              <a:t>b</a:t>
            </a:r>
            <a:r>
              <a:rPr dirty="0" baseline="27777" sz="1050" i="1">
                <a:latin typeface="Calibri"/>
                <a:cs typeface="Calibri"/>
              </a:rPr>
              <a:t> </a:t>
            </a:r>
            <a:r>
              <a:rPr dirty="0" baseline="27777" sz="1050" spc="44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15" i="1">
                <a:latin typeface="Trebuchet MS"/>
                <a:cs typeface="Trebuchet MS"/>
              </a:rPr>
              <a:t>b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133985" indent="-121285">
              <a:lnSpc>
                <a:spcPct val="100000"/>
              </a:lnSpc>
              <a:spcBef>
                <a:spcPts val="295"/>
              </a:spcBef>
              <a:buClr>
                <a:srgbClr val="3333B2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20">
                <a:latin typeface="Tahoma"/>
                <a:cs typeface="Tahoma"/>
              </a:rPr>
              <a:t>Definito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 i="1">
                <a:solidFill>
                  <a:srgbClr val="FF0000"/>
                </a:solidFill>
                <a:latin typeface="Trebuchet MS"/>
                <a:cs typeface="Trebuchet MS"/>
              </a:rPr>
              <a:t>base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rgomento</a:t>
            </a:r>
            <a:r>
              <a:rPr dirty="0" sz="1000" spc="2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r>
              <a:rPr dirty="0" sz="1000" spc="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endParaRPr sz="1000">
              <a:latin typeface="Tahoma"/>
              <a:cs typeface="Tahoma"/>
            </a:endParaRPr>
          </a:p>
          <a:p>
            <a:pPr marL="133985" indent="-121285">
              <a:lnSpc>
                <a:spcPct val="100000"/>
              </a:lnSpc>
              <a:spcBef>
                <a:spcPts val="295"/>
              </a:spcBef>
              <a:buClr>
                <a:srgbClr val="3333B2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30">
                <a:latin typeface="Tahoma"/>
                <a:cs typeface="Tahoma"/>
              </a:rPr>
              <a:t>Estrazione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inversa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5">
                <a:latin typeface="Tahoma"/>
                <a:cs typeface="Tahoma"/>
              </a:rPr>
              <a:t>ll</a:t>
            </a:r>
            <a:r>
              <a:rPr dirty="0" sz="1000" spc="-15">
                <a:latin typeface="Tahoma"/>
                <a:cs typeface="Tahoma"/>
              </a:rPr>
              <a:t>’e</a:t>
            </a:r>
            <a:r>
              <a:rPr dirty="0" sz="1000" spc="-45">
                <a:latin typeface="Tahoma"/>
                <a:cs typeface="Tahoma"/>
              </a:rPr>
              <a:t>levamento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otenza.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9/27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0"/>
              <a:t>Osservazioni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45097" y="1320554"/>
            <a:ext cx="3757929" cy="890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985" indent="-121285">
              <a:lnSpc>
                <a:spcPct val="100000"/>
              </a:lnSpc>
              <a:buClr>
                <a:srgbClr val="3333B2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-75">
                <a:latin typeface="Lucida Sans Unicode"/>
                <a:cs typeface="Lucida Sans Unicode"/>
              </a:rPr>
              <a:t>lo</a:t>
            </a:r>
            <a:r>
              <a:rPr dirty="0" baseline="27777" sz="1050" spc="-89">
                <a:latin typeface="Lucida Sans Unicode"/>
                <a:cs typeface="Lucida Sans Unicode"/>
              </a:rPr>
              <a:t>g</a:t>
            </a:r>
            <a:r>
              <a:rPr dirty="0" baseline="22222" sz="750" spc="-15" i="1">
                <a:latin typeface="Calibri"/>
                <a:cs typeface="Calibri"/>
              </a:rPr>
              <a:t>a</a:t>
            </a:r>
            <a:r>
              <a:rPr dirty="0" baseline="22222" sz="750" i="1">
                <a:latin typeface="Calibri"/>
                <a:cs typeface="Calibri"/>
              </a:rPr>
              <a:t> </a:t>
            </a:r>
            <a:r>
              <a:rPr dirty="0" baseline="22222" sz="750" spc="-60" i="1">
                <a:latin typeface="Calibri"/>
                <a:cs typeface="Calibri"/>
              </a:rPr>
              <a:t> </a:t>
            </a:r>
            <a:r>
              <a:rPr dirty="0" baseline="27777" sz="1050" spc="30" i="1">
                <a:latin typeface="Calibri"/>
                <a:cs typeface="Calibri"/>
              </a:rPr>
              <a:t>b</a:t>
            </a:r>
            <a:r>
              <a:rPr dirty="0" baseline="27777" sz="1050" i="1">
                <a:latin typeface="Calibri"/>
                <a:cs typeface="Calibri"/>
              </a:rPr>
              <a:t> </a:t>
            </a:r>
            <a:r>
              <a:rPr dirty="0" baseline="27777" sz="1050" spc="44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r>
              <a:rPr dirty="0" sz="1000" spc="60" i="1">
                <a:latin typeface="Trebuchet MS"/>
                <a:cs typeface="Trebuchet MS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30" i="1">
                <a:latin typeface="Calibri"/>
                <a:cs typeface="Calibri"/>
              </a:rPr>
              <a:t>b</a:t>
            </a:r>
            <a:r>
              <a:rPr dirty="0" baseline="27777" sz="1050" i="1">
                <a:latin typeface="Calibri"/>
                <a:cs typeface="Calibri"/>
              </a:rPr>
              <a:t> </a:t>
            </a:r>
            <a:r>
              <a:rPr dirty="0" baseline="27777" sz="1050" spc="44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15" i="1">
                <a:latin typeface="Trebuchet MS"/>
                <a:cs typeface="Trebuchet MS"/>
              </a:rPr>
              <a:t>b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133985" indent="-121285">
              <a:lnSpc>
                <a:spcPct val="100000"/>
              </a:lnSpc>
              <a:spcBef>
                <a:spcPts val="295"/>
              </a:spcBef>
              <a:buClr>
                <a:srgbClr val="3333B2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20">
                <a:latin typeface="Tahoma"/>
                <a:cs typeface="Tahoma"/>
              </a:rPr>
              <a:t>Definito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 i="1">
                <a:solidFill>
                  <a:srgbClr val="FF0000"/>
                </a:solidFill>
                <a:latin typeface="Trebuchet MS"/>
                <a:cs typeface="Trebuchet MS"/>
              </a:rPr>
              <a:t>base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rgomento</a:t>
            </a:r>
            <a:r>
              <a:rPr dirty="0" sz="1000" spc="2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r>
              <a:rPr dirty="0" sz="1000" spc="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endParaRPr sz="1000">
              <a:latin typeface="Tahoma"/>
              <a:cs typeface="Tahoma"/>
            </a:endParaRPr>
          </a:p>
          <a:p>
            <a:pPr marL="133985" indent="-121285">
              <a:lnSpc>
                <a:spcPct val="100000"/>
              </a:lnSpc>
              <a:spcBef>
                <a:spcPts val="295"/>
              </a:spcBef>
              <a:buClr>
                <a:srgbClr val="3333B2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30">
                <a:latin typeface="Tahoma"/>
                <a:cs typeface="Tahoma"/>
              </a:rPr>
              <a:t>Estrazione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inversa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5">
                <a:latin typeface="Tahoma"/>
                <a:cs typeface="Tahoma"/>
              </a:rPr>
              <a:t>ll</a:t>
            </a:r>
            <a:r>
              <a:rPr dirty="0" sz="1000" spc="-15">
                <a:latin typeface="Tahoma"/>
                <a:cs typeface="Tahoma"/>
              </a:rPr>
              <a:t>’e</a:t>
            </a:r>
            <a:r>
              <a:rPr dirty="0" sz="1000" spc="-45">
                <a:latin typeface="Tahoma"/>
                <a:cs typeface="Tahoma"/>
              </a:rPr>
              <a:t>levamento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otenza.</a:t>
            </a:r>
            <a:endParaRPr sz="1000">
              <a:latin typeface="Tahoma"/>
              <a:cs typeface="Tahoma"/>
            </a:endParaRPr>
          </a:p>
          <a:p>
            <a:pPr marL="133985" marR="5080" indent="-121285">
              <a:lnSpc>
                <a:spcPct val="100000"/>
              </a:lnSpc>
              <a:spcBef>
                <a:spcPts val="295"/>
              </a:spcBef>
              <a:buClr>
                <a:srgbClr val="3333B2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mediante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strumenti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tavole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calcolatrice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scientific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9/27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Curiosi</a:t>
            </a:r>
            <a:r>
              <a:rPr dirty="0" spc="-40"/>
              <a:t>t</a:t>
            </a:r>
            <a:r>
              <a:rPr dirty="0" spc="-455"/>
              <a:t>`</a:t>
            </a:r>
            <a:r>
              <a:rPr dirty="0" spc="-35"/>
              <a:t>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924634"/>
            <a:ext cx="4380230" cy="1670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termine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log</a:t>
            </a:r>
            <a:r>
              <a:rPr dirty="0" sz="1000" spc="-85" i="1">
                <a:latin typeface="Trebuchet MS"/>
                <a:cs typeface="Trebuchet MS"/>
              </a:rPr>
              <a:t>a</a:t>
            </a:r>
            <a:r>
              <a:rPr dirty="0" sz="1000" spc="-65" i="1">
                <a:latin typeface="Trebuchet MS"/>
                <a:cs typeface="Trebuchet MS"/>
              </a:rPr>
              <a:t>ritmo</a:t>
            </a:r>
            <a:r>
              <a:rPr dirty="0" sz="1000" i="1">
                <a:latin typeface="Trebuchet MS"/>
                <a:cs typeface="Trebuchet MS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stato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int</a:t>
            </a:r>
            <a:r>
              <a:rPr dirty="0" sz="1000" spc="-20">
                <a:latin typeface="Tahoma"/>
                <a:cs typeface="Tahoma"/>
              </a:rPr>
              <a:t>r</a:t>
            </a:r>
            <a:r>
              <a:rPr dirty="0" sz="1000" spc="-2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dotto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Ne</a:t>
            </a:r>
            <a:r>
              <a:rPr dirty="0" sz="1000" spc="-5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senza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rnir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motivazione.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Esso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deriva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-35">
                <a:latin typeface="Tahoma"/>
                <a:cs typeface="Tahoma"/>
              </a:rPr>
              <a:t>ermini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greci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 i="1">
                <a:latin typeface="Trebuchet MS"/>
                <a:cs typeface="Trebuchet MS"/>
              </a:rPr>
              <a:t>l</a:t>
            </a:r>
            <a:r>
              <a:rPr dirty="0" sz="1000" spc="-530" i="1">
                <a:latin typeface="Trebuchet MS"/>
                <a:cs typeface="Trebuchet MS"/>
              </a:rPr>
              <a:t>`</a:t>
            </a:r>
            <a:r>
              <a:rPr dirty="0" sz="1000" spc="-30" i="1">
                <a:latin typeface="Trebuchet MS"/>
                <a:cs typeface="Trebuchet MS"/>
              </a:rPr>
              <a:t>ogos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significa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“ragione”,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0">
                <a:latin typeface="Tahoma"/>
                <a:cs typeface="Tahoma"/>
              </a:rPr>
              <a:t>“</a:t>
            </a:r>
            <a:r>
              <a:rPr dirty="0" sz="1000" spc="5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ensiero”,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anche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20">
                <a:latin typeface="Tahoma"/>
                <a:cs typeface="Tahoma"/>
              </a:rPr>
              <a:t>“</a:t>
            </a:r>
            <a:r>
              <a:rPr dirty="0" sz="1000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rzione”,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0" i="1">
                <a:latin typeface="Trebuchet MS"/>
                <a:cs typeface="Trebuchet MS"/>
              </a:rPr>
              <a:t>a</a:t>
            </a:r>
            <a:r>
              <a:rPr dirty="0" sz="1000" spc="-65" i="1">
                <a:latin typeface="Trebuchet MS"/>
                <a:cs typeface="Trebuchet MS"/>
              </a:rPr>
              <a:t>rith</a:t>
            </a:r>
            <a:r>
              <a:rPr dirty="0" sz="1000" spc="-50" i="1">
                <a:latin typeface="Trebuchet MS"/>
                <a:cs typeface="Trebuchet MS"/>
              </a:rPr>
              <a:t>m</a:t>
            </a:r>
            <a:r>
              <a:rPr dirty="0" sz="1000" spc="-540" i="1">
                <a:latin typeface="Trebuchet MS"/>
                <a:cs typeface="Trebuchet MS"/>
              </a:rPr>
              <a:t>o</a:t>
            </a:r>
            <a:r>
              <a:rPr dirty="0" sz="1000" spc="-35" i="1">
                <a:latin typeface="Trebuchet MS"/>
                <a:cs typeface="Trebuchet MS"/>
              </a:rPr>
              <a:t>`</a:t>
            </a:r>
            <a:r>
              <a:rPr dirty="0" sz="1000" spc="-25" i="1">
                <a:latin typeface="Trebuchet MS"/>
                <a:cs typeface="Trebuchet MS"/>
              </a:rPr>
              <a:t>s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significa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“numero”.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furono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i</a:t>
            </a:r>
            <a:r>
              <a:rPr dirty="0" sz="1000" spc="-35">
                <a:latin typeface="Tahoma"/>
                <a:cs typeface="Tahoma"/>
              </a:rPr>
              <a:t>n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5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dotti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matematico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scozzese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John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Napier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(1550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-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1617),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chiamato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italiano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Ne</a:t>
            </a:r>
            <a:r>
              <a:rPr dirty="0" sz="1000" spc="-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ero,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pubbl</a:t>
            </a:r>
            <a:r>
              <a:rPr dirty="0" sz="1000" spc="-10">
                <a:latin typeface="Tahoma"/>
                <a:cs typeface="Tahoma"/>
              </a:rPr>
              <a:t>i</a:t>
            </a:r>
            <a:r>
              <a:rPr dirty="0" sz="1000" spc="-30">
                <a:latin typeface="Tahoma"/>
                <a:cs typeface="Tahoma"/>
              </a:rPr>
              <a:t>c</a:t>
            </a:r>
            <a:r>
              <a:rPr dirty="0" sz="1000" spc="-545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1614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rima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tavola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ritmi.</a:t>
            </a:r>
            <a:r>
              <a:rPr dirty="0" sz="1000" spc="12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Napier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sco</a:t>
            </a:r>
            <a:r>
              <a:rPr dirty="0" sz="1000" spc="-80">
                <a:latin typeface="Tahoma"/>
                <a:cs typeface="Tahoma"/>
              </a:rPr>
              <a:t>p</a:t>
            </a:r>
            <a:r>
              <a:rPr dirty="0" sz="1000" spc="-155">
                <a:latin typeface="Tahoma"/>
                <a:cs typeface="Tahoma"/>
              </a:rPr>
              <a:t>r</a:t>
            </a:r>
            <a:r>
              <a:rPr dirty="0" sz="1000" spc="-420">
                <a:latin typeface="Tahoma"/>
                <a:cs typeface="Tahoma"/>
              </a:rPr>
              <a:t>`</a:t>
            </a:r>
            <a:r>
              <a:rPr dirty="0" sz="1000" spc="5">
                <a:latin typeface="Tahoma"/>
                <a:cs typeface="Tahoma"/>
              </a:rPr>
              <a:t>ı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e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ma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non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utiliz</a:t>
            </a:r>
            <a:r>
              <a:rPr dirty="0" sz="1000" spc="-20">
                <a:latin typeface="Tahoma"/>
                <a:cs typeface="Tahoma"/>
              </a:rPr>
              <a:t>z</a:t>
            </a:r>
            <a:r>
              <a:rPr dirty="0" sz="1000" spc="-545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come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n</a:t>
            </a:r>
            <a:r>
              <a:rPr dirty="0" sz="1000" spc="-525">
                <a:latin typeface="Tahoma"/>
                <a:cs typeface="Tahoma"/>
              </a:rPr>
              <a:t>´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e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n</a:t>
            </a:r>
            <a:r>
              <a:rPr dirty="0" sz="1000" spc="-525">
                <a:latin typeface="Tahoma"/>
                <a:cs typeface="Tahoma"/>
              </a:rPr>
              <a:t>´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10.</a:t>
            </a:r>
            <a:r>
              <a:rPr dirty="0" sz="1000" spc="125">
                <a:latin typeface="Tahoma"/>
                <a:cs typeface="Tahoma"/>
              </a:rPr>
              <a:t> </a:t>
            </a:r>
            <a:r>
              <a:rPr dirty="0" sz="1000" spc="10">
                <a:latin typeface="Tahoma"/>
                <a:cs typeface="Tahoma"/>
              </a:rPr>
              <a:t>F</a:t>
            </a:r>
            <a:r>
              <a:rPr dirty="0" sz="1000" spc="-45">
                <a:latin typeface="Tahoma"/>
                <a:cs typeface="Tahoma"/>
              </a:rPr>
              <a:t>u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matematico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inglese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Henry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Briggs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(1561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-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1631)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ad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intr</a:t>
            </a:r>
            <a:r>
              <a:rPr dirty="0" sz="100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durre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rime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t</a:t>
            </a:r>
            <a:r>
              <a:rPr dirty="0" sz="1000" spc="-25">
                <a:latin typeface="Tahoma"/>
                <a:cs typeface="Tahoma"/>
              </a:rPr>
              <a:t>a</a:t>
            </a:r>
            <a:r>
              <a:rPr dirty="0" sz="1000" spc="-45">
                <a:latin typeface="Tahoma"/>
                <a:cs typeface="Tahoma"/>
              </a:rPr>
              <a:t>vole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10,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erc</a:t>
            </a:r>
            <a:r>
              <a:rPr dirty="0" sz="1000" spc="-85">
                <a:latin typeface="Tahoma"/>
                <a:cs typeface="Tahoma"/>
              </a:rPr>
              <a:t>h</a:t>
            </a:r>
            <a:r>
              <a:rPr dirty="0" sz="1000" spc="-525">
                <a:latin typeface="Tahoma"/>
                <a:cs typeface="Tahoma"/>
              </a:rPr>
              <a:t>´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acc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rse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lc</a:t>
            </a:r>
            <a:r>
              <a:rPr dirty="0" sz="1000" spc="-50">
                <a:latin typeface="Tahoma"/>
                <a:cs typeface="Tahoma"/>
              </a:rPr>
              <a:t>u</a:t>
            </a:r>
            <a:r>
              <a:rPr dirty="0" sz="1000" spc="-20">
                <a:latin typeface="Tahoma"/>
                <a:cs typeface="Tahoma"/>
              </a:rPr>
              <a:t>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calcoli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risultavano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pi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semplici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utilizzando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come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usata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numerazione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osizionale,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ci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10.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Succes</a:t>
            </a:r>
            <a:r>
              <a:rPr dirty="0" sz="1000" spc="-40">
                <a:latin typeface="Tahoma"/>
                <a:cs typeface="Tahoma"/>
              </a:rPr>
              <a:t>siva</a:t>
            </a:r>
            <a:r>
              <a:rPr dirty="0" sz="1000" spc="-55">
                <a:latin typeface="Tahoma"/>
                <a:cs typeface="Tahoma"/>
              </a:rPr>
              <a:t>m</a:t>
            </a:r>
            <a:r>
              <a:rPr dirty="0" sz="1000" spc="-50">
                <a:latin typeface="Tahoma"/>
                <a:cs typeface="Tahoma"/>
              </a:rPr>
              <a:t>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Leonh</a:t>
            </a:r>
            <a:r>
              <a:rPr dirty="0" sz="1000" spc="-70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rd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Euler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(1707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-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1783),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italia</a:t>
            </a:r>
            <a:r>
              <a:rPr dirty="0" sz="1000" spc="-30">
                <a:latin typeface="Tahoma"/>
                <a:cs typeface="Tahoma"/>
              </a:rPr>
              <a:t>n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Eulero,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utiliz</a:t>
            </a:r>
            <a:r>
              <a:rPr dirty="0" sz="1000" spc="-20">
                <a:latin typeface="Tahoma"/>
                <a:cs typeface="Tahoma"/>
              </a:rPr>
              <a:t>z</a:t>
            </a:r>
            <a:r>
              <a:rPr dirty="0" sz="1000" spc="-545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00" i="1">
                <a:latin typeface="Trebuchet MS"/>
                <a:cs typeface="Trebuchet MS"/>
              </a:rPr>
              <a:t>e</a:t>
            </a:r>
            <a:r>
              <a:rPr dirty="0" sz="1000" spc="95" i="1">
                <a:latin typeface="Trebuchet MS"/>
                <a:cs typeface="Trebuchet MS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definire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otenze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onente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immagin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rio.</a:t>
            </a:r>
            <a:r>
              <a:rPr dirty="0" sz="1000" spc="125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Egli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lo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indi</a:t>
            </a:r>
            <a:r>
              <a:rPr dirty="0" sz="1000" spc="-30">
                <a:latin typeface="Tahoma"/>
                <a:cs typeface="Tahoma"/>
              </a:rPr>
              <a:t>c</a:t>
            </a:r>
            <a:r>
              <a:rPr dirty="0" sz="1000" spc="-545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rima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volta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lettera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e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55"/>
              <a:t>10</a:t>
            </a:r>
            <a:r>
              <a:rPr dirty="0" spc="-40"/>
              <a:t>/27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Basi</a:t>
            </a:r>
            <a:r>
              <a:rPr dirty="0" spc="135"/>
              <a:t> </a:t>
            </a:r>
            <a:r>
              <a:rPr dirty="0" spc="-70" b="0" i="1">
                <a:latin typeface="Trebuchet MS"/>
                <a:cs typeface="Trebuchet MS"/>
              </a:rPr>
              <a:t>a</a:t>
            </a:r>
            <a:r>
              <a:rPr dirty="0" spc="125" b="0" i="1">
                <a:latin typeface="Trebuchet MS"/>
                <a:cs typeface="Trebuchet MS"/>
              </a:rPr>
              <a:t> </a:t>
            </a:r>
            <a:r>
              <a:rPr dirty="0" spc="-40"/>
              <a:t>pi</a:t>
            </a:r>
            <a:r>
              <a:rPr dirty="0" spc="-855"/>
              <a:t>u</a:t>
            </a:r>
            <a:r>
              <a:rPr dirty="0" spc="320"/>
              <a:t>`</a:t>
            </a:r>
            <a:r>
              <a:rPr dirty="0" spc="145"/>
              <a:t> </a:t>
            </a:r>
            <a:r>
              <a:rPr dirty="0" spc="-40"/>
              <a:t>usate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45464" y="1191905"/>
            <a:ext cx="3829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21790" y="1230564"/>
            <a:ext cx="563880" cy="408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268605">
              <a:lnSpc>
                <a:spcPct val="100000"/>
              </a:lnSpc>
            </a:pPr>
            <a:r>
              <a:rPr dirty="0" sz="1000" spc="-195">
                <a:latin typeface="Lucida Sans Unicode"/>
                <a:cs typeface="Lucida Sans Unicode"/>
              </a:rPr>
              <a:t>−</a:t>
            </a:r>
            <a:r>
              <a:rPr dirty="0" sz="1000" spc="55">
                <a:latin typeface="Lucida Sans Unicode"/>
                <a:cs typeface="Lucida Sans Unicode"/>
              </a:rPr>
              <a:t>→</a:t>
            </a:r>
            <a:endParaRPr sz="10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25">
                <a:latin typeface="Tahoma"/>
                <a:cs typeface="Tahoma"/>
              </a:rPr>
              <a:t>Notazioni: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82977" y="1191905"/>
            <a:ext cx="15798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log</a:t>
            </a:r>
            <a:r>
              <a:rPr dirty="0" sz="1000" spc="-85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65" i="1">
                <a:solidFill>
                  <a:srgbClr val="FF0000"/>
                </a:solidFill>
                <a:latin typeface="Trebuchet MS"/>
                <a:cs typeface="Trebuchet MS"/>
              </a:rPr>
              <a:t>ritmi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d</a:t>
            </a:r>
            <a:r>
              <a:rPr dirty="0" sz="1000" spc="-100" i="1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dirty="0" sz="1000" spc="-55" i="1">
                <a:solidFill>
                  <a:srgbClr val="FF0000"/>
                </a:solidFill>
                <a:latin typeface="Trebuchet MS"/>
                <a:cs typeface="Trebuchet MS"/>
              </a:rPr>
              <a:t>cimali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o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65" i="1">
                <a:solidFill>
                  <a:srgbClr val="FF0000"/>
                </a:solidFill>
                <a:latin typeface="Trebuchet MS"/>
                <a:cs typeface="Trebuchet MS"/>
              </a:rPr>
              <a:t>di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90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40" i="1">
                <a:solidFill>
                  <a:srgbClr val="FF0000"/>
                </a:solidFill>
                <a:latin typeface="Trebuchet MS"/>
                <a:cs typeface="Trebuchet MS"/>
              </a:rPr>
              <a:t>riggs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31860" y="1466100"/>
            <a:ext cx="431165" cy="200025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10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94813" y="1486571"/>
            <a:ext cx="8801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Log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3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87399" y="2060763"/>
            <a:ext cx="81343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96265" algn="l"/>
              </a:tabLst>
            </a:pP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00" i="1">
                <a:solidFill>
                  <a:srgbClr val="0000FF"/>
                </a:solidFill>
                <a:latin typeface="Trebuchet MS"/>
                <a:cs typeface="Trebuchet MS"/>
              </a:rPr>
              <a:t>e</a:t>
            </a:r>
            <a:r>
              <a:rPr dirty="0" sz="1000" i="1">
                <a:solidFill>
                  <a:srgbClr val="0000FF"/>
                </a:solidFill>
                <a:latin typeface="Trebuchet MS"/>
                <a:cs typeface="Trebuchet MS"/>
              </a:rPr>
              <a:t>	</a:t>
            </a:r>
            <a:r>
              <a:rPr dirty="0" sz="1000" spc="-195">
                <a:latin typeface="Lucida Sans Unicode"/>
                <a:cs typeface="Lucida Sans Unicode"/>
              </a:rPr>
              <a:t>−</a:t>
            </a:r>
            <a:r>
              <a:rPr dirty="0" sz="1000" spc="55">
                <a:latin typeface="Lucida Sans Unicode"/>
                <a:cs typeface="Lucida Sans Unicode"/>
              </a:rPr>
              <a:t>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63191" y="2060763"/>
            <a:ext cx="15576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log</a:t>
            </a:r>
            <a:r>
              <a:rPr dirty="0" sz="1000" spc="-85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65" i="1">
                <a:solidFill>
                  <a:srgbClr val="FF0000"/>
                </a:solidFill>
                <a:latin typeface="Trebuchet MS"/>
                <a:cs typeface="Trebuchet MS"/>
              </a:rPr>
              <a:t>ritmi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40" i="1">
                <a:solidFill>
                  <a:srgbClr val="FF0000"/>
                </a:solidFill>
                <a:latin typeface="Trebuchet MS"/>
                <a:cs typeface="Trebuchet MS"/>
              </a:rPr>
              <a:t>n</a:t>
            </a:r>
            <a:r>
              <a:rPr dirty="0" sz="1000" spc="-65" i="1">
                <a:solidFill>
                  <a:srgbClr val="FF0000"/>
                </a:solidFill>
                <a:latin typeface="Trebuchet MS"/>
                <a:cs typeface="Trebuchet MS"/>
              </a:rPr>
              <a:t>aturali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o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60" i="1">
                <a:solidFill>
                  <a:srgbClr val="FF0000"/>
                </a:solidFill>
                <a:latin typeface="Trebuchet MS"/>
                <a:cs typeface="Trebuchet MS"/>
              </a:rPr>
              <a:t>ne</a:t>
            </a:r>
            <a:r>
              <a:rPr dirty="0" sz="1000" spc="-40" i="1">
                <a:solidFill>
                  <a:srgbClr val="FF0000"/>
                </a:solidFill>
                <a:latin typeface="Trebuchet MS"/>
                <a:cs typeface="Trebuchet MS"/>
              </a:rPr>
              <a:t>p</a:t>
            </a:r>
            <a:r>
              <a:rPr dirty="0" sz="1000" spc="-70" i="1">
                <a:solidFill>
                  <a:srgbClr val="FF0000"/>
                </a:solidFill>
                <a:latin typeface="Trebuchet MS"/>
                <a:cs typeface="Trebuchet MS"/>
              </a:rPr>
              <a:t>eriani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05115" y="2330117"/>
            <a:ext cx="105791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5">
                <a:latin typeface="Tahoma"/>
                <a:cs typeface="Tahoma"/>
              </a:rPr>
              <a:t>Notazioni: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e</a:t>
            </a:r>
            <a:r>
              <a:rPr dirty="0" baseline="-19841" sz="1050" i="1">
                <a:latin typeface="Calibri"/>
                <a:cs typeface="Calibri"/>
              </a:rPr>
              <a:t> </a:t>
            </a:r>
            <a:r>
              <a:rPr dirty="0" baseline="-19841" sz="1050" spc="-82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94775" y="2309647"/>
            <a:ext cx="696595" cy="172720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i="1">
                <a:latin typeface="Trebuchet MS"/>
                <a:cs typeface="Trebuchet MS"/>
              </a:rPr>
              <a:t>  </a:t>
            </a:r>
            <a:r>
              <a:rPr dirty="0" sz="1000" spc="-1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3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55"/>
              <a:t>11</a:t>
            </a:r>
            <a:r>
              <a:rPr dirty="0" spc="-40"/>
              <a:t>/27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7399" y="24034"/>
            <a:ext cx="429259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L’es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345565">
              <a:lnSpc>
                <a:spcPct val="100000"/>
              </a:lnSpc>
            </a:pPr>
            <a:r>
              <a:rPr dirty="0" sz="1000" spc="50" b="0">
                <a:solidFill>
                  <a:srgbClr val="0000FF"/>
                </a:solidFill>
                <a:latin typeface="Tahoma"/>
                <a:cs typeface="Tahoma"/>
              </a:rPr>
              <a:t>P</a:t>
            </a:r>
            <a:r>
              <a:rPr dirty="0" sz="1000" spc="-40" b="0">
                <a:solidFill>
                  <a:srgbClr val="0000FF"/>
                </a:solidFill>
                <a:latin typeface="Tahoma"/>
                <a:cs typeface="Tahoma"/>
              </a:rPr>
              <a:t>otenza</a:t>
            </a:r>
            <a:r>
              <a:rPr dirty="0" sz="1000" spc="20" b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0" b="0">
                <a:solidFill>
                  <a:srgbClr val="000000"/>
                </a:solidFill>
                <a:latin typeface="Tahoma"/>
                <a:cs typeface="Tahoma"/>
              </a:rPr>
              <a:t>con</a:t>
            </a:r>
            <a:r>
              <a:rPr dirty="0" sz="100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z="1000" spc="-65" b="0">
                <a:solidFill>
                  <a:srgbClr val="FF0000"/>
                </a:solidFill>
                <a:latin typeface="Tahoma"/>
                <a:cs typeface="Tahoma"/>
              </a:rPr>
              <a:t>es</a:t>
            </a:r>
            <a:r>
              <a:rPr dirty="0" sz="1000" spc="-50" b="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55" b="0">
                <a:solidFill>
                  <a:srgbClr val="FF0000"/>
                </a:solidFill>
                <a:latin typeface="Tahoma"/>
                <a:cs typeface="Tahoma"/>
              </a:rPr>
              <a:t>onente</a:t>
            </a:r>
            <a:r>
              <a:rPr dirty="0" sz="1000" spc="20" b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 b="0">
                <a:solidFill>
                  <a:srgbClr val="FF0000"/>
                </a:solidFill>
                <a:latin typeface="Tahoma"/>
                <a:cs typeface="Tahoma"/>
              </a:rPr>
              <a:t>razionale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03959" y="538327"/>
            <a:ext cx="54610" cy="0"/>
          </a:xfrm>
          <a:custGeom>
            <a:avLst/>
            <a:gdLst/>
            <a:ahLst/>
            <a:cxnLst/>
            <a:rect l="l" t="t" r="r" b="b"/>
            <a:pathLst>
              <a:path w="54609" h="0">
                <a:moveTo>
                  <a:pt x="0" y="0"/>
                </a:moveTo>
                <a:lnTo>
                  <a:pt x="54432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54657" y="502158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57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214031" y="504835"/>
            <a:ext cx="5143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0660" algn="l"/>
                <a:tab pos="440055" algn="l"/>
              </a:tabLst>
            </a:pP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50" i="1">
                <a:latin typeface="Trebuchet MS"/>
                <a:cs typeface="Trebuchet MS"/>
              </a:rPr>
              <a:t>	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40">
                <a:latin typeface="Tahoma"/>
                <a:cs typeface="Tahoma"/>
              </a:rPr>
              <a:t>	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91259" y="466159"/>
            <a:ext cx="7874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0" i="1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00594" y="530637"/>
            <a:ext cx="6032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 i="1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71040" y="489565"/>
            <a:ext cx="6032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 i="1">
                <a:latin typeface="Calibri"/>
                <a:cs typeface="Calibri"/>
              </a:rPr>
              <a:t>n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36522" y="435468"/>
            <a:ext cx="603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45">
                <a:latin typeface="Lucida Sans Unicode"/>
                <a:cs typeface="Lucida Sans Unicode"/>
              </a:rPr>
              <a:t>√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03997" y="496794"/>
            <a:ext cx="10033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30" i="1">
                <a:latin typeface="Calibri"/>
                <a:cs typeface="Calibri"/>
              </a:rPr>
              <a:t>m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39581" y="504835"/>
            <a:ext cx="13544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54710" algn="l"/>
              </a:tabLst>
            </a:pP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-30" i="1">
                <a:latin typeface="Trebuchet MS"/>
                <a:cs typeface="Trebuchet MS"/>
              </a:rPr>
              <a:t>m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20" i="1">
                <a:latin typeface="Verdana"/>
                <a:cs typeface="Verdan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n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Verdana"/>
                <a:cs typeface="Verdana"/>
              </a:rPr>
              <a:t>Z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37512" y="901926"/>
            <a:ext cx="1533525" cy="3384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40">
                <a:latin typeface="Lucida Sans Unicode"/>
                <a:cs typeface="Lucida Sans Unicode"/>
              </a:rPr>
              <a:t>↓</a:t>
            </a:r>
            <a:endParaRPr sz="1000">
              <a:latin typeface="Lucida Sans Unicode"/>
              <a:cs typeface="Lucida Sans Unicode"/>
            </a:endParaRPr>
          </a:p>
          <a:p>
            <a:pPr algn="ctr">
              <a:lnSpc>
                <a:spcPct val="100000"/>
              </a:lnSpc>
              <a:spcBef>
                <a:spcPts val="570"/>
              </a:spcBef>
            </a:pPr>
            <a:r>
              <a:rPr dirty="0" sz="1000" spc="50">
                <a:solidFill>
                  <a:srgbClr val="0000FF"/>
                </a:solidFill>
                <a:latin typeface="Tahoma"/>
                <a:cs typeface="Tahoma"/>
              </a:rPr>
              <a:t>P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otenza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solidFill>
                  <a:srgbClr val="FF0000"/>
                </a:solidFill>
                <a:latin typeface="Tahoma"/>
                <a:cs typeface="Tahoma"/>
              </a:rPr>
              <a:t>es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onente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reale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25727" y="1289223"/>
            <a:ext cx="13081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60" i="1">
                <a:latin typeface="Trebuchet MS"/>
                <a:cs typeface="Trebuchet MS"/>
              </a:rPr>
              <a:t>a</a:t>
            </a:r>
            <a:r>
              <a:rPr dirty="0" sz="700" spc="3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98624" y="1312949"/>
            <a:ext cx="11836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54710" algn="l"/>
              </a:tabLst>
            </a:pP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20">
                <a:latin typeface="Verdana"/>
                <a:cs typeface="Verdana"/>
              </a:rPr>
              <a:t>R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Pro</a:t>
            </a:r>
            <a:r>
              <a:rPr dirty="0" spc="-70"/>
              <a:t>p</a:t>
            </a:r>
            <a:r>
              <a:rPr dirty="0" spc="5"/>
              <a:t>rie</a:t>
            </a:r>
            <a:r>
              <a:rPr dirty="0" spc="-20"/>
              <a:t>t</a:t>
            </a:r>
            <a:r>
              <a:rPr dirty="0" spc="-455"/>
              <a:t>`</a:t>
            </a:r>
            <a:r>
              <a:rPr dirty="0" spc="-35"/>
              <a:t>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1009495"/>
            <a:ext cx="32340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∪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 i="1">
                <a:latin typeface="Trebuchet MS"/>
                <a:cs typeface="Trebuchet MS"/>
              </a:rPr>
              <a:t>b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 i="1">
                <a:latin typeface="Trebuchet MS"/>
                <a:cs typeface="Trebuchet MS"/>
              </a:rPr>
              <a:t>k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20">
                <a:latin typeface="Verdana"/>
                <a:cs typeface="Verdana"/>
              </a:rPr>
              <a:t>R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Pro</a:t>
            </a:r>
            <a:r>
              <a:rPr dirty="0" spc="-70"/>
              <a:t>p</a:t>
            </a:r>
            <a:r>
              <a:rPr dirty="0" spc="5"/>
              <a:t>rie</a:t>
            </a:r>
            <a:r>
              <a:rPr dirty="0" spc="-20"/>
              <a:t>t</a:t>
            </a:r>
            <a:r>
              <a:rPr dirty="0" spc="-455"/>
              <a:t>`</a:t>
            </a:r>
            <a:r>
              <a:rPr dirty="0" spc="-35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230200" y="1230553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830" y="1009495"/>
            <a:ext cx="3234055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∪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 i="1">
                <a:latin typeface="Trebuchet MS"/>
                <a:cs typeface="Trebuchet MS"/>
              </a:rPr>
              <a:t>b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 i="1">
                <a:latin typeface="Trebuchet MS"/>
                <a:cs typeface="Trebuchet MS"/>
              </a:rPr>
              <a:t>k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20">
                <a:latin typeface="Verdana"/>
                <a:cs typeface="Verdana"/>
              </a:rPr>
              <a:t>R</a:t>
            </a:r>
            <a:endParaRPr sz="1000">
              <a:latin typeface="Verdana"/>
              <a:cs typeface="Verdan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0,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Pro</a:t>
            </a:r>
            <a:r>
              <a:rPr dirty="0" spc="-70"/>
              <a:t>p</a:t>
            </a:r>
            <a:r>
              <a:rPr dirty="0" spc="5"/>
              <a:t>rie</a:t>
            </a:r>
            <a:r>
              <a:rPr dirty="0" spc="-20"/>
              <a:t>t</a:t>
            </a:r>
            <a:r>
              <a:rPr dirty="0" spc="-455"/>
              <a:t>`</a:t>
            </a:r>
            <a:r>
              <a:rPr dirty="0" spc="-35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230200" y="1230553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0200" y="142034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830" y="1009495"/>
            <a:ext cx="3234055" cy="5530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∪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 i="1">
                <a:latin typeface="Trebuchet MS"/>
                <a:cs typeface="Trebuchet MS"/>
              </a:rPr>
              <a:t>b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 i="1">
                <a:latin typeface="Trebuchet MS"/>
                <a:cs typeface="Trebuchet MS"/>
              </a:rPr>
              <a:t>k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20">
                <a:latin typeface="Verdana"/>
                <a:cs typeface="Verdana"/>
              </a:rPr>
              <a:t>R</a:t>
            </a:r>
            <a:endParaRPr sz="1000">
              <a:latin typeface="Verdana"/>
              <a:cs typeface="Verdan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0,</a:t>
            </a:r>
            <a:endParaRPr sz="1000">
              <a:latin typeface="Tahoma"/>
              <a:cs typeface="Tahom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Pro</a:t>
            </a:r>
            <a:r>
              <a:rPr dirty="0" spc="-70"/>
              <a:t>p</a:t>
            </a:r>
            <a:r>
              <a:rPr dirty="0" spc="5"/>
              <a:t>rie</a:t>
            </a:r>
            <a:r>
              <a:rPr dirty="0" spc="-20"/>
              <a:t>t</a:t>
            </a:r>
            <a:r>
              <a:rPr dirty="0" spc="-455"/>
              <a:t>`</a:t>
            </a:r>
            <a:r>
              <a:rPr dirty="0" spc="-35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230200" y="1230553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0200" y="142034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830" y="1009495"/>
            <a:ext cx="3234055" cy="5530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∪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 i="1">
                <a:latin typeface="Trebuchet MS"/>
                <a:cs typeface="Trebuchet MS"/>
              </a:rPr>
              <a:t>b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 i="1">
                <a:latin typeface="Trebuchet MS"/>
                <a:cs typeface="Trebuchet MS"/>
              </a:rPr>
              <a:t>k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20">
                <a:latin typeface="Verdana"/>
                <a:cs typeface="Verdana"/>
              </a:rPr>
              <a:t>R</a:t>
            </a:r>
            <a:endParaRPr sz="1000">
              <a:latin typeface="Verdana"/>
              <a:cs typeface="Verdan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0,</a:t>
            </a:r>
            <a:endParaRPr sz="1000">
              <a:latin typeface="Tahoma"/>
              <a:cs typeface="Tahom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30200" y="167533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40728" y="1644063"/>
            <a:ext cx="5867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r>
              <a:rPr dirty="0" sz="1000" spc="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5386" y="1703510"/>
            <a:ext cx="7112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0" i="1">
                <a:latin typeface="Calibri"/>
                <a:cs typeface="Calibri"/>
              </a:rPr>
              <a:t>a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1890" y="1558478"/>
            <a:ext cx="32575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52" i="1">
                <a:latin typeface="Calibri"/>
                <a:cs typeface="Calibri"/>
              </a:rPr>
              <a:t>c</a:t>
            </a:r>
            <a:r>
              <a:rPr dirty="0" baseline="-19841" sz="1050" i="1">
                <a:latin typeface="Calibri"/>
                <a:cs typeface="Calibri"/>
              </a:rPr>
              <a:t> </a:t>
            </a:r>
            <a:r>
              <a:rPr dirty="0" baseline="-19841" sz="1050" spc="-67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64590" y="1720316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30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55497" y="1730855"/>
            <a:ext cx="3213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14006" y="1790302"/>
            <a:ext cx="6731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35" i="1">
                <a:latin typeface="Calibri"/>
                <a:cs typeface="Calibri"/>
              </a:rPr>
              <a:t>c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13561" y="1644063"/>
            <a:ext cx="19399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5" i="1">
                <a:latin typeface="Trebuchet MS"/>
                <a:cs typeface="Trebuchet MS"/>
              </a:rPr>
              <a:t>F</a:t>
            </a:r>
            <a:r>
              <a:rPr dirty="0" sz="1000" spc="-75" i="1">
                <a:latin typeface="Trebuchet MS"/>
                <a:cs typeface="Trebuchet MS"/>
              </a:rPr>
              <a:t>o</a:t>
            </a:r>
            <a:r>
              <a:rPr dirty="0" sz="1000" spc="-85" i="1">
                <a:latin typeface="Trebuchet MS"/>
                <a:cs typeface="Trebuchet MS"/>
              </a:rPr>
              <a:t>r</a:t>
            </a:r>
            <a:r>
              <a:rPr dirty="0" sz="1000" spc="-45" i="1">
                <a:latin typeface="Trebuchet MS"/>
                <a:cs typeface="Trebuchet MS"/>
              </a:rPr>
              <a:t>m</a:t>
            </a:r>
            <a:r>
              <a:rPr dirty="0" sz="1000" spc="-70" i="1">
                <a:latin typeface="Trebuchet MS"/>
                <a:cs typeface="Trebuchet MS"/>
              </a:rPr>
              <a:t>ul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80" i="1">
                <a:latin typeface="Trebuchet MS"/>
                <a:cs typeface="Trebuchet MS"/>
              </a:rPr>
              <a:t>del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cambiamento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d</a:t>
            </a:r>
            <a:r>
              <a:rPr dirty="0" sz="1000" spc="-75" i="1">
                <a:latin typeface="Trebuchet MS"/>
                <a:cs typeface="Trebuchet MS"/>
              </a:rPr>
              <a:t>i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55" i="1">
                <a:latin typeface="Trebuchet MS"/>
                <a:cs typeface="Trebuchet MS"/>
              </a:rPr>
              <a:t>bas</a:t>
            </a:r>
            <a:r>
              <a:rPr dirty="0" sz="1000" spc="-65" i="1">
                <a:latin typeface="Trebuchet MS"/>
                <a:cs typeface="Trebuchet MS"/>
              </a:rPr>
              <a:t>e</a:t>
            </a:r>
            <a:r>
              <a:rPr dirty="0" sz="1000" spc="-15">
                <a:latin typeface="Tahoma"/>
                <a:cs typeface="Tahoma"/>
              </a:rPr>
              <a:t>),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Pro</a:t>
            </a:r>
            <a:r>
              <a:rPr dirty="0" spc="-70"/>
              <a:t>p</a:t>
            </a:r>
            <a:r>
              <a:rPr dirty="0" spc="5"/>
              <a:t>rie</a:t>
            </a:r>
            <a:r>
              <a:rPr dirty="0" spc="-20"/>
              <a:t>t</a:t>
            </a:r>
            <a:r>
              <a:rPr dirty="0" spc="-455"/>
              <a:t>`</a:t>
            </a:r>
            <a:r>
              <a:rPr dirty="0" spc="-35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230200" y="1230553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0200" y="142034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830" y="1009495"/>
            <a:ext cx="3234055" cy="5530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∪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 i="1">
                <a:latin typeface="Trebuchet MS"/>
                <a:cs typeface="Trebuchet MS"/>
              </a:rPr>
              <a:t>b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 i="1">
                <a:latin typeface="Trebuchet MS"/>
                <a:cs typeface="Trebuchet MS"/>
              </a:rPr>
              <a:t>k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20">
                <a:latin typeface="Verdana"/>
                <a:cs typeface="Verdana"/>
              </a:rPr>
              <a:t>R</a:t>
            </a:r>
            <a:endParaRPr sz="1000">
              <a:latin typeface="Verdana"/>
              <a:cs typeface="Verdan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0,</a:t>
            </a:r>
            <a:endParaRPr sz="1000">
              <a:latin typeface="Tahoma"/>
              <a:cs typeface="Tahom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30200" y="167533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40728" y="1644063"/>
            <a:ext cx="5867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r>
              <a:rPr dirty="0" sz="1000" spc="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5386" y="1703510"/>
            <a:ext cx="7112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0" i="1">
                <a:latin typeface="Calibri"/>
                <a:cs typeface="Calibri"/>
              </a:rPr>
              <a:t>a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1890" y="1558478"/>
            <a:ext cx="32575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52" i="1">
                <a:latin typeface="Calibri"/>
                <a:cs typeface="Calibri"/>
              </a:rPr>
              <a:t>c</a:t>
            </a:r>
            <a:r>
              <a:rPr dirty="0" baseline="-19841" sz="1050" i="1">
                <a:latin typeface="Calibri"/>
                <a:cs typeface="Calibri"/>
              </a:rPr>
              <a:t> </a:t>
            </a:r>
            <a:r>
              <a:rPr dirty="0" baseline="-19841" sz="1050" spc="-67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64590" y="1720316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30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55497" y="1730855"/>
            <a:ext cx="3213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14006" y="1790302"/>
            <a:ext cx="6731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35" i="1">
                <a:latin typeface="Calibri"/>
                <a:cs typeface="Calibri"/>
              </a:rPr>
              <a:t>c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13561" y="1644063"/>
            <a:ext cx="19399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5" i="1">
                <a:latin typeface="Trebuchet MS"/>
                <a:cs typeface="Trebuchet MS"/>
              </a:rPr>
              <a:t>F</a:t>
            </a:r>
            <a:r>
              <a:rPr dirty="0" sz="1000" spc="-75" i="1">
                <a:latin typeface="Trebuchet MS"/>
                <a:cs typeface="Trebuchet MS"/>
              </a:rPr>
              <a:t>o</a:t>
            </a:r>
            <a:r>
              <a:rPr dirty="0" sz="1000" spc="-85" i="1">
                <a:latin typeface="Trebuchet MS"/>
                <a:cs typeface="Trebuchet MS"/>
              </a:rPr>
              <a:t>r</a:t>
            </a:r>
            <a:r>
              <a:rPr dirty="0" sz="1000" spc="-45" i="1">
                <a:latin typeface="Trebuchet MS"/>
                <a:cs typeface="Trebuchet MS"/>
              </a:rPr>
              <a:t>m</a:t>
            </a:r>
            <a:r>
              <a:rPr dirty="0" sz="1000" spc="-70" i="1">
                <a:latin typeface="Trebuchet MS"/>
                <a:cs typeface="Trebuchet MS"/>
              </a:rPr>
              <a:t>ul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80" i="1">
                <a:latin typeface="Trebuchet MS"/>
                <a:cs typeface="Trebuchet MS"/>
              </a:rPr>
              <a:t>del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cambiamento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d</a:t>
            </a:r>
            <a:r>
              <a:rPr dirty="0" sz="1000" spc="-75" i="1">
                <a:latin typeface="Trebuchet MS"/>
                <a:cs typeface="Trebuchet MS"/>
              </a:rPr>
              <a:t>i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55" i="1">
                <a:latin typeface="Trebuchet MS"/>
                <a:cs typeface="Trebuchet MS"/>
              </a:rPr>
              <a:t>bas</a:t>
            </a:r>
            <a:r>
              <a:rPr dirty="0" sz="1000" spc="-65" i="1">
                <a:latin typeface="Trebuchet MS"/>
                <a:cs typeface="Trebuchet MS"/>
              </a:rPr>
              <a:t>e</a:t>
            </a:r>
            <a:r>
              <a:rPr dirty="0" sz="1000" spc="-15">
                <a:latin typeface="Tahoma"/>
                <a:cs typeface="Tahoma"/>
              </a:rPr>
              <a:t>),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30200" y="1938565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40728" y="1907296"/>
            <a:ext cx="155575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67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0" i="1">
                <a:latin typeface="Trebuchet MS"/>
                <a:cs typeface="Trebuchet MS"/>
              </a:rPr>
              <a:t>xy</a:t>
            </a:r>
            <a:r>
              <a:rPr dirty="0" sz="1000" spc="-195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l</a:t>
            </a:r>
            <a:r>
              <a:rPr dirty="0" sz="1000" spc="-55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-195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Pro</a:t>
            </a:r>
            <a:r>
              <a:rPr dirty="0" spc="-70"/>
              <a:t>p</a:t>
            </a:r>
            <a:r>
              <a:rPr dirty="0" spc="5"/>
              <a:t>rie</a:t>
            </a:r>
            <a:r>
              <a:rPr dirty="0" spc="-20"/>
              <a:t>t</a:t>
            </a:r>
            <a:r>
              <a:rPr dirty="0" spc="-455"/>
              <a:t>`</a:t>
            </a:r>
            <a:r>
              <a:rPr dirty="0" spc="-35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230200" y="1230553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0200" y="142034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830" y="1009495"/>
            <a:ext cx="3234055" cy="5530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∪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 i="1">
                <a:latin typeface="Trebuchet MS"/>
                <a:cs typeface="Trebuchet MS"/>
              </a:rPr>
              <a:t>b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 i="1">
                <a:latin typeface="Trebuchet MS"/>
                <a:cs typeface="Trebuchet MS"/>
              </a:rPr>
              <a:t>k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20">
                <a:latin typeface="Verdana"/>
                <a:cs typeface="Verdana"/>
              </a:rPr>
              <a:t>R</a:t>
            </a:r>
            <a:endParaRPr sz="1000">
              <a:latin typeface="Verdana"/>
              <a:cs typeface="Verdan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0,</a:t>
            </a:r>
            <a:endParaRPr sz="1000">
              <a:latin typeface="Tahoma"/>
              <a:cs typeface="Tahom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30200" y="167533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40728" y="1644063"/>
            <a:ext cx="5867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r>
              <a:rPr dirty="0" sz="1000" spc="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5386" y="1703510"/>
            <a:ext cx="7112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0" i="1">
                <a:latin typeface="Calibri"/>
                <a:cs typeface="Calibri"/>
              </a:rPr>
              <a:t>a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1890" y="1558478"/>
            <a:ext cx="32575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52" i="1">
                <a:latin typeface="Calibri"/>
                <a:cs typeface="Calibri"/>
              </a:rPr>
              <a:t>c</a:t>
            </a:r>
            <a:r>
              <a:rPr dirty="0" baseline="-19841" sz="1050" i="1">
                <a:latin typeface="Calibri"/>
                <a:cs typeface="Calibri"/>
              </a:rPr>
              <a:t> </a:t>
            </a:r>
            <a:r>
              <a:rPr dirty="0" baseline="-19841" sz="1050" spc="-67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64590" y="1720316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30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55497" y="1730855"/>
            <a:ext cx="3213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14006" y="1790302"/>
            <a:ext cx="6731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35" i="1">
                <a:latin typeface="Calibri"/>
                <a:cs typeface="Calibri"/>
              </a:rPr>
              <a:t>c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13561" y="1644063"/>
            <a:ext cx="19399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5" i="1">
                <a:latin typeface="Trebuchet MS"/>
                <a:cs typeface="Trebuchet MS"/>
              </a:rPr>
              <a:t>F</a:t>
            </a:r>
            <a:r>
              <a:rPr dirty="0" sz="1000" spc="-75" i="1">
                <a:latin typeface="Trebuchet MS"/>
                <a:cs typeface="Trebuchet MS"/>
              </a:rPr>
              <a:t>o</a:t>
            </a:r>
            <a:r>
              <a:rPr dirty="0" sz="1000" spc="-85" i="1">
                <a:latin typeface="Trebuchet MS"/>
                <a:cs typeface="Trebuchet MS"/>
              </a:rPr>
              <a:t>r</a:t>
            </a:r>
            <a:r>
              <a:rPr dirty="0" sz="1000" spc="-45" i="1">
                <a:latin typeface="Trebuchet MS"/>
                <a:cs typeface="Trebuchet MS"/>
              </a:rPr>
              <a:t>m</a:t>
            </a:r>
            <a:r>
              <a:rPr dirty="0" sz="1000" spc="-70" i="1">
                <a:latin typeface="Trebuchet MS"/>
                <a:cs typeface="Trebuchet MS"/>
              </a:rPr>
              <a:t>ul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80" i="1">
                <a:latin typeface="Trebuchet MS"/>
                <a:cs typeface="Trebuchet MS"/>
              </a:rPr>
              <a:t>del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cambiamento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d</a:t>
            </a:r>
            <a:r>
              <a:rPr dirty="0" sz="1000" spc="-75" i="1">
                <a:latin typeface="Trebuchet MS"/>
                <a:cs typeface="Trebuchet MS"/>
              </a:rPr>
              <a:t>i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55" i="1">
                <a:latin typeface="Trebuchet MS"/>
                <a:cs typeface="Trebuchet MS"/>
              </a:rPr>
              <a:t>bas</a:t>
            </a:r>
            <a:r>
              <a:rPr dirty="0" sz="1000" spc="-65" i="1">
                <a:latin typeface="Trebuchet MS"/>
                <a:cs typeface="Trebuchet MS"/>
              </a:rPr>
              <a:t>e</a:t>
            </a:r>
            <a:r>
              <a:rPr dirty="0" sz="1000" spc="-15">
                <a:latin typeface="Tahoma"/>
                <a:cs typeface="Tahoma"/>
              </a:rPr>
              <a:t>),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30200" y="1938565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30200" y="2128354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40728" y="1907296"/>
            <a:ext cx="155575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67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0" i="1">
                <a:latin typeface="Trebuchet MS"/>
                <a:cs typeface="Trebuchet MS"/>
              </a:rPr>
              <a:t>xy</a:t>
            </a:r>
            <a:r>
              <a:rPr dirty="0" sz="1000" spc="-195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l</a:t>
            </a:r>
            <a:r>
              <a:rPr dirty="0" sz="1000" spc="-55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-195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baseline="27777" sz="1050" spc="60" i="1">
                <a:latin typeface="Calibri"/>
                <a:cs typeface="Calibri"/>
              </a:rPr>
              <a:t>k</a:t>
            </a:r>
            <a:r>
              <a:rPr dirty="0" baseline="27777" sz="1050" i="1">
                <a:latin typeface="Calibri"/>
                <a:cs typeface="Calibri"/>
              </a:rPr>
              <a:t> </a:t>
            </a:r>
            <a:r>
              <a:rPr dirty="0" baseline="27777" sz="1050" spc="97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 i="1">
                <a:latin typeface="Trebuchet MS"/>
                <a:cs typeface="Trebuchet MS"/>
              </a:rPr>
              <a:t>k</a:t>
            </a:r>
            <a:r>
              <a:rPr dirty="0" sz="1000" spc="-55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Pro</a:t>
            </a:r>
            <a:r>
              <a:rPr dirty="0" spc="-70"/>
              <a:t>p</a:t>
            </a:r>
            <a:r>
              <a:rPr dirty="0" spc="5"/>
              <a:t>rie</a:t>
            </a:r>
            <a:r>
              <a:rPr dirty="0" spc="-20"/>
              <a:t>t</a:t>
            </a:r>
            <a:r>
              <a:rPr dirty="0" spc="-455"/>
              <a:t>`</a:t>
            </a:r>
            <a:r>
              <a:rPr dirty="0" spc="-35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230200" y="1230553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0200" y="142034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830" y="1009495"/>
            <a:ext cx="3234055" cy="5530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∪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 spc="-15">
                <a:latin typeface="Tahoma"/>
                <a:cs typeface="Tahoma"/>
              </a:rPr>
              <a:t>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 i="1">
                <a:latin typeface="Trebuchet MS"/>
                <a:cs typeface="Trebuchet MS"/>
              </a:rPr>
              <a:t>b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 i="1">
                <a:latin typeface="Trebuchet MS"/>
                <a:cs typeface="Trebuchet MS"/>
              </a:rPr>
              <a:t>k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20">
                <a:latin typeface="Verdana"/>
                <a:cs typeface="Verdana"/>
              </a:rPr>
              <a:t>R</a:t>
            </a:r>
            <a:endParaRPr sz="1000">
              <a:latin typeface="Verdana"/>
              <a:cs typeface="Verdan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0,</a:t>
            </a:r>
            <a:endParaRPr sz="1000">
              <a:latin typeface="Tahoma"/>
              <a:cs typeface="Tahom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30200" y="167533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40728" y="1644063"/>
            <a:ext cx="5867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r>
              <a:rPr dirty="0" sz="1000" spc="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5386" y="1703510"/>
            <a:ext cx="7112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0" i="1">
                <a:latin typeface="Calibri"/>
                <a:cs typeface="Calibri"/>
              </a:rPr>
              <a:t>a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1890" y="1558478"/>
            <a:ext cx="32575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52" i="1">
                <a:latin typeface="Calibri"/>
                <a:cs typeface="Calibri"/>
              </a:rPr>
              <a:t>c</a:t>
            </a:r>
            <a:r>
              <a:rPr dirty="0" baseline="-19841" sz="1050" i="1">
                <a:latin typeface="Calibri"/>
                <a:cs typeface="Calibri"/>
              </a:rPr>
              <a:t> </a:t>
            </a:r>
            <a:r>
              <a:rPr dirty="0" baseline="-19841" sz="1050" spc="-67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64590" y="1720316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30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55497" y="1730855"/>
            <a:ext cx="3213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14006" y="1790302"/>
            <a:ext cx="6731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35" i="1">
                <a:latin typeface="Calibri"/>
                <a:cs typeface="Calibri"/>
              </a:rPr>
              <a:t>c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13561" y="1644063"/>
            <a:ext cx="19399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5" i="1">
                <a:latin typeface="Trebuchet MS"/>
                <a:cs typeface="Trebuchet MS"/>
              </a:rPr>
              <a:t>F</a:t>
            </a:r>
            <a:r>
              <a:rPr dirty="0" sz="1000" spc="-75" i="1">
                <a:latin typeface="Trebuchet MS"/>
                <a:cs typeface="Trebuchet MS"/>
              </a:rPr>
              <a:t>o</a:t>
            </a:r>
            <a:r>
              <a:rPr dirty="0" sz="1000" spc="-85" i="1">
                <a:latin typeface="Trebuchet MS"/>
                <a:cs typeface="Trebuchet MS"/>
              </a:rPr>
              <a:t>r</a:t>
            </a:r>
            <a:r>
              <a:rPr dirty="0" sz="1000" spc="-45" i="1">
                <a:latin typeface="Trebuchet MS"/>
                <a:cs typeface="Trebuchet MS"/>
              </a:rPr>
              <a:t>m</a:t>
            </a:r>
            <a:r>
              <a:rPr dirty="0" sz="1000" spc="-70" i="1">
                <a:latin typeface="Trebuchet MS"/>
                <a:cs typeface="Trebuchet MS"/>
              </a:rPr>
              <a:t>ul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80" i="1">
                <a:latin typeface="Trebuchet MS"/>
                <a:cs typeface="Trebuchet MS"/>
              </a:rPr>
              <a:t>del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cambiamento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d</a:t>
            </a:r>
            <a:r>
              <a:rPr dirty="0" sz="1000" spc="-75" i="1">
                <a:latin typeface="Trebuchet MS"/>
                <a:cs typeface="Trebuchet MS"/>
              </a:rPr>
              <a:t>i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55" i="1">
                <a:latin typeface="Trebuchet MS"/>
                <a:cs typeface="Trebuchet MS"/>
              </a:rPr>
              <a:t>bas</a:t>
            </a:r>
            <a:r>
              <a:rPr dirty="0" sz="1000" spc="-65" i="1">
                <a:latin typeface="Trebuchet MS"/>
                <a:cs typeface="Trebuchet MS"/>
              </a:rPr>
              <a:t>e</a:t>
            </a:r>
            <a:r>
              <a:rPr dirty="0" sz="1000" spc="-15">
                <a:latin typeface="Tahoma"/>
                <a:cs typeface="Tahoma"/>
              </a:rPr>
              <a:t>),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30200" y="1938565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30200" y="2128354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30200" y="239335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19797" y="2438323"/>
            <a:ext cx="72390" cy="0"/>
          </a:xfrm>
          <a:custGeom>
            <a:avLst/>
            <a:gdLst/>
            <a:ahLst/>
            <a:cxnLst/>
            <a:rect l="l" t="t" r="r" b="b"/>
            <a:pathLst>
              <a:path w="72390" h="0">
                <a:moveTo>
                  <a:pt x="0" y="0"/>
                </a:moveTo>
                <a:lnTo>
                  <a:pt x="7204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40728" y="1907296"/>
            <a:ext cx="1555750" cy="5213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67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0" i="1">
                <a:latin typeface="Trebuchet MS"/>
                <a:cs typeface="Trebuchet MS"/>
              </a:rPr>
              <a:t>xy</a:t>
            </a:r>
            <a:r>
              <a:rPr dirty="0" sz="1000" spc="-195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l</a:t>
            </a:r>
            <a:r>
              <a:rPr dirty="0" sz="1000" spc="-55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-195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94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baseline="27777" sz="1050" spc="60" i="1">
                <a:latin typeface="Calibri"/>
                <a:cs typeface="Calibri"/>
              </a:rPr>
              <a:t>k</a:t>
            </a:r>
            <a:r>
              <a:rPr dirty="0" baseline="27777" sz="1050" i="1">
                <a:latin typeface="Calibri"/>
                <a:cs typeface="Calibri"/>
              </a:rPr>
              <a:t> </a:t>
            </a:r>
            <a:r>
              <a:rPr dirty="0" baseline="27777" sz="1050" spc="97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 i="1">
                <a:latin typeface="Trebuchet MS"/>
                <a:cs typeface="Trebuchet MS"/>
              </a:rPr>
              <a:t>k</a:t>
            </a:r>
            <a:r>
              <a:rPr dirty="0" sz="1000" spc="-55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endParaRPr sz="1000">
              <a:latin typeface="Tahoma"/>
              <a:cs typeface="Tahoma"/>
            </a:endParaRPr>
          </a:p>
          <a:p>
            <a:pPr marL="370205">
              <a:lnSpc>
                <a:spcPts val="940"/>
              </a:lnSpc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-150">
                <a:latin typeface="Arial"/>
                <a:cs typeface="Arial"/>
              </a:rPr>
              <a:t> </a:t>
            </a:r>
            <a:r>
              <a:rPr dirty="0" baseline="-41666" sz="1500" spc="-67" i="1">
                <a:latin typeface="Trebuchet MS"/>
                <a:cs typeface="Trebuchet MS"/>
              </a:rPr>
              <a:t>x</a:t>
            </a:r>
            <a:r>
              <a:rPr dirty="0" baseline="-41666" sz="1500" spc="-127" i="1">
                <a:latin typeface="Trebuchet MS"/>
                <a:cs typeface="Trebuchet MS"/>
              </a:rPr>
              <a:t> </a:t>
            </a:r>
            <a:r>
              <a:rPr dirty="0" sz="1000" spc="450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0728" y="2362083"/>
            <a:ext cx="35560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6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endParaRPr baseline="-19841" sz="10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07097" y="2448875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i="1">
                <a:latin typeface="Trebuchet MS"/>
                <a:cs typeface="Trebuchet MS"/>
              </a:rPr>
              <a:t>y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22616" y="2362083"/>
            <a:ext cx="9550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-195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Osservazione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629435"/>
            <a:ext cx="4380865" cy="6076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osservi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come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ultime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elencate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mostrano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ratteristica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trasf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alcune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erazioni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35">
                <a:latin typeface="Tahoma"/>
                <a:cs typeface="Tahoma"/>
              </a:rPr>
              <a:t>riche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erazione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molto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pi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semplici: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difatti,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attraverso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ritmi,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dotti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diventano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somme,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quozienti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diventano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differenze,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15">
                <a:latin typeface="Tahoma"/>
                <a:cs typeface="Tahoma"/>
              </a:rPr>
              <a:t>ot</a:t>
            </a:r>
            <a:r>
              <a:rPr dirty="0" sz="1000" spc="-60">
                <a:latin typeface="Tahoma"/>
                <a:cs typeface="Tahoma"/>
              </a:rPr>
              <a:t>enze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diventano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15">
                <a:latin typeface="Tahoma"/>
                <a:cs typeface="Tahoma"/>
              </a:rPr>
              <a:t>dotti.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Osservazione</a:t>
            </a:r>
          </a:p>
        </p:txBody>
      </p:sp>
      <p:sp>
        <p:nvSpPr>
          <p:cNvPr id="6" name="object 6"/>
          <p:cNvSpPr/>
          <p:nvPr/>
        </p:nvSpPr>
        <p:spPr>
          <a:xfrm>
            <a:off x="75729" y="1443595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68835" y="308405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7330" y="3134855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1350189"/>
            <a:ext cx="50800" cy="174656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1413690"/>
            <a:ext cx="50800" cy="16830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5729" y="1526159"/>
            <a:ext cx="4457065" cy="1621790"/>
          </a:xfrm>
          <a:custGeom>
            <a:avLst/>
            <a:gdLst/>
            <a:ahLst/>
            <a:cxnLst/>
            <a:rect l="l" t="t" r="r" b="b"/>
            <a:pathLst>
              <a:path w="4457065" h="1621789">
                <a:moveTo>
                  <a:pt x="4456606" y="0"/>
                </a:moveTo>
                <a:lnTo>
                  <a:pt x="0" y="0"/>
                </a:lnTo>
                <a:lnTo>
                  <a:pt x="0" y="1570596"/>
                </a:lnTo>
                <a:lnTo>
                  <a:pt x="16636" y="1608110"/>
                </a:lnTo>
                <a:lnTo>
                  <a:pt x="4405806" y="1621396"/>
                </a:lnTo>
                <a:lnTo>
                  <a:pt x="4420049" y="1619351"/>
                </a:lnTo>
                <a:lnTo>
                  <a:pt x="4451170" y="159339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1400990"/>
            <a:ext cx="0" cy="1715135"/>
          </a:xfrm>
          <a:custGeom>
            <a:avLst/>
            <a:gdLst/>
            <a:ahLst/>
            <a:cxnLst/>
            <a:rect l="l" t="t" r="r" b="b"/>
            <a:pathLst>
              <a:path w="0" h="1715135">
                <a:moveTo>
                  <a:pt x="0" y="171481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138829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37559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36289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34384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13830" y="629435"/>
            <a:ext cx="4380865" cy="144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osservi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come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ultime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elencate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mostrano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ratteristica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trasf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alcune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erazioni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35">
                <a:latin typeface="Tahoma"/>
                <a:cs typeface="Tahoma"/>
              </a:rPr>
              <a:t>riche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erazione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molto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pi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semplici: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difatti,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attraverso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ritmi,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dotti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diventano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somme,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quozienti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diventano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differenze,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15">
                <a:latin typeface="Tahoma"/>
                <a:cs typeface="Tahoma"/>
              </a:rPr>
              <a:t>ot</a:t>
            </a:r>
            <a:r>
              <a:rPr dirty="0" sz="1000" spc="-60">
                <a:latin typeface="Tahoma"/>
                <a:cs typeface="Tahoma"/>
              </a:rPr>
              <a:t>enze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diventano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15">
                <a:latin typeface="Tahoma"/>
                <a:cs typeface="Tahoma"/>
              </a:rPr>
              <a:t>dotti.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000" spc="-60" b="1">
                <a:solidFill>
                  <a:srgbClr val="007F00"/>
                </a:solidFill>
                <a:latin typeface="Arial"/>
                <a:cs typeface="Arial"/>
              </a:rPr>
              <a:t>Esempio: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voglia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eseguire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dotto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467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982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53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77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Osservazione</a:t>
            </a:r>
          </a:p>
        </p:txBody>
      </p:sp>
      <p:sp>
        <p:nvSpPr>
          <p:cNvPr id="6" name="object 6"/>
          <p:cNvSpPr/>
          <p:nvPr/>
        </p:nvSpPr>
        <p:spPr>
          <a:xfrm>
            <a:off x="75729" y="1443595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68835" y="308405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7330" y="3134855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1350189"/>
            <a:ext cx="50800" cy="174656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1413690"/>
            <a:ext cx="50800" cy="16830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5729" y="1526159"/>
            <a:ext cx="4457065" cy="1621790"/>
          </a:xfrm>
          <a:custGeom>
            <a:avLst/>
            <a:gdLst/>
            <a:ahLst/>
            <a:cxnLst/>
            <a:rect l="l" t="t" r="r" b="b"/>
            <a:pathLst>
              <a:path w="4457065" h="1621789">
                <a:moveTo>
                  <a:pt x="4456606" y="0"/>
                </a:moveTo>
                <a:lnTo>
                  <a:pt x="0" y="0"/>
                </a:lnTo>
                <a:lnTo>
                  <a:pt x="0" y="1570596"/>
                </a:lnTo>
                <a:lnTo>
                  <a:pt x="16636" y="1608110"/>
                </a:lnTo>
                <a:lnTo>
                  <a:pt x="4405806" y="1621396"/>
                </a:lnTo>
                <a:lnTo>
                  <a:pt x="4420049" y="1619351"/>
                </a:lnTo>
                <a:lnTo>
                  <a:pt x="4451170" y="159339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1400990"/>
            <a:ext cx="0" cy="1715135"/>
          </a:xfrm>
          <a:custGeom>
            <a:avLst/>
            <a:gdLst/>
            <a:ahLst/>
            <a:cxnLst/>
            <a:rect l="l" t="t" r="r" b="b"/>
            <a:pathLst>
              <a:path w="0" h="1715135">
                <a:moveTo>
                  <a:pt x="0" y="171481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138829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37559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36289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34384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13830" y="629435"/>
            <a:ext cx="4380865" cy="144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osservi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come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ultime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elencate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mostrano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ratteristica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trasf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alcune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erazioni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35">
                <a:latin typeface="Tahoma"/>
                <a:cs typeface="Tahoma"/>
              </a:rPr>
              <a:t>riche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erazione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molto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pi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semplici: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difatti,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attraverso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ritmi,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dotti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diventano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somme,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quozienti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diventano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differenze,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15">
                <a:latin typeface="Tahoma"/>
                <a:cs typeface="Tahoma"/>
              </a:rPr>
              <a:t>ot</a:t>
            </a:r>
            <a:r>
              <a:rPr dirty="0" sz="1000" spc="-60">
                <a:latin typeface="Tahoma"/>
                <a:cs typeface="Tahoma"/>
              </a:rPr>
              <a:t>enze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diventano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15">
                <a:latin typeface="Tahoma"/>
                <a:cs typeface="Tahoma"/>
              </a:rPr>
              <a:t>dotti.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000" spc="-60" b="1">
                <a:solidFill>
                  <a:srgbClr val="007F00"/>
                </a:solidFill>
                <a:latin typeface="Arial"/>
                <a:cs typeface="Arial"/>
              </a:rPr>
              <a:t>Esempio: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voglia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eseguire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dotto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467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982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53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77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7399" y="24034"/>
            <a:ext cx="429259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L’es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345565">
              <a:lnSpc>
                <a:spcPct val="100000"/>
              </a:lnSpc>
            </a:pPr>
            <a:r>
              <a:rPr dirty="0" sz="1000" spc="50" b="0">
                <a:solidFill>
                  <a:srgbClr val="0000FF"/>
                </a:solidFill>
                <a:latin typeface="Tahoma"/>
                <a:cs typeface="Tahoma"/>
              </a:rPr>
              <a:t>P</a:t>
            </a:r>
            <a:r>
              <a:rPr dirty="0" sz="1000" spc="-40" b="0">
                <a:solidFill>
                  <a:srgbClr val="0000FF"/>
                </a:solidFill>
                <a:latin typeface="Tahoma"/>
                <a:cs typeface="Tahoma"/>
              </a:rPr>
              <a:t>otenza</a:t>
            </a:r>
            <a:r>
              <a:rPr dirty="0" sz="1000" spc="20" b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0" b="0">
                <a:solidFill>
                  <a:srgbClr val="000000"/>
                </a:solidFill>
                <a:latin typeface="Tahoma"/>
                <a:cs typeface="Tahoma"/>
              </a:rPr>
              <a:t>con</a:t>
            </a:r>
            <a:r>
              <a:rPr dirty="0" sz="100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z="1000" spc="-65" b="0">
                <a:solidFill>
                  <a:srgbClr val="FF0000"/>
                </a:solidFill>
                <a:latin typeface="Tahoma"/>
                <a:cs typeface="Tahoma"/>
              </a:rPr>
              <a:t>es</a:t>
            </a:r>
            <a:r>
              <a:rPr dirty="0" sz="1000" spc="-50" b="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55" b="0">
                <a:solidFill>
                  <a:srgbClr val="FF0000"/>
                </a:solidFill>
                <a:latin typeface="Tahoma"/>
                <a:cs typeface="Tahoma"/>
              </a:rPr>
              <a:t>onente</a:t>
            </a:r>
            <a:r>
              <a:rPr dirty="0" sz="1000" spc="20" b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 b="0">
                <a:solidFill>
                  <a:srgbClr val="FF0000"/>
                </a:solidFill>
                <a:latin typeface="Tahoma"/>
                <a:cs typeface="Tahoma"/>
              </a:rPr>
              <a:t>razionale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03959" y="538327"/>
            <a:ext cx="54610" cy="0"/>
          </a:xfrm>
          <a:custGeom>
            <a:avLst/>
            <a:gdLst/>
            <a:ahLst/>
            <a:cxnLst/>
            <a:rect l="l" t="t" r="r" b="b"/>
            <a:pathLst>
              <a:path w="54609" h="0">
                <a:moveTo>
                  <a:pt x="0" y="0"/>
                </a:moveTo>
                <a:lnTo>
                  <a:pt x="54432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54657" y="502158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57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214031" y="504835"/>
            <a:ext cx="5143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0660" algn="l"/>
                <a:tab pos="440055" algn="l"/>
              </a:tabLst>
            </a:pP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50" i="1">
                <a:latin typeface="Trebuchet MS"/>
                <a:cs typeface="Trebuchet MS"/>
              </a:rPr>
              <a:t>	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40">
                <a:latin typeface="Tahoma"/>
                <a:cs typeface="Tahoma"/>
              </a:rPr>
              <a:t>	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91259" y="466159"/>
            <a:ext cx="7874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20" i="1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00594" y="530637"/>
            <a:ext cx="6032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 i="1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71040" y="489565"/>
            <a:ext cx="6032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15" i="1">
                <a:latin typeface="Calibri"/>
                <a:cs typeface="Calibri"/>
              </a:rPr>
              <a:t>n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36522" y="435468"/>
            <a:ext cx="603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45">
                <a:latin typeface="Lucida Sans Unicode"/>
                <a:cs typeface="Lucida Sans Unicode"/>
              </a:rPr>
              <a:t>√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03997" y="496794"/>
            <a:ext cx="10033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30" i="1">
                <a:latin typeface="Calibri"/>
                <a:cs typeface="Calibri"/>
              </a:rPr>
              <a:t>m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39581" y="504835"/>
            <a:ext cx="13544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54710" algn="l"/>
              </a:tabLst>
            </a:pP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-30" i="1">
                <a:latin typeface="Trebuchet MS"/>
                <a:cs typeface="Trebuchet MS"/>
              </a:rPr>
              <a:t>m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20" i="1">
                <a:latin typeface="Verdana"/>
                <a:cs typeface="Verdan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n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Verdana"/>
                <a:cs typeface="Verdana"/>
              </a:rPr>
              <a:t>Z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37512" y="901926"/>
            <a:ext cx="1533525" cy="3384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40">
                <a:latin typeface="Lucida Sans Unicode"/>
                <a:cs typeface="Lucida Sans Unicode"/>
              </a:rPr>
              <a:t>↓</a:t>
            </a:r>
            <a:endParaRPr sz="1000">
              <a:latin typeface="Lucida Sans Unicode"/>
              <a:cs typeface="Lucida Sans Unicode"/>
            </a:endParaRPr>
          </a:p>
          <a:p>
            <a:pPr algn="ctr">
              <a:lnSpc>
                <a:spcPct val="100000"/>
              </a:lnSpc>
              <a:spcBef>
                <a:spcPts val="570"/>
              </a:spcBef>
            </a:pPr>
            <a:r>
              <a:rPr dirty="0" sz="1000" spc="50">
                <a:solidFill>
                  <a:srgbClr val="0000FF"/>
                </a:solidFill>
                <a:latin typeface="Tahoma"/>
                <a:cs typeface="Tahoma"/>
              </a:rPr>
              <a:t>P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otenza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solidFill>
                  <a:srgbClr val="FF0000"/>
                </a:solidFill>
                <a:latin typeface="Tahoma"/>
                <a:cs typeface="Tahoma"/>
              </a:rPr>
              <a:t>es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onente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reale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25727" y="1289223"/>
            <a:ext cx="13081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60" i="1">
                <a:latin typeface="Trebuchet MS"/>
                <a:cs typeface="Trebuchet MS"/>
              </a:rPr>
              <a:t>a</a:t>
            </a:r>
            <a:r>
              <a:rPr dirty="0" sz="700" spc="35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98624" y="1312949"/>
            <a:ext cx="1183640" cy="7353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54710" algn="l"/>
              </a:tabLst>
            </a:pP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20">
                <a:latin typeface="Verdana"/>
                <a:cs typeface="Verdana"/>
              </a:rPr>
              <a:t>R</a:t>
            </a:r>
            <a:endParaRPr sz="1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1400">
              <a:latin typeface="Times New Roman"/>
              <a:cs typeface="Times New Roman"/>
            </a:endParaRPr>
          </a:p>
          <a:p>
            <a:pPr algn="ctr" marR="365125">
              <a:lnSpc>
                <a:spcPct val="100000"/>
              </a:lnSpc>
            </a:pPr>
            <a:r>
              <a:rPr dirty="0" sz="1000" spc="-40">
                <a:latin typeface="Lucida Sans Unicode"/>
                <a:cs typeface="Lucida Sans Unicode"/>
              </a:rPr>
              <a:t>↓</a:t>
            </a:r>
            <a:endParaRPr sz="1000">
              <a:latin typeface="Lucida Sans Unicode"/>
              <a:cs typeface="Lucida Sans Unicode"/>
            </a:endParaRPr>
          </a:p>
          <a:p>
            <a:pPr marL="59055">
              <a:lnSpc>
                <a:spcPct val="100000"/>
              </a:lnSpc>
              <a:spcBef>
                <a:spcPts val="570"/>
              </a:spcBef>
            </a:pPr>
            <a:r>
              <a:rPr dirty="0" sz="1000" spc="-70">
                <a:latin typeface="Tahoma"/>
                <a:cs typeface="Tahoma"/>
              </a:rPr>
              <a:t>Idea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intuitiva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5729" y="230744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468835" y="258810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77330" y="263890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532336" y="2214052"/>
            <a:ext cx="50800" cy="3867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532336" y="2277552"/>
            <a:ext cx="50800" cy="32325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75729" y="2390021"/>
            <a:ext cx="4457065" cy="261620"/>
          </a:xfrm>
          <a:custGeom>
            <a:avLst/>
            <a:gdLst/>
            <a:ahLst/>
            <a:cxnLst/>
            <a:rect l="l" t="t" r="r" b="b"/>
            <a:pathLst>
              <a:path w="4457065" h="261619">
                <a:moveTo>
                  <a:pt x="4456606" y="0"/>
                </a:moveTo>
                <a:lnTo>
                  <a:pt x="0" y="0"/>
                </a:lnTo>
                <a:lnTo>
                  <a:pt x="0" y="210786"/>
                </a:lnTo>
                <a:lnTo>
                  <a:pt x="16636" y="248300"/>
                </a:lnTo>
                <a:lnTo>
                  <a:pt x="4405806" y="261586"/>
                </a:lnTo>
                <a:lnTo>
                  <a:pt x="4420049" y="259542"/>
                </a:lnTo>
                <a:lnTo>
                  <a:pt x="4451170" y="23358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532336" y="2264852"/>
            <a:ext cx="0" cy="355600"/>
          </a:xfrm>
          <a:custGeom>
            <a:avLst/>
            <a:gdLst/>
            <a:ahLst/>
            <a:cxnLst/>
            <a:rect l="l" t="t" r="r" b="b"/>
            <a:pathLst>
              <a:path w="0" h="355600">
                <a:moveTo>
                  <a:pt x="0" y="35500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532336" y="225215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532336" y="223945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532336" y="222675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532336" y="220770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847763" y="2199976"/>
            <a:ext cx="2912745" cy="10426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60" b="1">
                <a:solidFill>
                  <a:srgbClr val="007F00"/>
                </a:solidFill>
                <a:latin typeface="Arial"/>
                <a:cs typeface="Arial"/>
              </a:rPr>
              <a:t>Esempio: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9"/>
              </a:spcBef>
            </a:pPr>
            <a:endParaRPr sz="8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baseline="27777" sz="1050" spc="22" i="1">
                <a:latin typeface="Verdana"/>
                <a:cs typeface="Verdana"/>
              </a:rPr>
              <a:t>π</a:t>
            </a:r>
            <a:r>
              <a:rPr dirty="0" baseline="27777" sz="1050" spc="22" i="1">
                <a:latin typeface="Verdana"/>
                <a:cs typeface="Verdana"/>
              </a:rPr>
              <a:t> </a:t>
            </a:r>
            <a:r>
              <a:rPr dirty="0" baseline="27777" sz="1050" spc="-135" i="1">
                <a:latin typeface="Verdana"/>
                <a:cs typeface="Verdana"/>
              </a:rPr>
              <a:t> </a:t>
            </a:r>
            <a:r>
              <a:rPr dirty="0" sz="1000" spc="-114">
                <a:latin typeface="Lucida Sans Unicode"/>
                <a:cs typeface="Lucida Sans Unicode"/>
              </a:rPr>
              <a:t>←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baseline="27777" sz="1050" spc="-44">
                <a:latin typeface="Lucida Sans Unicode"/>
                <a:cs typeface="Lucida Sans Unicode"/>
              </a:rPr>
              <a:t>3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baseline="27777" sz="1050" spc="-120">
                <a:latin typeface="Lucida Sans Unicode"/>
                <a:cs typeface="Lucida Sans Unicode"/>
              </a:rPr>
              <a:t>3</a:t>
            </a:r>
            <a:r>
              <a:rPr dirty="0" baseline="27777" sz="1050" spc="-37" i="1">
                <a:latin typeface="Verdana"/>
                <a:cs typeface="Verdana"/>
              </a:rPr>
              <a:t>.</a:t>
            </a:r>
            <a:r>
              <a:rPr dirty="0" baseline="27777" sz="1050" spc="-44">
                <a:latin typeface="Lucida Sans Unicode"/>
                <a:cs typeface="Lucida Sans Unicode"/>
              </a:rPr>
              <a:t>1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baseline="27777" sz="1050" spc="-120">
                <a:latin typeface="Lucida Sans Unicode"/>
                <a:cs typeface="Lucida Sans Unicode"/>
              </a:rPr>
              <a:t>3</a:t>
            </a:r>
            <a:r>
              <a:rPr dirty="0" baseline="27777" sz="1050" spc="-37" i="1">
                <a:latin typeface="Verdana"/>
                <a:cs typeface="Verdana"/>
              </a:rPr>
              <a:t>.</a:t>
            </a:r>
            <a:r>
              <a:rPr dirty="0" baseline="27777" sz="1050" spc="-120">
                <a:latin typeface="Lucida Sans Unicode"/>
                <a:cs typeface="Lucida Sans Unicode"/>
              </a:rPr>
              <a:t>1</a:t>
            </a:r>
            <a:r>
              <a:rPr dirty="0" baseline="27777" sz="1050" spc="-52">
                <a:latin typeface="Lucida Sans Unicode"/>
                <a:cs typeface="Lucida Sans Unicode"/>
              </a:rPr>
              <a:t>4</a:t>
            </a:r>
            <a:r>
              <a:rPr dirty="0" sz="1000" spc="-30">
                <a:latin typeface="Tahoma"/>
                <a:cs typeface="Tahoma"/>
              </a:rPr>
              <a:t>,......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ermette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senso</a:t>
            </a:r>
            <a:endParaRPr sz="1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715"/>
              </a:spcBef>
              <a:tabLst>
                <a:tab pos="542925" algn="l"/>
              </a:tabLst>
            </a:pPr>
            <a:r>
              <a:rPr dirty="0" sz="1000" spc="-35" i="1">
                <a:solidFill>
                  <a:srgbClr val="0000FF"/>
                </a:solidFill>
                <a:latin typeface="Trebuchet MS"/>
                <a:cs typeface="Trebuchet MS"/>
              </a:rPr>
              <a:t>y</a:t>
            </a:r>
            <a:r>
              <a:rPr dirty="0" sz="1000" spc="8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31746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31746" sz="1050" spc="-67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 i="1">
                <a:solidFill>
                  <a:srgbClr val="FF0000"/>
                </a:solidFill>
                <a:latin typeface="Trebuchet MS"/>
                <a:cs typeface="Trebuchet MS"/>
              </a:rPr>
              <a:t>base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 i="1">
                <a:solidFill>
                  <a:srgbClr val="FF0000"/>
                </a:solidFill>
                <a:latin typeface="Trebuchet MS"/>
                <a:cs typeface="Trebuchet MS"/>
              </a:rPr>
              <a:t>es</a:t>
            </a:r>
            <a:r>
              <a:rPr dirty="0" sz="1000" spc="-40" i="1">
                <a:solidFill>
                  <a:srgbClr val="FF0000"/>
                </a:solidFill>
                <a:latin typeface="Trebuchet MS"/>
                <a:cs typeface="Trebuchet MS"/>
              </a:rPr>
              <a:t>p</a:t>
            </a:r>
            <a:r>
              <a:rPr dirty="0" sz="1000" spc="-65" i="1">
                <a:solidFill>
                  <a:srgbClr val="FF0000"/>
                </a:solidFill>
                <a:latin typeface="Trebuchet MS"/>
                <a:cs typeface="Trebuchet MS"/>
              </a:rPr>
              <a:t>onente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2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>
                <a:latin typeface="Tahoma"/>
                <a:cs typeface="Tahoma"/>
              </a:rPr>
              <a:t>reale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qualsiasi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5" name="object 3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Osservazione</a:t>
            </a:r>
          </a:p>
        </p:txBody>
      </p:sp>
      <p:sp>
        <p:nvSpPr>
          <p:cNvPr id="6" name="object 6"/>
          <p:cNvSpPr/>
          <p:nvPr/>
        </p:nvSpPr>
        <p:spPr>
          <a:xfrm>
            <a:off x="75729" y="1443595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68835" y="308405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7330" y="3134855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1350189"/>
            <a:ext cx="50800" cy="174656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1413690"/>
            <a:ext cx="50800" cy="16830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5729" y="1526159"/>
            <a:ext cx="4457065" cy="1621790"/>
          </a:xfrm>
          <a:custGeom>
            <a:avLst/>
            <a:gdLst/>
            <a:ahLst/>
            <a:cxnLst/>
            <a:rect l="l" t="t" r="r" b="b"/>
            <a:pathLst>
              <a:path w="4457065" h="1621789">
                <a:moveTo>
                  <a:pt x="4456606" y="0"/>
                </a:moveTo>
                <a:lnTo>
                  <a:pt x="0" y="0"/>
                </a:lnTo>
                <a:lnTo>
                  <a:pt x="0" y="1570596"/>
                </a:lnTo>
                <a:lnTo>
                  <a:pt x="16636" y="1608110"/>
                </a:lnTo>
                <a:lnTo>
                  <a:pt x="4405806" y="1621396"/>
                </a:lnTo>
                <a:lnTo>
                  <a:pt x="4420049" y="1619351"/>
                </a:lnTo>
                <a:lnTo>
                  <a:pt x="4451170" y="159339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1400990"/>
            <a:ext cx="0" cy="1715135"/>
          </a:xfrm>
          <a:custGeom>
            <a:avLst/>
            <a:gdLst/>
            <a:ahLst/>
            <a:cxnLst/>
            <a:rect l="l" t="t" r="r" b="b"/>
            <a:pathLst>
              <a:path w="0" h="1715135">
                <a:moveTo>
                  <a:pt x="0" y="171481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138829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37559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36289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34384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13830" y="629435"/>
            <a:ext cx="4380865" cy="2000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osservi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come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ultime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elencate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mostrano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ratteristica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trasf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alcune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erazioni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35">
                <a:latin typeface="Tahoma"/>
                <a:cs typeface="Tahoma"/>
              </a:rPr>
              <a:t>riche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erazione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molto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pi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semplici: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difatti,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attraverso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ritmi,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dotti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diventano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somme,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quozienti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diventano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differenze,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15">
                <a:latin typeface="Tahoma"/>
                <a:cs typeface="Tahoma"/>
              </a:rPr>
              <a:t>ot</a:t>
            </a:r>
            <a:r>
              <a:rPr dirty="0" sz="1000" spc="-60">
                <a:latin typeface="Tahoma"/>
                <a:cs typeface="Tahoma"/>
              </a:rPr>
              <a:t>enze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diventano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15">
                <a:latin typeface="Tahoma"/>
                <a:cs typeface="Tahoma"/>
              </a:rPr>
              <a:t>dotti.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000" spc="-60" b="1">
                <a:solidFill>
                  <a:srgbClr val="007F00"/>
                </a:solidFill>
                <a:latin typeface="Arial"/>
                <a:cs typeface="Arial"/>
              </a:rPr>
              <a:t>Esempio: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voglia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eseguire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dotto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467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982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53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77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54610">
              <a:lnSpc>
                <a:spcPct val="100000"/>
              </a:lnSpc>
              <a:spcBef>
                <a:spcPts val="990"/>
              </a:spcBef>
            </a:pPr>
            <a:r>
              <a:rPr dirty="0" sz="1000" spc="-25">
                <a:latin typeface="Tahoma"/>
                <a:cs typeface="Tahoma"/>
              </a:rPr>
              <a:t>Calcoliamo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10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467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982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10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53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772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r>
              <a:rPr dirty="0" sz="1000" spc="-95" i="1">
                <a:latin typeface="Verdana"/>
                <a:cs typeface="Verdana"/>
              </a:rPr>
              <a:t>.</a:t>
            </a:r>
            <a:r>
              <a:rPr dirty="0" sz="1000" spc="-50">
                <a:latin typeface="Tahoma"/>
                <a:cs typeface="Tahoma"/>
              </a:rPr>
              <a:t>1667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 i="1">
                <a:latin typeface="Verdana"/>
                <a:cs typeface="Verdana"/>
              </a:rPr>
              <a:t>.</a:t>
            </a:r>
            <a:r>
              <a:rPr dirty="0" sz="1000" spc="-50">
                <a:latin typeface="Tahoma"/>
                <a:cs typeface="Tahoma"/>
              </a:rPr>
              <a:t>730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10</a:t>
            </a:r>
            <a:r>
              <a:rPr dirty="0" sz="1000" spc="-95" i="1">
                <a:latin typeface="Verdana"/>
                <a:cs typeface="Verdana"/>
              </a:rPr>
              <a:t>.</a:t>
            </a:r>
            <a:r>
              <a:rPr dirty="0" sz="1000" spc="-50">
                <a:latin typeface="Tahoma"/>
                <a:cs typeface="Tahoma"/>
              </a:rPr>
              <a:t>90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Osservazione</a:t>
            </a:r>
          </a:p>
        </p:txBody>
      </p:sp>
      <p:sp>
        <p:nvSpPr>
          <p:cNvPr id="6" name="object 6"/>
          <p:cNvSpPr/>
          <p:nvPr/>
        </p:nvSpPr>
        <p:spPr>
          <a:xfrm>
            <a:off x="75729" y="1443595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68835" y="308405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7330" y="3134855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1350189"/>
            <a:ext cx="50800" cy="174656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1413690"/>
            <a:ext cx="50800" cy="16830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5729" y="1526159"/>
            <a:ext cx="4457065" cy="1621790"/>
          </a:xfrm>
          <a:custGeom>
            <a:avLst/>
            <a:gdLst/>
            <a:ahLst/>
            <a:cxnLst/>
            <a:rect l="l" t="t" r="r" b="b"/>
            <a:pathLst>
              <a:path w="4457065" h="1621789">
                <a:moveTo>
                  <a:pt x="4456606" y="0"/>
                </a:moveTo>
                <a:lnTo>
                  <a:pt x="0" y="0"/>
                </a:lnTo>
                <a:lnTo>
                  <a:pt x="0" y="1570596"/>
                </a:lnTo>
                <a:lnTo>
                  <a:pt x="16636" y="1608110"/>
                </a:lnTo>
                <a:lnTo>
                  <a:pt x="4405806" y="1621396"/>
                </a:lnTo>
                <a:lnTo>
                  <a:pt x="4420049" y="1619351"/>
                </a:lnTo>
                <a:lnTo>
                  <a:pt x="4451170" y="159339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1400990"/>
            <a:ext cx="0" cy="1715135"/>
          </a:xfrm>
          <a:custGeom>
            <a:avLst/>
            <a:gdLst/>
            <a:ahLst/>
            <a:cxnLst/>
            <a:rect l="l" t="t" r="r" b="b"/>
            <a:pathLst>
              <a:path w="0" h="1715135">
                <a:moveTo>
                  <a:pt x="0" y="171481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138829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37559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36289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34384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13830" y="629435"/>
            <a:ext cx="4380865" cy="2556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osservi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come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ultime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elencate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mostrano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ratteristica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trasf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alcune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erazioni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35">
                <a:latin typeface="Tahoma"/>
                <a:cs typeface="Tahoma"/>
              </a:rPr>
              <a:t>riche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erazione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molto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pi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semplici: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difatti,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attraverso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ritmi,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dotti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diventano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somme,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quozienti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diventano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differenze,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15">
                <a:latin typeface="Tahoma"/>
                <a:cs typeface="Tahoma"/>
              </a:rPr>
              <a:t>ot</a:t>
            </a:r>
            <a:r>
              <a:rPr dirty="0" sz="1000" spc="-60">
                <a:latin typeface="Tahoma"/>
                <a:cs typeface="Tahoma"/>
              </a:rPr>
              <a:t>enze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diventano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15">
                <a:latin typeface="Tahoma"/>
                <a:cs typeface="Tahoma"/>
              </a:rPr>
              <a:t>dotti.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000" spc="-60" b="1">
                <a:solidFill>
                  <a:srgbClr val="007F00"/>
                </a:solidFill>
                <a:latin typeface="Arial"/>
                <a:cs typeface="Arial"/>
              </a:rPr>
              <a:t>Esempio: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voglia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eseguire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dotto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467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982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53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77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54610">
              <a:lnSpc>
                <a:spcPct val="100000"/>
              </a:lnSpc>
              <a:spcBef>
                <a:spcPts val="990"/>
              </a:spcBef>
            </a:pPr>
            <a:r>
              <a:rPr dirty="0" sz="1000" spc="-25">
                <a:latin typeface="Tahoma"/>
                <a:cs typeface="Tahoma"/>
              </a:rPr>
              <a:t>Calcoliamo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10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467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982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10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53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772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r>
              <a:rPr dirty="0" sz="1000" spc="-95" i="1">
                <a:latin typeface="Verdana"/>
                <a:cs typeface="Verdana"/>
              </a:rPr>
              <a:t>.</a:t>
            </a:r>
            <a:r>
              <a:rPr dirty="0" sz="1000" spc="-50">
                <a:latin typeface="Tahoma"/>
                <a:cs typeface="Tahoma"/>
              </a:rPr>
              <a:t>1667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 i="1">
                <a:latin typeface="Verdana"/>
                <a:cs typeface="Verdana"/>
              </a:rPr>
              <a:t>.</a:t>
            </a:r>
            <a:r>
              <a:rPr dirty="0" sz="1000" spc="-50">
                <a:latin typeface="Tahoma"/>
                <a:cs typeface="Tahoma"/>
              </a:rPr>
              <a:t>730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10</a:t>
            </a:r>
            <a:r>
              <a:rPr dirty="0" sz="1000" spc="-95" i="1">
                <a:latin typeface="Verdana"/>
                <a:cs typeface="Verdana"/>
              </a:rPr>
              <a:t>.</a:t>
            </a:r>
            <a:r>
              <a:rPr dirty="0" sz="1000" spc="-50">
                <a:latin typeface="Tahoma"/>
                <a:cs typeface="Tahoma"/>
              </a:rPr>
              <a:t>90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036319" marR="187325" indent="-1024255">
              <a:lnSpc>
                <a:spcPct val="182600"/>
              </a:lnSpc>
            </a:pPr>
            <a:r>
              <a:rPr dirty="0" sz="1000" spc="-50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risultato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ottenuto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10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risultato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vogliamo.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erc</a:t>
            </a:r>
            <a:r>
              <a:rPr dirty="0" sz="1000">
                <a:latin typeface="Tahoma"/>
                <a:cs typeface="Tahoma"/>
              </a:rPr>
              <a:t>i</a:t>
            </a:r>
            <a:r>
              <a:rPr dirty="0" sz="1000" spc="-55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-40">
                <a:latin typeface="Tahoma"/>
                <a:cs typeface="Tahoma"/>
              </a:rPr>
              <a:t> 1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467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982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53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772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10</a:t>
            </a:r>
            <a:r>
              <a:rPr dirty="0" baseline="31746" sz="1050" spc="-120">
                <a:latin typeface="Lucida Sans Unicode"/>
                <a:cs typeface="Lucida Sans Unicode"/>
              </a:rPr>
              <a:t>10</a:t>
            </a:r>
            <a:r>
              <a:rPr dirty="0" baseline="31746" sz="1050" spc="-37" i="1">
                <a:latin typeface="Verdana"/>
                <a:cs typeface="Verdana"/>
              </a:rPr>
              <a:t>.</a:t>
            </a:r>
            <a:r>
              <a:rPr dirty="0" baseline="31746" sz="1050" spc="-120">
                <a:latin typeface="Lucida Sans Unicode"/>
                <a:cs typeface="Lucida Sans Unicode"/>
              </a:rPr>
              <a:t>90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sz="1000" spc="-95" i="1">
                <a:latin typeface="Verdana"/>
                <a:cs typeface="Verdana"/>
              </a:rPr>
              <a:t>.</a:t>
            </a:r>
            <a:r>
              <a:rPr dirty="0" sz="1000" spc="-50">
                <a:latin typeface="Tahoma"/>
                <a:cs typeface="Tahoma"/>
              </a:rPr>
              <a:t>9433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10</a:t>
            </a:r>
            <a:r>
              <a:rPr dirty="0" baseline="31746" sz="1050" spc="-120">
                <a:latin typeface="Lucida Sans Unicode"/>
                <a:cs typeface="Lucida Sans Unicode"/>
              </a:rPr>
              <a:t>1</a:t>
            </a:r>
            <a:r>
              <a:rPr dirty="0" baseline="31746" sz="1050" spc="-44">
                <a:latin typeface="Lucida Sans Unicode"/>
                <a:cs typeface="Lucida Sans Unicode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Osservazione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pc="-75"/>
              <a:t>In</a:t>
            </a:r>
            <a:r>
              <a:rPr dirty="0" spc="15"/>
              <a:t> </a:t>
            </a:r>
            <a:r>
              <a:rPr dirty="0" spc="-45"/>
              <a:t>p</a:t>
            </a:r>
            <a:r>
              <a:rPr dirty="0" spc="-75"/>
              <a:t>a</a:t>
            </a:r>
            <a:r>
              <a:rPr dirty="0" spc="-15"/>
              <a:t>rticol</a:t>
            </a:r>
            <a:r>
              <a:rPr dirty="0" spc="-55"/>
              <a:t>a</a:t>
            </a:r>
            <a:r>
              <a:rPr dirty="0" spc="-55"/>
              <a:t>re</a:t>
            </a:r>
            <a:r>
              <a:rPr dirty="0" spc="15"/>
              <a:t> </a:t>
            </a:r>
            <a:r>
              <a:rPr dirty="0" spc="-80"/>
              <a:t>se</a:t>
            </a:r>
            <a:r>
              <a:rPr dirty="0" spc="15"/>
              <a:t> </a:t>
            </a:r>
            <a:r>
              <a:rPr dirty="0" spc="-25"/>
              <a:t>l’es</a:t>
            </a:r>
            <a:r>
              <a:rPr dirty="0" spc="-10"/>
              <a:t>p</a:t>
            </a:r>
            <a:r>
              <a:rPr dirty="0" spc="-45"/>
              <a:t>onenziale</a:t>
            </a:r>
            <a:r>
              <a:rPr dirty="0" spc="20"/>
              <a:t> </a:t>
            </a:r>
            <a:r>
              <a:rPr dirty="0" spc="-25"/>
              <a:t>c</a:t>
            </a:r>
            <a:r>
              <a:rPr dirty="0" spc="-30"/>
              <a:t>r</a:t>
            </a:r>
            <a:r>
              <a:rPr dirty="0" spc="-85"/>
              <a:t>e</a:t>
            </a:r>
            <a:r>
              <a:rPr dirty="0" spc="-60"/>
              <a:t>sce</a:t>
            </a:r>
            <a:r>
              <a:rPr dirty="0" spc="15"/>
              <a:t> </a:t>
            </a:r>
            <a:r>
              <a:rPr dirty="0" spc="-25"/>
              <a:t>molto</a:t>
            </a:r>
            <a:r>
              <a:rPr dirty="0" spc="15"/>
              <a:t> </a:t>
            </a:r>
            <a:r>
              <a:rPr dirty="0" spc="-40"/>
              <a:t>rapidamente,</a:t>
            </a:r>
            <a:r>
              <a:rPr dirty="0" spc="15"/>
              <a:t> </a:t>
            </a:r>
            <a:r>
              <a:rPr dirty="0" spc="5"/>
              <a:t>il</a:t>
            </a:r>
            <a:r>
              <a:rPr dirty="0" spc="15"/>
              <a:t> </a:t>
            </a:r>
            <a:r>
              <a:rPr dirty="0" spc="-40"/>
              <a:t>log</a:t>
            </a:r>
            <a:r>
              <a:rPr dirty="0" spc="-75"/>
              <a:t>a</a:t>
            </a:r>
            <a:r>
              <a:rPr dirty="0" spc="-20"/>
              <a:t>ritmo</a:t>
            </a:r>
            <a:r>
              <a:rPr dirty="0" spc="15"/>
              <a:t> </a:t>
            </a:r>
            <a:r>
              <a:rPr dirty="0" spc="-50"/>
              <a:t>ha</a:t>
            </a:r>
            <a:r>
              <a:rPr dirty="0" spc="20"/>
              <a:t> </a:t>
            </a:r>
            <a:r>
              <a:rPr dirty="0" spc="-25"/>
              <a:t>la</a:t>
            </a:r>
            <a:r>
              <a:rPr dirty="0" spc="-20"/>
              <a:t> </a:t>
            </a:r>
            <a:r>
              <a:rPr dirty="0" spc="-75"/>
              <a:t>p</a:t>
            </a:r>
            <a:r>
              <a:rPr dirty="0" spc="-40"/>
              <a:t>ro</a:t>
            </a:r>
            <a:r>
              <a:rPr dirty="0" spc="-75"/>
              <a:t>p</a:t>
            </a:r>
            <a:r>
              <a:rPr dirty="0" spc="-20"/>
              <a:t>rie</a:t>
            </a:r>
            <a:r>
              <a:rPr dirty="0" spc="-30"/>
              <a:t>t</a:t>
            </a:r>
            <a:r>
              <a:rPr dirty="0" spc="-540"/>
              <a:t>`</a:t>
            </a:r>
            <a:r>
              <a:rPr dirty="0" spc="-50"/>
              <a:t>a</a:t>
            </a:r>
            <a:r>
              <a:rPr dirty="0" spc="20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45"/>
              <a:t>com</a:t>
            </a:r>
            <a:r>
              <a:rPr dirty="0" spc="-70"/>
              <a:t>p</a:t>
            </a:r>
            <a:r>
              <a:rPr dirty="0" spc="-45"/>
              <a:t>rimere</a:t>
            </a:r>
            <a:r>
              <a:rPr dirty="0" spc="15"/>
              <a:t> </a:t>
            </a:r>
            <a:r>
              <a:rPr dirty="0" spc="-45"/>
              <a:t>numeri</a:t>
            </a:r>
            <a:r>
              <a:rPr dirty="0" spc="15"/>
              <a:t> </a:t>
            </a:r>
            <a:r>
              <a:rPr dirty="0" spc="-25"/>
              <a:t>molto</a:t>
            </a:r>
            <a:r>
              <a:rPr dirty="0" spc="15"/>
              <a:t> </a:t>
            </a:r>
            <a:r>
              <a:rPr dirty="0" spc="-40"/>
              <a:t>grandi</a:t>
            </a:r>
            <a:r>
              <a:rPr dirty="0" spc="20"/>
              <a:t> </a:t>
            </a:r>
            <a:r>
              <a:rPr dirty="0" spc="-85"/>
              <a:t>e</a:t>
            </a:r>
            <a:r>
              <a:rPr dirty="0" spc="15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60"/>
              <a:t>eseguire</a:t>
            </a:r>
            <a:r>
              <a:rPr dirty="0" spc="20"/>
              <a:t> </a:t>
            </a:r>
            <a:r>
              <a:rPr dirty="0" spc="-45"/>
              <a:t>o</a:t>
            </a:r>
            <a:r>
              <a:rPr dirty="0" spc="-20"/>
              <a:t>p</a:t>
            </a:r>
            <a:r>
              <a:rPr dirty="0" spc="-30"/>
              <a:t>erazioni</a:t>
            </a:r>
            <a:r>
              <a:rPr dirty="0" spc="20"/>
              <a:t> </a:t>
            </a:r>
            <a:r>
              <a:rPr dirty="0" spc="-20"/>
              <a:t>pi</a:t>
            </a:r>
            <a:r>
              <a:rPr dirty="0" spc="-555"/>
              <a:t>u</a:t>
            </a:r>
            <a:r>
              <a:rPr dirty="0" spc="-50"/>
              <a:t>`</a:t>
            </a:r>
            <a:r>
              <a:rPr dirty="0" spc="-30"/>
              <a:t> </a:t>
            </a:r>
            <a:r>
              <a:rPr dirty="0" spc="-10"/>
              <a:t>trattabili.</a:t>
            </a:r>
            <a:r>
              <a:rPr dirty="0" spc="130"/>
              <a:t> </a:t>
            </a:r>
            <a:r>
              <a:rPr dirty="0" spc="-35"/>
              <a:t>Prendiamo</a:t>
            </a:r>
            <a:r>
              <a:rPr dirty="0" spc="15"/>
              <a:t> </a:t>
            </a:r>
            <a:r>
              <a:rPr dirty="0" spc="-20"/>
              <a:t>in</a:t>
            </a:r>
            <a:r>
              <a:rPr dirty="0" spc="15"/>
              <a:t> </a:t>
            </a:r>
            <a:r>
              <a:rPr dirty="0" spc="-45"/>
              <a:t>considerazione</a:t>
            </a:r>
            <a:r>
              <a:rPr dirty="0" spc="20"/>
              <a:t> </a:t>
            </a:r>
            <a:r>
              <a:rPr dirty="0" spc="5"/>
              <a:t>il</a:t>
            </a:r>
            <a:r>
              <a:rPr dirty="0" spc="15"/>
              <a:t> </a:t>
            </a:r>
            <a:r>
              <a:rPr dirty="0" spc="-40"/>
              <a:t>log</a:t>
            </a:r>
            <a:r>
              <a:rPr dirty="0" spc="-75"/>
              <a:t>a</a:t>
            </a:r>
            <a:r>
              <a:rPr dirty="0" spc="-20"/>
              <a:t>ritmo</a:t>
            </a:r>
            <a:r>
              <a:rPr dirty="0" spc="15"/>
              <a:t> </a:t>
            </a:r>
            <a:r>
              <a:rPr dirty="0" spc="-20"/>
              <a:t>in</a:t>
            </a:r>
            <a:r>
              <a:rPr dirty="0" spc="15"/>
              <a:t> </a:t>
            </a:r>
            <a:r>
              <a:rPr dirty="0" spc="-65"/>
              <a:t>base</a:t>
            </a:r>
            <a:r>
              <a:rPr dirty="0" spc="15"/>
              <a:t> </a:t>
            </a:r>
            <a:r>
              <a:rPr dirty="0" spc="-45"/>
              <a:t>10.</a:t>
            </a:r>
            <a:r>
              <a:rPr dirty="0" spc="130"/>
              <a:t> </a:t>
            </a:r>
            <a:r>
              <a:rPr dirty="0" spc="-40"/>
              <a:t>Esso</a:t>
            </a:r>
            <a:r>
              <a:rPr dirty="0" spc="20"/>
              <a:t> </a:t>
            </a:r>
            <a:r>
              <a:rPr dirty="0" spc="-55"/>
              <a:t>a</a:t>
            </a:r>
            <a:r>
              <a:rPr dirty="0" spc="-65"/>
              <a:t>ume</a:t>
            </a:r>
            <a:r>
              <a:rPr dirty="0" spc="-50"/>
              <a:t>n</a:t>
            </a:r>
            <a:r>
              <a:rPr dirty="0" spc="20"/>
              <a:t>t</a:t>
            </a:r>
            <a:r>
              <a:rPr dirty="0" spc="-50"/>
              <a:t>a</a:t>
            </a:r>
            <a:r>
              <a:rPr dirty="0" spc="-30"/>
              <a:t> </a:t>
            </a:r>
            <a:r>
              <a:rPr dirty="0" spc="-30"/>
              <a:t>soltanto</a:t>
            </a:r>
            <a:r>
              <a:rPr dirty="0" spc="15"/>
              <a:t> </a:t>
            </a:r>
            <a:r>
              <a:rPr dirty="0" spc="-20"/>
              <a:t>di</a:t>
            </a:r>
            <a:r>
              <a:rPr dirty="0" spc="20"/>
              <a:t> </a:t>
            </a:r>
            <a:r>
              <a:rPr dirty="0" spc="-50"/>
              <a:t>una</a:t>
            </a:r>
            <a:r>
              <a:rPr dirty="0" spc="15"/>
              <a:t> </a:t>
            </a:r>
            <a:r>
              <a:rPr dirty="0" spc="-20"/>
              <a:t>uni</a:t>
            </a:r>
            <a:r>
              <a:rPr dirty="0" spc="-25"/>
              <a:t>t</a:t>
            </a:r>
            <a:r>
              <a:rPr dirty="0" spc="-540"/>
              <a:t>`</a:t>
            </a:r>
            <a:r>
              <a:rPr dirty="0" spc="-50"/>
              <a:t>a</a:t>
            </a:r>
            <a:r>
              <a:rPr dirty="0" spc="15"/>
              <a:t> </a:t>
            </a:r>
            <a:r>
              <a:rPr dirty="0" spc="-45"/>
              <a:t>nel</a:t>
            </a:r>
            <a:r>
              <a:rPr dirty="0" spc="15"/>
              <a:t> </a:t>
            </a:r>
            <a:r>
              <a:rPr dirty="0" spc="-55"/>
              <a:t>pass</a:t>
            </a:r>
            <a:r>
              <a:rPr dirty="0" spc="-90"/>
              <a:t>a</a:t>
            </a:r>
            <a:r>
              <a:rPr dirty="0" spc="-55"/>
              <a:t>re</a:t>
            </a:r>
            <a:r>
              <a:rPr dirty="0" spc="15"/>
              <a:t> </a:t>
            </a:r>
            <a:r>
              <a:rPr dirty="0" spc="-45"/>
              <a:t>da</a:t>
            </a:r>
            <a:r>
              <a:rPr dirty="0" spc="15"/>
              <a:t> </a:t>
            </a:r>
            <a:r>
              <a:rPr dirty="0" spc="-50"/>
              <a:t>10</a:t>
            </a:r>
            <a:r>
              <a:rPr dirty="0" spc="15"/>
              <a:t> </a:t>
            </a:r>
            <a:r>
              <a:rPr dirty="0" spc="-50"/>
              <a:t>a</a:t>
            </a:r>
            <a:r>
              <a:rPr dirty="0" spc="20"/>
              <a:t> </a:t>
            </a:r>
            <a:r>
              <a:rPr dirty="0" spc="-50"/>
              <a:t>100</a:t>
            </a:r>
            <a:r>
              <a:rPr dirty="0" spc="15"/>
              <a:t> </a:t>
            </a:r>
            <a:r>
              <a:rPr dirty="0" spc="-50"/>
              <a:t>(due</a:t>
            </a:r>
            <a:r>
              <a:rPr dirty="0" spc="15"/>
              <a:t> </a:t>
            </a:r>
            <a:r>
              <a:rPr dirty="0" spc="-45"/>
              <a:t>numeri</a:t>
            </a:r>
            <a:r>
              <a:rPr dirty="0" spc="20"/>
              <a:t> </a:t>
            </a:r>
            <a:r>
              <a:rPr dirty="0" spc="-55"/>
              <a:t>che</a:t>
            </a:r>
            <a:r>
              <a:rPr dirty="0" spc="15"/>
              <a:t> </a:t>
            </a:r>
            <a:r>
              <a:rPr dirty="0" spc="-35"/>
              <a:t>differiscono</a:t>
            </a:r>
            <a:r>
              <a:rPr dirty="0" spc="15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35"/>
              <a:t>90),</a:t>
            </a:r>
            <a:r>
              <a:rPr dirty="0" spc="-25"/>
              <a:t> </a:t>
            </a:r>
            <a:r>
              <a:rPr dirty="0" spc="-85"/>
              <a:t>e</a:t>
            </a:r>
            <a:r>
              <a:rPr dirty="0" spc="15"/>
              <a:t> </a:t>
            </a:r>
            <a:r>
              <a:rPr dirty="0" spc="-65"/>
              <a:t>sem</a:t>
            </a:r>
            <a:r>
              <a:rPr dirty="0" spc="-90"/>
              <a:t>p</a:t>
            </a:r>
            <a:r>
              <a:rPr dirty="0" spc="-55"/>
              <a:t>re</a:t>
            </a:r>
            <a:r>
              <a:rPr dirty="0" spc="15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50"/>
              <a:t>una</a:t>
            </a:r>
            <a:r>
              <a:rPr dirty="0" spc="20"/>
              <a:t> </a:t>
            </a:r>
            <a:r>
              <a:rPr dirty="0" spc="-50"/>
              <a:t>u</a:t>
            </a:r>
            <a:r>
              <a:rPr dirty="0" spc="-5"/>
              <a:t>ni</a:t>
            </a:r>
            <a:r>
              <a:rPr dirty="0" spc="-15"/>
              <a:t>t</a:t>
            </a:r>
            <a:r>
              <a:rPr dirty="0" spc="-540"/>
              <a:t>`</a:t>
            </a:r>
            <a:r>
              <a:rPr dirty="0" spc="-50"/>
              <a:t>a</a:t>
            </a:r>
            <a:r>
              <a:rPr dirty="0" spc="20"/>
              <a:t> </a:t>
            </a:r>
            <a:r>
              <a:rPr dirty="0" spc="-45"/>
              <a:t>nel</a:t>
            </a:r>
            <a:r>
              <a:rPr dirty="0" spc="15"/>
              <a:t> </a:t>
            </a:r>
            <a:r>
              <a:rPr dirty="0" spc="-55"/>
              <a:t>pass</a:t>
            </a:r>
            <a:r>
              <a:rPr dirty="0" spc="-90"/>
              <a:t>a</a:t>
            </a:r>
            <a:r>
              <a:rPr dirty="0" spc="-55"/>
              <a:t>re</a:t>
            </a:r>
            <a:r>
              <a:rPr dirty="0" spc="20"/>
              <a:t> </a:t>
            </a:r>
            <a:r>
              <a:rPr dirty="0" spc="-45"/>
              <a:t>da</a:t>
            </a:r>
            <a:r>
              <a:rPr dirty="0" spc="15"/>
              <a:t> </a:t>
            </a:r>
            <a:r>
              <a:rPr dirty="0" spc="-50"/>
              <a:t>10</a:t>
            </a:r>
            <a:r>
              <a:rPr dirty="0" spc="-150"/>
              <a:t> </a:t>
            </a:r>
            <a:r>
              <a:rPr dirty="0" spc="-50"/>
              <a:t>000</a:t>
            </a:r>
            <a:r>
              <a:rPr dirty="0" spc="-150"/>
              <a:t> </a:t>
            </a:r>
            <a:r>
              <a:rPr dirty="0" spc="-50"/>
              <a:t>000</a:t>
            </a:r>
            <a:r>
              <a:rPr dirty="0" spc="15"/>
              <a:t> </a:t>
            </a:r>
            <a:r>
              <a:rPr dirty="0" spc="-50"/>
              <a:t>a</a:t>
            </a:r>
            <a:r>
              <a:rPr dirty="0" spc="15"/>
              <a:t> </a:t>
            </a:r>
            <a:r>
              <a:rPr dirty="0" spc="-50"/>
              <a:t>100</a:t>
            </a:r>
            <a:r>
              <a:rPr dirty="0" spc="-150"/>
              <a:t> </a:t>
            </a:r>
            <a:r>
              <a:rPr dirty="0" spc="-50"/>
              <a:t>000</a:t>
            </a:r>
            <a:r>
              <a:rPr dirty="0" spc="-150"/>
              <a:t> </a:t>
            </a:r>
            <a:r>
              <a:rPr dirty="0" spc="-50"/>
              <a:t>000</a:t>
            </a:r>
            <a:r>
              <a:rPr dirty="0" spc="15"/>
              <a:t> </a:t>
            </a:r>
            <a:r>
              <a:rPr dirty="0" spc="-30"/>
              <a:t>(q</a:t>
            </a:r>
            <a:r>
              <a:rPr dirty="0" spc="-40"/>
              <a:t>u</a:t>
            </a:r>
            <a:r>
              <a:rPr dirty="0" spc="5"/>
              <a:t>i</a:t>
            </a:r>
            <a:r>
              <a:rPr dirty="0" spc="20"/>
              <a:t> </a:t>
            </a:r>
            <a:r>
              <a:rPr dirty="0" spc="-25"/>
              <a:t>la</a:t>
            </a:r>
            <a:r>
              <a:rPr dirty="0" spc="15"/>
              <a:t> </a:t>
            </a:r>
            <a:r>
              <a:rPr dirty="0" spc="-40"/>
              <a:t>differenza</a:t>
            </a:r>
            <a:r>
              <a:rPr dirty="0" spc="-10"/>
              <a:t> </a:t>
            </a:r>
            <a:r>
              <a:rPr dirty="0" spc="-525"/>
              <a:t>`</a:t>
            </a:r>
            <a:r>
              <a:rPr dirty="0" spc="-85"/>
              <a:t>e</a:t>
            </a:r>
            <a:r>
              <a:rPr dirty="0" spc="-50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50"/>
              <a:t>90</a:t>
            </a:r>
            <a:r>
              <a:rPr dirty="0" spc="15"/>
              <a:t> </a:t>
            </a:r>
            <a:r>
              <a:rPr dirty="0" spc="-20"/>
              <a:t>milioni).</a:t>
            </a:r>
            <a:r>
              <a:rPr dirty="0" spc="130"/>
              <a:t> </a:t>
            </a:r>
            <a:r>
              <a:rPr dirty="0" spc="50"/>
              <a:t>P</a:t>
            </a:r>
            <a:r>
              <a:rPr dirty="0" spc="-55"/>
              <a:t>er</a:t>
            </a:r>
            <a:r>
              <a:rPr dirty="0" spc="20"/>
              <a:t> </a:t>
            </a:r>
            <a:r>
              <a:rPr dirty="0" spc="-45"/>
              <a:t>q</a:t>
            </a:r>
            <a:r>
              <a:rPr dirty="0" spc="-50"/>
              <a:t>u</a:t>
            </a:r>
            <a:r>
              <a:rPr dirty="0" spc="-85"/>
              <a:t>e</a:t>
            </a:r>
            <a:r>
              <a:rPr dirty="0" spc="-35"/>
              <a:t>sto</a:t>
            </a:r>
            <a:r>
              <a:rPr dirty="0" spc="15"/>
              <a:t> </a:t>
            </a:r>
            <a:r>
              <a:rPr dirty="0" spc="-30"/>
              <a:t>motivo,</a:t>
            </a:r>
            <a:r>
              <a:rPr dirty="0" spc="15"/>
              <a:t> </a:t>
            </a:r>
            <a:r>
              <a:rPr dirty="0" spc="-50"/>
              <a:t>s</a:t>
            </a:r>
            <a:r>
              <a:rPr dirty="0" spc="-40"/>
              <a:t>p</a:t>
            </a:r>
            <a:r>
              <a:rPr dirty="0" spc="-70"/>
              <a:t>esso</a:t>
            </a:r>
            <a:r>
              <a:rPr dirty="0" spc="15"/>
              <a:t> </a:t>
            </a:r>
            <a:r>
              <a:rPr dirty="0" spc="-20"/>
              <a:t>p</a:t>
            </a:r>
            <a:r>
              <a:rPr dirty="0" spc="-55"/>
              <a:t>er</a:t>
            </a:r>
            <a:r>
              <a:rPr dirty="0" spc="20"/>
              <a:t> </a:t>
            </a:r>
            <a:r>
              <a:rPr dirty="0" spc="-40"/>
              <a:t>rap</a:t>
            </a:r>
            <a:r>
              <a:rPr dirty="0" spc="-75"/>
              <a:t>p</a:t>
            </a:r>
            <a:r>
              <a:rPr dirty="0" spc="-50"/>
              <a:t>resent</a:t>
            </a:r>
            <a:r>
              <a:rPr dirty="0" spc="-85"/>
              <a:t>a</a:t>
            </a:r>
            <a:r>
              <a:rPr dirty="0" spc="-55"/>
              <a:t>re</a:t>
            </a:r>
            <a:r>
              <a:rPr dirty="0" spc="15"/>
              <a:t> </a:t>
            </a:r>
            <a:r>
              <a:rPr dirty="0" spc="-50"/>
              <a:t>fenomeni</a:t>
            </a:r>
            <a:r>
              <a:rPr dirty="0" spc="15"/>
              <a:t> </a:t>
            </a:r>
            <a:r>
              <a:rPr dirty="0" spc="-20"/>
              <a:t>in</a:t>
            </a:r>
            <a:r>
              <a:rPr dirty="0" spc="15"/>
              <a:t> </a:t>
            </a:r>
            <a:r>
              <a:rPr dirty="0" spc="-25"/>
              <a:t>cui</a:t>
            </a:r>
            <a:r>
              <a:rPr dirty="0" spc="20"/>
              <a:t> </a:t>
            </a:r>
            <a:r>
              <a:rPr dirty="0" spc="-25"/>
              <a:t>la</a:t>
            </a:r>
            <a:r>
              <a:rPr dirty="0" spc="-20"/>
              <a:t> </a:t>
            </a:r>
            <a:r>
              <a:rPr dirty="0" spc="-35"/>
              <a:t>scala</a:t>
            </a:r>
            <a:r>
              <a:rPr dirty="0" spc="20"/>
              <a:t> </a:t>
            </a:r>
            <a:r>
              <a:rPr dirty="0" spc="-40"/>
              <a:t>dei</a:t>
            </a:r>
            <a:r>
              <a:rPr dirty="0" spc="20"/>
              <a:t> </a:t>
            </a:r>
            <a:r>
              <a:rPr dirty="0" spc="-30"/>
              <a:t>val</a:t>
            </a:r>
            <a:r>
              <a:rPr dirty="0" spc="-70"/>
              <a:t>o</a:t>
            </a:r>
            <a:r>
              <a:rPr dirty="0" spc="-10"/>
              <a:t>ri</a:t>
            </a:r>
            <a:r>
              <a:rPr dirty="0" spc="-10"/>
              <a:t> </a:t>
            </a:r>
            <a:r>
              <a:rPr dirty="0" spc="-525"/>
              <a:t>`</a:t>
            </a:r>
            <a:r>
              <a:rPr dirty="0" spc="-85"/>
              <a:t>e</a:t>
            </a:r>
            <a:r>
              <a:rPr dirty="0" spc="15"/>
              <a:t> </a:t>
            </a:r>
            <a:r>
              <a:rPr dirty="0" spc="-55"/>
              <a:t>m</a:t>
            </a:r>
            <a:r>
              <a:rPr dirty="0" spc="-20"/>
              <a:t>olto</a:t>
            </a:r>
            <a:r>
              <a:rPr dirty="0" spc="15"/>
              <a:t> </a:t>
            </a:r>
            <a:r>
              <a:rPr dirty="0" spc="-35"/>
              <a:t>ampia,</a:t>
            </a:r>
            <a:r>
              <a:rPr dirty="0" spc="15"/>
              <a:t> </a:t>
            </a:r>
            <a:r>
              <a:rPr dirty="0" spc="-50"/>
              <a:t>o</a:t>
            </a:r>
            <a:r>
              <a:rPr dirty="0" spc="15"/>
              <a:t> </a:t>
            </a:r>
            <a:r>
              <a:rPr dirty="0" spc="-20"/>
              <a:t>in</a:t>
            </a:r>
            <a:r>
              <a:rPr dirty="0" spc="20"/>
              <a:t> </a:t>
            </a:r>
            <a:r>
              <a:rPr dirty="0" spc="-25"/>
              <a:t>cui</a:t>
            </a:r>
            <a:r>
              <a:rPr dirty="0" spc="20"/>
              <a:t> </a:t>
            </a:r>
            <a:r>
              <a:rPr dirty="0" spc="-50"/>
              <a:t>una</a:t>
            </a:r>
            <a:r>
              <a:rPr dirty="0" spc="15"/>
              <a:t> </a:t>
            </a:r>
            <a:r>
              <a:rPr dirty="0" spc="-45"/>
              <a:t>delle</a:t>
            </a:r>
            <a:r>
              <a:rPr dirty="0" spc="20"/>
              <a:t> </a:t>
            </a:r>
            <a:r>
              <a:rPr dirty="0" spc="-45"/>
              <a:t>v</a:t>
            </a:r>
            <a:r>
              <a:rPr dirty="0" spc="-80"/>
              <a:t>a</a:t>
            </a:r>
            <a:r>
              <a:rPr dirty="0" spc="-15"/>
              <a:t>riabili</a:t>
            </a:r>
            <a:r>
              <a:rPr dirty="0" spc="-10"/>
              <a:t> </a:t>
            </a:r>
            <a:r>
              <a:rPr dirty="0" spc="-525"/>
              <a:t>`</a:t>
            </a:r>
            <a:r>
              <a:rPr dirty="0" spc="-85"/>
              <a:t>e</a:t>
            </a:r>
            <a:r>
              <a:rPr dirty="0" spc="15"/>
              <a:t> </a:t>
            </a:r>
            <a:r>
              <a:rPr dirty="0" spc="-25"/>
              <a:t>molto</a:t>
            </a:r>
            <a:r>
              <a:rPr dirty="0" spc="15"/>
              <a:t> </a:t>
            </a:r>
            <a:r>
              <a:rPr dirty="0" spc="-30"/>
              <a:t>sbilanciata</a:t>
            </a:r>
            <a:r>
              <a:rPr dirty="0" spc="-20"/>
              <a:t> </a:t>
            </a:r>
            <a:r>
              <a:rPr dirty="0" spc="-30"/>
              <a:t>ris</a:t>
            </a:r>
            <a:r>
              <a:rPr dirty="0" spc="-20"/>
              <a:t>p</a:t>
            </a:r>
            <a:r>
              <a:rPr dirty="0" spc="-25"/>
              <a:t>etto</a:t>
            </a:r>
            <a:r>
              <a:rPr dirty="0" spc="15"/>
              <a:t> </a:t>
            </a:r>
            <a:r>
              <a:rPr dirty="0" spc="-15"/>
              <a:t>all’altra,</a:t>
            </a:r>
            <a:r>
              <a:rPr dirty="0" spc="20"/>
              <a:t> </a:t>
            </a:r>
            <a:r>
              <a:rPr dirty="0" spc="-35"/>
              <a:t>si</a:t>
            </a:r>
            <a:r>
              <a:rPr dirty="0" spc="20"/>
              <a:t> </a:t>
            </a:r>
            <a:r>
              <a:rPr dirty="0" spc="-55"/>
              <a:t>usano</a:t>
            </a:r>
            <a:r>
              <a:rPr dirty="0" spc="15"/>
              <a:t> </a:t>
            </a:r>
            <a:r>
              <a:rPr dirty="0" spc="5"/>
              <a:t>i</a:t>
            </a:r>
            <a:r>
              <a:rPr dirty="0" spc="15"/>
              <a:t> </a:t>
            </a:r>
            <a:r>
              <a:rPr dirty="0" spc="-25"/>
              <a:t>grafici</a:t>
            </a:r>
            <a:r>
              <a:rPr dirty="0" spc="20"/>
              <a:t> </a:t>
            </a:r>
            <a:r>
              <a:rPr dirty="0" spc="-20"/>
              <a:t>in</a:t>
            </a:r>
            <a:r>
              <a:rPr dirty="0" spc="20"/>
              <a:t> </a:t>
            </a:r>
            <a:r>
              <a:rPr dirty="0" spc="-35"/>
              <a:t>scala</a:t>
            </a:r>
            <a:r>
              <a:rPr dirty="0" spc="20"/>
              <a:t> </a:t>
            </a:r>
            <a:r>
              <a:rPr dirty="0" spc="-40"/>
              <a:t>log</a:t>
            </a:r>
            <a:r>
              <a:rPr dirty="0" spc="-75"/>
              <a:t>a</a:t>
            </a:r>
            <a:r>
              <a:rPr dirty="0" spc="-20"/>
              <a:t>ritmica.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55"/>
              <a:t>14</a:t>
            </a:r>
            <a:r>
              <a:rPr dirty="0" spc="-40"/>
              <a:t>/27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96249"/>
            <a:ext cx="6292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0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ttenzione!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99746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222430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227510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909684"/>
            <a:ext cx="50800" cy="132731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973185"/>
            <a:ext cx="50800" cy="126381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1080030"/>
            <a:ext cx="4457065" cy="1207770"/>
          </a:xfrm>
          <a:custGeom>
            <a:avLst/>
            <a:gdLst/>
            <a:ahLst/>
            <a:cxnLst/>
            <a:rect l="l" t="t" r="r" b="b"/>
            <a:pathLst>
              <a:path w="4457065" h="1207770">
                <a:moveTo>
                  <a:pt x="4456606" y="0"/>
                </a:moveTo>
                <a:lnTo>
                  <a:pt x="0" y="0"/>
                </a:lnTo>
                <a:lnTo>
                  <a:pt x="0" y="1156973"/>
                </a:lnTo>
                <a:lnTo>
                  <a:pt x="16636" y="1194487"/>
                </a:lnTo>
                <a:lnTo>
                  <a:pt x="4405806" y="1207773"/>
                </a:lnTo>
                <a:lnTo>
                  <a:pt x="4420049" y="1205728"/>
                </a:lnTo>
                <a:lnTo>
                  <a:pt x="4451170" y="1179769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960485"/>
            <a:ext cx="0" cy="1296035"/>
          </a:xfrm>
          <a:custGeom>
            <a:avLst/>
            <a:gdLst/>
            <a:ahLst/>
            <a:cxnLst/>
            <a:rect l="l" t="t" r="r" b="b"/>
            <a:pathLst>
              <a:path w="0" h="1296035">
                <a:moveTo>
                  <a:pt x="0" y="129556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94778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93508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92238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903334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602257" y="1149297"/>
            <a:ext cx="13900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-195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3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35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07300" y="1348977"/>
            <a:ext cx="107632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35714" sz="1050" spc="-120"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3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3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95906" y="1348977"/>
            <a:ext cx="139890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18795" algn="l"/>
              </a:tabLst>
            </a:pPr>
            <a:r>
              <a:rPr dirty="0" sz="1000" spc="-50">
                <a:latin typeface="Tahoma"/>
                <a:cs typeface="Tahoma"/>
              </a:rPr>
              <a:t>oppure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35714" sz="1050" spc="-120"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(log</a:t>
            </a:r>
            <a:r>
              <a:rPr dirty="0" sz="1000" spc="-13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92161" y="1581057"/>
            <a:ext cx="2423795" cy="720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>
              <a:lnSpc>
                <a:spcPct val="166000"/>
              </a:lnSpc>
              <a:tabLst>
                <a:tab pos="944244" algn="l"/>
                <a:tab pos="1450975" algn="l"/>
              </a:tabLst>
            </a:pP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3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3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i="1">
                <a:latin typeface="Trebuchet MS"/>
                <a:cs typeface="Trebuchet MS"/>
              </a:rPr>
              <a:t>	</a:t>
            </a:r>
            <a:r>
              <a:rPr dirty="0" sz="1000" spc="-50">
                <a:latin typeface="Tahoma"/>
                <a:cs typeface="Tahoma"/>
              </a:rPr>
              <a:t>oppure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3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cui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evidente</a:t>
            </a:r>
            <a:endParaRPr sz="1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790"/>
              </a:spcBef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35714" sz="1050" spc="-120"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3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55"/>
              <a:t>15</a:t>
            </a:r>
            <a:r>
              <a:rPr dirty="0" spc="-40"/>
              <a:t>/27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Pro</a:t>
            </a:r>
            <a:r>
              <a:rPr dirty="0" spc="-70"/>
              <a:t>p</a:t>
            </a:r>
            <a:r>
              <a:rPr dirty="0" spc="5"/>
              <a:t>rie</a:t>
            </a:r>
            <a:r>
              <a:rPr dirty="0" spc="-20"/>
              <a:t>t</a:t>
            </a:r>
            <a:r>
              <a:rPr dirty="0" spc="-455"/>
              <a:t>`</a:t>
            </a:r>
            <a:r>
              <a:rPr dirty="0" spc="-35"/>
              <a:t>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4307" y="821099"/>
            <a:ext cx="3260090" cy="1917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 b="1">
                <a:solidFill>
                  <a:srgbClr val="FF0000"/>
                </a:solidFill>
                <a:latin typeface="Arial"/>
                <a:cs typeface="Arial"/>
              </a:rPr>
              <a:t>Monotoni</a:t>
            </a:r>
            <a:r>
              <a:rPr dirty="0" sz="1000" spc="-25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: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all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20" i="1">
                <a:latin typeface="Trebuchet MS"/>
                <a:cs typeface="Trebuchet MS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18589" y="1100097"/>
            <a:ext cx="3225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35" i="1">
                <a:solidFill>
                  <a:srgbClr val="0000FF"/>
                </a:solidFill>
                <a:latin typeface="Trebuchet MS"/>
                <a:cs typeface="Trebuchet MS"/>
              </a:rPr>
              <a:t>y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17483" y="1100097"/>
            <a:ext cx="13550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2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70" i="1">
                <a:solidFill>
                  <a:srgbClr val="0000FF"/>
                </a:solidFill>
                <a:latin typeface="Trebuchet MS"/>
                <a:cs typeface="Trebuchet MS"/>
              </a:rPr>
              <a:t>y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7089" y="1378455"/>
            <a:ext cx="2769235" cy="342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caso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95" i="1">
                <a:latin typeface="Trebuchet MS"/>
                <a:cs typeface="Trebuchet MS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monotono</a:t>
            </a:r>
            <a:r>
              <a:rPr dirty="0" sz="1000" spc="2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5" i="1">
                <a:solidFill>
                  <a:srgbClr val="FF0000"/>
                </a:solidFill>
                <a:latin typeface="Trebuchet MS"/>
                <a:cs typeface="Trebuchet MS"/>
              </a:rPr>
              <a:t>cresc</a:t>
            </a:r>
            <a:r>
              <a:rPr dirty="0" sz="1000" spc="-75" i="1">
                <a:solidFill>
                  <a:srgbClr val="FF0000"/>
                </a:solidFill>
                <a:latin typeface="Trebuchet MS"/>
                <a:cs typeface="Trebuchet MS"/>
              </a:rPr>
              <a:t>ente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1200"/>
              </a:lnSpc>
            </a:pPr>
            <a:r>
              <a:rPr dirty="0" sz="1000" spc="-5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all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25">
                <a:latin typeface="Tahoma"/>
                <a:cs typeface="Tahoma"/>
              </a:rPr>
              <a:t>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20" i="1">
                <a:latin typeface="Trebuchet MS"/>
                <a:cs typeface="Trebuchet MS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18589" y="1808643"/>
            <a:ext cx="3225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35" i="1">
                <a:solidFill>
                  <a:srgbClr val="0000FF"/>
                </a:solidFill>
                <a:latin typeface="Trebuchet MS"/>
                <a:cs typeface="Trebuchet MS"/>
              </a:rPr>
              <a:t>y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17483" y="1808643"/>
            <a:ext cx="13550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2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70" i="1">
                <a:solidFill>
                  <a:srgbClr val="0000FF"/>
                </a:solidFill>
                <a:latin typeface="Trebuchet MS"/>
                <a:cs typeface="Trebuchet MS"/>
              </a:rPr>
              <a:t>y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97089" y="2087001"/>
            <a:ext cx="248094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caso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95" i="1">
                <a:latin typeface="Trebuchet MS"/>
                <a:cs typeface="Trebuchet MS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monotono</a:t>
            </a:r>
            <a:r>
              <a:rPr dirty="0" sz="1000" spc="2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5" i="1">
                <a:solidFill>
                  <a:srgbClr val="FF0000"/>
                </a:solidFill>
                <a:latin typeface="Trebuchet MS"/>
                <a:cs typeface="Trebuchet MS"/>
              </a:rPr>
              <a:t>decresc</a:t>
            </a:r>
            <a:r>
              <a:rPr dirty="0" sz="1000" spc="-75" i="1">
                <a:solidFill>
                  <a:srgbClr val="FF0000"/>
                </a:solidFill>
                <a:latin typeface="Trebuchet MS"/>
                <a:cs typeface="Trebuchet MS"/>
              </a:rPr>
              <a:t>ente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776" y="24034"/>
            <a:ext cx="34671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>
                <a:solidFill>
                  <a:srgbClr val="7A0000"/>
                </a:solidFill>
                <a:latin typeface="Lucida Sans Unicode"/>
                <a:cs typeface="Lucida Sans Unicode"/>
              </a:rPr>
              <a:t>Il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ritmo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Pro</a:t>
            </a:r>
            <a:r>
              <a:rPr dirty="0" spc="-70"/>
              <a:t>p</a:t>
            </a:r>
            <a:r>
              <a:rPr dirty="0" spc="5"/>
              <a:t>rie</a:t>
            </a:r>
            <a:r>
              <a:rPr dirty="0" spc="-20"/>
              <a:t>t</a:t>
            </a:r>
            <a:r>
              <a:rPr dirty="0" spc="-455"/>
              <a:t>`</a:t>
            </a:r>
            <a:r>
              <a:rPr dirty="0" spc="-35"/>
              <a:t>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4307" y="821099"/>
            <a:ext cx="3260090" cy="1917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 b="1">
                <a:solidFill>
                  <a:srgbClr val="FF0000"/>
                </a:solidFill>
                <a:latin typeface="Arial"/>
                <a:cs typeface="Arial"/>
              </a:rPr>
              <a:t>Monotoni</a:t>
            </a:r>
            <a:r>
              <a:rPr dirty="0" sz="1000" spc="-25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: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all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20" i="1">
                <a:latin typeface="Trebuchet MS"/>
                <a:cs typeface="Trebuchet MS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18589" y="1100097"/>
            <a:ext cx="3225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35" i="1">
                <a:solidFill>
                  <a:srgbClr val="0000FF"/>
                </a:solidFill>
                <a:latin typeface="Trebuchet MS"/>
                <a:cs typeface="Trebuchet MS"/>
              </a:rPr>
              <a:t>y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17483" y="1100097"/>
            <a:ext cx="13550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2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70" i="1">
                <a:solidFill>
                  <a:srgbClr val="0000FF"/>
                </a:solidFill>
                <a:latin typeface="Trebuchet MS"/>
                <a:cs typeface="Trebuchet MS"/>
              </a:rPr>
              <a:t>y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7089" y="1378455"/>
            <a:ext cx="2769235" cy="342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caso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95" i="1">
                <a:latin typeface="Trebuchet MS"/>
                <a:cs typeface="Trebuchet MS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monotono</a:t>
            </a:r>
            <a:r>
              <a:rPr dirty="0" sz="1000" spc="2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5" i="1">
                <a:solidFill>
                  <a:srgbClr val="FF0000"/>
                </a:solidFill>
                <a:latin typeface="Trebuchet MS"/>
                <a:cs typeface="Trebuchet MS"/>
              </a:rPr>
              <a:t>cresc</a:t>
            </a:r>
            <a:r>
              <a:rPr dirty="0" sz="1000" spc="-75" i="1">
                <a:solidFill>
                  <a:srgbClr val="FF0000"/>
                </a:solidFill>
                <a:latin typeface="Trebuchet MS"/>
                <a:cs typeface="Trebuchet MS"/>
              </a:rPr>
              <a:t>ente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1200"/>
              </a:lnSpc>
            </a:pPr>
            <a:r>
              <a:rPr dirty="0" sz="1000" spc="-5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all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25">
                <a:latin typeface="Tahoma"/>
                <a:cs typeface="Tahoma"/>
              </a:rPr>
              <a:t>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20" i="1">
                <a:latin typeface="Trebuchet MS"/>
                <a:cs typeface="Trebuchet MS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18589" y="1808643"/>
            <a:ext cx="3225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35" i="1">
                <a:solidFill>
                  <a:srgbClr val="0000FF"/>
                </a:solidFill>
                <a:latin typeface="Trebuchet MS"/>
                <a:cs typeface="Trebuchet MS"/>
              </a:rPr>
              <a:t>y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17483" y="1808643"/>
            <a:ext cx="13550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2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70" i="1">
                <a:solidFill>
                  <a:srgbClr val="0000FF"/>
                </a:solidFill>
                <a:latin typeface="Trebuchet MS"/>
                <a:cs typeface="Trebuchet MS"/>
              </a:rPr>
              <a:t>y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1084" y="2087001"/>
            <a:ext cx="3136900" cy="380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68655">
              <a:lnSpc>
                <a:spcPct val="1000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caso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95" i="1">
                <a:latin typeface="Trebuchet MS"/>
                <a:cs typeface="Trebuchet MS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monotono</a:t>
            </a:r>
            <a:r>
              <a:rPr dirty="0" sz="1000" spc="2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5" i="1">
                <a:solidFill>
                  <a:srgbClr val="FF0000"/>
                </a:solidFill>
                <a:latin typeface="Trebuchet MS"/>
                <a:cs typeface="Trebuchet MS"/>
              </a:rPr>
              <a:t>decresc</a:t>
            </a:r>
            <a:r>
              <a:rPr dirty="0" sz="1000" spc="-75" i="1">
                <a:solidFill>
                  <a:srgbClr val="FF0000"/>
                </a:solidFill>
                <a:latin typeface="Trebuchet MS"/>
                <a:cs typeface="Trebuchet MS"/>
              </a:rPr>
              <a:t>ente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b="1">
                <a:solidFill>
                  <a:srgbClr val="FF0000"/>
                </a:solidFill>
                <a:latin typeface="Arial"/>
                <a:cs typeface="Arial"/>
              </a:rPr>
              <a:t>Iniettivi</a:t>
            </a:r>
            <a:r>
              <a:rPr dirty="0" sz="1000" spc="-2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000" spc="-325" b="1">
                <a:solidFill>
                  <a:srgbClr val="FF0000"/>
                </a:solidFill>
                <a:latin typeface="Arial"/>
                <a:cs typeface="Arial"/>
              </a:rPr>
              <a:t>`</a:t>
            </a:r>
            <a:r>
              <a:rPr dirty="0" sz="1000" spc="-4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: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18589" y="2555136"/>
            <a:ext cx="78676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35" i="1">
                <a:solidFill>
                  <a:srgbClr val="0000FF"/>
                </a:solidFill>
                <a:latin typeface="Trebuchet MS"/>
                <a:cs typeface="Trebuchet MS"/>
              </a:rPr>
              <a:t>y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81274" y="2555136"/>
            <a:ext cx="8915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2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70" i="1">
                <a:solidFill>
                  <a:srgbClr val="0000FF"/>
                </a:solidFill>
                <a:latin typeface="Trebuchet MS"/>
                <a:cs typeface="Trebuchet MS"/>
              </a:rPr>
              <a:t>y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23614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1277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0855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59357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24997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88498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95343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75798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6309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5039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3769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1864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13344"/>
            <a:ext cx="15906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55344" y="1032965"/>
            <a:ext cx="51371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841" sz="1050" spc="-16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128</a:t>
            </a:r>
            <a:r>
              <a:rPr dirty="0" baseline="-38888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03502" y="940731"/>
            <a:ext cx="243840" cy="158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0504" algn="l"/>
              </a:tabLst>
            </a:pP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177630" y="115063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898381" y="1103706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023400" y="914785"/>
            <a:ext cx="2228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9550" algn="l"/>
              </a:tabLst>
            </a:pPr>
            <a:r>
              <a:rPr dirty="0" sz="1000" spc="15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991232" y="1032965"/>
            <a:ext cx="126174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82600" algn="l"/>
                <a:tab pos="664845" algn="l"/>
              </a:tabLst>
            </a:pP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23809" sz="1050" spc="397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baseline="-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23809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000" spc="-11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64930" y="114294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56320" y="940731"/>
            <a:ext cx="243840" cy="158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0504" algn="l"/>
              </a:tabLst>
            </a:pP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256320" y="1119756"/>
            <a:ext cx="2152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243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23614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1277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0855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59357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24997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88498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95343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75798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6309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5039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3769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1864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13344"/>
            <a:ext cx="15906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55344" y="1032965"/>
            <a:ext cx="51371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841" sz="1050" spc="-16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128</a:t>
            </a:r>
            <a:r>
              <a:rPr dirty="0" baseline="-38888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03502" y="940731"/>
            <a:ext cx="243840" cy="158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0504" algn="l"/>
              </a:tabLst>
            </a:pP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177630" y="115063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898381" y="1103706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023400" y="914785"/>
            <a:ext cx="2228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9550" algn="l"/>
              </a:tabLst>
            </a:pPr>
            <a:r>
              <a:rPr dirty="0" sz="1000" spc="15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991232" y="1032965"/>
            <a:ext cx="126174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82600" algn="l"/>
                <a:tab pos="664845" algn="l"/>
              </a:tabLst>
            </a:pP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23809" sz="1050" spc="397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baseline="-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23809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000" spc="-11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64930" y="114294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56320" y="940731"/>
            <a:ext cx="243840" cy="158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0504" algn="l"/>
              </a:tabLst>
            </a:pP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256320" y="1119756"/>
            <a:ext cx="2152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243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23614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1277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0855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59357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24997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88498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95343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75798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6309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5039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3769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1864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13344"/>
            <a:ext cx="15906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55344" y="1032965"/>
            <a:ext cx="51371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841" sz="1050" spc="-16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128</a:t>
            </a:r>
            <a:r>
              <a:rPr dirty="0" baseline="-38888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03502" y="940731"/>
            <a:ext cx="243840" cy="158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0504" algn="l"/>
              </a:tabLst>
            </a:pP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177630" y="115063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898381" y="1103706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023400" y="914785"/>
            <a:ext cx="2228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9550" algn="l"/>
              </a:tabLst>
            </a:pPr>
            <a:r>
              <a:rPr dirty="0" sz="1000" spc="15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991232" y="1032965"/>
            <a:ext cx="126174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82600" algn="l"/>
                <a:tab pos="664845" algn="l"/>
              </a:tabLst>
            </a:pP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23809" sz="1050" spc="397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baseline="-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23809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000" spc="-11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64930" y="114294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56320" y="940731"/>
            <a:ext cx="243840" cy="158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0504" algn="l"/>
              </a:tabLst>
            </a:pP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256320" y="1119756"/>
            <a:ext cx="2152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243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3830" y="1366670"/>
            <a:ext cx="31007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15">
                <a:latin typeface="Tahoma"/>
                <a:cs typeface="Tahoma"/>
              </a:rPr>
              <a:t>gli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23614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1277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0855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59357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24997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88498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95343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75798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6309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5039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3769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1864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13344"/>
            <a:ext cx="15906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55344" y="1032965"/>
            <a:ext cx="51371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841" sz="1050" spc="-16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128</a:t>
            </a:r>
            <a:r>
              <a:rPr dirty="0" baseline="-38888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03502" y="940731"/>
            <a:ext cx="243840" cy="158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0504" algn="l"/>
              </a:tabLst>
            </a:pP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177630" y="115063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898381" y="1103706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023400" y="914785"/>
            <a:ext cx="2228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9550" algn="l"/>
              </a:tabLst>
            </a:pPr>
            <a:r>
              <a:rPr dirty="0" sz="1000" spc="15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991232" y="1032965"/>
            <a:ext cx="126174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82600" algn="l"/>
                <a:tab pos="664845" algn="l"/>
              </a:tabLst>
            </a:pP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23809" sz="1050" spc="397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baseline="-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23809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000" spc="-11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64930" y="114294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56320" y="940731"/>
            <a:ext cx="243840" cy="158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0504" algn="l"/>
              </a:tabLst>
            </a:pP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256320" y="1119756"/>
            <a:ext cx="2152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243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3830" y="1366670"/>
            <a:ext cx="31007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15">
                <a:latin typeface="Tahoma"/>
                <a:cs typeface="Tahoma"/>
              </a:rPr>
              <a:t>gli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48892" y="1698991"/>
            <a:ext cx="208915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-19841" sz="1050" spc="-16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solidFill>
                  <a:srgbClr val="FF0000"/>
                </a:solidFill>
                <a:latin typeface="Tahoma"/>
                <a:cs typeface="Tahoma"/>
              </a:rPr>
              <a:t>128</a:t>
            </a:r>
            <a:r>
              <a:rPr dirty="0" baseline="-38888" sz="1500" spc="1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i="1">
                <a:latin typeface="Arial"/>
                <a:cs typeface="Arial"/>
              </a:rPr>
              <a:t>   </a:t>
            </a:r>
            <a:r>
              <a:rPr dirty="0" baseline="31746" sz="1050" spc="-127" i="1">
                <a:latin typeface="Arial"/>
                <a:cs typeface="Arial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7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497050" y="1606757"/>
            <a:ext cx="243840" cy="158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0504" algn="l"/>
              </a:tabLst>
            </a:pP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246033" y="1675252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7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7399" y="24034"/>
            <a:ext cx="429259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L’es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80"/>
              <a:t>N.</a:t>
            </a:r>
            <a:r>
              <a:rPr dirty="0" spc="135"/>
              <a:t> </a:t>
            </a:r>
            <a:r>
              <a:rPr dirty="0" spc="40"/>
              <a:t>B.</a:t>
            </a:r>
          </a:p>
        </p:txBody>
      </p:sp>
      <p:sp>
        <p:nvSpPr>
          <p:cNvPr id="6" name="object 6"/>
          <p:cNvSpPr/>
          <p:nvPr/>
        </p:nvSpPr>
        <p:spPr>
          <a:xfrm>
            <a:off x="75729" y="1748445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68835" y="217129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7330" y="2222094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1655041"/>
            <a:ext cx="50800" cy="52895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1718542"/>
            <a:ext cx="50800" cy="4654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5729" y="1831011"/>
            <a:ext cx="4457065" cy="403860"/>
          </a:xfrm>
          <a:custGeom>
            <a:avLst/>
            <a:gdLst/>
            <a:ahLst/>
            <a:cxnLst/>
            <a:rect l="l" t="t" r="r" b="b"/>
            <a:pathLst>
              <a:path w="4457065" h="403860">
                <a:moveTo>
                  <a:pt x="4456606" y="0"/>
                </a:moveTo>
                <a:lnTo>
                  <a:pt x="0" y="0"/>
                </a:lnTo>
                <a:lnTo>
                  <a:pt x="0" y="352982"/>
                </a:lnTo>
                <a:lnTo>
                  <a:pt x="16636" y="390496"/>
                </a:lnTo>
                <a:lnTo>
                  <a:pt x="4405806" y="403783"/>
                </a:lnTo>
                <a:lnTo>
                  <a:pt x="4420049" y="401738"/>
                </a:lnTo>
                <a:lnTo>
                  <a:pt x="4451170" y="375779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1705842"/>
            <a:ext cx="0" cy="497205"/>
          </a:xfrm>
          <a:custGeom>
            <a:avLst/>
            <a:gdLst/>
            <a:ahLst/>
            <a:cxnLst/>
            <a:rect l="l" t="t" r="r" b="b"/>
            <a:pathLst>
              <a:path w="0" h="497205">
                <a:moveTo>
                  <a:pt x="0" y="497200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169314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68044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66774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64869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809049" y="1935911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 h="0">
                <a:moveTo>
                  <a:pt x="0" y="0"/>
                </a:moveTo>
                <a:lnTo>
                  <a:pt x="1616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3830" y="1237930"/>
            <a:ext cx="4370705" cy="8839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richiesta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4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40">
                <a:latin typeface="Tahoma"/>
                <a:cs typeface="Tahoma"/>
              </a:rPr>
              <a:t>sia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sem</a:t>
            </a:r>
            <a:r>
              <a:rPr dirty="0" sz="1000" spc="-9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ositiva</a:t>
            </a:r>
            <a:r>
              <a:rPr dirty="0" sz="1000" spc="-1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nece</a:t>
            </a:r>
            <a:r>
              <a:rPr dirty="0" sz="1000" spc="-60">
                <a:latin typeface="Tahoma"/>
                <a:cs typeface="Tahoma"/>
              </a:rPr>
              <a:t>ss</a:t>
            </a:r>
            <a:r>
              <a:rPr dirty="0" sz="1000" spc="-100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quanto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otenza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ad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onente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reale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35">
                <a:latin typeface="Tahoma"/>
                <a:cs typeface="Tahoma"/>
              </a:rPr>
              <a:t>is</a:t>
            </a:r>
            <a:r>
              <a:rPr dirty="0" sz="1000" spc="-50">
                <a:latin typeface="Tahoma"/>
                <a:cs typeface="Tahoma"/>
              </a:rPr>
              <a:t>u</a:t>
            </a:r>
            <a:r>
              <a:rPr dirty="0" sz="1000" spc="-10">
                <a:latin typeface="Tahoma"/>
                <a:cs typeface="Tahoma"/>
              </a:rPr>
              <a:t>lta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definita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cam</a:t>
            </a:r>
            <a:r>
              <a:rPr dirty="0" sz="1000" spc="-1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ositiva.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000" spc="-60" b="1">
                <a:solidFill>
                  <a:srgbClr val="007F00"/>
                </a:solidFill>
                <a:latin typeface="Arial"/>
                <a:cs typeface="Arial"/>
              </a:rPr>
              <a:t>Esempio: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ad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20" i="1">
                <a:latin typeface="Trebuchet MS"/>
                <a:cs typeface="Trebuchet MS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1</a:t>
            </a:r>
            <a:r>
              <a:rPr dirty="0" sz="1000" spc="40" i="1">
                <a:latin typeface="Verdana"/>
                <a:cs typeface="Verdana"/>
              </a:rPr>
              <a:t>/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ottiene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52" i="1">
                <a:latin typeface="Calibri"/>
                <a:cs typeface="Calibri"/>
              </a:rPr>
              <a:t>x</a:t>
            </a:r>
            <a:r>
              <a:rPr dirty="0" baseline="27777" sz="1050" i="1">
                <a:latin typeface="Calibri"/>
                <a:cs typeface="Calibri"/>
              </a:rPr>
              <a:t> </a:t>
            </a:r>
            <a:r>
              <a:rPr dirty="0" baseline="27777" sz="1050" spc="104" i="1">
                <a:latin typeface="Calibri"/>
                <a:cs typeface="Calibri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baseline="44444" sz="1500" spc="22">
                <a:latin typeface="Lucida Sans Unicode"/>
                <a:cs typeface="Lucida Sans Unicode"/>
              </a:rPr>
              <a:t>√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cam</a:t>
            </a:r>
            <a:r>
              <a:rPr dirty="0" sz="1000" spc="-1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reale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non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3830" y="2082493"/>
            <a:ext cx="3479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60">
                <a:latin typeface="Tahoma"/>
                <a:cs typeface="Tahoma"/>
              </a:rPr>
              <a:t>senso!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55"/>
              <a:t>3</a:t>
            </a:r>
            <a:r>
              <a:rPr dirty="0" spc="-40"/>
              <a:t>/27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23614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1277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0855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59357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24997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88498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95343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75798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6309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5039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3769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1864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13344"/>
            <a:ext cx="15906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55344" y="1032965"/>
            <a:ext cx="51371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841" sz="1050" spc="-16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128</a:t>
            </a:r>
            <a:r>
              <a:rPr dirty="0" baseline="-38888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03502" y="940731"/>
            <a:ext cx="243840" cy="158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0504" algn="l"/>
              </a:tabLst>
            </a:pP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177630" y="115063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898381" y="1103706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023400" y="914785"/>
            <a:ext cx="2228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9550" algn="l"/>
              </a:tabLst>
            </a:pPr>
            <a:r>
              <a:rPr dirty="0" sz="1000" spc="15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991232" y="1032965"/>
            <a:ext cx="126174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82600" algn="l"/>
                <a:tab pos="664845" algn="l"/>
              </a:tabLst>
            </a:pP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23809" sz="1050" spc="397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baseline="-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23809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000" spc="-11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64930" y="114294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56320" y="940731"/>
            <a:ext cx="243840" cy="158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0504" algn="l"/>
              </a:tabLst>
            </a:pP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256320" y="1119756"/>
            <a:ext cx="2152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243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3830" y="1366670"/>
            <a:ext cx="31007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15">
                <a:latin typeface="Tahoma"/>
                <a:cs typeface="Tahoma"/>
              </a:rPr>
              <a:t>gli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48892" y="1698991"/>
            <a:ext cx="208915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-19841" sz="1050" spc="-16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solidFill>
                  <a:srgbClr val="FF0000"/>
                </a:solidFill>
                <a:latin typeface="Tahoma"/>
                <a:cs typeface="Tahoma"/>
              </a:rPr>
              <a:t>128</a:t>
            </a:r>
            <a:r>
              <a:rPr dirty="0" baseline="-38888" sz="1500" spc="1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i="1">
                <a:latin typeface="Arial"/>
                <a:cs typeface="Arial"/>
              </a:rPr>
              <a:t>   </a:t>
            </a:r>
            <a:r>
              <a:rPr dirty="0" baseline="31746" sz="1050" spc="-127" i="1">
                <a:latin typeface="Arial"/>
                <a:cs typeface="Arial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7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497050" y="1606757"/>
            <a:ext cx="243840" cy="158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0504" algn="l"/>
              </a:tabLst>
            </a:pP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246033" y="1675252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7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55154" y="2200298"/>
            <a:ext cx="2330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141539" y="2317966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460347" y="2200298"/>
            <a:ext cx="3663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85">
                <a:latin typeface="Tahoma"/>
                <a:cs typeface="Tahoma"/>
              </a:rPr>
              <a:t> </a:t>
            </a: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780285" y="2317966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2025954" y="2200298"/>
            <a:ext cx="3663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85">
                <a:latin typeface="Tahoma"/>
                <a:cs typeface="Tahoma"/>
              </a:rPr>
              <a:t> </a:t>
            </a: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345893" y="2317966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530424" y="227655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182124" y="2317966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777832" y="2200298"/>
            <a:ext cx="8540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08965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85">
                <a:latin typeface="Tahoma"/>
                <a:cs typeface="Tahoma"/>
              </a:rPr>
              <a:t> </a:t>
            </a:r>
            <a:r>
              <a:rPr dirty="0" sz="500" spc="-55">
                <a:latin typeface="Lucida Sans Unicode"/>
                <a:cs typeface="Lucida Sans Unicode"/>
              </a:rPr>
              <a:t>1</a:t>
            </a:r>
            <a:r>
              <a:rPr dirty="0" sz="500">
                <a:latin typeface="Lucida Sans Unicode"/>
                <a:cs typeface="Lucida Sans Unicode"/>
              </a:rPr>
              <a:t>	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6" name="object 4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17/27</a:t>
            </a:r>
            <a:endParaRPr sz="500">
              <a:latin typeface="Lucida Sans Unicode"/>
              <a:cs typeface="Lucida Sans Unicode"/>
            </a:endParaRPr>
          </a:p>
        </p:txBody>
      </p:sp>
      <p:graphicFrame>
        <p:nvGraphicFramePr>
          <p:cNvPr id="39" name="object 39"/>
          <p:cNvGraphicFramePr>
            <a:graphicFrameLocks noGrp="1"/>
          </p:cNvGraphicFramePr>
          <p:nvPr/>
        </p:nvGraphicFramePr>
        <p:xfrm>
          <a:off x="1106614" y="2063900"/>
          <a:ext cx="2265680" cy="4260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1501"/>
                <a:gridCol w="559259"/>
                <a:gridCol w="523048"/>
                <a:gridCol w="841277"/>
              </a:tblGrid>
              <a:tr h="215178">
                <a:tc>
                  <a:txBody>
                    <a:bodyPr/>
                    <a:lstStyle/>
                    <a:p>
                      <a:pPr marL="189230">
                        <a:lnSpc>
                          <a:spcPct val="100000"/>
                        </a:lnSpc>
                      </a:pPr>
                      <a:r>
                        <a:rPr dirty="0" sz="100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8100">
                        <a:lnSpc>
                          <a:spcPct val="100000"/>
                        </a:lnSpc>
                      </a:pPr>
                      <a:r>
                        <a:rPr dirty="0" sz="1000">
                          <a:latin typeface="Tahoma"/>
                          <a:cs typeface="Tahoma"/>
                        </a:rPr>
                        <a:t>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742950" algn="l"/>
                        </a:tabLst>
                      </a:pPr>
                      <a:r>
                        <a:rPr dirty="0" sz="1000"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1000" spc="-195">
                          <a:latin typeface="Tahoma"/>
                          <a:cs typeface="Tahoma"/>
                        </a:rPr>
                        <a:t> </a:t>
                      </a:r>
                      <a:r>
                        <a:rPr dirty="0" baseline="41666" sz="1500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39682" sz="1050">
                          <a:latin typeface="Lucida Sans Unicode"/>
                          <a:cs typeface="Lucida Sans Unicode"/>
                        </a:rPr>
                        <a:t>5</a:t>
                      </a:r>
                      <a:r>
                        <a:rPr dirty="0" baseline="39682" sz="1050">
                          <a:latin typeface="Lucida Sans Unicode"/>
                          <a:cs typeface="Lucida Sans Unicode"/>
                        </a:rPr>
                        <a:t>	</a:t>
                      </a:r>
                      <a:r>
                        <a:rPr dirty="0" sz="1000">
                          <a:latin typeface="Tahoma"/>
                          <a:cs typeface="Tahoma"/>
                        </a:rPr>
                        <a:t>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/>
                </a:tc>
              </a:tr>
              <a:tr h="210736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baseline="22222" sz="750">
                          <a:solidFill>
                            <a:srgbClr val="FF0000"/>
                          </a:solidFill>
                          <a:latin typeface="Lucida Sans Unicode"/>
                          <a:cs typeface="Lucida Sans Unicode"/>
                        </a:rPr>
                        <a:t>3</a:t>
                      </a:r>
                      <a:r>
                        <a:rPr dirty="0" baseline="22222" sz="750">
                          <a:solidFill>
                            <a:srgbClr val="FF0000"/>
                          </a:solidFill>
                          <a:latin typeface="Lucida Sans Unicode"/>
                          <a:cs typeface="Lucida Sans Unicode"/>
                        </a:rPr>
                        <a:t>  </a:t>
                      </a:r>
                      <a:r>
                        <a:rPr dirty="0" baseline="22222" sz="750" spc="-30">
                          <a:solidFill>
                            <a:srgbClr val="FF000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00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243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ct val="100000"/>
                        </a:lnSpc>
                      </a:pPr>
                      <a:r>
                        <a:rPr dirty="0" sz="500">
                          <a:latin typeface="Lucida Sans Unicode"/>
                          <a:cs typeface="Lucida Sans Unicode"/>
                        </a:rPr>
                        <a:t>3</a:t>
                      </a:r>
                      <a:r>
                        <a:rPr dirty="0" sz="500">
                          <a:latin typeface="Lucida Sans Unicode"/>
                          <a:cs typeface="Lucida Sans Unicode"/>
                        </a:rPr>
                        <a:t>  </a:t>
                      </a:r>
                      <a:r>
                        <a:rPr dirty="0" sz="500" spc="-2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baseline="-11111" sz="1500">
                          <a:latin typeface="Tahoma"/>
                          <a:cs typeface="Tahoma"/>
                        </a:rPr>
                        <a:t>3</a:t>
                      </a:r>
                      <a:r>
                        <a:rPr dirty="0" baseline="7936" sz="1050">
                          <a:latin typeface="Lucida Sans Unicode"/>
                          <a:cs typeface="Lucida Sans Unicode"/>
                        </a:rPr>
                        <a:t>5</a:t>
                      </a:r>
                      <a:endParaRPr baseline="7936" sz="105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8455">
                        <a:lnSpc>
                          <a:spcPct val="100000"/>
                        </a:lnSpc>
                      </a:pPr>
                      <a:r>
                        <a:rPr dirty="0" sz="500">
                          <a:latin typeface="Lucida Sans Unicode"/>
                          <a:cs typeface="Lucida Sans Unicode"/>
                        </a:rPr>
                        <a:t>3</a:t>
                      </a:r>
                      <a:endParaRPr sz="500">
                        <a:latin typeface="Lucida Sans Unicode"/>
                        <a:cs typeface="Lucida Sans Unicode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651510" algn="l"/>
                        </a:tabLst>
                      </a:pPr>
                      <a:r>
                        <a:rPr dirty="0" sz="1000">
                          <a:latin typeface="Tahoma"/>
                          <a:cs typeface="Tahoma"/>
                        </a:rPr>
                        <a:t>3</a:t>
                      </a:r>
                      <a:r>
                        <a:rPr dirty="0" sz="1000">
                          <a:latin typeface="Tahoma"/>
                          <a:cs typeface="Tahoma"/>
                        </a:rPr>
                        <a:t>	</a:t>
                      </a:r>
                      <a:r>
                        <a:rPr dirty="0" baseline="22222" sz="750">
                          <a:latin typeface="Lucida Sans Unicode"/>
                          <a:cs typeface="Lucida Sans Unicode"/>
                        </a:rPr>
                        <a:t>3</a:t>
                      </a:r>
                      <a:r>
                        <a:rPr dirty="0" baseline="22222" sz="750">
                          <a:latin typeface="Lucida Sans Unicode"/>
                          <a:cs typeface="Lucida Sans Unicode"/>
                        </a:rPr>
                        <a:t>  </a:t>
                      </a:r>
                      <a:r>
                        <a:rPr dirty="0" baseline="22222" sz="750" spc="-3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000">
                          <a:latin typeface="Tahoma"/>
                          <a:cs typeface="Tahoma"/>
                        </a:rPr>
                        <a:t>3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23614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1277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0855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59357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24997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88498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95343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75798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6309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5039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3769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1864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13344"/>
            <a:ext cx="15906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55344" y="1032965"/>
            <a:ext cx="51371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841" sz="1050" spc="-16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128</a:t>
            </a:r>
            <a:r>
              <a:rPr dirty="0" baseline="-38888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03502" y="940731"/>
            <a:ext cx="243840" cy="158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0504" algn="l"/>
              </a:tabLst>
            </a:pP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177630" y="115063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898381" y="1103706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023400" y="914785"/>
            <a:ext cx="2228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9550" algn="l"/>
              </a:tabLst>
            </a:pPr>
            <a:r>
              <a:rPr dirty="0" sz="1000" spc="15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991232" y="1032965"/>
            <a:ext cx="126174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82600" algn="l"/>
                <a:tab pos="664845" algn="l"/>
              </a:tabLst>
            </a:pP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23809" sz="1050" spc="397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baseline="-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23809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000" spc="-11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64930" y="114294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56320" y="940731"/>
            <a:ext cx="243840" cy="158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0504" algn="l"/>
              </a:tabLst>
            </a:pP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256320" y="1119756"/>
            <a:ext cx="2152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243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3830" y="1366670"/>
            <a:ext cx="31007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15">
                <a:latin typeface="Tahoma"/>
                <a:cs typeface="Tahoma"/>
              </a:rPr>
              <a:t>gli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48892" y="1698991"/>
            <a:ext cx="208915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-19841" sz="1050" spc="-16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solidFill>
                  <a:srgbClr val="FF0000"/>
                </a:solidFill>
                <a:latin typeface="Tahoma"/>
                <a:cs typeface="Tahoma"/>
              </a:rPr>
              <a:t>128</a:t>
            </a:r>
            <a:r>
              <a:rPr dirty="0" baseline="-38888" sz="1500" spc="1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i="1">
                <a:latin typeface="Arial"/>
                <a:cs typeface="Arial"/>
              </a:rPr>
              <a:t>   </a:t>
            </a:r>
            <a:r>
              <a:rPr dirty="0" baseline="31746" sz="1050" spc="-127" i="1">
                <a:latin typeface="Arial"/>
                <a:cs typeface="Arial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7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497050" y="1606757"/>
            <a:ext cx="243840" cy="158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0504" algn="l"/>
              </a:tabLst>
            </a:pP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246033" y="1675252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7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141539" y="2317966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232928" y="2276551"/>
            <a:ext cx="189865" cy="0"/>
          </a:xfrm>
          <a:custGeom>
            <a:avLst/>
            <a:gdLst/>
            <a:ahLst/>
            <a:cxnLst/>
            <a:rect l="l" t="t" r="r" b="b"/>
            <a:pathLst>
              <a:path w="189865" h="0">
                <a:moveTo>
                  <a:pt x="0" y="0"/>
                </a:moveTo>
                <a:lnTo>
                  <a:pt x="18978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780285" y="2317966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871675" y="2276551"/>
            <a:ext cx="116839" cy="0"/>
          </a:xfrm>
          <a:custGeom>
            <a:avLst/>
            <a:gdLst/>
            <a:ahLst/>
            <a:cxnLst/>
            <a:rect l="l" t="t" r="r" b="b"/>
            <a:pathLst>
              <a:path w="116839" h="0">
                <a:moveTo>
                  <a:pt x="0" y="0"/>
                </a:moveTo>
                <a:lnTo>
                  <a:pt x="11663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955154" y="2200298"/>
            <a:ext cx="14376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17525" algn="l"/>
                <a:tab pos="1083310" algn="l"/>
              </a:tabLst>
            </a:pP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85">
                <a:latin typeface="Tahoma"/>
                <a:cs typeface="Tahoma"/>
              </a:rPr>
              <a:t> </a:t>
            </a:r>
            <a:r>
              <a:rPr dirty="0" sz="500" spc="-55">
                <a:latin typeface="Lucida Sans Unicode"/>
                <a:cs typeface="Lucida Sans Unicode"/>
              </a:rPr>
              <a:t>1</a:t>
            </a:r>
            <a:r>
              <a:rPr dirty="0" sz="500">
                <a:latin typeface="Lucida Sans Unicode"/>
                <a:cs typeface="Lucida Sans Unicode"/>
              </a:rPr>
              <a:t>	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85">
                <a:latin typeface="Tahoma"/>
                <a:cs typeface="Tahoma"/>
              </a:rPr>
              <a:t> </a:t>
            </a: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128839" y="2287090"/>
            <a:ext cx="3067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baseline="22222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  </a:t>
            </a:r>
            <a:r>
              <a:rPr dirty="0" baseline="22222" sz="750" spc="-3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243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283487" y="2114700"/>
            <a:ext cx="6908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4680" algn="l"/>
              </a:tabLst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767585" y="2279049"/>
            <a:ext cx="227329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3</a:t>
            </a:r>
            <a:r>
              <a:rPr dirty="0" sz="500" spc="-55">
                <a:latin typeface="Lucida Sans Unicode"/>
                <a:cs typeface="Lucida Sans Unicode"/>
              </a:rPr>
              <a:t>  </a:t>
            </a:r>
            <a:r>
              <a:rPr dirty="0" sz="500" spc="-20">
                <a:latin typeface="Lucida Sans Unicode"/>
                <a:cs typeface="Lucida Sans Unicode"/>
              </a:rPr>
              <a:t> </a:t>
            </a:r>
            <a:r>
              <a:rPr dirty="0" baseline="-11111" sz="1500" spc="-75">
                <a:latin typeface="Tahoma"/>
                <a:cs typeface="Tahoma"/>
              </a:rPr>
              <a:t>3</a:t>
            </a:r>
            <a:r>
              <a:rPr dirty="0" baseline="7936" sz="1050" spc="-120">
                <a:latin typeface="Lucida Sans Unicode"/>
                <a:cs typeface="Lucida Sans Unicode"/>
              </a:rPr>
              <a:t>5</a:t>
            </a:r>
            <a:endParaRPr baseline="7936" sz="105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345893" y="2317966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333193" y="2310275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530424" y="227655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2409405" y="2076623"/>
            <a:ext cx="352425" cy="362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-160">
                <a:latin typeface="Arial"/>
                <a:cs typeface="Arial"/>
              </a:rPr>
              <a:t> </a:t>
            </a:r>
            <a:r>
              <a:rPr dirty="0" baseline="-41666" sz="1500" spc="-75">
                <a:latin typeface="Tahoma"/>
                <a:cs typeface="Tahoma"/>
              </a:rPr>
              <a:t>1</a:t>
            </a:r>
            <a:r>
              <a:rPr dirty="0" baseline="-41666" sz="1500" spc="-292">
                <a:latin typeface="Tahoma"/>
                <a:cs typeface="Tahoma"/>
              </a:rPr>
              <a:t> </a:t>
            </a:r>
            <a:r>
              <a:rPr dirty="0" sz="1000" spc="450">
                <a:latin typeface="Arial"/>
                <a:cs typeface="Arial"/>
              </a:rPr>
              <a:t> </a:t>
            </a:r>
            <a:r>
              <a:rPr dirty="0" baseline="-15873" sz="1050" spc="-120">
                <a:latin typeface="Lucida Sans Unicode"/>
                <a:cs typeface="Lucida Sans Unicode"/>
              </a:rPr>
              <a:t>5</a:t>
            </a:r>
            <a:endParaRPr baseline="-15873" sz="1050">
              <a:latin typeface="Lucida Sans Unicode"/>
              <a:cs typeface="Lucida Sans Unicode"/>
            </a:endParaRPr>
          </a:p>
          <a:p>
            <a:pPr algn="ctr" marR="39370">
              <a:lnSpc>
                <a:spcPct val="100000"/>
              </a:lnSpc>
              <a:spcBef>
                <a:spcPts val="885"/>
              </a:spcBef>
            </a:pP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182124" y="2317966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273513" y="227655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2777832" y="2200298"/>
            <a:ext cx="8540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08965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85">
                <a:latin typeface="Tahoma"/>
                <a:cs typeface="Tahoma"/>
              </a:rPr>
              <a:t> </a:t>
            </a:r>
            <a:r>
              <a:rPr dirty="0" sz="500" spc="-55">
                <a:latin typeface="Lucida Sans Unicode"/>
                <a:cs typeface="Lucida Sans Unicode"/>
              </a:rPr>
              <a:t>1</a:t>
            </a:r>
            <a:r>
              <a:rPr dirty="0" sz="500">
                <a:latin typeface="Lucida Sans Unicode"/>
                <a:cs typeface="Lucida Sans Unicode"/>
              </a:rPr>
              <a:t>	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169424" y="2287090"/>
            <a:ext cx="1803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3</a:t>
            </a:r>
            <a:r>
              <a:rPr dirty="0" sz="500" spc="-55">
                <a:latin typeface="Lucida Sans Unicode"/>
                <a:cs typeface="Lucida Sans Unicode"/>
              </a:rPr>
              <a:t>  </a:t>
            </a:r>
            <a:r>
              <a:rPr dirty="0" sz="500" spc="-20">
                <a:latin typeface="Lucida Sans Unicode"/>
                <a:cs typeface="Lucida Sans Unicode"/>
              </a:rPr>
              <a:t> </a:t>
            </a:r>
            <a:r>
              <a:rPr dirty="0" baseline="-11111" sz="1500" spc="-75">
                <a:latin typeface="Tahoma"/>
                <a:cs typeface="Tahoma"/>
              </a:rPr>
              <a:t>3</a:t>
            </a:r>
            <a:endParaRPr baseline="-11111" sz="1500">
              <a:latin typeface="Tahoma"/>
              <a:cs typeface="Tahom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260813" y="2114700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818337" y="2650629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535099" y="2650629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652471" y="2650629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521024" y="2650629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564006" y="2461696"/>
            <a:ext cx="3480435" cy="309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0"/>
              </a:lnSpc>
              <a:tabLst>
                <a:tab pos="391795" algn="l"/>
                <a:tab pos="1109980" algn="l"/>
                <a:tab pos="2190750" algn="l"/>
                <a:tab pos="3030855" algn="l"/>
                <a:tab pos="3228340" algn="l"/>
              </a:tabLst>
            </a:pPr>
            <a:r>
              <a:rPr dirty="0" baseline="-50000" sz="1500" spc="-52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baseline="-50000" sz="1500" spc="-52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15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30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1000" spc="15"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 </a:t>
            </a:r>
            <a:r>
              <a:rPr dirty="0" sz="1000" spc="-30" u="sng">
                <a:latin typeface="Times New Roman"/>
                <a:cs typeface="Times New Roman"/>
              </a:rPr>
              <a:t> 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baseline="-35714" sz="1050" spc="-120">
                <a:latin typeface="Lucida Sans Unicode"/>
                <a:cs typeface="Lucida Sans Unicode"/>
              </a:rPr>
              <a:t>2</a:t>
            </a:r>
            <a:r>
              <a:rPr dirty="0" baseline="-35714" sz="1050">
                <a:latin typeface="Lucida Sans Unicode"/>
                <a:cs typeface="Lucida Sans Unicode"/>
              </a:rPr>
              <a:t>  </a:t>
            </a:r>
            <a:r>
              <a:rPr dirty="0" baseline="-35714" sz="1050" spc="157">
                <a:latin typeface="Lucida Sans Unicode"/>
                <a:cs typeface="Lucida Sans Unicode"/>
              </a:rPr>
              <a:t> </a:t>
            </a:r>
            <a:r>
              <a:rPr dirty="0" sz="1000" spc="15"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 </a:t>
            </a:r>
            <a:r>
              <a:rPr dirty="0" sz="1000" spc="-30" u="sng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	</a:t>
            </a:r>
            <a:r>
              <a:rPr dirty="0" sz="1000" spc="15"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 </a:t>
            </a:r>
            <a:r>
              <a:rPr dirty="0" sz="1000" spc="-30" u="sng">
                <a:latin typeface="Times New Roman"/>
                <a:cs typeface="Times New Roman"/>
              </a:rPr>
              <a:t> 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baseline="-35714" sz="1050" spc="-120">
                <a:latin typeface="Lucida Sans Unicode"/>
                <a:cs typeface="Lucida Sans Unicode"/>
              </a:rPr>
              <a:t>3</a:t>
            </a:r>
            <a:r>
              <a:rPr dirty="0" baseline="-35714" sz="1050">
                <a:latin typeface="Lucida Sans Unicode"/>
                <a:cs typeface="Lucida Sans Unicode"/>
              </a:rPr>
              <a:t>	</a:t>
            </a:r>
            <a:r>
              <a:rPr dirty="0" sz="1000" spc="15"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170815">
              <a:lnSpc>
                <a:spcPts val="1040"/>
              </a:lnSpc>
              <a:tabLst>
                <a:tab pos="1577975" algn="l"/>
                <a:tab pos="3136265" algn="l"/>
              </a:tabLst>
            </a:pPr>
            <a:r>
              <a:rPr dirty="0" baseline="23809" sz="1050" spc="397" i="1">
                <a:solidFill>
                  <a:srgbClr val="FF0000"/>
                </a:solidFill>
                <a:latin typeface="Arial"/>
                <a:cs typeface="Arial"/>
              </a:rPr>
              <a:t>√</a:t>
            </a:r>
            <a:r>
              <a:rPr dirty="0" baseline="-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baseline="-23809" sz="105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 </a:t>
            </a:r>
            <a:r>
              <a:rPr dirty="0" sz="1000" spc="-11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23809" sz="1050" spc="397" i="1">
                <a:latin typeface="Arial"/>
                <a:cs typeface="Arial"/>
              </a:rPr>
              <a:t>√</a:t>
            </a:r>
            <a:r>
              <a:rPr dirty="0" baseline="-23809" sz="1050" spc="-44">
                <a:latin typeface="Lucida Sans Unicode"/>
                <a:cs typeface="Lucida Sans Unicode"/>
              </a:rPr>
              <a:t>3</a:t>
            </a:r>
            <a:r>
              <a:rPr dirty="0" sz="1000" spc="-50">
                <a:latin typeface="Tahoma"/>
                <a:cs typeface="Tahoma"/>
              </a:rPr>
              <a:t>[(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-1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3)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75">
                <a:latin typeface="Tahoma"/>
                <a:cs typeface="Tahoma"/>
              </a:rPr>
              <a:t>3]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23809" sz="1050" spc="397" i="1">
                <a:latin typeface="Arial"/>
                <a:cs typeface="Arial"/>
              </a:rPr>
              <a:t>√</a:t>
            </a:r>
            <a:r>
              <a:rPr dirty="0" baseline="-23809" sz="1050" spc="-44">
                <a:latin typeface="Lucida Sans Unicode"/>
                <a:cs typeface="Lucida Sans Unicode"/>
              </a:rPr>
              <a:t>3</a:t>
            </a:r>
            <a:r>
              <a:rPr dirty="0" sz="1000">
                <a:latin typeface="Tahoma"/>
                <a:cs typeface="Tahoma"/>
              </a:rPr>
              <a:t>(  </a:t>
            </a:r>
            <a:r>
              <a:rPr dirty="0" sz="1000" spc="-1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3)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7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23809" sz="1050" spc="397" i="1">
                <a:latin typeface="Arial"/>
                <a:cs typeface="Arial"/>
              </a:rPr>
              <a:t>√</a:t>
            </a:r>
            <a:r>
              <a:rPr dirty="0" baseline="-23809" sz="1050" spc="-120">
                <a:latin typeface="Lucida Sans Unicode"/>
                <a:cs typeface="Lucida Sans Unicode"/>
              </a:rPr>
              <a:t>3</a:t>
            </a:r>
            <a:r>
              <a:rPr dirty="0" baseline="-23809" sz="105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8" name="object 5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10076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499235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9501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45819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11459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74960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81805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62260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495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368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241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0511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99806"/>
            <a:ext cx="21189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-50">
                <a:latin typeface="Tahoma"/>
                <a:cs typeface="Tahoma"/>
              </a:rPr>
              <a:t>g</a:t>
            </a:r>
            <a:r>
              <a:rPr dirty="0" sz="1000" spc="-60">
                <a:latin typeface="Tahoma"/>
                <a:cs typeface="Tahoma"/>
              </a:rPr>
              <a:t>u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766265" y="995667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53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22363" y="919427"/>
            <a:ext cx="316357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91210" algn="l"/>
                <a:tab pos="1698625" algn="l"/>
                <a:tab pos="2582545" algn="l"/>
              </a:tabLst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49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 </a:t>
            </a:r>
            <a:r>
              <a:rPr dirty="0" baseline="-19841" sz="1050" spc="-112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64</a:t>
            </a:r>
            <a:r>
              <a:rPr dirty="0" baseline="-38888" sz="1500" spc="1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000" spc="-11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6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85200" y="833829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09062" y="801247"/>
            <a:ext cx="2228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9550" algn="l"/>
              </a:tabLst>
            </a:pPr>
            <a:r>
              <a:rPr dirty="0" sz="1000" spc="15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18/27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10076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499235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9501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45819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11459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74960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81805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62260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495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368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241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0511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99806"/>
            <a:ext cx="21189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-50">
                <a:latin typeface="Tahoma"/>
                <a:cs typeface="Tahoma"/>
              </a:rPr>
              <a:t>g</a:t>
            </a:r>
            <a:r>
              <a:rPr dirty="0" sz="1000" spc="-60">
                <a:latin typeface="Tahoma"/>
                <a:cs typeface="Tahoma"/>
              </a:rPr>
              <a:t>u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766265" y="995667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53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22363" y="919427"/>
            <a:ext cx="316357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91210" algn="l"/>
                <a:tab pos="1698625" algn="l"/>
                <a:tab pos="2582545" algn="l"/>
              </a:tabLst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49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 </a:t>
            </a:r>
            <a:r>
              <a:rPr dirty="0" baseline="-19841" sz="1050" spc="-112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64</a:t>
            </a:r>
            <a:r>
              <a:rPr dirty="0" baseline="-38888" sz="1500" spc="1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000" spc="-11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6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85200" y="833829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09062" y="801247"/>
            <a:ext cx="2228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9550" algn="l"/>
              </a:tabLst>
            </a:pPr>
            <a:r>
              <a:rPr dirty="0" sz="1000" spc="15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18/27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10076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499235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9501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45819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11459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74960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81805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62260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495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368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241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0511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99806"/>
            <a:ext cx="21189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-50">
                <a:latin typeface="Tahoma"/>
                <a:cs typeface="Tahoma"/>
              </a:rPr>
              <a:t>g</a:t>
            </a:r>
            <a:r>
              <a:rPr dirty="0" sz="1000" spc="-60">
                <a:latin typeface="Tahoma"/>
                <a:cs typeface="Tahoma"/>
              </a:rPr>
              <a:t>u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766265" y="995667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53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22363" y="919427"/>
            <a:ext cx="316357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91210" algn="l"/>
                <a:tab pos="1698625" algn="l"/>
                <a:tab pos="2582545" algn="l"/>
              </a:tabLst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49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 </a:t>
            </a:r>
            <a:r>
              <a:rPr dirty="0" baseline="-19841" sz="1050" spc="-112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64</a:t>
            </a:r>
            <a:r>
              <a:rPr dirty="0" baseline="-38888" sz="1500" spc="1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000" spc="-11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6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85200" y="833829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09062" y="801247"/>
            <a:ext cx="2228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9550" algn="l"/>
              </a:tabLst>
            </a:pPr>
            <a:r>
              <a:rPr dirty="0" sz="1000" spc="15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830" y="1253132"/>
            <a:ext cx="343027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definizione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(e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15">
                <a:latin typeface="Tahoma"/>
                <a:cs typeface="Tahoma"/>
              </a:rPr>
              <a:t>ositivi</a:t>
            </a:r>
            <a:r>
              <a:rPr dirty="0" sz="1000" spc="-2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sua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base)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ha: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18/27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10076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499235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9501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45819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11459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74960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81805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62260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495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368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241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0511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99806"/>
            <a:ext cx="21189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-50">
                <a:latin typeface="Tahoma"/>
                <a:cs typeface="Tahoma"/>
              </a:rPr>
              <a:t>g</a:t>
            </a:r>
            <a:r>
              <a:rPr dirty="0" sz="1000" spc="-60">
                <a:latin typeface="Tahoma"/>
                <a:cs typeface="Tahoma"/>
              </a:rPr>
              <a:t>u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766265" y="995667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53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22363" y="919427"/>
            <a:ext cx="316357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91210" algn="l"/>
                <a:tab pos="1698625" algn="l"/>
                <a:tab pos="2582545" algn="l"/>
              </a:tabLst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49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 </a:t>
            </a:r>
            <a:r>
              <a:rPr dirty="0" baseline="-19841" sz="1050" spc="-112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64</a:t>
            </a:r>
            <a:r>
              <a:rPr dirty="0" baseline="-38888" sz="1500" spc="1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000" spc="-11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6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85200" y="833829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09062" y="801247"/>
            <a:ext cx="2228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9550" algn="l"/>
              </a:tabLst>
            </a:pPr>
            <a:r>
              <a:rPr dirty="0" sz="1000" spc="15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830" y="1253132"/>
            <a:ext cx="343027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definizione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(e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15">
                <a:latin typeface="Tahoma"/>
                <a:cs typeface="Tahoma"/>
              </a:rPr>
              <a:t>ositivi</a:t>
            </a:r>
            <a:r>
              <a:rPr dirty="0" sz="1000" spc="-2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sua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base)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ha: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25881" y="1531478"/>
            <a:ext cx="62166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52" i="1">
                <a:latin typeface="Calibri"/>
                <a:cs typeface="Calibri"/>
              </a:rPr>
              <a:t>x</a:t>
            </a:r>
            <a:r>
              <a:rPr dirty="0" baseline="-19841" sz="1050" i="1">
                <a:latin typeface="Calibri"/>
                <a:cs typeface="Calibri"/>
              </a:rPr>
              <a:t> </a:t>
            </a:r>
            <a:r>
              <a:rPr dirty="0" baseline="-19841" sz="1050" spc="-6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49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83436" y="1507752"/>
            <a:ext cx="158432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  <a:tab pos="880744" algn="l"/>
                <a:tab pos="116903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49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7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10382" y="1531478"/>
            <a:ext cx="65087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7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18/27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10076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499235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9501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45819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11459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74960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81805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62260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495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368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241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0511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99806"/>
            <a:ext cx="21189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-50">
                <a:latin typeface="Tahoma"/>
                <a:cs typeface="Tahoma"/>
              </a:rPr>
              <a:t>g</a:t>
            </a:r>
            <a:r>
              <a:rPr dirty="0" sz="1000" spc="-60">
                <a:latin typeface="Tahoma"/>
                <a:cs typeface="Tahoma"/>
              </a:rPr>
              <a:t>u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766265" y="995667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53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22363" y="919427"/>
            <a:ext cx="316357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91210" algn="l"/>
                <a:tab pos="1698625" algn="l"/>
                <a:tab pos="2582545" algn="l"/>
              </a:tabLst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49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 </a:t>
            </a:r>
            <a:r>
              <a:rPr dirty="0" baseline="-19841" sz="1050" spc="-112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64</a:t>
            </a:r>
            <a:r>
              <a:rPr dirty="0" baseline="-38888" sz="1500" spc="1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000" spc="-11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6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85200" y="833829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09062" y="801247"/>
            <a:ext cx="2228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9550" algn="l"/>
              </a:tabLst>
            </a:pPr>
            <a:r>
              <a:rPr dirty="0" sz="1000" spc="15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830" y="1253132"/>
            <a:ext cx="343027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definizione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(e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15">
                <a:latin typeface="Tahoma"/>
                <a:cs typeface="Tahoma"/>
              </a:rPr>
              <a:t>ositivi</a:t>
            </a:r>
            <a:r>
              <a:rPr dirty="0" sz="1000" spc="-2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sua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base)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ha: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25881" y="1507752"/>
            <a:ext cx="149034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69620" algn="l"/>
                <a:tab pos="1057910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52" i="1">
                <a:latin typeface="Calibri"/>
                <a:cs typeface="Calibri"/>
              </a:rPr>
              <a:t>x</a:t>
            </a:r>
            <a:r>
              <a:rPr dirty="0" baseline="-19841" sz="1050" i="1">
                <a:latin typeface="Calibri"/>
                <a:cs typeface="Calibri"/>
              </a:rPr>
              <a:t> </a:t>
            </a:r>
            <a:r>
              <a:rPr dirty="0" baseline="-19841" sz="1050" spc="-6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49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49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51849" y="1507752"/>
            <a:ext cx="71628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7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10382" y="1531478"/>
            <a:ext cx="65087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7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92975" y="2067280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53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527697" y="1991027"/>
            <a:ext cx="75057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52" i="1">
                <a:latin typeface="Calibri"/>
                <a:cs typeface="Calibri"/>
              </a:rPr>
              <a:t>x</a:t>
            </a:r>
            <a:r>
              <a:rPr dirty="0" baseline="-19841" sz="1050" i="1">
                <a:latin typeface="Calibri"/>
                <a:cs typeface="Calibri"/>
              </a:rPr>
              <a:t>  </a:t>
            </a:r>
            <a:r>
              <a:rPr dirty="0" baseline="-19841" sz="1050" spc="-112" i="1">
                <a:latin typeface="Calibri"/>
                <a:cs typeface="Calibri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64</a:t>
            </a:r>
            <a:r>
              <a:rPr dirty="0" baseline="-38888" sz="1500" spc="12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11898" y="1905442"/>
            <a:ext cx="13970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20800" algn="l"/>
              </a:tabLst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414017" y="1991027"/>
            <a:ext cx="826769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i="1">
                <a:latin typeface="Arial"/>
                <a:cs typeface="Arial"/>
              </a:rPr>
              <a:t>   </a:t>
            </a:r>
            <a:r>
              <a:rPr dirty="0" baseline="31746" sz="1050" spc="-127" i="1">
                <a:latin typeface="Arial"/>
                <a:cs typeface="Arial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64</a:t>
            </a:r>
            <a:endParaRPr baseline="-38888" sz="15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51240" y="1967302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101202" y="2067280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53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2391879" y="1991027"/>
            <a:ext cx="74803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i="1">
                <a:latin typeface="Arial"/>
                <a:cs typeface="Arial"/>
              </a:rPr>
              <a:t>   </a:t>
            </a:r>
            <a:r>
              <a:rPr dirty="0" baseline="31746" sz="1050" spc="-127" i="1">
                <a:latin typeface="Arial"/>
                <a:cs typeface="Arial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8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829102" y="1967302"/>
            <a:ext cx="436880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7815" algn="l"/>
              </a:tabLst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-80">
                <a:latin typeface="Lucida Sans Unicode"/>
                <a:cs typeface="Lucida Sans Unicode"/>
              </a:rPr>
              <a:t>	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408565" y="1991027"/>
            <a:ext cx="65087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8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18/27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10076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499235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9501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45819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11459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74960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81805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62260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495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368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241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0511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99806"/>
            <a:ext cx="21189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-50">
                <a:latin typeface="Tahoma"/>
                <a:cs typeface="Tahoma"/>
              </a:rPr>
              <a:t>g</a:t>
            </a:r>
            <a:r>
              <a:rPr dirty="0" sz="1000" spc="-60">
                <a:latin typeface="Tahoma"/>
                <a:cs typeface="Tahoma"/>
              </a:rPr>
              <a:t>u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766265" y="995667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53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22363" y="919427"/>
            <a:ext cx="316357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91210" algn="l"/>
                <a:tab pos="1698625" algn="l"/>
                <a:tab pos="2582545" algn="l"/>
              </a:tabLst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49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 </a:t>
            </a:r>
            <a:r>
              <a:rPr dirty="0" baseline="-19841" sz="1050" spc="-112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64</a:t>
            </a:r>
            <a:r>
              <a:rPr dirty="0" baseline="-38888" sz="1500" spc="1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000" spc="-11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6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85200" y="833829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09062" y="801247"/>
            <a:ext cx="2228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9550" algn="l"/>
              </a:tabLst>
            </a:pPr>
            <a:r>
              <a:rPr dirty="0" sz="1000" spc="15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830" y="1253132"/>
            <a:ext cx="343027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definizione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(e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15">
                <a:latin typeface="Tahoma"/>
                <a:cs typeface="Tahoma"/>
              </a:rPr>
              <a:t>ositivi</a:t>
            </a:r>
            <a:r>
              <a:rPr dirty="0" sz="1000" spc="-2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sua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base)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ha: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25881" y="1507752"/>
            <a:ext cx="234188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69620" algn="l"/>
                <a:tab pos="1057910" algn="l"/>
                <a:tab pos="1638300" algn="l"/>
                <a:tab pos="1926589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52" i="1">
                <a:latin typeface="Calibri"/>
                <a:cs typeface="Calibri"/>
              </a:rPr>
              <a:t>x</a:t>
            </a:r>
            <a:r>
              <a:rPr dirty="0" baseline="-19841" sz="1050" i="1">
                <a:latin typeface="Calibri"/>
                <a:cs typeface="Calibri"/>
              </a:rPr>
              <a:t> </a:t>
            </a:r>
            <a:r>
              <a:rPr dirty="0" baseline="-19841" sz="1050" spc="-6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49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49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7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10382" y="1531478"/>
            <a:ext cx="65087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7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792975" y="2067280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53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527697" y="1991027"/>
            <a:ext cx="75057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52" i="1">
                <a:latin typeface="Calibri"/>
                <a:cs typeface="Calibri"/>
              </a:rPr>
              <a:t>x</a:t>
            </a:r>
            <a:r>
              <a:rPr dirty="0" baseline="-19841" sz="1050" i="1">
                <a:latin typeface="Calibri"/>
                <a:cs typeface="Calibri"/>
              </a:rPr>
              <a:t>  </a:t>
            </a:r>
            <a:r>
              <a:rPr dirty="0" baseline="-19841" sz="1050" spc="-112" i="1">
                <a:latin typeface="Calibri"/>
                <a:cs typeface="Calibri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64</a:t>
            </a:r>
            <a:r>
              <a:rPr dirty="0" baseline="-38888" sz="1500" spc="12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11898" y="1905442"/>
            <a:ext cx="13970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20800" algn="l"/>
              </a:tabLst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414017" y="1991027"/>
            <a:ext cx="826769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i="1">
                <a:latin typeface="Arial"/>
                <a:cs typeface="Arial"/>
              </a:rPr>
              <a:t>   </a:t>
            </a:r>
            <a:r>
              <a:rPr dirty="0" baseline="31746" sz="1050" spc="-127" i="1">
                <a:latin typeface="Arial"/>
                <a:cs typeface="Arial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64</a:t>
            </a:r>
            <a:endParaRPr baseline="-38888" sz="15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851240" y="1967302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101202" y="2067280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53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2391879" y="1991027"/>
            <a:ext cx="166751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  <a:tab pos="1029335" algn="l"/>
                <a:tab pos="1316990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i="1">
                <a:latin typeface="Arial"/>
                <a:cs typeface="Arial"/>
              </a:rPr>
              <a:t>   </a:t>
            </a:r>
            <a:r>
              <a:rPr dirty="0" baseline="31746" sz="1050" spc="-127" i="1">
                <a:latin typeface="Arial"/>
                <a:cs typeface="Arial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8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29102" y="1967302"/>
            <a:ext cx="436880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7815" algn="l"/>
              </a:tabLst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-80">
                <a:latin typeface="Lucida Sans Unicode"/>
                <a:cs typeface="Lucida Sans Unicode"/>
              </a:rPr>
              <a:t>	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93204" y="2370605"/>
            <a:ext cx="72707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52" i="1">
                <a:latin typeface="Calibri"/>
                <a:cs typeface="Calibri"/>
              </a:rPr>
              <a:t>x</a:t>
            </a:r>
            <a:r>
              <a:rPr dirty="0" baseline="-19841" sz="1050" i="1">
                <a:latin typeface="Calibri"/>
                <a:cs typeface="Calibri"/>
              </a:rPr>
              <a:t> </a:t>
            </a:r>
            <a:r>
              <a:rPr dirty="0" baseline="-19841" sz="1050" spc="-6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-11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93851" y="2252425"/>
            <a:ext cx="2228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9550" algn="l"/>
              </a:tabLst>
            </a:pPr>
            <a:r>
              <a:rPr dirty="0" sz="1000" spc="15"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56195" y="2370605"/>
            <a:ext cx="87693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45" i="1">
                <a:latin typeface="Trebuchet MS"/>
                <a:cs typeface="Trebuchet MS"/>
              </a:rPr>
              <a:t>  </a:t>
            </a:r>
            <a:r>
              <a:rPr dirty="0" sz="1000" spc="-114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514335" y="2346879"/>
            <a:ext cx="35814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7815" algn="l"/>
              </a:tabLst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r>
              <a:rPr dirty="0" sz="700" spc="-80">
                <a:latin typeface="Lucida Sans Unicode"/>
                <a:cs typeface="Lucida Sans Unicode"/>
              </a:rPr>
              <a:t>	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035568" y="2404097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2022868" y="2331916"/>
            <a:ext cx="59055" cy="15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031274" y="2404097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333534" y="2404097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2239657" y="2370605"/>
            <a:ext cx="205422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  <a:tab pos="881380" algn="l"/>
                <a:tab pos="1310005" algn="l"/>
                <a:tab pos="1598295" algn="l"/>
                <a:tab pos="1942464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45" i="1">
                <a:latin typeface="Trebuchet MS"/>
                <a:cs typeface="Trebuchet MS"/>
              </a:rPr>
              <a:t>  </a:t>
            </a:r>
            <a:r>
              <a:rPr dirty="0" sz="1000" spc="-114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597797" y="2346879"/>
            <a:ext cx="43116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7815" algn="l"/>
              </a:tabLst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r>
              <a:rPr dirty="0" sz="700" spc="-80">
                <a:latin typeface="Lucida Sans Unicode"/>
                <a:cs typeface="Lucida Sans Unicode"/>
              </a:rPr>
              <a:t>	</a:t>
            </a:r>
            <a:r>
              <a:rPr dirty="0" sz="700" spc="-30">
                <a:latin typeface="Lucida Sans Unicode"/>
                <a:cs typeface="Lucida Sans Unicode"/>
              </a:rPr>
              <a:t>2+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018574" y="2331916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018574" y="2396407"/>
            <a:ext cx="3613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4325" algn="l"/>
              </a:tabLst>
            </a:pPr>
            <a:r>
              <a:rPr dirty="0" sz="500" spc="-55">
                <a:latin typeface="Lucida Sans Unicode"/>
                <a:cs typeface="Lucida Sans Unicode"/>
              </a:rPr>
              <a:t>2</a:t>
            </a:r>
            <a:r>
              <a:rPr dirty="0" sz="500" spc="-55">
                <a:latin typeface="Lucida Sans Unicode"/>
                <a:cs typeface="Lucida Sans Unicode"/>
              </a:rPr>
              <a:t>	</a:t>
            </a:r>
            <a:r>
              <a:rPr dirty="0" sz="500" spc="-55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320834" y="2331916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5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064457" y="2252425"/>
            <a:ext cx="2228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9550" algn="l"/>
              </a:tabLst>
            </a:pPr>
            <a:r>
              <a:rPr dirty="0" sz="1000" spc="15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2" name="object 5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18/27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10076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499235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9501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45819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11459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74960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81805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62260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495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368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241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0511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99806"/>
            <a:ext cx="21189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Calcol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-50">
                <a:latin typeface="Tahoma"/>
                <a:cs typeface="Tahoma"/>
              </a:rPr>
              <a:t>g</a:t>
            </a:r>
            <a:r>
              <a:rPr dirty="0" sz="1000" spc="-60">
                <a:latin typeface="Tahoma"/>
                <a:cs typeface="Tahoma"/>
              </a:rPr>
              <a:t>u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766265" y="995667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53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22363" y="919427"/>
            <a:ext cx="316357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91210" algn="l"/>
                <a:tab pos="1698625" algn="l"/>
                <a:tab pos="2582545" algn="l"/>
              </a:tabLst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49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 </a:t>
            </a:r>
            <a:r>
              <a:rPr dirty="0" baseline="-19841" sz="1050" spc="-112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64</a:t>
            </a:r>
            <a:r>
              <a:rPr dirty="0" baseline="-38888" sz="1500" spc="1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000" spc="-11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-19841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-19841" sz="1050" spc="-6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6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85200" y="833829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09062" y="801247"/>
            <a:ext cx="2228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9550" algn="l"/>
              </a:tabLst>
            </a:pPr>
            <a:r>
              <a:rPr dirty="0" sz="1000" spc="15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830" y="1253132"/>
            <a:ext cx="343027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definizione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(e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15">
                <a:latin typeface="Tahoma"/>
                <a:cs typeface="Tahoma"/>
              </a:rPr>
              <a:t>ositivi</a:t>
            </a:r>
            <a:r>
              <a:rPr dirty="0" sz="1000" spc="-2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sua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base)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ha: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25881" y="1507752"/>
            <a:ext cx="234188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69620" algn="l"/>
                <a:tab pos="1057910" algn="l"/>
                <a:tab pos="1638300" algn="l"/>
                <a:tab pos="1926589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52" i="1">
                <a:latin typeface="Calibri"/>
                <a:cs typeface="Calibri"/>
              </a:rPr>
              <a:t>x</a:t>
            </a:r>
            <a:r>
              <a:rPr dirty="0" baseline="-19841" sz="1050" i="1">
                <a:latin typeface="Calibri"/>
                <a:cs typeface="Calibri"/>
              </a:rPr>
              <a:t> </a:t>
            </a:r>
            <a:r>
              <a:rPr dirty="0" baseline="-19841" sz="1050" spc="-6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49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49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7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10382" y="1531478"/>
            <a:ext cx="65087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7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792975" y="2067280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53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527697" y="1991027"/>
            <a:ext cx="75057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52" i="1">
                <a:latin typeface="Calibri"/>
                <a:cs typeface="Calibri"/>
              </a:rPr>
              <a:t>x</a:t>
            </a:r>
            <a:r>
              <a:rPr dirty="0" baseline="-19841" sz="1050" i="1">
                <a:latin typeface="Calibri"/>
                <a:cs typeface="Calibri"/>
              </a:rPr>
              <a:t>  </a:t>
            </a:r>
            <a:r>
              <a:rPr dirty="0" baseline="-19841" sz="1050" spc="-112" i="1">
                <a:latin typeface="Calibri"/>
                <a:cs typeface="Calibri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64</a:t>
            </a:r>
            <a:r>
              <a:rPr dirty="0" baseline="-38888" sz="1500" spc="12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11898" y="1905442"/>
            <a:ext cx="13970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20800" algn="l"/>
              </a:tabLst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414017" y="1991027"/>
            <a:ext cx="826769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i="1">
                <a:latin typeface="Arial"/>
                <a:cs typeface="Arial"/>
              </a:rPr>
              <a:t>   </a:t>
            </a:r>
            <a:r>
              <a:rPr dirty="0" baseline="31746" sz="1050" spc="-127" i="1">
                <a:latin typeface="Arial"/>
                <a:cs typeface="Arial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64</a:t>
            </a:r>
            <a:endParaRPr baseline="-38888" sz="15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851240" y="1967302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101202" y="2067280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53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2391879" y="1991027"/>
            <a:ext cx="166751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  <a:tab pos="1029335" algn="l"/>
                <a:tab pos="1316990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i="1">
                <a:latin typeface="Arial"/>
                <a:cs typeface="Arial"/>
              </a:rPr>
              <a:t>   </a:t>
            </a:r>
            <a:r>
              <a:rPr dirty="0" baseline="31746" sz="1050" spc="-127" i="1">
                <a:latin typeface="Arial"/>
                <a:cs typeface="Arial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8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29102" y="1967302"/>
            <a:ext cx="436880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7815" algn="l"/>
              </a:tabLst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-80">
                <a:latin typeface="Lucida Sans Unicode"/>
                <a:cs typeface="Lucida Sans Unicode"/>
              </a:rPr>
              <a:t>	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93204" y="2370605"/>
            <a:ext cx="72707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52" i="1">
                <a:latin typeface="Calibri"/>
                <a:cs typeface="Calibri"/>
              </a:rPr>
              <a:t>x</a:t>
            </a:r>
            <a:r>
              <a:rPr dirty="0" baseline="-19841" sz="1050" i="1">
                <a:latin typeface="Calibri"/>
                <a:cs typeface="Calibri"/>
              </a:rPr>
              <a:t> </a:t>
            </a:r>
            <a:r>
              <a:rPr dirty="0" baseline="-19841" sz="1050" spc="-6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-11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93851" y="2252425"/>
            <a:ext cx="2228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9550" algn="l"/>
              </a:tabLst>
            </a:pPr>
            <a:r>
              <a:rPr dirty="0" sz="1000" spc="15"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56195" y="2370605"/>
            <a:ext cx="87693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45" i="1">
                <a:latin typeface="Trebuchet MS"/>
                <a:cs typeface="Trebuchet MS"/>
              </a:rPr>
              <a:t>  </a:t>
            </a:r>
            <a:r>
              <a:rPr dirty="0" sz="1000" spc="-114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514335" y="2346879"/>
            <a:ext cx="35814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7815" algn="l"/>
              </a:tabLst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r>
              <a:rPr dirty="0" sz="700" spc="-80">
                <a:latin typeface="Lucida Sans Unicode"/>
                <a:cs typeface="Lucida Sans Unicode"/>
              </a:rPr>
              <a:t>	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035568" y="2404097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2022868" y="2331916"/>
            <a:ext cx="59055" cy="15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031274" y="2404097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333534" y="2404097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2239657" y="2370605"/>
            <a:ext cx="205422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  <a:tab pos="881380" algn="l"/>
                <a:tab pos="1310005" algn="l"/>
                <a:tab pos="1598295" algn="l"/>
                <a:tab pos="1942464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45" i="1">
                <a:latin typeface="Trebuchet MS"/>
                <a:cs typeface="Trebuchet MS"/>
              </a:rPr>
              <a:t>  </a:t>
            </a:r>
            <a:r>
              <a:rPr dirty="0" sz="1000" spc="-114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597797" y="2346879"/>
            <a:ext cx="43116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7815" algn="l"/>
              </a:tabLst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r>
              <a:rPr dirty="0" sz="700" spc="-80">
                <a:latin typeface="Lucida Sans Unicode"/>
                <a:cs typeface="Lucida Sans Unicode"/>
              </a:rPr>
              <a:t>	</a:t>
            </a:r>
            <a:r>
              <a:rPr dirty="0" sz="700" spc="-30">
                <a:latin typeface="Lucida Sans Unicode"/>
                <a:cs typeface="Lucida Sans Unicode"/>
              </a:rPr>
              <a:t>2+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018574" y="2331916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018574" y="2396407"/>
            <a:ext cx="3613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4325" algn="l"/>
              </a:tabLst>
            </a:pPr>
            <a:r>
              <a:rPr dirty="0" sz="500" spc="-55">
                <a:latin typeface="Lucida Sans Unicode"/>
                <a:cs typeface="Lucida Sans Unicode"/>
              </a:rPr>
              <a:t>2</a:t>
            </a:r>
            <a:r>
              <a:rPr dirty="0" sz="500" spc="-55">
                <a:latin typeface="Lucida Sans Unicode"/>
                <a:cs typeface="Lucida Sans Unicode"/>
              </a:rPr>
              <a:t>	</a:t>
            </a:r>
            <a:r>
              <a:rPr dirty="0" sz="500" spc="-55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320834" y="2331916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5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064457" y="2252425"/>
            <a:ext cx="2228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9550" algn="l"/>
              </a:tabLst>
            </a:pPr>
            <a:r>
              <a:rPr dirty="0" sz="1000" spc="15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177010" y="2750182"/>
            <a:ext cx="55816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52" i="1">
                <a:latin typeface="Calibri"/>
                <a:cs typeface="Calibri"/>
              </a:rPr>
              <a:t>x</a:t>
            </a:r>
            <a:r>
              <a:rPr dirty="0" baseline="-19841" sz="1050" i="1">
                <a:latin typeface="Calibri"/>
                <a:cs typeface="Calibri"/>
              </a:rPr>
              <a:t> </a:t>
            </a:r>
            <a:r>
              <a:rPr dirty="0" baseline="-19841" sz="1050" spc="-60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871294" y="2726457"/>
            <a:ext cx="66929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3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319881" y="2743987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2676448" y="2750182"/>
            <a:ext cx="7550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  <a:tab pos="6432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6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201746" y="2677297"/>
            <a:ext cx="95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30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baseline="-38888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endParaRPr baseline="-38888" sz="750">
              <a:latin typeface="Lucida Sans Unicode"/>
              <a:cs typeface="Lucida Sans Unicode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7" name="object 5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18/27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720706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809852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9651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4731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722082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785583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892428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72883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601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474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734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71573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910422"/>
            <a:ext cx="3039745" cy="456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25">
                <a:latin typeface="Tahoma"/>
                <a:cs typeface="Tahoma"/>
              </a:rPr>
              <a:t>erific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validi</a:t>
            </a:r>
            <a:r>
              <a:rPr dirty="0" sz="1000" spc="-2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uguaglianza: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353185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[lo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8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(lo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16)]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19/27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7399" y="24034"/>
            <a:ext cx="429259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L’es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90"/>
              <a:t>Es</a:t>
            </a:r>
            <a:r>
              <a:rPr dirty="0" spc="-50"/>
              <a:t>p</a:t>
            </a:r>
            <a:r>
              <a:rPr dirty="0" spc="-45"/>
              <a:t>onenzi</a:t>
            </a:r>
            <a:r>
              <a:rPr dirty="0" spc="-35"/>
              <a:t>ale</a:t>
            </a:r>
            <a:r>
              <a:rPr dirty="0" spc="135"/>
              <a:t> </a:t>
            </a:r>
            <a:r>
              <a:rPr dirty="0" spc="-50"/>
              <a:t>e</a:t>
            </a:r>
            <a:r>
              <a:rPr dirty="0" spc="135"/>
              <a:t> </a:t>
            </a:r>
            <a:r>
              <a:rPr dirty="0" spc="-10"/>
              <a:t>Numero</a:t>
            </a:r>
            <a:r>
              <a:rPr dirty="0" spc="135"/>
              <a:t> </a:t>
            </a:r>
            <a:r>
              <a:rPr dirty="0" spc="-40"/>
              <a:t>di</a:t>
            </a:r>
            <a:r>
              <a:rPr dirty="0" spc="135"/>
              <a:t> </a:t>
            </a:r>
            <a:r>
              <a:rPr dirty="0" spc="5"/>
              <a:t>Ne</a:t>
            </a:r>
            <a:r>
              <a:rPr dirty="0" spc="45"/>
              <a:t>p</a:t>
            </a:r>
            <a:r>
              <a:rPr dirty="0" spc="-45"/>
              <a:t>ero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915655"/>
            <a:ext cx="4380865" cy="1873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Matematica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notevole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im</a:t>
            </a:r>
            <a:r>
              <a:rPr dirty="0" sz="1000" spc="-5">
                <a:latin typeface="Tahoma"/>
                <a:cs typeface="Tahoma"/>
              </a:rPr>
              <a:t>p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15">
                <a:latin typeface="Tahoma"/>
                <a:cs typeface="Tahoma"/>
              </a:rPr>
              <a:t>rt</a:t>
            </a:r>
            <a:r>
              <a:rPr dirty="0" sz="1000" spc="-3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nza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l’es</a:t>
            </a:r>
            <a:r>
              <a:rPr dirty="0" sz="1000" spc="-1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onenziale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-35" i="1">
                <a:solidFill>
                  <a:srgbClr val="0000FF"/>
                </a:solidFill>
                <a:latin typeface="Trebuchet MS"/>
                <a:cs typeface="Trebuchet MS"/>
              </a:rPr>
              <a:t>y</a:t>
            </a:r>
            <a:r>
              <a:rPr dirty="0" sz="1000" spc="8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 i="1">
                <a:solidFill>
                  <a:srgbClr val="0000FF"/>
                </a:solidFill>
                <a:latin typeface="Trebuchet MS"/>
                <a:cs typeface="Trebuchet MS"/>
              </a:rPr>
              <a:t>e</a:t>
            </a:r>
            <a:r>
              <a:rPr dirty="0" baseline="31746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baseline="31746" sz="1050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31746" sz="1050" spc="104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exp(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  <a:p>
            <a:pPr marL="12700" marR="40005">
              <a:lnSpc>
                <a:spcPct val="100000"/>
              </a:lnSpc>
              <a:spcBef>
                <a:spcPts val="990"/>
              </a:spcBef>
            </a:pP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otenza,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cui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irrazionale,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indicato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sim</a:t>
            </a:r>
            <a:r>
              <a:rPr dirty="0" sz="1000" spc="-15">
                <a:latin typeface="Tahoma"/>
                <a:cs typeface="Tahoma"/>
              </a:rPr>
              <a:t>b</a:t>
            </a:r>
            <a:r>
              <a:rPr dirty="0" sz="1000" spc="-35">
                <a:latin typeface="Tahoma"/>
                <a:cs typeface="Tahoma"/>
              </a:rPr>
              <a:t>olo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0" i="1">
                <a:latin typeface="Trebuchet MS"/>
                <a:cs typeface="Trebuchet MS"/>
              </a:rPr>
              <a:t>e </a:t>
            </a:r>
            <a:r>
              <a:rPr dirty="0" sz="1000" spc="-45">
                <a:latin typeface="Tahoma"/>
                <a:cs typeface="Tahoma"/>
              </a:rPr>
              <a:t>(dove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00" i="1">
                <a:latin typeface="Trebuchet MS"/>
                <a:cs typeface="Trebuchet MS"/>
              </a:rPr>
              <a:t>e</a:t>
            </a:r>
            <a:r>
              <a:rPr dirty="0" sz="1000" spc="95" i="1">
                <a:latin typeface="Trebuchet MS"/>
                <a:cs typeface="Trebuchet MS"/>
              </a:rPr>
              <a:t> </a:t>
            </a:r>
            <a:r>
              <a:rPr dirty="0" sz="1000" spc="-35">
                <a:latin typeface="Tahoma"/>
                <a:cs typeface="Tahoma"/>
              </a:rPr>
              <a:t>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Eulero)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tto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Numero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65" i="1">
                <a:solidFill>
                  <a:srgbClr val="FF0000"/>
                </a:solidFill>
                <a:latin typeface="Trebuchet MS"/>
                <a:cs typeface="Trebuchet MS"/>
              </a:rPr>
              <a:t>di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30" i="1">
                <a:solidFill>
                  <a:srgbClr val="FF0000"/>
                </a:solidFill>
                <a:latin typeface="Trebuchet MS"/>
                <a:cs typeface="Trebuchet MS"/>
              </a:rPr>
              <a:t>Ne</a:t>
            </a:r>
            <a:r>
              <a:rPr dirty="0" sz="1000" spc="-5" i="1">
                <a:solidFill>
                  <a:srgbClr val="FF0000"/>
                </a:solidFill>
                <a:latin typeface="Trebuchet MS"/>
                <a:cs typeface="Trebuchet MS"/>
              </a:rPr>
              <a:t>p</a:t>
            </a:r>
            <a:r>
              <a:rPr dirty="0" sz="1000" spc="-75" i="1">
                <a:solidFill>
                  <a:srgbClr val="FF0000"/>
                </a:solidFill>
                <a:latin typeface="Trebuchet MS"/>
                <a:cs typeface="Trebuchet MS"/>
              </a:rPr>
              <a:t>er</a:t>
            </a:r>
            <a:r>
              <a:rPr dirty="0" sz="1000" spc="-90" i="1">
                <a:solidFill>
                  <a:srgbClr val="FF0000"/>
                </a:solidFill>
                <a:latin typeface="Trebuchet MS"/>
                <a:cs typeface="Trebuchet MS"/>
              </a:rPr>
              <a:t>o</a:t>
            </a:r>
            <a:r>
              <a:rPr dirty="0" sz="1000" spc="-30">
                <a:latin typeface="Tahoma"/>
                <a:cs typeface="Tahoma"/>
              </a:rPr>
              <a:t>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e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definito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rig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rosamente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mediante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limite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un’op</a:t>
            </a:r>
            <a:r>
              <a:rPr dirty="0" sz="1000" spc="-5">
                <a:latin typeface="Tahoma"/>
                <a:cs typeface="Tahoma"/>
              </a:rPr>
              <a:t>p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rtuna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successione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(come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pu</a:t>
            </a:r>
            <a:r>
              <a:rPr dirty="0" sz="1000" spc="-55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vedere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Analisi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Matematica),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ap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rossimato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settima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cifra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es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>
                <a:latin typeface="Tahoma"/>
                <a:cs typeface="Tahoma"/>
              </a:rPr>
              <a:t>tta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7182818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motivazioni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rivilegi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l’es</a:t>
            </a:r>
            <a:r>
              <a:rPr dirty="0" sz="1000" spc="-1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onenziale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100" i="1">
                <a:latin typeface="Trebuchet MS"/>
                <a:cs typeface="Trebuchet MS"/>
              </a:rPr>
              <a:t>e</a:t>
            </a:r>
            <a:r>
              <a:rPr dirty="0" sz="1000" spc="90" i="1">
                <a:latin typeface="Trebuchet MS"/>
                <a:cs typeface="Trebuchet MS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ossono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essere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chi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ite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-40">
                <a:latin typeface="Tahoma"/>
                <a:cs typeface="Tahoma"/>
              </a:rPr>
              <a:t> 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70">
                <a:latin typeface="Tahoma"/>
                <a:cs typeface="Tahoma"/>
              </a:rPr>
              <a:t>s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pi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avanzato.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55"/>
              <a:t>4</a:t>
            </a:r>
            <a:r>
              <a:rPr dirty="0" spc="-40"/>
              <a:t>/27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720706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809852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9651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4731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722082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785583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892428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72883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601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474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734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71573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910422"/>
            <a:ext cx="3039745" cy="456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25">
                <a:latin typeface="Tahoma"/>
                <a:cs typeface="Tahoma"/>
              </a:rPr>
              <a:t>erific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validi</a:t>
            </a:r>
            <a:r>
              <a:rPr dirty="0" sz="1000" spc="-2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uguaglianza: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353185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[lo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8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(lo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16)]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19/27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720706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809852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9651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4731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722082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785583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892428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72883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601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474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734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71573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910422"/>
            <a:ext cx="3039745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25">
                <a:latin typeface="Tahoma"/>
                <a:cs typeface="Tahoma"/>
              </a:rPr>
              <a:t>erific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validi</a:t>
            </a:r>
            <a:r>
              <a:rPr dirty="0" sz="1000" spc="-2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uguaglianza: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353185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[lo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8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(lo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16)]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ha: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19/27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720706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809852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9651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4731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722082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785583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892428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72883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601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474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734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71573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910422"/>
            <a:ext cx="3039745" cy="996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25">
                <a:latin typeface="Tahoma"/>
                <a:cs typeface="Tahoma"/>
              </a:rPr>
              <a:t>erific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validi</a:t>
            </a:r>
            <a:r>
              <a:rPr dirty="0" sz="1000" spc="-2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uguaglianza: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353185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[lo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8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(lo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16)]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ha: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492125">
              <a:lnSpc>
                <a:spcPct val="100000"/>
              </a:lnSpc>
            </a:pP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[lo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FF0000"/>
                </a:solidFill>
                <a:latin typeface="Lucida Sans Unicode"/>
                <a:cs typeface="Lucida Sans Unicode"/>
              </a:rPr>
              <a:t>8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(lo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16)]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 </a:t>
            </a:r>
            <a:r>
              <a:rPr dirty="0" sz="1000" spc="5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 spc="-45">
                <a:latin typeface="Tahoma"/>
                <a:cs typeface="Tahoma"/>
              </a:rPr>
              <a:t>[lo</a:t>
            </a:r>
            <a:r>
              <a:rPr dirty="0" sz="1000" spc="-55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8</a:t>
            </a:r>
            <a:r>
              <a:rPr dirty="0" sz="1000" spc="-25">
                <a:latin typeface="Tahoma"/>
                <a:cs typeface="Tahoma"/>
              </a:rPr>
              <a:t>(lo</a:t>
            </a:r>
            <a:r>
              <a:rPr dirty="0" sz="1000" spc="-25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baseline="31746" sz="1050" spc="-44">
                <a:latin typeface="Lucida Sans Unicode"/>
                <a:cs typeface="Lucida Sans Unicode"/>
              </a:rPr>
              <a:t>4</a:t>
            </a:r>
            <a:r>
              <a:rPr dirty="0" sz="1000" spc="-50">
                <a:latin typeface="Tahoma"/>
                <a:cs typeface="Tahoma"/>
              </a:rPr>
              <a:t>)]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19/27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720706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809852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9651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4731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722082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785583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892428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72883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601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474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734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71573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910422"/>
            <a:ext cx="3900804" cy="996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25">
                <a:latin typeface="Tahoma"/>
                <a:cs typeface="Tahoma"/>
              </a:rPr>
              <a:t>erific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validi</a:t>
            </a:r>
            <a:r>
              <a:rPr dirty="0" sz="1000" spc="-2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uguaglianza: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479425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[lo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8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(lo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16)]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ha: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479425">
              <a:lnSpc>
                <a:spcPct val="100000"/>
              </a:lnSpc>
            </a:pP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[lo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FF0000"/>
                </a:solidFill>
                <a:latin typeface="Lucida Sans Unicode"/>
                <a:cs typeface="Lucida Sans Unicode"/>
              </a:rPr>
              <a:t>8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(lo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16)]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 </a:t>
            </a:r>
            <a:r>
              <a:rPr dirty="0" sz="1000" spc="5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 spc="-45">
                <a:latin typeface="Tahoma"/>
                <a:cs typeface="Tahoma"/>
              </a:rPr>
              <a:t>[lo</a:t>
            </a:r>
            <a:r>
              <a:rPr dirty="0" sz="1000" spc="-55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8</a:t>
            </a:r>
            <a:r>
              <a:rPr dirty="0" sz="1000" spc="-25">
                <a:latin typeface="Tahoma"/>
                <a:cs typeface="Tahoma"/>
              </a:rPr>
              <a:t>(lo</a:t>
            </a:r>
            <a:r>
              <a:rPr dirty="0" sz="1000" spc="-25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baseline="31746" sz="1050" spc="-44">
                <a:latin typeface="Lucida Sans Unicode"/>
                <a:cs typeface="Lucida Sans Unicode"/>
              </a:rPr>
              <a:t>4</a:t>
            </a:r>
            <a:r>
              <a:rPr dirty="0" sz="1000" spc="-50">
                <a:latin typeface="Tahoma"/>
                <a:cs typeface="Tahoma"/>
              </a:rPr>
              <a:t>)]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 spc="-45">
                <a:latin typeface="Tahoma"/>
                <a:cs typeface="Tahoma"/>
              </a:rPr>
              <a:t>[lo</a:t>
            </a:r>
            <a:r>
              <a:rPr dirty="0" sz="1000" spc="-55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8</a:t>
            </a:r>
            <a:r>
              <a:rPr dirty="0" sz="1000" spc="-25">
                <a:latin typeface="Tahoma"/>
                <a:cs typeface="Tahoma"/>
              </a:rPr>
              <a:t>(4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2)]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19/27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720706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809852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9651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4731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722082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785583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892428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72883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601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474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734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71573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910422"/>
            <a:ext cx="3900804" cy="1247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25">
                <a:latin typeface="Tahoma"/>
                <a:cs typeface="Tahoma"/>
              </a:rPr>
              <a:t>erific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validi</a:t>
            </a:r>
            <a:r>
              <a:rPr dirty="0" sz="1000" spc="-2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uguaglianza: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479425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[lo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8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(lo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16)]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ha: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479425">
              <a:lnSpc>
                <a:spcPct val="100000"/>
              </a:lnSpc>
            </a:pP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[lo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FF0000"/>
                </a:solidFill>
                <a:latin typeface="Lucida Sans Unicode"/>
                <a:cs typeface="Lucida Sans Unicode"/>
              </a:rPr>
              <a:t>8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(lo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16)]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 </a:t>
            </a:r>
            <a:r>
              <a:rPr dirty="0" sz="1000" spc="5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 spc="-45">
                <a:latin typeface="Tahoma"/>
                <a:cs typeface="Tahoma"/>
              </a:rPr>
              <a:t>[lo</a:t>
            </a:r>
            <a:r>
              <a:rPr dirty="0" sz="1000" spc="-55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8</a:t>
            </a:r>
            <a:r>
              <a:rPr dirty="0" sz="1000" spc="-25">
                <a:latin typeface="Tahoma"/>
                <a:cs typeface="Tahoma"/>
              </a:rPr>
              <a:t>(lo</a:t>
            </a:r>
            <a:r>
              <a:rPr dirty="0" sz="1000" spc="-25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baseline="31746" sz="1050" spc="-44">
                <a:latin typeface="Lucida Sans Unicode"/>
                <a:cs typeface="Lucida Sans Unicode"/>
              </a:rPr>
              <a:t>4</a:t>
            </a:r>
            <a:r>
              <a:rPr dirty="0" sz="1000" spc="-50">
                <a:latin typeface="Tahoma"/>
                <a:cs typeface="Tahoma"/>
              </a:rPr>
              <a:t>)]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 spc="-45">
                <a:latin typeface="Tahoma"/>
                <a:cs typeface="Tahoma"/>
              </a:rPr>
              <a:t>[lo</a:t>
            </a:r>
            <a:r>
              <a:rPr dirty="0" sz="1000" spc="-55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8</a:t>
            </a:r>
            <a:r>
              <a:rPr dirty="0" sz="1000" spc="-25">
                <a:latin typeface="Tahoma"/>
                <a:cs typeface="Tahoma"/>
              </a:rPr>
              <a:t>(4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2)]</a:t>
            </a:r>
            <a:endParaRPr sz="1000">
              <a:latin typeface="Tahoma"/>
              <a:cs typeface="Tahoma"/>
            </a:endParaRPr>
          </a:p>
          <a:p>
            <a:pPr algn="ctr" marL="170815">
              <a:lnSpc>
                <a:spcPct val="100000"/>
              </a:lnSpc>
              <a:spcBef>
                <a:spcPts val="815"/>
              </a:spcBef>
            </a:pPr>
            <a:r>
              <a:rPr dirty="0" baseline="2777" sz="1500" spc="60">
                <a:latin typeface="Tahoma"/>
                <a:cs typeface="Tahoma"/>
              </a:rPr>
              <a:t>=</a:t>
            </a:r>
            <a:r>
              <a:rPr dirty="0" baseline="2777" sz="1500" spc="60">
                <a:latin typeface="Tahoma"/>
                <a:cs typeface="Tahoma"/>
              </a:rPr>
              <a:t>  </a:t>
            </a:r>
            <a:r>
              <a:rPr dirty="0" baseline="2777" sz="1500" spc="82">
                <a:latin typeface="Tahoma"/>
                <a:cs typeface="Tahoma"/>
              </a:rPr>
              <a:t> </a:t>
            </a:r>
            <a:r>
              <a:rPr dirty="0" baseline="2777" sz="1500" spc="-44">
                <a:latin typeface="Tahoma"/>
                <a:cs typeface="Tahoma"/>
              </a:rPr>
              <a:t>lo</a:t>
            </a:r>
            <a:r>
              <a:rPr dirty="0" baseline="2777" sz="1500" spc="-44">
                <a:latin typeface="Tahoma"/>
                <a:cs typeface="Tahoma"/>
              </a:rPr>
              <a:t>g</a:t>
            </a:r>
            <a:r>
              <a:rPr dirty="0" baseline="-15873" sz="1050" spc="-44">
                <a:latin typeface="Lucida Sans Unicode"/>
                <a:cs typeface="Lucida Sans Unicode"/>
              </a:rPr>
              <a:t>3</a:t>
            </a:r>
            <a:r>
              <a:rPr dirty="0" baseline="2777" sz="1500" spc="-37">
                <a:latin typeface="Tahoma"/>
                <a:cs typeface="Tahoma"/>
              </a:rPr>
              <a:t>(lo</a:t>
            </a:r>
            <a:r>
              <a:rPr dirty="0" baseline="2777" sz="1500" spc="-37">
                <a:latin typeface="Tahoma"/>
                <a:cs typeface="Tahoma"/>
              </a:rPr>
              <a:t>g</a:t>
            </a:r>
            <a:r>
              <a:rPr dirty="0" baseline="-15873" sz="1050" spc="-120">
                <a:latin typeface="Lucida Sans Unicode"/>
                <a:cs typeface="Lucida Sans Unicode"/>
              </a:rPr>
              <a:t>2</a:t>
            </a:r>
            <a:r>
              <a:rPr dirty="0" sz="500" spc="-55">
                <a:latin typeface="Lucida Sans Unicode"/>
                <a:cs typeface="Lucida Sans Unicode"/>
              </a:rPr>
              <a:t>3</a:t>
            </a:r>
            <a:r>
              <a:rPr dirty="0" sz="500">
                <a:latin typeface="Lucida Sans Unicode"/>
                <a:cs typeface="Lucida Sans Unicode"/>
              </a:rPr>
              <a:t> </a:t>
            </a:r>
            <a:r>
              <a:rPr dirty="0" sz="500" spc="-55">
                <a:latin typeface="Lucida Sans Unicode"/>
                <a:cs typeface="Lucida Sans Unicode"/>
              </a:rPr>
              <a:t> </a:t>
            </a:r>
            <a:r>
              <a:rPr dirty="0" baseline="2777" sz="1500" spc="-75">
                <a:latin typeface="Tahoma"/>
                <a:cs typeface="Tahoma"/>
              </a:rPr>
              <a:t>2</a:t>
            </a:r>
            <a:r>
              <a:rPr dirty="0" baseline="35714" sz="1050" spc="-44">
                <a:latin typeface="Lucida Sans Unicode"/>
                <a:cs typeface="Lucida Sans Unicode"/>
              </a:rPr>
              <a:t>2</a:t>
            </a:r>
            <a:r>
              <a:rPr dirty="0" baseline="2777" sz="1500">
                <a:latin typeface="Tahoma"/>
                <a:cs typeface="Tahoma"/>
              </a:rPr>
              <a:t>)</a:t>
            </a:r>
            <a:endParaRPr baseline="2777" sz="15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19/27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720706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809852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9651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4731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722082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785583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892428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72883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601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474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734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71573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910422"/>
            <a:ext cx="3039745" cy="456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25">
                <a:latin typeface="Tahoma"/>
                <a:cs typeface="Tahoma"/>
              </a:rPr>
              <a:t>erific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validi</a:t>
            </a:r>
            <a:r>
              <a:rPr dirty="0" sz="1000" spc="-2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uguaglianza: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353185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[lo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8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(lo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16)]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1454630"/>
            <a:ext cx="3900804" cy="5956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ha: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492125">
              <a:lnSpc>
                <a:spcPct val="100000"/>
              </a:lnSpc>
            </a:pP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[lo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FF0000"/>
                </a:solidFill>
                <a:latin typeface="Lucida Sans Unicode"/>
                <a:cs typeface="Lucida Sans Unicode"/>
              </a:rPr>
              <a:t>8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(lo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16)]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 </a:t>
            </a:r>
            <a:r>
              <a:rPr dirty="0" sz="1000" spc="5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 spc="-45">
                <a:latin typeface="Tahoma"/>
                <a:cs typeface="Tahoma"/>
              </a:rPr>
              <a:t>[lo</a:t>
            </a:r>
            <a:r>
              <a:rPr dirty="0" sz="1000" spc="-55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8</a:t>
            </a:r>
            <a:r>
              <a:rPr dirty="0" sz="1000" spc="-25">
                <a:latin typeface="Tahoma"/>
                <a:cs typeface="Tahoma"/>
              </a:rPr>
              <a:t>(lo</a:t>
            </a:r>
            <a:r>
              <a:rPr dirty="0" sz="1000" spc="-25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baseline="31746" sz="1050" spc="-44">
                <a:latin typeface="Lucida Sans Unicode"/>
                <a:cs typeface="Lucida Sans Unicode"/>
              </a:rPr>
              <a:t>4</a:t>
            </a:r>
            <a:r>
              <a:rPr dirty="0" sz="1000" spc="-50">
                <a:latin typeface="Tahoma"/>
                <a:cs typeface="Tahoma"/>
              </a:rPr>
              <a:t>)]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 spc="-45">
                <a:latin typeface="Tahoma"/>
                <a:cs typeface="Tahoma"/>
              </a:rPr>
              <a:t>[lo</a:t>
            </a:r>
            <a:r>
              <a:rPr dirty="0" sz="1000" spc="-55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8</a:t>
            </a:r>
            <a:r>
              <a:rPr dirty="0" sz="1000" spc="-25">
                <a:latin typeface="Tahoma"/>
                <a:cs typeface="Tahoma"/>
              </a:rPr>
              <a:t>(4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2)]</a:t>
            </a:r>
            <a:endParaRPr sz="1000">
              <a:latin typeface="Tahoma"/>
              <a:cs typeface="Tahoma"/>
            </a:endParaRPr>
          </a:p>
          <a:p>
            <a:pPr algn="r" marR="913765">
              <a:lnSpc>
                <a:spcPct val="100000"/>
              </a:lnSpc>
              <a:spcBef>
                <a:spcPts val="100"/>
              </a:spcBef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74748" y="1960037"/>
            <a:ext cx="1324610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60">
                <a:latin typeface="Tahoma"/>
                <a:cs typeface="Tahoma"/>
              </a:rPr>
              <a:t>=</a:t>
            </a:r>
            <a:r>
              <a:rPr dirty="0" baseline="2777" sz="1500" spc="60">
                <a:latin typeface="Tahoma"/>
                <a:cs typeface="Tahoma"/>
              </a:rPr>
              <a:t>  </a:t>
            </a:r>
            <a:r>
              <a:rPr dirty="0" baseline="2777" sz="1500" spc="82">
                <a:latin typeface="Tahoma"/>
                <a:cs typeface="Tahoma"/>
              </a:rPr>
              <a:t> </a:t>
            </a:r>
            <a:r>
              <a:rPr dirty="0" baseline="2777" sz="1500" spc="-44">
                <a:latin typeface="Tahoma"/>
                <a:cs typeface="Tahoma"/>
              </a:rPr>
              <a:t>lo</a:t>
            </a:r>
            <a:r>
              <a:rPr dirty="0" baseline="2777" sz="1500" spc="-44">
                <a:latin typeface="Tahoma"/>
                <a:cs typeface="Tahoma"/>
              </a:rPr>
              <a:t>g</a:t>
            </a:r>
            <a:r>
              <a:rPr dirty="0" baseline="-15873" sz="1050" spc="-44">
                <a:latin typeface="Lucida Sans Unicode"/>
                <a:cs typeface="Lucida Sans Unicode"/>
              </a:rPr>
              <a:t>3</a:t>
            </a:r>
            <a:r>
              <a:rPr dirty="0" baseline="2777" sz="1500" spc="-37">
                <a:latin typeface="Tahoma"/>
                <a:cs typeface="Tahoma"/>
              </a:rPr>
              <a:t>(lo</a:t>
            </a:r>
            <a:r>
              <a:rPr dirty="0" baseline="2777" sz="1500" spc="-37">
                <a:latin typeface="Tahoma"/>
                <a:cs typeface="Tahoma"/>
              </a:rPr>
              <a:t>g</a:t>
            </a:r>
            <a:r>
              <a:rPr dirty="0" baseline="-15873" sz="1050" spc="-120">
                <a:latin typeface="Lucida Sans Unicode"/>
                <a:cs typeface="Lucida Sans Unicode"/>
              </a:rPr>
              <a:t>2</a:t>
            </a:r>
            <a:r>
              <a:rPr dirty="0" sz="500" spc="-55">
                <a:latin typeface="Lucida Sans Unicode"/>
                <a:cs typeface="Lucida Sans Unicode"/>
              </a:rPr>
              <a:t>3</a:t>
            </a:r>
            <a:r>
              <a:rPr dirty="0" sz="500">
                <a:latin typeface="Lucida Sans Unicode"/>
                <a:cs typeface="Lucida Sans Unicode"/>
              </a:rPr>
              <a:t> </a:t>
            </a:r>
            <a:r>
              <a:rPr dirty="0" sz="500" spc="-55">
                <a:latin typeface="Lucida Sans Unicode"/>
                <a:cs typeface="Lucida Sans Unicode"/>
              </a:rPr>
              <a:t> </a:t>
            </a:r>
            <a:r>
              <a:rPr dirty="0" baseline="2777" sz="1500" spc="-75">
                <a:latin typeface="Tahoma"/>
                <a:cs typeface="Tahoma"/>
              </a:rPr>
              <a:t>2</a:t>
            </a:r>
            <a:r>
              <a:rPr dirty="0" baseline="35714" sz="1050" spc="-44">
                <a:latin typeface="Lucida Sans Unicode"/>
                <a:cs typeface="Lucida Sans Unicode"/>
              </a:rPr>
              <a:t>2</a:t>
            </a:r>
            <a:r>
              <a:rPr dirty="0" baseline="2777" sz="1500">
                <a:latin typeface="Tahoma"/>
                <a:cs typeface="Tahoma"/>
              </a:rPr>
              <a:t>)</a:t>
            </a:r>
            <a:r>
              <a:rPr dirty="0" baseline="2777" sz="1500" spc="-60">
                <a:latin typeface="Tahoma"/>
                <a:cs typeface="Tahoma"/>
              </a:rPr>
              <a:t> </a:t>
            </a:r>
            <a:r>
              <a:rPr dirty="0" baseline="2777" sz="1500" spc="60">
                <a:latin typeface="Tahoma"/>
                <a:cs typeface="Tahoma"/>
              </a:rPr>
              <a:t>=</a:t>
            </a:r>
            <a:r>
              <a:rPr dirty="0" baseline="2777" sz="1500" spc="-60">
                <a:latin typeface="Tahoma"/>
                <a:cs typeface="Tahoma"/>
              </a:rPr>
              <a:t> </a:t>
            </a:r>
            <a:r>
              <a:rPr dirty="0" baseline="2777" sz="1500" spc="-44">
                <a:latin typeface="Tahoma"/>
                <a:cs typeface="Tahoma"/>
              </a:rPr>
              <a:t>lo</a:t>
            </a:r>
            <a:r>
              <a:rPr dirty="0" baseline="2777" sz="1500" spc="-44">
                <a:latin typeface="Tahoma"/>
                <a:cs typeface="Tahoma"/>
              </a:rPr>
              <a:t>g</a:t>
            </a:r>
            <a:r>
              <a:rPr dirty="0" baseline="-15873" sz="1050" spc="-120">
                <a:latin typeface="Lucida Sans Unicode"/>
                <a:cs typeface="Lucida Sans Unicode"/>
              </a:rPr>
              <a:t>3</a:t>
            </a:r>
            <a:endParaRPr baseline="-15873" sz="105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029089" y="206001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016389" y="2070555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19/27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720706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809852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9651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4731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722082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785583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892428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72883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601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474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734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71573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910422"/>
            <a:ext cx="3039745" cy="456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25">
                <a:latin typeface="Tahoma"/>
                <a:cs typeface="Tahoma"/>
              </a:rPr>
              <a:t>erific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validi</a:t>
            </a:r>
            <a:r>
              <a:rPr dirty="0" sz="1000" spc="-2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uguaglianza: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353185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[lo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8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(lo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16)]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1454630"/>
            <a:ext cx="3900804" cy="5956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ha: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492125">
              <a:lnSpc>
                <a:spcPct val="100000"/>
              </a:lnSpc>
            </a:pP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[lo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FF0000"/>
                </a:solidFill>
                <a:latin typeface="Lucida Sans Unicode"/>
                <a:cs typeface="Lucida Sans Unicode"/>
              </a:rPr>
              <a:t>8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(lo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16)]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 </a:t>
            </a:r>
            <a:r>
              <a:rPr dirty="0" sz="1000" spc="5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 spc="-45">
                <a:latin typeface="Tahoma"/>
                <a:cs typeface="Tahoma"/>
              </a:rPr>
              <a:t>[lo</a:t>
            </a:r>
            <a:r>
              <a:rPr dirty="0" sz="1000" spc="-55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8</a:t>
            </a:r>
            <a:r>
              <a:rPr dirty="0" sz="1000" spc="-25">
                <a:latin typeface="Tahoma"/>
                <a:cs typeface="Tahoma"/>
              </a:rPr>
              <a:t>(lo</a:t>
            </a:r>
            <a:r>
              <a:rPr dirty="0" sz="1000" spc="-25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baseline="31746" sz="1050" spc="-44">
                <a:latin typeface="Lucida Sans Unicode"/>
                <a:cs typeface="Lucida Sans Unicode"/>
              </a:rPr>
              <a:t>4</a:t>
            </a:r>
            <a:r>
              <a:rPr dirty="0" sz="1000" spc="-50">
                <a:latin typeface="Tahoma"/>
                <a:cs typeface="Tahoma"/>
              </a:rPr>
              <a:t>)]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 spc="-45">
                <a:latin typeface="Tahoma"/>
                <a:cs typeface="Tahoma"/>
              </a:rPr>
              <a:t>[lo</a:t>
            </a:r>
            <a:r>
              <a:rPr dirty="0" sz="1000" spc="-55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8</a:t>
            </a:r>
            <a:r>
              <a:rPr dirty="0" sz="1000" spc="-25">
                <a:latin typeface="Tahoma"/>
                <a:cs typeface="Tahoma"/>
              </a:rPr>
              <a:t>(4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2)]</a:t>
            </a:r>
            <a:endParaRPr sz="1000">
              <a:latin typeface="Tahoma"/>
              <a:cs typeface="Tahoma"/>
            </a:endParaRPr>
          </a:p>
          <a:p>
            <a:pPr algn="r" marR="913765">
              <a:lnSpc>
                <a:spcPct val="100000"/>
              </a:lnSpc>
              <a:spcBef>
                <a:spcPts val="100"/>
              </a:spcBef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029089" y="206001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674748" y="1960037"/>
            <a:ext cx="1324610" cy="440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60">
                <a:latin typeface="Tahoma"/>
                <a:cs typeface="Tahoma"/>
              </a:rPr>
              <a:t>=</a:t>
            </a:r>
            <a:r>
              <a:rPr dirty="0" baseline="2777" sz="1500" spc="60">
                <a:latin typeface="Tahoma"/>
                <a:cs typeface="Tahoma"/>
              </a:rPr>
              <a:t>  </a:t>
            </a:r>
            <a:r>
              <a:rPr dirty="0" baseline="2777" sz="1500" spc="82">
                <a:latin typeface="Tahoma"/>
                <a:cs typeface="Tahoma"/>
              </a:rPr>
              <a:t> </a:t>
            </a:r>
            <a:r>
              <a:rPr dirty="0" baseline="2777" sz="1500" spc="-44">
                <a:latin typeface="Tahoma"/>
                <a:cs typeface="Tahoma"/>
              </a:rPr>
              <a:t>lo</a:t>
            </a:r>
            <a:r>
              <a:rPr dirty="0" baseline="2777" sz="1500" spc="-44">
                <a:latin typeface="Tahoma"/>
                <a:cs typeface="Tahoma"/>
              </a:rPr>
              <a:t>g</a:t>
            </a:r>
            <a:r>
              <a:rPr dirty="0" baseline="-15873" sz="1050" spc="-44">
                <a:latin typeface="Lucida Sans Unicode"/>
                <a:cs typeface="Lucida Sans Unicode"/>
              </a:rPr>
              <a:t>3</a:t>
            </a:r>
            <a:r>
              <a:rPr dirty="0" baseline="2777" sz="1500" spc="-37">
                <a:latin typeface="Tahoma"/>
                <a:cs typeface="Tahoma"/>
              </a:rPr>
              <a:t>(lo</a:t>
            </a:r>
            <a:r>
              <a:rPr dirty="0" baseline="2777" sz="1500" spc="-37">
                <a:latin typeface="Tahoma"/>
                <a:cs typeface="Tahoma"/>
              </a:rPr>
              <a:t>g</a:t>
            </a:r>
            <a:r>
              <a:rPr dirty="0" baseline="-15873" sz="1050" spc="-120">
                <a:latin typeface="Lucida Sans Unicode"/>
                <a:cs typeface="Lucida Sans Unicode"/>
              </a:rPr>
              <a:t>2</a:t>
            </a:r>
            <a:r>
              <a:rPr dirty="0" sz="500" spc="-55">
                <a:latin typeface="Lucida Sans Unicode"/>
                <a:cs typeface="Lucida Sans Unicode"/>
              </a:rPr>
              <a:t>3</a:t>
            </a:r>
            <a:r>
              <a:rPr dirty="0" sz="500">
                <a:latin typeface="Lucida Sans Unicode"/>
                <a:cs typeface="Lucida Sans Unicode"/>
              </a:rPr>
              <a:t> </a:t>
            </a:r>
            <a:r>
              <a:rPr dirty="0" sz="500" spc="-55">
                <a:latin typeface="Lucida Sans Unicode"/>
                <a:cs typeface="Lucida Sans Unicode"/>
              </a:rPr>
              <a:t> </a:t>
            </a:r>
            <a:r>
              <a:rPr dirty="0" baseline="2777" sz="1500" spc="-75">
                <a:latin typeface="Tahoma"/>
                <a:cs typeface="Tahoma"/>
              </a:rPr>
              <a:t>2</a:t>
            </a:r>
            <a:r>
              <a:rPr dirty="0" baseline="35714" sz="1050" spc="-44">
                <a:latin typeface="Lucida Sans Unicode"/>
                <a:cs typeface="Lucida Sans Unicode"/>
              </a:rPr>
              <a:t>2</a:t>
            </a:r>
            <a:r>
              <a:rPr dirty="0" baseline="2777" sz="1500">
                <a:latin typeface="Tahoma"/>
                <a:cs typeface="Tahoma"/>
              </a:rPr>
              <a:t>)</a:t>
            </a:r>
            <a:r>
              <a:rPr dirty="0" baseline="2777" sz="1500" spc="-60">
                <a:latin typeface="Tahoma"/>
                <a:cs typeface="Tahoma"/>
              </a:rPr>
              <a:t> </a:t>
            </a:r>
            <a:r>
              <a:rPr dirty="0" baseline="2777" sz="1500" spc="60">
                <a:latin typeface="Tahoma"/>
                <a:cs typeface="Tahoma"/>
              </a:rPr>
              <a:t>=</a:t>
            </a:r>
            <a:r>
              <a:rPr dirty="0" baseline="2777" sz="1500" spc="-60">
                <a:latin typeface="Tahoma"/>
                <a:cs typeface="Tahoma"/>
              </a:rPr>
              <a:t> </a:t>
            </a:r>
            <a:r>
              <a:rPr dirty="0" baseline="2777" sz="1500" spc="-44">
                <a:latin typeface="Tahoma"/>
                <a:cs typeface="Tahoma"/>
              </a:rPr>
              <a:t>lo</a:t>
            </a:r>
            <a:r>
              <a:rPr dirty="0" baseline="2777" sz="1500" spc="-44">
                <a:latin typeface="Tahoma"/>
                <a:cs typeface="Tahoma"/>
              </a:rPr>
              <a:t>g</a:t>
            </a:r>
            <a:r>
              <a:rPr dirty="0" baseline="-15873" sz="1050" spc="-120">
                <a:latin typeface="Lucida Sans Unicode"/>
                <a:cs typeface="Lucida Sans Unicode"/>
              </a:rPr>
              <a:t>3</a:t>
            </a:r>
            <a:endParaRPr baseline="-15873" sz="105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4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16389" y="2070555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19/27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720706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809852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9651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4731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722082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785583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892428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72883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601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474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734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71573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910422"/>
            <a:ext cx="3039745" cy="456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25">
                <a:latin typeface="Tahoma"/>
                <a:cs typeface="Tahoma"/>
              </a:rPr>
              <a:t>erific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validi</a:t>
            </a:r>
            <a:r>
              <a:rPr dirty="0" sz="1000" spc="-2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uguaglianza: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353185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[lo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8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(lo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16)]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1454630"/>
            <a:ext cx="3900804" cy="5956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ha: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492125">
              <a:lnSpc>
                <a:spcPct val="100000"/>
              </a:lnSpc>
            </a:pP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[lo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FF0000"/>
                </a:solidFill>
                <a:latin typeface="Lucida Sans Unicode"/>
                <a:cs typeface="Lucida Sans Unicode"/>
              </a:rPr>
              <a:t>8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(lo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16)]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 </a:t>
            </a:r>
            <a:r>
              <a:rPr dirty="0" sz="1000" spc="5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 spc="-45">
                <a:latin typeface="Tahoma"/>
                <a:cs typeface="Tahoma"/>
              </a:rPr>
              <a:t>[lo</a:t>
            </a:r>
            <a:r>
              <a:rPr dirty="0" sz="1000" spc="-55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8</a:t>
            </a:r>
            <a:r>
              <a:rPr dirty="0" sz="1000" spc="-25">
                <a:latin typeface="Tahoma"/>
                <a:cs typeface="Tahoma"/>
              </a:rPr>
              <a:t>(lo</a:t>
            </a:r>
            <a:r>
              <a:rPr dirty="0" sz="1000" spc="-25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baseline="31746" sz="1050" spc="-44">
                <a:latin typeface="Lucida Sans Unicode"/>
                <a:cs typeface="Lucida Sans Unicode"/>
              </a:rPr>
              <a:t>4</a:t>
            </a:r>
            <a:r>
              <a:rPr dirty="0" sz="1000" spc="-50">
                <a:latin typeface="Tahoma"/>
                <a:cs typeface="Tahoma"/>
              </a:rPr>
              <a:t>)]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 spc="-45">
                <a:latin typeface="Tahoma"/>
                <a:cs typeface="Tahoma"/>
              </a:rPr>
              <a:t>[lo</a:t>
            </a:r>
            <a:r>
              <a:rPr dirty="0" sz="1000" spc="-55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8</a:t>
            </a:r>
            <a:r>
              <a:rPr dirty="0" sz="1000" spc="-25">
                <a:latin typeface="Tahoma"/>
                <a:cs typeface="Tahoma"/>
              </a:rPr>
              <a:t>(4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2)]</a:t>
            </a:r>
            <a:endParaRPr sz="1000">
              <a:latin typeface="Tahoma"/>
              <a:cs typeface="Tahoma"/>
            </a:endParaRPr>
          </a:p>
          <a:p>
            <a:pPr algn="r" marR="913765">
              <a:lnSpc>
                <a:spcPct val="100000"/>
              </a:lnSpc>
              <a:spcBef>
                <a:spcPts val="100"/>
              </a:spcBef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74748" y="1960037"/>
            <a:ext cx="1324610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60">
                <a:latin typeface="Tahoma"/>
                <a:cs typeface="Tahoma"/>
              </a:rPr>
              <a:t>=</a:t>
            </a:r>
            <a:r>
              <a:rPr dirty="0" baseline="2777" sz="1500" spc="60">
                <a:latin typeface="Tahoma"/>
                <a:cs typeface="Tahoma"/>
              </a:rPr>
              <a:t>  </a:t>
            </a:r>
            <a:r>
              <a:rPr dirty="0" baseline="2777" sz="1500" spc="82">
                <a:latin typeface="Tahoma"/>
                <a:cs typeface="Tahoma"/>
              </a:rPr>
              <a:t> </a:t>
            </a:r>
            <a:r>
              <a:rPr dirty="0" baseline="2777" sz="1500" spc="-44">
                <a:latin typeface="Tahoma"/>
                <a:cs typeface="Tahoma"/>
              </a:rPr>
              <a:t>lo</a:t>
            </a:r>
            <a:r>
              <a:rPr dirty="0" baseline="2777" sz="1500" spc="-44">
                <a:latin typeface="Tahoma"/>
                <a:cs typeface="Tahoma"/>
              </a:rPr>
              <a:t>g</a:t>
            </a:r>
            <a:r>
              <a:rPr dirty="0" baseline="-15873" sz="1050" spc="-44">
                <a:latin typeface="Lucida Sans Unicode"/>
                <a:cs typeface="Lucida Sans Unicode"/>
              </a:rPr>
              <a:t>3</a:t>
            </a:r>
            <a:r>
              <a:rPr dirty="0" baseline="2777" sz="1500" spc="-37">
                <a:latin typeface="Tahoma"/>
                <a:cs typeface="Tahoma"/>
              </a:rPr>
              <a:t>(lo</a:t>
            </a:r>
            <a:r>
              <a:rPr dirty="0" baseline="2777" sz="1500" spc="-37">
                <a:latin typeface="Tahoma"/>
                <a:cs typeface="Tahoma"/>
              </a:rPr>
              <a:t>g</a:t>
            </a:r>
            <a:r>
              <a:rPr dirty="0" baseline="-15873" sz="1050" spc="-120">
                <a:latin typeface="Lucida Sans Unicode"/>
                <a:cs typeface="Lucida Sans Unicode"/>
              </a:rPr>
              <a:t>2</a:t>
            </a:r>
            <a:r>
              <a:rPr dirty="0" sz="500" spc="-55">
                <a:latin typeface="Lucida Sans Unicode"/>
                <a:cs typeface="Lucida Sans Unicode"/>
              </a:rPr>
              <a:t>3</a:t>
            </a:r>
            <a:r>
              <a:rPr dirty="0" sz="500">
                <a:latin typeface="Lucida Sans Unicode"/>
                <a:cs typeface="Lucida Sans Unicode"/>
              </a:rPr>
              <a:t> </a:t>
            </a:r>
            <a:r>
              <a:rPr dirty="0" sz="500" spc="-55">
                <a:latin typeface="Lucida Sans Unicode"/>
                <a:cs typeface="Lucida Sans Unicode"/>
              </a:rPr>
              <a:t> </a:t>
            </a:r>
            <a:r>
              <a:rPr dirty="0" baseline="2777" sz="1500" spc="-75">
                <a:latin typeface="Tahoma"/>
                <a:cs typeface="Tahoma"/>
              </a:rPr>
              <a:t>2</a:t>
            </a:r>
            <a:r>
              <a:rPr dirty="0" baseline="35714" sz="1050" spc="-44">
                <a:latin typeface="Lucida Sans Unicode"/>
                <a:cs typeface="Lucida Sans Unicode"/>
              </a:rPr>
              <a:t>2</a:t>
            </a:r>
            <a:r>
              <a:rPr dirty="0" baseline="2777" sz="1500">
                <a:latin typeface="Tahoma"/>
                <a:cs typeface="Tahoma"/>
              </a:rPr>
              <a:t>)</a:t>
            </a:r>
            <a:r>
              <a:rPr dirty="0" baseline="2777" sz="1500" spc="-60">
                <a:latin typeface="Tahoma"/>
                <a:cs typeface="Tahoma"/>
              </a:rPr>
              <a:t> </a:t>
            </a:r>
            <a:r>
              <a:rPr dirty="0" baseline="2777" sz="1500" spc="60">
                <a:latin typeface="Tahoma"/>
                <a:cs typeface="Tahoma"/>
              </a:rPr>
              <a:t>=</a:t>
            </a:r>
            <a:r>
              <a:rPr dirty="0" baseline="2777" sz="1500" spc="-60">
                <a:latin typeface="Tahoma"/>
                <a:cs typeface="Tahoma"/>
              </a:rPr>
              <a:t> </a:t>
            </a:r>
            <a:r>
              <a:rPr dirty="0" baseline="2777" sz="1500" spc="-44">
                <a:latin typeface="Tahoma"/>
                <a:cs typeface="Tahoma"/>
              </a:rPr>
              <a:t>lo</a:t>
            </a:r>
            <a:r>
              <a:rPr dirty="0" baseline="2777" sz="1500" spc="-44">
                <a:latin typeface="Tahoma"/>
                <a:cs typeface="Tahoma"/>
              </a:rPr>
              <a:t>g</a:t>
            </a:r>
            <a:r>
              <a:rPr dirty="0" baseline="-15873" sz="1050" spc="-120">
                <a:latin typeface="Lucida Sans Unicode"/>
                <a:cs typeface="Lucida Sans Unicode"/>
              </a:rPr>
              <a:t>3</a:t>
            </a:r>
            <a:endParaRPr baseline="-15873" sz="105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029089" y="206001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016389" y="2070555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74748" y="2209035"/>
            <a:ext cx="171577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4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19/27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720706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809852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9651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4731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722082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785583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892428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72883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601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474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734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71573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910422"/>
            <a:ext cx="3039745" cy="456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25">
                <a:latin typeface="Tahoma"/>
                <a:cs typeface="Tahoma"/>
              </a:rPr>
              <a:t>erific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validi</a:t>
            </a:r>
            <a:r>
              <a:rPr dirty="0" sz="1000" spc="-2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uguaglianza: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353185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[lo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8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(lo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16)]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1454630"/>
            <a:ext cx="3900804" cy="5956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ha: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492125">
              <a:lnSpc>
                <a:spcPct val="100000"/>
              </a:lnSpc>
            </a:pP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[lo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FF0000"/>
                </a:solidFill>
                <a:latin typeface="Lucida Sans Unicode"/>
                <a:cs typeface="Lucida Sans Unicode"/>
              </a:rPr>
              <a:t>8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(lo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16)]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 </a:t>
            </a:r>
            <a:r>
              <a:rPr dirty="0" sz="1000" spc="5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 spc="-45">
                <a:latin typeface="Tahoma"/>
                <a:cs typeface="Tahoma"/>
              </a:rPr>
              <a:t>[lo</a:t>
            </a:r>
            <a:r>
              <a:rPr dirty="0" sz="1000" spc="-55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8</a:t>
            </a:r>
            <a:r>
              <a:rPr dirty="0" sz="1000" spc="-25">
                <a:latin typeface="Tahoma"/>
                <a:cs typeface="Tahoma"/>
              </a:rPr>
              <a:t>(lo</a:t>
            </a:r>
            <a:r>
              <a:rPr dirty="0" sz="1000" spc="-25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baseline="31746" sz="1050" spc="-44">
                <a:latin typeface="Lucida Sans Unicode"/>
                <a:cs typeface="Lucida Sans Unicode"/>
              </a:rPr>
              <a:t>4</a:t>
            </a:r>
            <a:r>
              <a:rPr dirty="0" sz="1000" spc="-50">
                <a:latin typeface="Tahoma"/>
                <a:cs typeface="Tahoma"/>
              </a:rPr>
              <a:t>)]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 spc="-45">
                <a:latin typeface="Tahoma"/>
                <a:cs typeface="Tahoma"/>
              </a:rPr>
              <a:t>[lo</a:t>
            </a:r>
            <a:r>
              <a:rPr dirty="0" sz="1000" spc="-55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8</a:t>
            </a:r>
            <a:r>
              <a:rPr dirty="0" sz="1000" spc="-25">
                <a:latin typeface="Tahoma"/>
                <a:cs typeface="Tahoma"/>
              </a:rPr>
              <a:t>(4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2)]</a:t>
            </a:r>
            <a:endParaRPr sz="1000">
              <a:latin typeface="Tahoma"/>
              <a:cs typeface="Tahoma"/>
            </a:endParaRPr>
          </a:p>
          <a:p>
            <a:pPr algn="r" marR="913765">
              <a:lnSpc>
                <a:spcPct val="100000"/>
              </a:lnSpc>
              <a:spcBef>
                <a:spcPts val="100"/>
              </a:spcBef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74748" y="1960037"/>
            <a:ext cx="1324610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60">
                <a:latin typeface="Tahoma"/>
                <a:cs typeface="Tahoma"/>
              </a:rPr>
              <a:t>=</a:t>
            </a:r>
            <a:r>
              <a:rPr dirty="0" baseline="2777" sz="1500" spc="60">
                <a:latin typeface="Tahoma"/>
                <a:cs typeface="Tahoma"/>
              </a:rPr>
              <a:t>  </a:t>
            </a:r>
            <a:r>
              <a:rPr dirty="0" baseline="2777" sz="1500" spc="82">
                <a:latin typeface="Tahoma"/>
                <a:cs typeface="Tahoma"/>
              </a:rPr>
              <a:t> </a:t>
            </a:r>
            <a:r>
              <a:rPr dirty="0" baseline="2777" sz="1500" spc="-44">
                <a:latin typeface="Tahoma"/>
                <a:cs typeface="Tahoma"/>
              </a:rPr>
              <a:t>lo</a:t>
            </a:r>
            <a:r>
              <a:rPr dirty="0" baseline="2777" sz="1500" spc="-44">
                <a:latin typeface="Tahoma"/>
                <a:cs typeface="Tahoma"/>
              </a:rPr>
              <a:t>g</a:t>
            </a:r>
            <a:r>
              <a:rPr dirty="0" baseline="-15873" sz="1050" spc="-44">
                <a:latin typeface="Lucida Sans Unicode"/>
                <a:cs typeface="Lucida Sans Unicode"/>
              </a:rPr>
              <a:t>3</a:t>
            </a:r>
            <a:r>
              <a:rPr dirty="0" baseline="2777" sz="1500" spc="-37">
                <a:latin typeface="Tahoma"/>
                <a:cs typeface="Tahoma"/>
              </a:rPr>
              <a:t>(lo</a:t>
            </a:r>
            <a:r>
              <a:rPr dirty="0" baseline="2777" sz="1500" spc="-37">
                <a:latin typeface="Tahoma"/>
                <a:cs typeface="Tahoma"/>
              </a:rPr>
              <a:t>g</a:t>
            </a:r>
            <a:r>
              <a:rPr dirty="0" baseline="-15873" sz="1050" spc="-120">
                <a:latin typeface="Lucida Sans Unicode"/>
                <a:cs typeface="Lucida Sans Unicode"/>
              </a:rPr>
              <a:t>2</a:t>
            </a:r>
            <a:r>
              <a:rPr dirty="0" sz="500" spc="-55">
                <a:latin typeface="Lucida Sans Unicode"/>
                <a:cs typeface="Lucida Sans Unicode"/>
              </a:rPr>
              <a:t>3</a:t>
            </a:r>
            <a:r>
              <a:rPr dirty="0" sz="500">
                <a:latin typeface="Lucida Sans Unicode"/>
                <a:cs typeface="Lucida Sans Unicode"/>
              </a:rPr>
              <a:t> </a:t>
            </a:r>
            <a:r>
              <a:rPr dirty="0" sz="500" spc="-55">
                <a:latin typeface="Lucida Sans Unicode"/>
                <a:cs typeface="Lucida Sans Unicode"/>
              </a:rPr>
              <a:t> </a:t>
            </a:r>
            <a:r>
              <a:rPr dirty="0" baseline="2777" sz="1500" spc="-75">
                <a:latin typeface="Tahoma"/>
                <a:cs typeface="Tahoma"/>
              </a:rPr>
              <a:t>2</a:t>
            </a:r>
            <a:r>
              <a:rPr dirty="0" baseline="35714" sz="1050" spc="-44">
                <a:latin typeface="Lucida Sans Unicode"/>
                <a:cs typeface="Lucida Sans Unicode"/>
              </a:rPr>
              <a:t>2</a:t>
            </a:r>
            <a:r>
              <a:rPr dirty="0" baseline="2777" sz="1500">
                <a:latin typeface="Tahoma"/>
                <a:cs typeface="Tahoma"/>
              </a:rPr>
              <a:t>)</a:t>
            </a:r>
            <a:r>
              <a:rPr dirty="0" baseline="2777" sz="1500" spc="-60">
                <a:latin typeface="Tahoma"/>
                <a:cs typeface="Tahoma"/>
              </a:rPr>
              <a:t> </a:t>
            </a:r>
            <a:r>
              <a:rPr dirty="0" baseline="2777" sz="1500" spc="60">
                <a:latin typeface="Tahoma"/>
                <a:cs typeface="Tahoma"/>
              </a:rPr>
              <a:t>=</a:t>
            </a:r>
            <a:r>
              <a:rPr dirty="0" baseline="2777" sz="1500" spc="-60">
                <a:latin typeface="Tahoma"/>
                <a:cs typeface="Tahoma"/>
              </a:rPr>
              <a:t> </a:t>
            </a:r>
            <a:r>
              <a:rPr dirty="0" baseline="2777" sz="1500" spc="-44">
                <a:latin typeface="Tahoma"/>
                <a:cs typeface="Tahoma"/>
              </a:rPr>
              <a:t>lo</a:t>
            </a:r>
            <a:r>
              <a:rPr dirty="0" baseline="2777" sz="1500" spc="-44">
                <a:latin typeface="Tahoma"/>
                <a:cs typeface="Tahoma"/>
              </a:rPr>
              <a:t>g</a:t>
            </a:r>
            <a:r>
              <a:rPr dirty="0" baseline="-15873" sz="1050" spc="-120">
                <a:latin typeface="Lucida Sans Unicode"/>
                <a:cs typeface="Lucida Sans Unicode"/>
              </a:rPr>
              <a:t>3</a:t>
            </a:r>
            <a:endParaRPr baseline="-15873" sz="105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029089" y="206001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016389" y="2070555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830" y="2209035"/>
            <a:ext cx="3463290" cy="430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1560830">
              <a:lnSpc>
                <a:spcPct val="1826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4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0" i="1">
                <a:latin typeface="Verdana"/>
                <a:cs typeface="Verdana"/>
              </a:rPr>
              <a:t>,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rio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lato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destro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dell’identi</a:t>
            </a:r>
            <a:r>
              <a:rPr dirty="0" sz="1000" spc="-25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volevamo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dimostr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0">
                <a:latin typeface="Tahoma"/>
                <a:cs typeface="Tahoma"/>
              </a:rPr>
              <a:t>re.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19/27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5852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47686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4346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9427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59910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23411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30256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10711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9801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8531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726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5356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48256"/>
            <a:ext cx="255651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25">
                <a:latin typeface="Tahoma"/>
                <a:cs typeface="Tahoma"/>
              </a:rPr>
              <a:t>erific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validi</a:t>
            </a:r>
            <a:r>
              <a:rPr dirty="0" sz="1000" spc="-2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uguaglianza: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591144" y="961669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824227" y="1044117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65400" y="103861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24491" y="1044117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157224" y="967877"/>
            <a:ext cx="229362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3705" algn="l"/>
                <a:tab pos="1701800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2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baseline="-38888" sz="1500" spc="-44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23809" sz="1050" spc="397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baseline="-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23809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25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baseline="-38888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73009" y="894992"/>
            <a:ext cx="95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30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-38888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baseline="-38888" sz="75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11527" y="882279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666834" y="849698"/>
            <a:ext cx="297180" cy="204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3845" algn="l"/>
              </a:tabLst>
            </a:pPr>
            <a:r>
              <a:rPr dirty="0" baseline="-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15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11791" y="882279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7399" y="24034"/>
            <a:ext cx="429259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L’es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Pro</a:t>
            </a:r>
            <a:r>
              <a:rPr dirty="0" spc="-70"/>
              <a:t>p</a:t>
            </a:r>
            <a:r>
              <a:rPr dirty="0" spc="5"/>
              <a:t>rie</a:t>
            </a:r>
            <a:r>
              <a:rPr dirty="0" spc="-20"/>
              <a:t>t</a:t>
            </a:r>
            <a:r>
              <a:rPr dirty="0" spc="-455"/>
              <a:t>`</a:t>
            </a:r>
            <a:r>
              <a:rPr dirty="0" spc="-35"/>
              <a:t>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931504"/>
            <a:ext cx="196278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84630" algn="l"/>
              </a:tabLst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20" i="1">
                <a:latin typeface="Verdana"/>
                <a:cs typeface="Verdan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r>
              <a:rPr dirty="0" sz="1000" spc="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20" i="1">
                <a:latin typeface="Verdana"/>
                <a:cs typeface="Verdan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20">
                <a:latin typeface="Verdana"/>
                <a:cs typeface="Verdana"/>
              </a:rPr>
              <a:t>R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5852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47686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4346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9427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59910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23411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30256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10711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9801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8531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726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5356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48256"/>
            <a:ext cx="255651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25">
                <a:latin typeface="Tahoma"/>
                <a:cs typeface="Tahoma"/>
              </a:rPr>
              <a:t>erific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validi</a:t>
            </a:r>
            <a:r>
              <a:rPr dirty="0" sz="1000" spc="-2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uguaglianza: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591144" y="961669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824227" y="1044117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65400" y="103861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24491" y="1044117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157224" y="967877"/>
            <a:ext cx="229362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3705" algn="l"/>
                <a:tab pos="1701800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2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baseline="-38888" sz="1500" spc="-44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23809" sz="1050" spc="397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baseline="-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23809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25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baseline="-38888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73009" y="894992"/>
            <a:ext cx="95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30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-38888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baseline="-38888" sz="75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11527" y="882279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666834" y="849698"/>
            <a:ext cx="297180" cy="204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3845" algn="l"/>
              </a:tabLst>
            </a:pPr>
            <a:r>
              <a:rPr dirty="0" baseline="-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15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11791" y="882279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5852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47686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4346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9427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59910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23411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30256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10711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9801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8531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726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5356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48256"/>
            <a:ext cx="255651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25">
                <a:latin typeface="Tahoma"/>
                <a:cs typeface="Tahoma"/>
              </a:rPr>
              <a:t>erific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validi</a:t>
            </a:r>
            <a:r>
              <a:rPr dirty="0" sz="1000" spc="-2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uguaglianza: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591144" y="961669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824227" y="1044117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65400" y="103861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24491" y="1044117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157224" y="967877"/>
            <a:ext cx="229362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3705" algn="l"/>
                <a:tab pos="1701800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2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baseline="-38888" sz="1500" spc="-44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23809" sz="1050" spc="397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baseline="-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23809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25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baseline="-38888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73009" y="894992"/>
            <a:ext cx="95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30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-38888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baseline="-38888" sz="75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11527" y="882279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666834" y="849698"/>
            <a:ext cx="297180" cy="204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3845" algn="l"/>
              </a:tabLst>
            </a:pPr>
            <a:r>
              <a:rPr dirty="0" baseline="-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15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11791" y="882279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3830" y="1301582"/>
            <a:ext cx="18643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ha: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5852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47686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4346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9427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59910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23411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30256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10711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9801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8531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726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5356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48256"/>
            <a:ext cx="255651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25">
                <a:latin typeface="Tahoma"/>
                <a:cs typeface="Tahoma"/>
              </a:rPr>
              <a:t>erific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validi</a:t>
            </a:r>
            <a:r>
              <a:rPr dirty="0" sz="1000" spc="-2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uguaglianza: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591144" y="961669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824227" y="1044117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65400" y="103861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24491" y="1044117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157224" y="967877"/>
            <a:ext cx="229362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3705" algn="l"/>
                <a:tab pos="1701800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2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baseline="-38888" sz="1500" spc="-44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23809" sz="1050" spc="397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baseline="-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23809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25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baseline="-38888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73009" y="894992"/>
            <a:ext cx="95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30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-38888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baseline="-38888" sz="75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11527" y="882279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666834" y="849698"/>
            <a:ext cx="297180" cy="204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3845" algn="l"/>
              </a:tabLst>
            </a:pPr>
            <a:r>
              <a:rPr dirty="0" baseline="-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15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11791" y="882279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3830" y="1301582"/>
            <a:ext cx="18643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ha: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664157" y="162769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230236" y="1633903"/>
            <a:ext cx="1996439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3705" algn="l"/>
                <a:tab pos="1701800" algn="l"/>
              </a:tabLst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15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5</a:t>
            </a:r>
            <a:r>
              <a:rPr dirty="0" baseline="-19841" sz="105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baseline="-38888" sz="1500" spc="-44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23809" sz="1050" spc="397" i="1">
                <a:solidFill>
                  <a:srgbClr val="FF0000"/>
                </a:solidFill>
                <a:latin typeface="Arial"/>
                <a:cs typeface="Arial"/>
              </a:rPr>
              <a:t>√</a:t>
            </a:r>
            <a:r>
              <a:rPr dirty="0" baseline="-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5</a:t>
            </a:r>
            <a:r>
              <a:rPr dirty="0" baseline="-23809" sz="105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25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5</a:t>
            </a:r>
            <a:r>
              <a:rPr dirty="0" baseline="-19841" sz="105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46021" y="1561018"/>
            <a:ext cx="95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30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baseline="-38888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endParaRPr baseline="-38888" sz="75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884540" y="1548305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897240" y="171014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238400" y="1704644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2739847" y="1515724"/>
            <a:ext cx="297180" cy="204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3845" algn="l"/>
              </a:tabLst>
            </a:pPr>
            <a:r>
              <a:rPr dirty="0" baseline="-3571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35714" sz="105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15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319515" y="205235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005293" y="1981604"/>
            <a:ext cx="272415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50720" algn="l"/>
                <a:tab pos="2520950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4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25"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4</a:t>
            </a:r>
            <a:r>
              <a:rPr dirty="0" baseline="-38888" sz="1500" spc="-44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5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2</a:t>
            </a:r>
            <a:r>
              <a:rPr dirty="0" baseline="-38888" sz="1500" spc="-44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23809" sz="1050" spc="397" i="1">
                <a:latin typeface="Arial"/>
                <a:cs typeface="Arial"/>
              </a:rPr>
              <a:t>√</a:t>
            </a:r>
            <a:r>
              <a:rPr dirty="0" baseline="-23809" sz="1050" spc="-44">
                <a:latin typeface="Lucida Sans Unicode"/>
                <a:cs typeface="Lucida Sans Unicode"/>
              </a:rPr>
              <a:t>5</a:t>
            </a:r>
            <a:r>
              <a:rPr dirty="0" sz="1000">
                <a:latin typeface="Tahoma"/>
                <a:cs typeface="Tahoma"/>
              </a:rPr>
              <a:t>(  </a:t>
            </a:r>
            <a:r>
              <a:rPr dirty="0" sz="1000" spc="-1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5)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baseline="-38888" sz="1500" spc="-75">
                <a:latin typeface="Tahoma"/>
                <a:cs typeface="Tahoma"/>
              </a:rPr>
              <a:t>2</a:t>
            </a:r>
            <a:r>
              <a:rPr dirty="0" baseline="-38888" sz="1500" spc="-44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5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400060" y="1896006"/>
            <a:ext cx="6546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77850" algn="l"/>
              </a:tabLst>
            </a:pPr>
            <a:r>
              <a:rPr dirty="0" sz="1000" spc="-50" u="sng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 u="sng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409393" y="1863424"/>
            <a:ext cx="290830" cy="208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5"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30" u="sng">
                <a:latin typeface="Times New Roman"/>
                <a:cs typeface="Times New Roman"/>
              </a:rPr>
              <a:t> 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baseline="-35714" sz="1050" spc="-120">
                <a:latin typeface="Lucida Sans Unicode"/>
                <a:cs typeface="Lucida Sans Unicode"/>
              </a:rPr>
              <a:t>4</a:t>
            </a:r>
            <a:endParaRPr baseline="-35714" sz="105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835325" y="1872210"/>
            <a:ext cx="19748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-160">
                <a:latin typeface="Arial"/>
                <a:cs typeface="Arial"/>
              </a:rPr>
              <a:t> </a:t>
            </a:r>
            <a:r>
              <a:rPr dirty="0" baseline="-41666" sz="1500" spc="-75" u="sng">
                <a:latin typeface="Tahoma"/>
                <a:cs typeface="Tahoma"/>
              </a:rPr>
              <a:t>1</a:t>
            </a:r>
            <a:endParaRPr baseline="-41666" sz="1500">
              <a:latin typeface="Tahoma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339414" y="1872210"/>
            <a:ext cx="1187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0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432543" y="1857929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7" name="object 4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5852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47686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4346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9427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59910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23411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30256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10711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9801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8531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726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5356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48256"/>
            <a:ext cx="255651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25">
                <a:latin typeface="Tahoma"/>
                <a:cs typeface="Tahoma"/>
              </a:rPr>
              <a:t>erific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validi</a:t>
            </a:r>
            <a:r>
              <a:rPr dirty="0" sz="1000" spc="-2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uguaglianza: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591144" y="961669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824227" y="1044117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65400" y="103861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24491" y="1044117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157224" y="967877"/>
            <a:ext cx="229362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3705" algn="l"/>
                <a:tab pos="1701800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2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baseline="-38888" sz="1500" spc="-44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23809" sz="1050" spc="397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baseline="-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23809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25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baseline="-38888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73009" y="894992"/>
            <a:ext cx="95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30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-38888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baseline="-38888" sz="75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11527" y="882279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666834" y="849698"/>
            <a:ext cx="297180" cy="204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3845" algn="l"/>
              </a:tabLst>
            </a:pPr>
            <a:r>
              <a:rPr dirty="0" baseline="-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15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11791" y="882279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3830" y="1301582"/>
            <a:ext cx="18643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ha: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664157" y="162769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897240" y="171014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238400" y="1704644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230236" y="1633903"/>
            <a:ext cx="1996439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3705" algn="l"/>
                <a:tab pos="1701800" algn="l"/>
              </a:tabLst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15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5</a:t>
            </a:r>
            <a:r>
              <a:rPr dirty="0" baseline="-19841" sz="105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baseline="-38888" sz="1500" spc="-44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23809" sz="1050" spc="397" i="1">
                <a:solidFill>
                  <a:srgbClr val="FF0000"/>
                </a:solidFill>
                <a:latin typeface="Arial"/>
                <a:cs typeface="Arial"/>
              </a:rPr>
              <a:t>√</a:t>
            </a:r>
            <a:r>
              <a:rPr dirty="0" baseline="-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5</a:t>
            </a:r>
            <a:r>
              <a:rPr dirty="0" baseline="-23809" sz="105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25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5</a:t>
            </a:r>
            <a:r>
              <a:rPr dirty="0" baseline="-19841" sz="105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46021" y="1561018"/>
            <a:ext cx="95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30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baseline="-38888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endParaRPr baseline="-38888" sz="75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884540" y="1548305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739847" y="1515724"/>
            <a:ext cx="297180" cy="204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3845" algn="l"/>
              </a:tabLst>
            </a:pPr>
            <a:r>
              <a:rPr dirty="0" baseline="-3571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35714" sz="105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15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319515" y="205235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005293" y="1981604"/>
            <a:ext cx="272415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50720" algn="l"/>
                <a:tab pos="2520950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4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25"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4</a:t>
            </a:r>
            <a:r>
              <a:rPr dirty="0" baseline="-38888" sz="1500" spc="-44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5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2</a:t>
            </a:r>
            <a:r>
              <a:rPr dirty="0" baseline="-38888" sz="1500" spc="-44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23809" sz="1050" spc="397" i="1">
                <a:latin typeface="Arial"/>
                <a:cs typeface="Arial"/>
              </a:rPr>
              <a:t>√</a:t>
            </a:r>
            <a:r>
              <a:rPr dirty="0" baseline="-23809" sz="1050" spc="-44">
                <a:latin typeface="Lucida Sans Unicode"/>
                <a:cs typeface="Lucida Sans Unicode"/>
              </a:rPr>
              <a:t>5</a:t>
            </a:r>
            <a:r>
              <a:rPr dirty="0" sz="1000">
                <a:latin typeface="Tahoma"/>
                <a:cs typeface="Tahoma"/>
              </a:rPr>
              <a:t>(  </a:t>
            </a:r>
            <a:r>
              <a:rPr dirty="0" sz="1000" spc="-1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5)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baseline="-38888" sz="1500" spc="-75">
                <a:latin typeface="Tahoma"/>
                <a:cs typeface="Tahoma"/>
              </a:rPr>
              <a:t>2</a:t>
            </a:r>
            <a:r>
              <a:rPr dirty="0" baseline="-38888" sz="1500" spc="-44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5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400060" y="1896006"/>
            <a:ext cx="6546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77850" algn="l"/>
              </a:tabLst>
            </a:pPr>
            <a:r>
              <a:rPr dirty="0" sz="1000" spc="-50" u="sng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 u="sng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409393" y="1863424"/>
            <a:ext cx="290830" cy="208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5"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30" u="sng">
                <a:latin typeface="Times New Roman"/>
                <a:cs typeface="Times New Roman"/>
              </a:rPr>
              <a:t> 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baseline="-35714" sz="1050" spc="-120">
                <a:latin typeface="Lucida Sans Unicode"/>
                <a:cs typeface="Lucida Sans Unicode"/>
              </a:rPr>
              <a:t>4</a:t>
            </a:r>
            <a:endParaRPr baseline="-35714" sz="105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835325" y="1872210"/>
            <a:ext cx="19748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-160">
                <a:latin typeface="Arial"/>
                <a:cs typeface="Arial"/>
              </a:rPr>
              <a:t> </a:t>
            </a:r>
            <a:r>
              <a:rPr dirty="0" baseline="-41666" sz="1500" spc="-75" u="sng">
                <a:latin typeface="Tahoma"/>
                <a:cs typeface="Tahoma"/>
              </a:rPr>
              <a:t>1</a:t>
            </a:r>
            <a:endParaRPr baseline="-41666" sz="1500">
              <a:latin typeface="Tahoma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339414" y="1872210"/>
            <a:ext cx="1187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0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432543" y="1857929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002193" y="2391702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1005293" y="2320961"/>
            <a:ext cx="171894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8775" algn="l"/>
                <a:tab pos="607060" algn="l"/>
                <a:tab pos="1176655" algn="l"/>
                <a:tab pos="1516380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40">
                <a:latin typeface="Tahoma"/>
                <a:cs typeface="Tahoma"/>
              </a:rPr>
              <a:t>	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0">
                <a:latin typeface="Tahoma"/>
                <a:cs typeface="Tahoma"/>
              </a:rPr>
              <a:t>	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23809" sz="1050" spc="397" i="1">
                <a:latin typeface="Arial"/>
                <a:cs typeface="Arial"/>
              </a:rPr>
              <a:t>√</a:t>
            </a:r>
            <a:r>
              <a:rPr dirty="0" baseline="-23809" sz="1050" spc="-120">
                <a:latin typeface="Lucida Sans Unicode"/>
                <a:cs typeface="Lucida Sans Unicode"/>
              </a:rPr>
              <a:t>5</a:t>
            </a:r>
            <a:r>
              <a:rPr dirty="0" baseline="-23809" sz="105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245412" y="2235363"/>
            <a:ext cx="3371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0350" algn="l"/>
              </a:tabLst>
            </a:pPr>
            <a:r>
              <a:rPr dirty="0" sz="1000" spc="-50" u="sng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 u="sng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245412" y="2407752"/>
            <a:ext cx="3371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0350" algn="l"/>
              </a:tabLst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063953" y="2202781"/>
            <a:ext cx="2228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9550" algn="l"/>
              </a:tabLst>
            </a:pPr>
            <a:r>
              <a:rPr dirty="0" sz="1000" spc="15"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402484" y="2235363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u="sng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402484" y="240775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4" name="object 5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5852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47686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4346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9427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59910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23411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30256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10711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9801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8531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726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5356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48256"/>
            <a:ext cx="255651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25">
                <a:latin typeface="Tahoma"/>
                <a:cs typeface="Tahoma"/>
              </a:rPr>
              <a:t>erific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validi</a:t>
            </a:r>
            <a:r>
              <a:rPr dirty="0" sz="1000" spc="-2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uguaglianza: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57224" y="967877"/>
            <a:ext cx="229362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3705" algn="l"/>
                <a:tab pos="1701800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2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baseline="-38888" sz="1500" spc="-44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23809" sz="1050" spc="397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baseline="-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23809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25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19841" sz="105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baseline="-38888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73009" y="894992"/>
            <a:ext cx="95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30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-38888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baseline="-38888" sz="75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591144" y="961669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811527" y="882279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824227" y="1044117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165400" y="103861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666834" y="849698"/>
            <a:ext cx="297180" cy="204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3845" algn="l"/>
              </a:tabLst>
            </a:pPr>
            <a:r>
              <a:rPr dirty="0" baseline="-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15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311791" y="882279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24491" y="1044117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13830" y="1301582"/>
            <a:ext cx="18643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ha: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664157" y="162769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897240" y="171014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238400" y="1704644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230236" y="1633903"/>
            <a:ext cx="1996439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3705" algn="l"/>
                <a:tab pos="1701800" algn="l"/>
              </a:tabLst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15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5</a:t>
            </a:r>
            <a:r>
              <a:rPr dirty="0" baseline="-19841" sz="105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baseline="-38888" sz="1500" spc="-44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23809" sz="1050" spc="397" i="1">
                <a:solidFill>
                  <a:srgbClr val="FF0000"/>
                </a:solidFill>
                <a:latin typeface="Arial"/>
                <a:cs typeface="Arial"/>
              </a:rPr>
              <a:t>√</a:t>
            </a:r>
            <a:r>
              <a:rPr dirty="0" baseline="-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5</a:t>
            </a:r>
            <a:r>
              <a:rPr dirty="0" baseline="-23809" sz="105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25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5</a:t>
            </a:r>
            <a:r>
              <a:rPr dirty="0" baseline="-19841" sz="105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46021" y="1561018"/>
            <a:ext cx="958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30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baseline="-38888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endParaRPr baseline="-38888" sz="75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884540" y="1548305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739847" y="1515724"/>
            <a:ext cx="297180" cy="204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3845" algn="l"/>
              </a:tabLst>
            </a:pPr>
            <a:r>
              <a:rPr dirty="0" baseline="-3571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35714" sz="105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15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319515" y="205235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005293" y="1981604"/>
            <a:ext cx="272415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50720" algn="l"/>
                <a:tab pos="2520950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4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25"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4</a:t>
            </a:r>
            <a:r>
              <a:rPr dirty="0" baseline="-38888" sz="1500" spc="-44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5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2</a:t>
            </a:r>
            <a:r>
              <a:rPr dirty="0" baseline="-38888" sz="1500" spc="-44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23809" sz="1050" spc="397" i="1">
                <a:latin typeface="Arial"/>
                <a:cs typeface="Arial"/>
              </a:rPr>
              <a:t>√</a:t>
            </a:r>
            <a:r>
              <a:rPr dirty="0" baseline="-23809" sz="1050" spc="-44">
                <a:latin typeface="Lucida Sans Unicode"/>
                <a:cs typeface="Lucida Sans Unicode"/>
              </a:rPr>
              <a:t>5</a:t>
            </a:r>
            <a:r>
              <a:rPr dirty="0" sz="1000">
                <a:latin typeface="Tahoma"/>
                <a:cs typeface="Tahoma"/>
              </a:rPr>
              <a:t>(  </a:t>
            </a:r>
            <a:r>
              <a:rPr dirty="0" sz="1000" spc="-1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5)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baseline="-38888" sz="1500" spc="-75">
                <a:latin typeface="Tahoma"/>
                <a:cs typeface="Tahoma"/>
              </a:rPr>
              <a:t>2</a:t>
            </a:r>
            <a:r>
              <a:rPr dirty="0" baseline="-38888" sz="1500" spc="-44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5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400060" y="1896006"/>
            <a:ext cx="6546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77850" algn="l"/>
              </a:tabLst>
            </a:pPr>
            <a:r>
              <a:rPr dirty="0" sz="1000" spc="-50" u="sng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 u="sng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409393" y="1863424"/>
            <a:ext cx="290830" cy="208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5"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30" u="sng">
                <a:latin typeface="Times New Roman"/>
                <a:cs typeface="Times New Roman"/>
              </a:rPr>
              <a:t> 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baseline="-35714" sz="1050" spc="-120">
                <a:latin typeface="Lucida Sans Unicode"/>
                <a:cs typeface="Lucida Sans Unicode"/>
              </a:rPr>
              <a:t>4</a:t>
            </a:r>
            <a:endParaRPr baseline="-35714" sz="105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835325" y="1872210"/>
            <a:ext cx="19748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-160">
                <a:latin typeface="Arial"/>
                <a:cs typeface="Arial"/>
              </a:rPr>
              <a:t> </a:t>
            </a:r>
            <a:r>
              <a:rPr dirty="0" baseline="-41666" sz="1500" spc="-75" u="sng">
                <a:latin typeface="Tahoma"/>
                <a:cs typeface="Tahoma"/>
              </a:rPr>
              <a:t>1</a:t>
            </a:r>
            <a:endParaRPr baseline="-41666" sz="1500">
              <a:latin typeface="Tahoma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339414" y="1872210"/>
            <a:ext cx="1187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0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432543" y="1857929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005293" y="2320961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245412" y="2235363"/>
            <a:ext cx="3371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0350" algn="l"/>
              </a:tabLst>
            </a:pPr>
            <a:r>
              <a:rPr dirty="0" sz="1000" spc="-50" u="sng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 u="sng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245412" y="2407752"/>
            <a:ext cx="3371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0350" algn="l"/>
              </a:tabLst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2002193" y="2391702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1351978" y="2320961"/>
            <a:ext cx="137287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0350" algn="l"/>
                <a:tab pos="829944" algn="l"/>
                <a:tab pos="1169670" algn="l"/>
              </a:tabLst>
            </a:pP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0">
                <a:latin typeface="Tahoma"/>
                <a:cs typeface="Tahoma"/>
              </a:rPr>
              <a:t>	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23809" sz="1050" spc="397" i="1">
                <a:latin typeface="Arial"/>
                <a:cs typeface="Arial"/>
              </a:rPr>
              <a:t>√</a:t>
            </a:r>
            <a:r>
              <a:rPr dirty="0" baseline="-23809" sz="1050" spc="-120">
                <a:latin typeface="Lucida Sans Unicode"/>
                <a:cs typeface="Lucida Sans Unicode"/>
              </a:rPr>
              <a:t>5</a:t>
            </a:r>
            <a:r>
              <a:rPr dirty="0" baseline="-23809" sz="105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063953" y="2202781"/>
            <a:ext cx="2228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9550" algn="l"/>
              </a:tabLst>
            </a:pPr>
            <a:r>
              <a:rPr dirty="0" sz="1000" spc="15"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402484" y="2235363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u="sng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402484" y="240775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005293" y="2626903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1258112" y="270314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1245412" y="2541306"/>
            <a:ext cx="8890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724291" y="270314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204516" y="270314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1351978" y="2626903"/>
            <a:ext cx="979169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78790" algn="l"/>
                <a:tab pos="930910" algn="l"/>
              </a:tabLst>
            </a:pP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711591" y="2541306"/>
            <a:ext cx="568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2759" algn="l"/>
              </a:tabLst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711591" y="2713683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191816" y="2713683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64" name="object 6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65" name="object 6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30600"/>
            <a:ext cx="5289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3245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97711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02791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44682"/>
            <a:ext cx="50800" cy="5451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08183"/>
            <a:ext cx="50800" cy="4816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15028"/>
            <a:ext cx="4457065" cy="426084"/>
          </a:xfrm>
          <a:custGeom>
            <a:avLst/>
            <a:gdLst/>
            <a:ahLst/>
            <a:cxnLst/>
            <a:rect l="l" t="t" r="r" b="b"/>
            <a:pathLst>
              <a:path w="4457065" h="426084">
                <a:moveTo>
                  <a:pt x="4456606" y="0"/>
                </a:moveTo>
                <a:lnTo>
                  <a:pt x="0" y="0"/>
                </a:lnTo>
                <a:lnTo>
                  <a:pt x="0" y="374784"/>
                </a:lnTo>
                <a:lnTo>
                  <a:pt x="16636" y="412298"/>
                </a:lnTo>
                <a:lnTo>
                  <a:pt x="4405806" y="425584"/>
                </a:lnTo>
                <a:lnTo>
                  <a:pt x="4420049" y="423539"/>
                </a:lnTo>
                <a:lnTo>
                  <a:pt x="4451170" y="39758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95483"/>
            <a:ext cx="0" cy="513715"/>
          </a:xfrm>
          <a:custGeom>
            <a:avLst/>
            <a:gdLst/>
            <a:ahLst/>
            <a:cxnLst/>
            <a:rect l="l" t="t" r="r" b="b"/>
            <a:pathLst>
              <a:path w="0" h="513715">
                <a:moveTo>
                  <a:pt x="0" y="51337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82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700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573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3833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20329"/>
            <a:ext cx="2176780" cy="354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Dimostr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  <a:p>
            <a:pPr marL="1266190">
              <a:lnSpc>
                <a:spcPct val="100000"/>
              </a:lnSpc>
              <a:spcBef>
                <a:spcPts val="270"/>
              </a:spcBef>
            </a:pP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0000FF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0000FF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2777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5873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2777" sz="1500" spc="-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" sz="1500">
              <a:latin typeface="Trebuchet MS"/>
              <a:cs typeface="Trebuchet M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793314" y="84630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107385" y="877760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402763" y="801520"/>
            <a:ext cx="8375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5625" algn="l"/>
                <a:tab pos="789305" algn="l"/>
              </a:tabLst>
            </a:pP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85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i="1">
                <a:solidFill>
                  <a:srgbClr val="0000FF"/>
                </a:solidFill>
                <a:latin typeface="Trebuchet MS"/>
                <a:cs typeface="Trebuchet MS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647569" y="747238"/>
            <a:ext cx="274320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-82">
                <a:solidFill>
                  <a:srgbClr val="0000FF"/>
                </a:solidFill>
                <a:latin typeface="Lucida Sans Unicode"/>
                <a:cs typeface="Lucida Sans Unicode"/>
              </a:rPr>
              <a:t>log</a:t>
            </a:r>
            <a:r>
              <a:rPr dirty="0" baseline="7936" sz="105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7936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baseline="7936" sz="105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80995" y="835450"/>
            <a:ext cx="5778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98025" y="71592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94685" y="888312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30600"/>
            <a:ext cx="5289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3245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97711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02791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44682"/>
            <a:ext cx="50800" cy="5451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08183"/>
            <a:ext cx="50800" cy="4816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15028"/>
            <a:ext cx="4457065" cy="426084"/>
          </a:xfrm>
          <a:custGeom>
            <a:avLst/>
            <a:gdLst/>
            <a:ahLst/>
            <a:cxnLst/>
            <a:rect l="l" t="t" r="r" b="b"/>
            <a:pathLst>
              <a:path w="4457065" h="426084">
                <a:moveTo>
                  <a:pt x="4456606" y="0"/>
                </a:moveTo>
                <a:lnTo>
                  <a:pt x="0" y="0"/>
                </a:lnTo>
                <a:lnTo>
                  <a:pt x="0" y="374784"/>
                </a:lnTo>
                <a:lnTo>
                  <a:pt x="16636" y="412298"/>
                </a:lnTo>
                <a:lnTo>
                  <a:pt x="4405806" y="425584"/>
                </a:lnTo>
                <a:lnTo>
                  <a:pt x="4420049" y="423539"/>
                </a:lnTo>
                <a:lnTo>
                  <a:pt x="4451170" y="39758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95483"/>
            <a:ext cx="0" cy="513715"/>
          </a:xfrm>
          <a:custGeom>
            <a:avLst/>
            <a:gdLst/>
            <a:ahLst/>
            <a:cxnLst/>
            <a:rect l="l" t="t" r="r" b="b"/>
            <a:pathLst>
              <a:path w="0" h="513715">
                <a:moveTo>
                  <a:pt x="0" y="51337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82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700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573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3833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20329"/>
            <a:ext cx="2176780" cy="354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Dimostr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  <a:p>
            <a:pPr marL="1266190">
              <a:lnSpc>
                <a:spcPct val="100000"/>
              </a:lnSpc>
              <a:spcBef>
                <a:spcPts val="270"/>
              </a:spcBef>
            </a:pP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0000FF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0000FF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2777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5873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2777" sz="1500" spc="-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" sz="1500">
              <a:latin typeface="Trebuchet MS"/>
              <a:cs typeface="Trebuchet M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793314" y="84630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107385" y="877760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402763" y="801520"/>
            <a:ext cx="8375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5625" algn="l"/>
                <a:tab pos="789305" algn="l"/>
              </a:tabLst>
            </a:pP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85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i="1">
                <a:solidFill>
                  <a:srgbClr val="0000FF"/>
                </a:solidFill>
                <a:latin typeface="Trebuchet MS"/>
                <a:cs typeface="Trebuchet MS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647569" y="747238"/>
            <a:ext cx="274320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-82">
                <a:solidFill>
                  <a:srgbClr val="0000FF"/>
                </a:solidFill>
                <a:latin typeface="Lucida Sans Unicode"/>
                <a:cs typeface="Lucida Sans Unicode"/>
              </a:rPr>
              <a:t>log</a:t>
            </a:r>
            <a:r>
              <a:rPr dirty="0" baseline="7936" sz="105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7936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baseline="7936" sz="105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80995" y="835450"/>
            <a:ext cx="5778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98025" y="71592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94685" y="888312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30600"/>
            <a:ext cx="5289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3245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97711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02791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44682"/>
            <a:ext cx="50800" cy="5451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08183"/>
            <a:ext cx="50800" cy="4816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15028"/>
            <a:ext cx="4457065" cy="426084"/>
          </a:xfrm>
          <a:custGeom>
            <a:avLst/>
            <a:gdLst/>
            <a:ahLst/>
            <a:cxnLst/>
            <a:rect l="l" t="t" r="r" b="b"/>
            <a:pathLst>
              <a:path w="4457065" h="426084">
                <a:moveTo>
                  <a:pt x="4456606" y="0"/>
                </a:moveTo>
                <a:lnTo>
                  <a:pt x="0" y="0"/>
                </a:lnTo>
                <a:lnTo>
                  <a:pt x="0" y="374784"/>
                </a:lnTo>
                <a:lnTo>
                  <a:pt x="16636" y="412298"/>
                </a:lnTo>
                <a:lnTo>
                  <a:pt x="4405806" y="425584"/>
                </a:lnTo>
                <a:lnTo>
                  <a:pt x="4420049" y="423539"/>
                </a:lnTo>
                <a:lnTo>
                  <a:pt x="4451170" y="39758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95483"/>
            <a:ext cx="0" cy="513715"/>
          </a:xfrm>
          <a:custGeom>
            <a:avLst/>
            <a:gdLst/>
            <a:ahLst/>
            <a:cxnLst/>
            <a:rect l="l" t="t" r="r" b="b"/>
            <a:pathLst>
              <a:path w="0" h="513715">
                <a:moveTo>
                  <a:pt x="0" y="51337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82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700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573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3833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20329"/>
            <a:ext cx="8604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Dimostr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67650" y="778023"/>
            <a:ext cx="92265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0000FF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0000FF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2777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5873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2777" sz="1500" spc="-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" sz="150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793314" y="84630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107385" y="877760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402763" y="801520"/>
            <a:ext cx="8375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5625" algn="l"/>
                <a:tab pos="789305" algn="l"/>
              </a:tabLst>
            </a:pP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85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i="1">
                <a:solidFill>
                  <a:srgbClr val="0000FF"/>
                </a:solidFill>
                <a:latin typeface="Trebuchet MS"/>
                <a:cs typeface="Trebuchet MS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47569" y="747238"/>
            <a:ext cx="274320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-82">
                <a:solidFill>
                  <a:srgbClr val="0000FF"/>
                </a:solidFill>
                <a:latin typeface="Lucida Sans Unicode"/>
                <a:cs typeface="Lucida Sans Unicode"/>
              </a:rPr>
              <a:t>log</a:t>
            </a:r>
            <a:r>
              <a:rPr dirty="0" baseline="7936" sz="105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7936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baseline="7936" sz="10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80995" y="835450"/>
            <a:ext cx="5778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98025" y="71592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94685" y="888312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3830" y="1135225"/>
            <a:ext cx="43802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cambiamento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otteniamo: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30600"/>
            <a:ext cx="5289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3245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97711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02791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44682"/>
            <a:ext cx="50800" cy="5451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08183"/>
            <a:ext cx="50800" cy="4816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15028"/>
            <a:ext cx="4457065" cy="426084"/>
          </a:xfrm>
          <a:custGeom>
            <a:avLst/>
            <a:gdLst/>
            <a:ahLst/>
            <a:cxnLst/>
            <a:rect l="l" t="t" r="r" b="b"/>
            <a:pathLst>
              <a:path w="4457065" h="426084">
                <a:moveTo>
                  <a:pt x="4456606" y="0"/>
                </a:moveTo>
                <a:lnTo>
                  <a:pt x="0" y="0"/>
                </a:lnTo>
                <a:lnTo>
                  <a:pt x="0" y="374784"/>
                </a:lnTo>
                <a:lnTo>
                  <a:pt x="16636" y="412298"/>
                </a:lnTo>
                <a:lnTo>
                  <a:pt x="4405806" y="425584"/>
                </a:lnTo>
                <a:lnTo>
                  <a:pt x="4420049" y="423539"/>
                </a:lnTo>
                <a:lnTo>
                  <a:pt x="4451170" y="39758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95483"/>
            <a:ext cx="0" cy="513715"/>
          </a:xfrm>
          <a:custGeom>
            <a:avLst/>
            <a:gdLst/>
            <a:ahLst/>
            <a:cxnLst/>
            <a:rect l="l" t="t" r="r" b="b"/>
            <a:pathLst>
              <a:path w="0" h="513715">
                <a:moveTo>
                  <a:pt x="0" y="51337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82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700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573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3833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20329"/>
            <a:ext cx="8604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Dimostr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67650" y="778023"/>
            <a:ext cx="92265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0000FF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0000FF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2777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5873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2777" sz="1500" spc="-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" sz="150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793314" y="84630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107385" y="877760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402763" y="801520"/>
            <a:ext cx="8375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5625" algn="l"/>
                <a:tab pos="789305" algn="l"/>
              </a:tabLst>
            </a:pP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85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i="1">
                <a:solidFill>
                  <a:srgbClr val="0000FF"/>
                </a:solidFill>
                <a:latin typeface="Trebuchet MS"/>
                <a:cs typeface="Trebuchet MS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47569" y="747238"/>
            <a:ext cx="274320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-82">
                <a:solidFill>
                  <a:srgbClr val="0000FF"/>
                </a:solidFill>
                <a:latin typeface="Lucida Sans Unicode"/>
                <a:cs typeface="Lucida Sans Unicode"/>
              </a:rPr>
              <a:t>log</a:t>
            </a:r>
            <a:r>
              <a:rPr dirty="0" baseline="7936" sz="105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7936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baseline="7936" sz="10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80995" y="835450"/>
            <a:ext cx="5778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98025" y="71592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94685" y="888312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3830" y="1135225"/>
            <a:ext cx="43802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cambiamento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otteniamo: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31226" y="1448976"/>
            <a:ext cx="596900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44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FF0000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FF0000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latin typeface="Tahoma"/>
                <a:cs typeface="Tahoma"/>
              </a:rPr>
              <a:t>=</a:t>
            </a:r>
            <a:endParaRPr baseline="2777" sz="15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53158" y="1369703"/>
            <a:ext cx="3930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baseline="27777" sz="1050" spc="112" i="1">
                <a:latin typeface="Verdana"/>
                <a:cs typeface="Verdana"/>
              </a:rPr>
              <a:t>α</a:t>
            </a:r>
            <a:endParaRPr baseline="27777" sz="1050">
              <a:latin typeface="Verdana"/>
              <a:cs typeface="Verdan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865858" y="1548701"/>
            <a:ext cx="374015" cy="0"/>
          </a:xfrm>
          <a:custGeom>
            <a:avLst/>
            <a:gdLst/>
            <a:ahLst/>
            <a:cxnLst/>
            <a:rect l="l" t="t" r="r" b="b"/>
            <a:pathLst>
              <a:path w="374014" h="0">
                <a:moveTo>
                  <a:pt x="0" y="0"/>
                </a:moveTo>
                <a:lnTo>
                  <a:pt x="37393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857108" y="1551453"/>
            <a:ext cx="38544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3809" sz="1050" spc="112" i="1">
                <a:latin typeface="Verdana"/>
                <a:cs typeface="Verdana"/>
              </a:rPr>
              <a:t>α</a:t>
            </a:r>
            <a:endParaRPr baseline="23809" sz="1050">
              <a:latin typeface="Verdana"/>
              <a:cs typeface="Verdan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30600"/>
            <a:ext cx="5289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3245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97711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02791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44682"/>
            <a:ext cx="50800" cy="5451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08183"/>
            <a:ext cx="50800" cy="4816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15028"/>
            <a:ext cx="4457065" cy="426084"/>
          </a:xfrm>
          <a:custGeom>
            <a:avLst/>
            <a:gdLst/>
            <a:ahLst/>
            <a:cxnLst/>
            <a:rect l="l" t="t" r="r" b="b"/>
            <a:pathLst>
              <a:path w="4457065" h="426084">
                <a:moveTo>
                  <a:pt x="4456606" y="0"/>
                </a:moveTo>
                <a:lnTo>
                  <a:pt x="0" y="0"/>
                </a:lnTo>
                <a:lnTo>
                  <a:pt x="0" y="374784"/>
                </a:lnTo>
                <a:lnTo>
                  <a:pt x="16636" y="412298"/>
                </a:lnTo>
                <a:lnTo>
                  <a:pt x="4405806" y="425584"/>
                </a:lnTo>
                <a:lnTo>
                  <a:pt x="4420049" y="423539"/>
                </a:lnTo>
                <a:lnTo>
                  <a:pt x="4451170" y="39758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95483"/>
            <a:ext cx="0" cy="513715"/>
          </a:xfrm>
          <a:custGeom>
            <a:avLst/>
            <a:gdLst/>
            <a:ahLst/>
            <a:cxnLst/>
            <a:rect l="l" t="t" r="r" b="b"/>
            <a:pathLst>
              <a:path w="0" h="513715">
                <a:moveTo>
                  <a:pt x="0" y="51337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82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700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573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3833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20329"/>
            <a:ext cx="8604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Dimostr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67650" y="778023"/>
            <a:ext cx="92265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0000FF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0000FF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2777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5873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2777" sz="1500" spc="-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" sz="150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793314" y="84630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107385" y="877760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402763" y="801520"/>
            <a:ext cx="8375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5625" algn="l"/>
                <a:tab pos="789305" algn="l"/>
              </a:tabLst>
            </a:pP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85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i="1">
                <a:solidFill>
                  <a:srgbClr val="0000FF"/>
                </a:solidFill>
                <a:latin typeface="Trebuchet MS"/>
                <a:cs typeface="Trebuchet MS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47569" y="747238"/>
            <a:ext cx="274320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-82">
                <a:solidFill>
                  <a:srgbClr val="0000FF"/>
                </a:solidFill>
                <a:latin typeface="Lucida Sans Unicode"/>
                <a:cs typeface="Lucida Sans Unicode"/>
              </a:rPr>
              <a:t>log</a:t>
            </a:r>
            <a:r>
              <a:rPr dirty="0" baseline="7936" sz="105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7936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baseline="7936" sz="10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80995" y="835450"/>
            <a:ext cx="5778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98025" y="71592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94685" y="888312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3830" y="1135225"/>
            <a:ext cx="43802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cambiamento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otteniamo: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31226" y="1448976"/>
            <a:ext cx="596900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44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FF0000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FF0000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latin typeface="Tahoma"/>
                <a:cs typeface="Tahoma"/>
              </a:rPr>
              <a:t>=</a:t>
            </a:r>
            <a:endParaRPr baseline="2777" sz="15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53158" y="1369703"/>
            <a:ext cx="3930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baseline="27777" sz="1050" spc="112" i="1">
                <a:latin typeface="Verdana"/>
                <a:cs typeface="Verdana"/>
              </a:rPr>
              <a:t>α</a:t>
            </a:r>
            <a:endParaRPr baseline="27777" sz="1050">
              <a:latin typeface="Verdana"/>
              <a:cs typeface="Verdan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865858" y="1548701"/>
            <a:ext cx="374015" cy="0"/>
          </a:xfrm>
          <a:custGeom>
            <a:avLst/>
            <a:gdLst/>
            <a:ahLst/>
            <a:cxnLst/>
            <a:rect l="l" t="t" r="r" b="b"/>
            <a:pathLst>
              <a:path w="374014" h="0">
                <a:moveTo>
                  <a:pt x="0" y="0"/>
                </a:moveTo>
                <a:lnTo>
                  <a:pt x="37393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857108" y="1551453"/>
            <a:ext cx="99377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5470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3809" sz="1050" spc="112" i="1">
                <a:latin typeface="Verdana"/>
                <a:cs typeface="Verdana"/>
              </a:rPr>
              <a:t>α</a:t>
            </a:r>
            <a:r>
              <a:rPr dirty="0" baseline="23809" sz="1050" i="1">
                <a:latin typeface="Verdana"/>
                <a:cs typeface="Verdana"/>
              </a:rPr>
              <a:t>	</a:t>
            </a:r>
            <a:r>
              <a:rPr dirty="0" sz="1000" spc="10" i="1">
                <a:latin typeface="Verdana"/>
                <a:cs typeface="Verdana"/>
              </a:rPr>
              <a:t>α</a:t>
            </a:r>
            <a:r>
              <a:rPr dirty="0" sz="1000" spc="-185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277427" y="1472461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426169" y="1386863"/>
            <a:ext cx="41846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0" i="1">
                <a:latin typeface="Verdana"/>
                <a:cs typeface="Verdana"/>
              </a:rPr>
              <a:t>α</a:t>
            </a:r>
            <a:r>
              <a:rPr dirty="0" sz="1000" spc="-185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438869" y="1548701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32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9" name="object 3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7399" y="24034"/>
            <a:ext cx="429259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L’es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Pro</a:t>
            </a:r>
            <a:r>
              <a:rPr dirty="0" spc="-70"/>
              <a:t>p</a:t>
            </a:r>
            <a:r>
              <a:rPr dirty="0" spc="5"/>
              <a:t>rie</a:t>
            </a:r>
            <a:r>
              <a:rPr dirty="0" spc="-20"/>
              <a:t>t</a:t>
            </a:r>
            <a:r>
              <a:rPr dirty="0" spc="-455"/>
              <a:t>`</a:t>
            </a:r>
            <a:r>
              <a:rPr dirty="0" spc="-35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230200" y="115256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830" y="931504"/>
            <a:ext cx="1350010" cy="342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20" i="1">
                <a:latin typeface="Verdana"/>
                <a:cs typeface="Verdan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r>
              <a:rPr dirty="0" sz="1000" spc="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-120">
                <a:latin typeface="Lucida Sans Unicode"/>
                <a:cs typeface="Lucida Sans Unicode"/>
              </a:rPr>
              <a:t>0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1;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85925" y="931504"/>
            <a:ext cx="4908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20" i="1">
                <a:latin typeface="Verdana"/>
                <a:cs typeface="Verdan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20">
                <a:latin typeface="Verdana"/>
                <a:cs typeface="Verdana"/>
              </a:rPr>
              <a:t>R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30600"/>
            <a:ext cx="5289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3245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97711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02791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44682"/>
            <a:ext cx="50800" cy="5451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08183"/>
            <a:ext cx="50800" cy="4816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15028"/>
            <a:ext cx="4457065" cy="426084"/>
          </a:xfrm>
          <a:custGeom>
            <a:avLst/>
            <a:gdLst/>
            <a:ahLst/>
            <a:cxnLst/>
            <a:rect l="l" t="t" r="r" b="b"/>
            <a:pathLst>
              <a:path w="4457065" h="426084">
                <a:moveTo>
                  <a:pt x="4456606" y="0"/>
                </a:moveTo>
                <a:lnTo>
                  <a:pt x="0" y="0"/>
                </a:lnTo>
                <a:lnTo>
                  <a:pt x="0" y="374784"/>
                </a:lnTo>
                <a:lnTo>
                  <a:pt x="16636" y="412298"/>
                </a:lnTo>
                <a:lnTo>
                  <a:pt x="4405806" y="425584"/>
                </a:lnTo>
                <a:lnTo>
                  <a:pt x="4420049" y="423539"/>
                </a:lnTo>
                <a:lnTo>
                  <a:pt x="4451170" y="39758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95483"/>
            <a:ext cx="0" cy="513715"/>
          </a:xfrm>
          <a:custGeom>
            <a:avLst/>
            <a:gdLst/>
            <a:ahLst/>
            <a:cxnLst/>
            <a:rect l="l" t="t" r="r" b="b"/>
            <a:pathLst>
              <a:path w="0" h="513715">
                <a:moveTo>
                  <a:pt x="0" y="51337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82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700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573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3833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20329"/>
            <a:ext cx="8604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Dimostr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67650" y="778023"/>
            <a:ext cx="92265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0000FF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0000FF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2777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5873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2777" sz="1500" spc="-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" sz="150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793314" y="84630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107385" y="877760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402763" y="801520"/>
            <a:ext cx="8375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5625" algn="l"/>
                <a:tab pos="789305" algn="l"/>
              </a:tabLst>
            </a:pP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85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i="1">
                <a:solidFill>
                  <a:srgbClr val="0000FF"/>
                </a:solidFill>
                <a:latin typeface="Trebuchet MS"/>
                <a:cs typeface="Trebuchet MS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47569" y="747238"/>
            <a:ext cx="274320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-82">
                <a:solidFill>
                  <a:srgbClr val="0000FF"/>
                </a:solidFill>
                <a:latin typeface="Lucida Sans Unicode"/>
                <a:cs typeface="Lucida Sans Unicode"/>
              </a:rPr>
              <a:t>log</a:t>
            </a:r>
            <a:r>
              <a:rPr dirty="0" baseline="7936" sz="105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7936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baseline="7936" sz="10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80995" y="835450"/>
            <a:ext cx="5778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98025" y="71592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94685" y="888312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3830" y="1135225"/>
            <a:ext cx="43802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cambiamento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otteniamo: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31226" y="1448976"/>
            <a:ext cx="596900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44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FF0000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FF0000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latin typeface="Tahoma"/>
                <a:cs typeface="Tahoma"/>
              </a:rPr>
              <a:t>=</a:t>
            </a:r>
            <a:endParaRPr baseline="2777" sz="15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53158" y="1369703"/>
            <a:ext cx="3930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baseline="27777" sz="1050" spc="112" i="1">
                <a:latin typeface="Verdana"/>
                <a:cs typeface="Verdana"/>
              </a:rPr>
              <a:t>α</a:t>
            </a:r>
            <a:endParaRPr baseline="27777" sz="1050">
              <a:latin typeface="Verdana"/>
              <a:cs typeface="Verdan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865858" y="1548701"/>
            <a:ext cx="374015" cy="0"/>
          </a:xfrm>
          <a:custGeom>
            <a:avLst/>
            <a:gdLst/>
            <a:ahLst/>
            <a:cxnLst/>
            <a:rect l="l" t="t" r="r" b="b"/>
            <a:pathLst>
              <a:path w="374014" h="0">
                <a:moveTo>
                  <a:pt x="0" y="0"/>
                </a:moveTo>
                <a:lnTo>
                  <a:pt x="37393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857108" y="1551453"/>
            <a:ext cx="99377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5470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3809" sz="1050" spc="112" i="1">
                <a:latin typeface="Verdana"/>
                <a:cs typeface="Verdana"/>
              </a:rPr>
              <a:t>α</a:t>
            </a:r>
            <a:r>
              <a:rPr dirty="0" baseline="23809" sz="1050" i="1">
                <a:latin typeface="Verdana"/>
                <a:cs typeface="Verdana"/>
              </a:rPr>
              <a:t>	</a:t>
            </a:r>
            <a:r>
              <a:rPr dirty="0" sz="1000" spc="10" i="1">
                <a:latin typeface="Verdana"/>
                <a:cs typeface="Verdana"/>
              </a:rPr>
              <a:t>α</a:t>
            </a:r>
            <a:r>
              <a:rPr dirty="0" sz="1000" spc="-185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277427" y="1472461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426169" y="1386863"/>
            <a:ext cx="41846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0" i="1">
                <a:latin typeface="Verdana"/>
                <a:cs typeface="Verdana"/>
              </a:rPr>
              <a:t>α</a:t>
            </a:r>
            <a:r>
              <a:rPr dirty="0" sz="1000" spc="-185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438869" y="1548701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32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2880829" y="1472461"/>
            <a:ext cx="495934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30600"/>
            <a:ext cx="5289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3245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97711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02791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44682"/>
            <a:ext cx="50800" cy="5451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08183"/>
            <a:ext cx="50800" cy="4816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15028"/>
            <a:ext cx="4457065" cy="426084"/>
          </a:xfrm>
          <a:custGeom>
            <a:avLst/>
            <a:gdLst/>
            <a:ahLst/>
            <a:cxnLst/>
            <a:rect l="l" t="t" r="r" b="b"/>
            <a:pathLst>
              <a:path w="4457065" h="426084">
                <a:moveTo>
                  <a:pt x="4456606" y="0"/>
                </a:moveTo>
                <a:lnTo>
                  <a:pt x="0" y="0"/>
                </a:lnTo>
                <a:lnTo>
                  <a:pt x="0" y="374784"/>
                </a:lnTo>
                <a:lnTo>
                  <a:pt x="16636" y="412298"/>
                </a:lnTo>
                <a:lnTo>
                  <a:pt x="4405806" y="425584"/>
                </a:lnTo>
                <a:lnTo>
                  <a:pt x="4420049" y="423539"/>
                </a:lnTo>
                <a:lnTo>
                  <a:pt x="4451170" y="39758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95483"/>
            <a:ext cx="0" cy="513715"/>
          </a:xfrm>
          <a:custGeom>
            <a:avLst/>
            <a:gdLst/>
            <a:ahLst/>
            <a:cxnLst/>
            <a:rect l="l" t="t" r="r" b="b"/>
            <a:pathLst>
              <a:path w="0" h="513715">
                <a:moveTo>
                  <a:pt x="0" y="51337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82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700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573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3833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20329"/>
            <a:ext cx="8604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Dimostr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67650" y="778023"/>
            <a:ext cx="92265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0000FF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0000FF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2777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5873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2777" sz="1500" spc="-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" sz="150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793314" y="84630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107385" y="877760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402763" y="801520"/>
            <a:ext cx="8375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5625" algn="l"/>
                <a:tab pos="789305" algn="l"/>
              </a:tabLst>
            </a:pP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85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i="1">
                <a:solidFill>
                  <a:srgbClr val="0000FF"/>
                </a:solidFill>
                <a:latin typeface="Trebuchet MS"/>
                <a:cs typeface="Trebuchet MS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47569" y="747238"/>
            <a:ext cx="274320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-82">
                <a:solidFill>
                  <a:srgbClr val="0000FF"/>
                </a:solidFill>
                <a:latin typeface="Lucida Sans Unicode"/>
                <a:cs typeface="Lucida Sans Unicode"/>
              </a:rPr>
              <a:t>log</a:t>
            </a:r>
            <a:r>
              <a:rPr dirty="0" baseline="7936" sz="105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7936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baseline="7936" sz="10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80995" y="835450"/>
            <a:ext cx="5778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98025" y="71592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94685" y="888312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3830" y="1135225"/>
            <a:ext cx="43802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cambiamento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otteniamo: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31226" y="1448976"/>
            <a:ext cx="596900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44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FF0000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FF0000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latin typeface="Tahoma"/>
                <a:cs typeface="Tahoma"/>
              </a:rPr>
              <a:t>=</a:t>
            </a:r>
            <a:endParaRPr baseline="2777" sz="15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53158" y="1369703"/>
            <a:ext cx="3930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baseline="27777" sz="1050" spc="112" i="1">
                <a:latin typeface="Verdana"/>
                <a:cs typeface="Verdana"/>
              </a:rPr>
              <a:t>α</a:t>
            </a:r>
            <a:endParaRPr baseline="27777" sz="1050">
              <a:latin typeface="Verdana"/>
              <a:cs typeface="Verdan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865858" y="1548701"/>
            <a:ext cx="374015" cy="0"/>
          </a:xfrm>
          <a:custGeom>
            <a:avLst/>
            <a:gdLst/>
            <a:ahLst/>
            <a:cxnLst/>
            <a:rect l="l" t="t" r="r" b="b"/>
            <a:pathLst>
              <a:path w="374014" h="0">
                <a:moveTo>
                  <a:pt x="0" y="0"/>
                </a:moveTo>
                <a:lnTo>
                  <a:pt x="37393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857108" y="1551453"/>
            <a:ext cx="99377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5470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3809" sz="1050" spc="112" i="1">
                <a:latin typeface="Verdana"/>
                <a:cs typeface="Verdana"/>
              </a:rPr>
              <a:t>α</a:t>
            </a:r>
            <a:r>
              <a:rPr dirty="0" baseline="23809" sz="1050" i="1">
                <a:latin typeface="Verdana"/>
                <a:cs typeface="Verdana"/>
              </a:rPr>
              <a:t>	</a:t>
            </a:r>
            <a:r>
              <a:rPr dirty="0" sz="1000" spc="10" i="1">
                <a:latin typeface="Verdana"/>
                <a:cs typeface="Verdana"/>
              </a:rPr>
              <a:t>α</a:t>
            </a:r>
            <a:r>
              <a:rPr dirty="0" sz="1000" spc="-185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277427" y="1472461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426169" y="1386863"/>
            <a:ext cx="41846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0" i="1">
                <a:latin typeface="Verdana"/>
                <a:cs typeface="Verdana"/>
              </a:rPr>
              <a:t>α</a:t>
            </a:r>
            <a:r>
              <a:rPr dirty="0" sz="1000" spc="-185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438869" y="1548701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32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2880829" y="1472461"/>
            <a:ext cx="495934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6006" y="1817228"/>
            <a:ext cx="3651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Inoltre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1" name="object 4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30600"/>
            <a:ext cx="5289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3245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97711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02791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44682"/>
            <a:ext cx="50800" cy="5451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08183"/>
            <a:ext cx="50800" cy="4816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15028"/>
            <a:ext cx="4457065" cy="426084"/>
          </a:xfrm>
          <a:custGeom>
            <a:avLst/>
            <a:gdLst/>
            <a:ahLst/>
            <a:cxnLst/>
            <a:rect l="l" t="t" r="r" b="b"/>
            <a:pathLst>
              <a:path w="4457065" h="426084">
                <a:moveTo>
                  <a:pt x="4456606" y="0"/>
                </a:moveTo>
                <a:lnTo>
                  <a:pt x="0" y="0"/>
                </a:lnTo>
                <a:lnTo>
                  <a:pt x="0" y="374784"/>
                </a:lnTo>
                <a:lnTo>
                  <a:pt x="16636" y="412298"/>
                </a:lnTo>
                <a:lnTo>
                  <a:pt x="4405806" y="425584"/>
                </a:lnTo>
                <a:lnTo>
                  <a:pt x="4420049" y="423539"/>
                </a:lnTo>
                <a:lnTo>
                  <a:pt x="4451170" y="39758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95483"/>
            <a:ext cx="0" cy="513715"/>
          </a:xfrm>
          <a:custGeom>
            <a:avLst/>
            <a:gdLst/>
            <a:ahLst/>
            <a:cxnLst/>
            <a:rect l="l" t="t" r="r" b="b"/>
            <a:pathLst>
              <a:path w="0" h="513715">
                <a:moveTo>
                  <a:pt x="0" y="51337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82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700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573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3833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20329"/>
            <a:ext cx="8604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Dimostr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67650" y="778023"/>
            <a:ext cx="92265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0000FF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0000FF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2777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5873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2777" sz="1500" spc="-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" sz="150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793314" y="84630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107385" y="877760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402763" y="801520"/>
            <a:ext cx="8375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5625" algn="l"/>
                <a:tab pos="789305" algn="l"/>
              </a:tabLst>
            </a:pP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85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i="1">
                <a:solidFill>
                  <a:srgbClr val="0000FF"/>
                </a:solidFill>
                <a:latin typeface="Trebuchet MS"/>
                <a:cs typeface="Trebuchet MS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47569" y="747238"/>
            <a:ext cx="274320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-82">
                <a:solidFill>
                  <a:srgbClr val="0000FF"/>
                </a:solidFill>
                <a:latin typeface="Lucida Sans Unicode"/>
                <a:cs typeface="Lucida Sans Unicode"/>
              </a:rPr>
              <a:t>log</a:t>
            </a:r>
            <a:r>
              <a:rPr dirty="0" baseline="7936" sz="105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7936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baseline="7936" sz="10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80995" y="835450"/>
            <a:ext cx="5778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98025" y="71592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94685" y="888312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3830" y="1135225"/>
            <a:ext cx="43802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cambiamento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otteniamo: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31226" y="1448976"/>
            <a:ext cx="596900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44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FF0000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FF0000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latin typeface="Tahoma"/>
                <a:cs typeface="Tahoma"/>
              </a:rPr>
              <a:t>=</a:t>
            </a:r>
            <a:endParaRPr baseline="2777" sz="15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53158" y="1369703"/>
            <a:ext cx="3930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baseline="27777" sz="1050" spc="112" i="1">
                <a:latin typeface="Verdana"/>
                <a:cs typeface="Verdana"/>
              </a:rPr>
              <a:t>α</a:t>
            </a:r>
            <a:endParaRPr baseline="27777" sz="1050">
              <a:latin typeface="Verdana"/>
              <a:cs typeface="Verdan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865858" y="1548701"/>
            <a:ext cx="374015" cy="0"/>
          </a:xfrm>
          <a:custGeom>
            <a:avLst/>
            <a:gdLst/>
            <a:ahLst/>
            <a:cxnLst/>
            <a:rect l="l" t="t" r="r" b="b"/>
            <a:pathLst>
              <a:path w="374014" h="0">
                <a:moveTo>
                  <a:pt x="0" y="0"/>
                </a:moveTo>
                <a:lnTo>
                  <a:pt x="37393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438869" y="1548701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32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857108" y="1551453"/>
            <a:ext cx="99377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5470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3809" sz="1050" spc="112" i="1">
                <a:latin typeface="Verdana"/>
                <a:cs typeface="Verdana"/>
              </a:rPr>
              <a:t>α</a:t>
            </a:r>
            <a:r>
              <a:rPr dirty="0" baseline="23809" sz="1050" i="1">
                <a:latin typeface="Verdana"/>
                <a:cs typeface="Verdana"/>
              </a:rPr>
              <a:t>	</a:t>
            </a:r>
            <a:r>
              <a:rPr dirty="0" sz="1000" spc="10" i="1">
                <a:latin typeface="Verdana"/>
                <a:cs typeface="Verdana"/>
              </a:rPr>
              <a:t>α</a:t>
            </a:r>
            <a:r>
              <a:rPr dirty="0" sz="1000" spc="-185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277427" y="1472461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426169" y="1386863"/>
            <a:ext cx="41846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0" i="1">
                <a:latin typeface="Verdana"/>
                <a:cs typeface="Verdana"/>
              </a:rPr>
              <a:t>α</a:t>
            </a:r>
            <a:r>
              <a:rPr dirty="0" sz="1000" spc="-185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880829" y="1472461"/>
            <a:ext cx="495934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6006" y="1817228"/>
            <a:ext cx="3651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Inoltre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444739" y="2121001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258354" y="2003334"/>
            <a:ext cx="478790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095"/>
              </a:lnSpc>
            </a:pP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  <a:p>
            <a:pPr algn="ctr" marR="64769">
              <a:lnSpc>
                <a:spcPts val="495"/>
              </a:lnSpc>
            </a:pPr>
            <a:r>
              <a:rPr dirty="0" sz="500" spc="-10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765807" y="1917736"/>
            <a:ext cx="31623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774774" y="2079587"/>
            <a:ext cx="309880" cy="0"/>
          </a:xfrm>
          <a:custGeom>
            <a:avLst/>
            <a:gdLst/>
            <a:ahLst/>
            <a:cxnLst/>
            <a:rect l="l" t="t" r="r" b="b"/>
            <a:pathLst>
              <a:path w="309880" h="0">
                <a:moveTo>
                  <a:pt x="0" y="0"/>
                </a:moveTo>
                <a:lnTo>
                  <a:pt x="30930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762074" y="2076052"/>
            <a:ext cx="320040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i="1">
                <a:latin typeface="Calibri"/>
                <a:cs typeface="Calibri"/>
              </a:rPr>
              <a:t> </a:t>
            </a:r>
            <a:r>
              <a:rPr dirty="0" baseline="-19841" sz="1050" spc="37" i="1">
                <a:latin typeface="Calibri"/>
                <a:cs typeface="Calibri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1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021852" y="2173605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2009686" y="2169498"/>
            <a:ext cx="7112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0" i="1">
                <a:latin typeface="Calibri"/>
                <a:cs typeface="Calibri"/>
              </a:rPr>
              <a:t>a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8" name="object 4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30600"/>
            <a:ext cx="5289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3245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97711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02791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44682"/>
            <a:ext cx="50800" cy="5451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08183"/>
            <a:ext cx="50800" cy="4816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15028"/>
            <a:ext cx="4457065" cy="426084"/>
          </a:xfrm>
          <a:custGeom>
            <a:avLst/>
            <a:gdLst/>
            <a:ahLst/>
            <a:cxnLst/>
            <a:rect l="l" t="t" r="r" b="b"/>
            <a:pathLst>
              <a:path w="4457065" h="426084">
                <a:moveTo>
                  <a:pt x="4456606" y="0"/>
                </a:moveTo>
                <a:lnTo>
                  <a:pt x="0" y="0"/>
                </a:lnTo>
                <a:lnTo>
                  <a:pt x="0" y="374784"/>
                </a:lnTo>
                <a:lnTo>
                  <a:pt x="16636" y="412298"/>
                </a:lnTo>
                <a:lnTo>
                  <a:pt x="4405806" y="425584"/>
                </a:lnTo>
                <a:lnTo>
                  <a:pt x="4420049" y="423539"/>
                </a:lnTo>
                <a:lnTo>
                  <a:pt x="4451170" y="39758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95483"/>
            <a:ext cx="0" cy="513715"/>
          </a:xfrm>
          <a:custGeom>
            <a:avLst/>
            <a:gdLst/>
            <a:ahLst/>
            <a:cxnLst/>
            <a:rect l="l" t="t" r="r" b="b"/>
            <a:pathLst>
              <a:path w="0" h="513715">
                <a:moveTo>
                  <a:pt x="0" y="51337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82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700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573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3833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20329"/>
            <a:ext cx="8604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Dimostr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67650" y="778023"/>
            <a:ext cx="92265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0000FF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0000FF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2777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5873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2777" sz="1500" spc="-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" sz="150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793314" y="84630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107385" y="877760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402763" y="801520"/>
            <a:ext cx="8375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5625" algn="l"/>
                <a:tab pos="789305" algn="l"/>
              </a:tabLst>
            </a:pP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85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i="1">
                <a:solidFill>
                  <a:srgbClr val="0000FF"/>
                </a:solidFill>
                <a:latin typeface="Trebuchet MS"/>
                <a:cs typeface="Trebuchet MS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47569" y="747238"/>
            <a:ext cx="274320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-82">
                <a:solidFill>
                  <a:srgbClr val="0000FF"/>
                </a:solidFill>
                <a:latin typeface="Lucida Sans Unicode"/>
                <a:cs typeface="Lucida Sans Unicode"/>
              </a:rPr>
              <a:t>log</a:t>
            </a:r>
            <a:r>
              <a:rPr dirty="0" baseline="7936" sz="105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7936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baseline="7936" sz="10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80995" y="835450"/>
            <a:ext cx="5778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98025" y="71592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94685" y="888312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3830" y="1135225"/>
            <a:ext cx="43802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cambiamento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otteniamo: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31226" y="1448976"/>
            <a:ext cx="596900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44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FF0000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FF0000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latin typeface="Tahoma"/>
                <a:cs typeface="Tahoma"/>
              </a:rPr>
              <a:t>=</a:t>
            </a:r>
            <a:endParaRPr baseline="2777" sz="15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53158" y="1369703"/>
            <a:ext cx="3930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baseline="27777" sz="1050" spc="112" i="1">
                <a:latin typeface="Verdana"/>
                <a:cs typeface="Verdana"/>
              </a:rPr>
              <a:t>α</a:t>
            </a:r>
            <a:endParaRPr baseline="27777" sz="1050">
              <a:latin typeface="Verdana"/>
              <a:cs typeface="Verdan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865858" y="1548701"/>
            <a:ext cx="374015" cy="0"/>
          </a:xfrm>
          <a:custGeom>
            <a:avLst/>
            <a:gdLst/>
            <a:ahLst/>
            <a:cxnLst/>
            <a:rect l="l" t="t" r="r" b="b"/>
            <a:pathLst>
              <a:path w="374014" h="0">
                <a:moveTo>
                  <a:pt x="0" y="0"/>
                </a:moveTo>
                <a:lnTo>
                  <a:pt x="37393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438869" y="1548701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32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857108" y="1551453"/>
            <a:ext cx="99377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5470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3809" sz="1050" spc="112" i="1">
                <a:latin typeface="Verdana"/>
                <a:cs typeface="Verdana"/>
              </a:rPr>
              <a:t>α</a:t>
            </a:r>
            <a:r>
              <a:rPr dirty="0" baseline="23809" sz="1050" i="1">
                <a:latin typeface="Verdana"/>
                <a:cs typeface="Verdana"/>
              </a:rPr>
              <a:t>	</a:t>
            </a:r>
            <a:r>
              <a:rPr dirty="0" sz="1000" spc="10" i="1">
                <a:latin typeface="Verdana"/>
                <a:cs typeface="Verdana"/>
              </a:rPr>
              <a:t>α</a:t>
            </a:r>
            <a:r>
              <a:rPr dirty="0" sz="1000" spc="-185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277427" y="1472461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426169" y="1386863"/>
            <a:ext cx="41846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0" i="1">
                <a:latin typeface="Verdana"/>
                <a:cs typeface="Verdana"/>
              </a:rPr>
              <a:t>α</a:t>
            </a:r>
            <a:r>
              <a:rPr dirty="0" sz="1000" spc="-185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880829" y="1472461"/>
            <a:ext cx="495934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6006" y="1817228"/>
            <a:ext cx="3651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Inoltre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444739" y="2121001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258354" y="2003334"/>
            <a:ext cx="478790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095"/>
              </a:lnSpc>
            </a:pP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  <a:p>
            <a:pPr algn="ctr" marR="64769">
              <a:lnSpc>
                <a:spcPts val="495"/>
              </a:lnSpc>
            </a:pPr>
            <a:r>
              <a:rPr dirty="0" sz="500" spc="-10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774774" y="2079587"/>
            <a:ext cx="309880" cy="0"/>
          </a:xfrm>
          <a:custGeom>
            <a:avLst/>
            <a:gdLst/>
            <a:ahLst/>
            <a:cxnLst/>
            <a:rect l="l" t="t" r="r" b="b"/>
            <a:pathLst>
              <a:path w="309880" h="0">
                <a:moveTo>
                  <a:pt x="0" y="0"/>
                </a:moveTo>
                <a:lnTo>
                  <a:pt x="30930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021852" y="2173605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765807" y="1917736"/>
            <a:ext cx="87630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i="1">
                <a:latin typeface="Trebuchet MS"/>
                <a:cs typeface="Trebuchet MS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762074" y="2076052"/>
            <a:ext cx="320040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i="1">
                <a:latin typeface="Calibri"/>
                <a:cs typeface="Calibri"/>
              </a:rPr>
              <a:t> </a:t>
            </a:r>
            <a:r>
              <a:rPr dirty="0" baseline="-19841" sz="1050" spc="37" i="1">
                <a:latin typeface="Calibri"/>
                <a:cs typeface="Calibri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1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009686" y="2169498"/>
            <a:ext cx="7112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0" i="1">
                <a:latin typeface="Calibri"/>
                <a:cs typeface="Calibri"/>
              </a:rPr>
              <a:t>a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121712" y="2003334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283155" y="2079587"/>
            <a:ext cx="414020" cy="0"/>
          </a:xfrm>
          <a:custGeom>
            <a:avLst/>
            <a:gdLst/>
            <a:ahLst/>
            <a:cxnLst/>
            <a:rect l="l" t="t" r="r" b="b"/>
            <a:pathLst>
              <a:path w="414019" h="0">
                <a:moveTo>
                  <a:pt x="0" y="0"/>
                </a:moveTo>
                <a:lnTo>
                  <a:pt x="41343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2270455" y="2090125"/>
            <a:ext cx="4375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9">
                <a:latin typeface="Lucida Sans Unicode"/>
                <a:cs typeface="Lucida Sans Unicode"/>
              </a:rPr>
              <a:t>—</a:t>
            </a:r>
            <a:r>
              <a:rPr dirty="0" sz="1000" spc="-150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1" name="object 5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30600"/>
            <a:ext cx="5289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3245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97711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02791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44682"/>
            <a:ext cx="50800" cy="5451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08183"/>
            <a:ext cx="50800" cy="4816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15028"/>
            <a:ext cx="4457065" cy="426084"/>
          </a:xfrm>
          <a:custGeom>
            <a:avLst/>
            <a:gdLst/>
            <a:ahLst/>
            <a:cxnLst/>
            <a:rect l="l" t="t" r="r" b="b"/>
            <a:pathLst>
              <a:path w="4457065" h="426084">
                <a:moveTo>
                  <a:pt x="4456606" y="0"/>
                </a:moveTo>
                <a:lnTo>
                  <a:pt x="0" y="0"/>
                </a:lnTo>
                <a:lnTo>
                  <a:pt x="0" y="374784"/>
                </a:lnTo>
                <a:lnTo>
                  <a:pt x="16636" y="412298"/>
                </a:lnTo>
                <a:lnTo>
                  <a:pt x="4405806" y="425584"/>
                </a:lnTo>
                <a:lnTo>
                  <a:pt x="4420049" y="423539"/>
                </a:lnTo>
                <a:lnTo>
                  <a:pt x="4451170" y="39758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95483"/>
            <a:ext cx="0" cy="513715"/>
          </a:xfrm>
          <a:custGeom>
            <a:avLst/>
            <a:gdLst/>
            <a:ahLst/>
            <a:cxnLst/>
            <a:rect l="l" t="t" r="r" b="b"/>
            <a:pathLst>
              <a:path w="0" h="513715">
                <a:moveTo>
                  <a:pt x="0" y="51337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82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700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573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3833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20329"/>
            <a:ext cx="8604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Dimostr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67650" y="778023"/>
            <a:ext cx="92265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0000FF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0000FF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2777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5873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2777" sz="1500" spc="-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" sz="150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793314" y="84630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107385" y="877760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402763" y="801520"/>
            <a:ext cx="8375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5625" algn="l"/>
                <a:tab pos="789305" algn="l"/>
              </a:tabLst>
            </a:pP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85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i="1">
                <a:solidFill>
                  <a:srgbClr val="0000FF"/>
                </a:solidFill>
                <a:latin typeface="Trebuchet MS"/>
                <a:cs typeface="Trebuchet MS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47569" y="747238"/>
            <a:ext cx="274320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-82">
                <a:solidFill>
                  <a:srgbClr val="0000FF"/>
                </a:solidFill>
                <a:latin typeface="Lucida Sans Unicode"/>
                <a:cs typeface="Lucida Sans Unicode"/>
              </a:rPr>
              <a:t>log</a:t>
            </a:r>
            <a:r>
              <a:rPr dirty="0" baseline="7936" sz="105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7936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baseline="7936" sz="10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80995" y="835450"/>
            <a:ext cx="5778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98025" y="71592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94685" y="888312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3830" y="1135225"/>
            <a:ext cx="43802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cambiamento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otteniamo: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31226" y="1448976"/>
            <a:ext cx="596900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44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FF0000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FF0000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latin typeface="Tahoma"/>
                <a:cs typeface="Tahoma"/>
              </a:rPr>
              <a:t>=</a:t>
            </a:r>
            <a:endParaRPr baseline="2777" sz="15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53158" y="1369703"/>
            <a:ext cx="3930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baseline="27777" sz="1050" spc="112" i="1">
                <a:latin typeface="Verdana"/>
                <a:cs typeface="Verdana"/>
              </a:rPr>
              <a:t>α</a:t>
            </a:r>
            <a:endParaRPr baseline="27777" sz="1050">
              <a:latin typeface="Verdana"/>
              <a:cs typeface="Verdan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865858" y="1548701"/>
            <a:ext cx="374015" cy="0"/>
          </a:xfrm>
          <a:custGeom>
            <a:avLst/>
            <a:gdLst/>
            <a:ahLst/>
            <a:cxnLst/>
            <a:rect l="l" t="t" r="r" b="b"/>
            <a:pathLst>
              <a:path w="374014" h="0">
                <a:moveTo>
                  <a:pt x="0" y="0"/>
                </a:moveTo>
                <a:lnTo>
                  <a:pt x="37393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438869" y="1548701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32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857108" y="1551453"/>
            <a:ext cx="99377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5470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3809" sz="1050" spc="112" i="1">
                <a:latin typeface="Verdana"/>
                <a:cs typeface="Verdana"/>
              </a:rPr>
              <a:t>α</a:t>
            </a:r>
            <a:r>
              <a:rPr dirty="0" baseline="23809" sz="1050" i="1">
                <a:latin typeface="Verdana"/>
                <a:cs typeface="Verdana"/>
              </a:rPr>
              <a:t>	</a:t>
            </a:r>
            <a:r>
              <a:rPr dirty="0" sz="1000" spc="10" i="1">
                <a:latin typeface="Verdana"/>
                <a:cs typeface="Verdana"/>
              </a:rPr>
              <a:t>α</a:t>
            </a:r>
            <a:r>
              <a:rPr dirty="0" sz="1000" spc="-185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277427" y="1472461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426169" y="1386863"/>
            <a:ext cx="41846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0" i="1">
                <a:latin typeface="Verdana"/>
                <a:cs typeface="Verdana"/>
              </a:rPr>
              <a:t>α</a:t>
            </a:r>
            <a:r>
              <a:rPr dirty="0" sz="1000" spc="-185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880829" y="1472461"/>
            <a:ext cx="495934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6006" y="1817228"/>
            <a:ext cx="3651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Inoltre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444739" y="2121001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258354" y="2003334"/>
            <a:ext cx="478790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095"/>
              </a:lnSpc>
            </a:pP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  <a:p>
            <a:pPr algn="ctr" marR="64769">
              <a:lnSpc>
                <a:spcPts val="495"/>
              </a:lnSpc>
            </a:pPr>
            <a:r>
              <a:rPr dirty="0" sz="500" spc="-10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774774" y="2079587"/>
            <a:ext cx="309880" cy="0"/>
          </a:xfrm>
          <a:custGeom>
            <a:avLst/>
            <a:gdLst/>
            <a:ahLst/>
            <a:cxnLst/>
            <a:rect l="l" t="t" r="r" b="b"/>
            <a:pathLst>
              <a:path w="309880" h="0">
                <a:moveTo>
                  <a:pt x="0" y="0"/>
                </a:moveTo>
                <a:lnTo>
                  <a:pt x="30930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021852" y="2173605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765807" y="1917736"/>
            <a:ext cx="87630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i="1">
                <a:latin typeface="Trebuchet MS"/>
                <a:cs typeface="Trebuchet MS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762074" y="2076052"/>
            <a:ext cx="320040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i="1">
                <a:latin typeface="Calibri"/>
                <a:cs typeface="Calibri"/>
              </a:rPr>
              <a:t> </a:t>
            </a:r>
            <a:r>
              <a:rPr dirty="0" baseline="-19841" sz="1050" spc="37" i="1">
                <a:latin typeface="Calibri"/>
                <a:cs typeface="Calibri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1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009686" y="2169498"/>
            <a:ext cx="7112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0" i="1">
                <a:latin typeface="Calibri"/>
                <a:cs typeface="Calibri"/>
              </a:rPr>
              <a:t>a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121712" y="2003334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283155" y="2079587"/>
            <a:ext cx="414020" cy="0"/>
          </a:xfrm>
          <a:custGeom>
            <a:avLst/>
            <a:gdLst/>
            <a:ahLst/>
            <a:cxnLst/>
            <a:rect l="l" t="t" r="r" b="b"/>
            <a:pathLst>
              <a:path w="414019" h="0">
                <a:moveTo>
                  <a:pt x="0" y="0"/>
                </a:moveTo>
                <a:lnTo>
                  <a:pt x="41343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2270455" y="2090125"/>
            <a:ext cx="4375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9">
                <a:latin typeface="Lucida Sans Unicode"/>
                <a:cs typeface="Lucida Sans Unicode"/>
              </a:rPr>
              <a:t>—</a:t>
            </a:r>
            <a:r>
              <a:rPr dirty="0" sz="1000" spc="-150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734221" y="2003334"/>
            <a:ext cx="6159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8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15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2" name="object 5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30600"/>
            <a:ext cx="5289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3245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97711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02791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44682"/>
            <a:ext cx="50800" cy="5451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08183"/>
            <a:ext cx="50800" cy="4816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15028"/>
            <a:ext cx="4457065" cy="426084"/>
          </a:xfrm>
          <a:custGeom>
            <a:avLst/>
            <a:gdLst/>
            <a:ahLst/>
            <a:cxnLst/>
            <a:rect l="l" t="t" r="r" b="b"/>
            <a:pathLst>
              <a:path w="4457065" h="426084">
                <a:moveTo>
                  <a:pt x="4456606" y="0"/>
                </a:moveTo>
                <a:lnTo>
                  <a:pt x="0" y="0"/>
                </a:lnTo>
                <a:lnTo>
                  <a:pt x="0" y="374784"/>
                </a:lnTo>
                <a:lnTo>
                  <a:pt x="16636" y="412298"/>
                </a:lnTo>
                <a:lnTo>
                  <a:pt x="4405806" y="425584"/>
                </a:lnTo>
                <a:lnTo>
                  <a:pt x="4420049" y="423539"/>
                </a:lnTo>
                <a:lnTo>
                  <a:pt x="4451170" y="39758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95483"/>
            <a:ext cx="0" cy="513715"/>
          </a:xfrm>
          <a:custGeom>
            <a:avLst/>
            <a:gdLst/>
            <a:ahLst/>
            <a:cxnLst/>
            <a:rect l="l" t="t" r="r" b="b"/>
            <a:pathLst>
              <a:path w="0" h="513715">
                <a:moveTo>
                  <a:pt x="0" y="51337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82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700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573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3833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20329"/>
            <a:ext cx="8604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Dimostr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67650" y="778023"/>
            <a:ext cx="92265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0000FF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0000FF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2777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5873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2777" sz="1500" spc="-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" sz="150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793314" y="84630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107385" y="877760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402763" y="801520"/>
            <a:ext cx="8375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5625" algn="l"/>
                <a:tab pos="789305" algn="l"/>
              </a:tabLst>
            </a:pP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85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i="1">
                <a:solidFill>
                  <a:srgbClr val="0000FF"/>
                </a:solidFill>
                <a:latin typeface="Trebuchet MS"/>
                <a:cs typeface="Trebuchet MS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47569" y="747238"/>
            <a:ext cx="274320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-82">
                <a:solidFill>
                  <a:srgbClr val="0000FF"/>
                </a:solidFill>
                <a:latin typeface="Lucida Sans Unicode"/>
                <a:cs typeface="Lucida Sans Unicode"/>
              </a:rPr>
              <a:t>log</a:t>
            </a:r>
            <a:r>
              <a:rPr dirty="0" baseline="7936" sz="105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7936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baseline="7936" sz="10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80995" y="835450"/>
            <a:ext cx="5778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98025" y="71592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94685" y="888312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3830" y="1135225"/>
            <a:ext cx="43802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cambiamento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otteniamo: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31226" y="1448976"/>
            <a:ext cx="596900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44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FF0000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FF0000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latin typeface="Tahoma"/>
                <a:cs typeface="Tahoma"/>
              </a:rPr>
              <a:t>=</a:t>
            </a:r>
            <a:endParaRPr baseline="2777" sz="15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53158" y="1369703"/>
            <a:ext cx="3930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baseline="27777" sz="1050" spc="112" i="1">
                <a:latin typeface="Verdana"/>
                <a:cs typeface="Verdana"/>
              </a:rPr>
              <a:t>α</a:t>
            </a:r>
            <a:endParaRPr baseline="27777" sz="1050">
              <a:latin typeface="Verdana"/>
              <a:cs typeface="Verdan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865858" y="1548701"/>
            <a:ext cx="374015" cy="0"/>
          </a:xfrm>
          <a:custGeom>
            <a:avLst/>
            <a:gdLst/>
            <a:ahLst/>
            <a:cxnLst/>
            <a:rect l="l" t="t" r="r" b="b"/>
            <a:pathLst>
              <a:path w="374014" h="0">
                <a:moveTo>
                  <a:pt x="0" y="0"/>
                </a:moveTo>
                <a:lnTo>
                  <a:pt x="37393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438869" y="1548701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32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857108" y="1551453"/>
            <a:ext cx="99377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5470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3809" sz="1050" spc="112" i="1">
                <a:latin typeface="Verdana"/>
                <a:cs typeface="Verdana"/>
              </a:rPr>
              <a:t>α</a:t>
            </a:r>
            <a:r>
              <a:rPr dirty="0" baseline="23809" sz="1050" i="1">
                <a:latin typeface="Verdana"/>
                <a:cs typeface="Verdana"/>
              </a:rPr>
              <a:t>	</a:t>
            </a:r>
            <a:r>
              <a:rPr dirty="0" sz="1000" spc="10" i="1">
                <a:latin typeface="Verdana"/>
                <a:cs typeface="Verdana"/>
              </a:rPr>
              <a:t>α</a:t>
            </a:r>
            <a:r>
              <a:rPr dirty="0" sz="1000" spc="-185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277427" y="1472461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426169" y="1386863"/>
            <a:ext cx="41846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0" i="1">
                <a:latin typeface="Verdana"/>
                <a:cs typeface="Verdana"/>
              </a:rPr>
              <a:t>α</a:t>
            </a:r>
            <a:r>
              <a:rPr dirty="0" sz="1000" spc="-185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880829" y="1472461"/>
            <a:ext cx="495934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6006" y="1817228"/>
            <a:ext cx="3651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Inoltre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444739" y="2121001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258354" y="2003334"/>
            <a:ext cx="478790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095"/>
              </a:lnSpc>
            </a:pP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  <a:p>
            <a:pPr algn="ctr" marR="64769">
              <a:lnSpc>
                <a:spcPts val="495"/>
              </a:lnSpc>
            </a:pPr>
            <a:r>
              <a:rPr dirty="0" sz="500" spc="-10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774774" y="2079587"/>
            <a:ext cx="309880" cy="0"/>
          </a:xfrm>
          <a:custGeom>
            <a:avLst/>
            <a:gdLst/>
            <a:ahLst/>
            <a:cxnLst/>
            <a:rect l="l" t="t" r="r" b="b"/>
            <a:pathLst>
              <a:path w="309880" h="0">
                <a:moveTo>
                  <a:pt x="0" y="0"/>
                </a:moveTo>
                <a:lnTo>
                  <a:pt x="30930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021852" y="2173605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765807" y="1917736"/>
            <a:ext cx="87630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i="1">
                <a:latin typeface="Trebuchet MS"/>
                <a:cs typeface="Trebuchet MS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762074" y="2076052"/>
            <a:ext cx="320040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i="1">
                <a:latin typeface="Calibri"/>
                <a:cs typeface="Calibri"/>
              </a:rPr>
              <a:t> </a:t>
            </a:r>
            <a:r>
              <a:rPr dirty="0" baseline="-19841" sz="1050" spc="37" i="1">
                <a:latin typeface="Calibri"/>
                <a:cs typeface="Calibri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1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009686" y="2169498"/>
            <a:ext cx="7112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0" i="1">
                <a:latin typeface="Calibri"/>
                <a:cs typeface="Calibri"/>
              </a:rPr>
              <a:t>a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121712" y="2003334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283155" y="2079587"/>
            <a:ext cx="414020" cy="0"/>
          </a:xfrm>
          <a:custGeom>
            <a:avLst/>
            <a:gdLst/>
            <a:ahLst/>
            <a:cxnLst/>
            <a:rect l="l" t="t" r="r" b="b"/>
            <a:pathLst>
              <a:path w="414019" h="0">
                <a:moveTo>
                  <a:pt x="0" y="0"/>
                </a:moveTo>
                <a:lnTo>
                  <a:pt x="41343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2270455" y="2090125"/>
            <a:ext cx="4375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9">
                <a:latin typeface="Lucida Sans Unicode"/>
                <a:cs typeface="Lucida Sans Unicode"/>
              </a:rPr>
              <a:t>—</a:t>
            </a:r>
            <a:r>
              <a:rPr dirty="0" sz="1000" spc="-150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734221" y="2003334"/>
            <a:ext cx="6159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8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15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56006" y="2317417"/>
            <a:ext cx="345567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dunque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utilizzando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dimostra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3" name="object 5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30600"/>
            <a:ext cx="5289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3245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97711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02791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44682"/>
            <a:ext cx="50800" cy="5451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08183"/>
            <a:ext cx="50800" cy="4816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15028"/>
            <a:ext cx="4457065" cy="426084"/>
          </a:xfrm>
          <a:custGeom>
            <a:avLst/>
            <a:gdLst/>
            <a:ahLst/>
            <a:cxnLst/>
            <a:rect l="l" t="t" r="r" b="b"/>
            <a:pathLst>
              <a:path w="4457065" h="426084">
                <a:moveTo>
                  <a:pt x="4456606" y="0"/>
                </a:moveTo>
                <a:lnTo>
                  <a:pt x="0" y="0"/>
                </a:lnTo>
                <a:lnTo>
                  <a:pt x="0" y="374784"/>
                </a:lnTo>
                <a:lnTo>
                  <a:pt x="16636" y="412298"/>
                </a:lnTo>
                <a:lnTo>
                  <a:pt x="4405806" y="425584"/>
                </a:lnTo>
                <a:lnTo>
                  <a:pt x="4420049" y="423539"/>
                </a:lnTo>
                <a:lnTo>
                  <a:pt x="4451170" y="39758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95483"/>
            <a:ext cx="0" cy="513715"/>
          </a:xfrm>
          <a:custGeom>
            <a:avLst/>
            <a:gdLst/>
            <a:ahLst/>
            <a:cxnLst/>
            <a:rect l="l" t="t" r="r" b="b"/>
            <a:pathLst>
              <a:path w="0" h="513715">
                <a:moveTo>
                  <a:pt x="0" y="51337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82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700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573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3833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20329"/>
            <a:ext cx="8604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Dimostr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67650" y="778023"/>
            <a:ext cx="92265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0000FF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0000FF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2777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5873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2777" sz="1500" spc="-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" sz="150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793314" y="84630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107385" y="877760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402763" y="801520"/>
            <a:ext cx="8375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5625" algn="l"/>
                <a:tab pos="789305" algn="l"/>
              </a:tabLst>
            </a:pP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85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i="1">
                <a:solidFill>
                  <a:srgbClr val="0000FF"/>
                </a:solidFill>
                <a:latin typeface="Trebuchet MS"/>
                <a:cs typeface="Trebuchet MS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47569" y="747238"/>
            <a:ext cx="274320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-82">
                <a:solidFill>
                  <a:srgbClr val="0000FF"/>
                </a:solidFill>
                <a:latin typeface="Lucida Sans Unicode"/>
                <a:cs typeface="Lucida Sans Unicode"/>
              </a:rPr>
              <a:t>log</a:t>
            </a:r>
            <a:r>
              <a:rPr dirty="0" baseline="7936" sz="105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7936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baseline="7936" sz="10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80995" y="835450"/>
            <a:ext cx="5778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98025" y="71592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94685" y="888312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3830" y="1135225"/>
            <a:ext cx="43802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cambiamento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otteniamo: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31226" y="1448976"/>
            <a:ext cx="596900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44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FF0000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FF0000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latin typeface="Tahoma"/>
                <a:cs typeface="Tahoma"/>
              </a:rPr>
              <a:t>=</a:t>
            </a:r>
            <a:endParaRPr baseline="2777" sz="15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53158" y="1369703"/>
            <a:ext cx="3930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baseline="27777" sz="1050" spc="112" i="1">
                <a:latin typeface="Verdana"/>
                <a:cs typeface="Verdana"/>
              </a:rPr>
              <a:t>α</a:t>
            </a:r>
            <a:endParaRPr baseline="27777" sz="1050">
              <a:latin typeface="Verdana"/>
              <a:cs typeface="Verdan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865858" y="1548701"/>
            <a:ext cx="374015" cy="0"/>
          </a:xfrm>
          <a:custGeom>
            <a:avLst/>
            <a:gdLst/>
            <a:ahLst/>
            <a:cxnLst/>
            <a:rect l="l" t="t" r="r" b="b"/>
            <a:pathLst>
              <a:path w="374014" h="0">
                <a:moveTo>
                  <a:pt x="0" y="0"/>
                </a:moveTo>
                <a:lnTo>
                  <a:pt x="37393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438869" y="1548701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32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857108" y="1551453"/>
            <a:ext cx="99377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5470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3809" sz="1050" spc="112" i="1">
                <a:latin typeface="Verdana"/>
                <a:cs typeface="Verdana"/>
              </a:rPr>
              <a:t>α</a:t>
            </a:r>
            <a:r>
              <a:rPr dirty="0" baseline="23809" sz="1050" i="1">
                <a:latin typeface="Verdana"/>
                <a:cs typeface="Verdana"/>
              </a:rPr>
              <a:t>	</a:t>
            </a:r>
            <a:r>
              <a:rPr dirty="0" sz="1000" spc="10" i="1">
                <a:latin typeface="Verdana"/>
                <a:cs typeface="Verdana"/>
              </a:rPr>
              <a:t>α</a:t>
            </a:r>
            <a:r>
              <a:rPr dirty="0" sz="1000" spc="-185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277427" y="1472461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426169" y="1386863"/>
            <a:ext cx="41846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0" i="1">
                <a:latin typeface="Verdana"/>
                <a:cs typeface="Verdana"/>
              </a:rPr>
              <a:t>α</a:t>
            </a:r>
            <a:r>
              <a:rPr dirty="0" sz="1000" spc="-185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880829" y="1472461"/>
            <a:ext cx="495934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6006" y="1817228"/>
            <a:ext cx="3651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Inoltre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444739" y="2121001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258354" y="2003334"/>
            <a:ext cx="478790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095"/>
              </a:lnSpc>
            </a:pP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  <a:p>
            <a:pPr algn="ctr" marR="64769">
              <a:lnSpc>
                <a:spcPts val="495"/>
              </a:lnSpc>
            </a:pPr>
            <a:r>
              <a:rPr dirty="0" sz="500" spc="-10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774774" y="2079587"/>
            <a:ext cx="309880" cy="0"/>
          </a:xfrm>
          <a:custGeom>
            <a:avLst/>
            <a:gdLst/>
            <a:ahLst/>
            <a:cxnLst/>
            <a:rect l="l" t="t" r="r" b="b"/>
            <a:pathLst>
              <a:path w="309880" h="0">
                <a:moveTo>
                  <a:pt x="0" y="0"/>
                </a:moveTo>
                <a:lnTo>
                  <a:pt x="30930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021852" y="2173605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765807" y="1917736"/>
            <a:ext cx="87630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i="1">
                <a:latin typeface="Trebuchet MS"/>
                <a:cs typeface="Trebuchet MS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762074" y="2076052"/>
            <a:ext cx="320040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i="1">
                <a:latin typeface="Calibri"/>
                <a:cs typeface="Calibri"/>
              </a:rPr>
              <a:t> </a:t>
            </a:r>
            <a:r>
              <a:rPr dirty="0" baseline="-19841" sz="1050" spc="37" i="1">
                <a:latin typeface="Calibri"/>
                <a:cs typeface="Calibri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1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009686" y="2169498"/>
            <a:ext cx="7112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0" i="1">
                <a:latin typeface="Calibri"/>
                <a:cs typeface="Calibri"/>
              </a:rPr>
              <a:t>a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121712" y="2003334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283155" y="2079587"/>
            <a:ext cx="414020" cy="0"/>
          </a:xfrm>
          <a:custGeom>
            <a:avLst/>
            <a:gdLst/>
            <a:ahLst/>
            <a:cxnLst/>
            <a:rect l="l" t="t" r="r" b="b"/>
            <a:pathLst>
              <a:path w="414019" h="0">
                <a:moveTo>
                  <a:pt x="0" y="0"/>
                </a:moveTo>
                <a:lnTo>
                  <a:pt x="41343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2270455" y="2090125"/>
            <a:ext cx="4375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9">
                <a:latin typeface="Lucida Sans Unicode"/>
                <a:cs typeface="Lucida Sans Unicode"/>
              </a:rPr>
              <a:t>—</a:t>
            </a:r>
            <a:r>
              <a:rPr dirty="0" sz="1000" spc="-150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734221" y="2003334"/>
            <a:ext cx="6159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8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15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56006" y="2317417"/>
            <a:ext cx="345567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dunque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utilizzando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dimostra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164577" y="2649738"/>
            <a:ext cx="863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372361" y="2694533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317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1226616" y="2595456"/>
            <a:ext cx="274320" cy="177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750"/>
              </a:lnSpc>
            </a:pPr>
            <a:r>
              <a:rPr dirty="0" baseline="7936" sz="1050" spc="-82">
                <a:solidFill>
                  <a:srgbClr val="FF0000"/>
                </a:solidFill>
                <a:latin typeface="Lucida Sans Unicode"/>
                <a:cs typeface="Lucida Sans Unicode"/>
              </a:rPr>
              <a:t>log</a:t>
            </a:r>
            <a:r>
              <a:rPr dirty="0" baseline="7936" sz="1050" spc="-142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5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7936" sz="1050" spc="52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endParaRPr baseline="7936" sz="1050">
              <a:latin typeface="Calibri"/>
              <a:cs typeface="Calibri"/>
            </a:endParaRPr>
          </a:p>
          <a:p>
            <a:pPr algn="ctr" marL="50165">
              <a:lnSpc>
                <a:spcPts val="509"/>
              </a:lnSpc>
            </a:pPr>
            <a:r>
              <a:rPr dirty="0" sz="500" spc="-10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525003" y="2626013"/>
            <a:ext cx="53530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60">
                <a:latin typeface="Tahoma"/>
                <a:cs typeface="Tahoma"/>
              </a:rPr>
              <a:t>=</a:t>
            </a:r>
            <a:r>
              <a:rPr dirty="0" baseline="-22222" sz="1500" spc="-60">
                <a:latin typeface="Tahoma"/>
                <a:cs typeface="Tahoma"/>
              </a:rPr>
              <a:t> </a:t>
            </a:r>
            <a:r>
              <a:rPr dirty="0" baseline="-22222" sz="1500" spc="-60" i="1">
                <a:latin typeface="Trebuchet MS"/>
                <a:cs typeface="Trebuchet MS"/>
              </a:rPr>
              <a:t>a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60" i="1">
                <a:latin typeface="Arial"/>
                <a:cs typeface="Arial"/>
              </a:rPr>
              <a:t> </a:t>
            </a:r>
            <a:r>
              <a:rPr dirty="0" sz="700" spc="-50">
                <a:latin typeface="Lucida Sans Unicode"/>
                <a:cs typeface="Lucida Sans Unicode"/>
              </a:rPr>
              <a:t>lo</a:t>
            </a:r>
            <a:r>
              <a:rPr dirty="0" sz="700" spc="-60">
                <a:latin typeface="Lucida Sans Unicode"/>
                <a:cs typeface="Lucida Sans Unicode"/>
              </a:rPr>
              <a:t>g</a:t>
            </a:r>
            <a:r>
              <a:rPr dirty="0" baseline="-22222" sz="750" spc="-15" i="1">
                <a:latin typeface="Calibri"/>
                <a:cs typeface="Calibri"/>
              </a:rPr>
              <a:t>a</a:t>
            </a:r>
            <a:r>
              <a:rPr dirty="0" baseline="-22222" sz="750" i="1">
                <a:latin typeface="Calibri"/>
                <a:cs typeface="Calibri"/>
              </a:rPr>
              <a:t> </a:t>
            </a:r>
            <a:r>
              <a:rPr dirty="0" baseline="-22222" sz="750" spc="-60" i="1">
                <a:latin typeface="Calibri"/>
                <a:cs typeface="Calibri"/>
              </a:rPr>
              <a:t> </a:t>
            </a:r>
            <a:r>
              <a:rPr dirty="0" sz="700" spc="35" i="1">
                <a:latin typeface="Calibri"/>
                <a:cs typeface="Calibri"/>
              </a:rPr>
              <a:t>x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7" name="object 5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30600"/>
            <a:ext cx="5289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3245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97711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02791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44682"/>
            <a:ext cx="50800" cy="5451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08183"/>
            <a:ext cx="50800" cy="4816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15028"/>
            <a:ext cx="4457065" cy="426084"/>
          </a:xfrm>
          <a:custGeom>
            <a:avLst/>
            <a:gdLst/>
            <a:ahLst/>
            <a:cxnLst/>
            <a:rect l="l" t="t" r="r" b="b"/>
            <a:pathLst>
              <a:path w="4457065" h="426084">
                <a:moveTo>
                  <a:pt x="4456606" y="0"/>
                </a:moveTo>
                <a:lnTo>
                  <a:pt x="0" y="0"/>
                </a:lnTo>
                <a:lnTo>
                  <a:pt x="0" y="374784"/>
                </a:lnTo>
                <a:lnTo>
                  <a:pt x="16636" y="412298"/>
                </a:lnTo>
                <a:lnTo>
                  <a:pt x="4405806" y="425584"/>
                </a:lnTo>
                <a:lnTo>
                  <a:pt x="4420049" y="423539"/>
                </a:lnTo>
                <a:lnTo>
                  <a:pt x="4451170" y="39758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95483"/>
            <a:ext cx="0" cy="513715"/>
          </a:xfrm>
          <a:custGeom>
            <a:avLst/>
            <a:gdLst/>
            <a:ahLst/>
            <a:cxnLst/>
            <a:rect l="l" t="t" r="r" b="b"/>
            <a:pathLst>
              <a:path w="0" h="513715">
                <a:moveTo>
                  <a:pt x="0" y="51337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82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700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573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3833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20329"/>
            <a:ext cx="8604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Dimostr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67650" y="778023"/>
            <a:ext cx="92265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0000FF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0000FF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2777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5873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2777" sz="1500" spc="-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" sz="150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793314" y="84630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107385" y="877760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402763" y="801520"/>
            <a:ext cx="8375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5625" algn="l"/>
                <a:tab pos="789305" algn="l"/>
              </a:tabLst>
            </a:pP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85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i="1">
                <a:solidFill>
                  <a:srgbClr val="0000FF"/>
                </a:solidFill>
                <a:latin typeface="Trebuchet MS"/>
                <a:cs typeface="Trebuchet MS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47569" y="747238"/>
            <a:ext cx="274320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-82">
                <a:solidFill>
                  <a:srgbClr val="0000FF"/>
                </a:solidFill>
                <a:latin typeface="Lucida Sans Unicode"/>
                <a:cs typeface="Lucida Sans Unicode"/>
              </a:rPr>
              <a:t>log</a:t>
            </a:r>
            <a:r>
              <a:rPr dirty="0" baseline="7936" sz="105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7936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baseline="7936" sz="10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80995" y="835450"/>
            <a:ext cx="5778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98025" y="71592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94685" y="888312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3830" y="1135225"/>
            <a:ext cx="43802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cambiamento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otteniamo: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31226" y="1448976"/>
            <a:ext cx="596900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44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FF0000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FF0000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latin typeface="Tahoma"/>
                <a:cs typeface="Tahoma"/>
              </a:rPr>
              <a:t>=</a:t>
            </a:r>
            <a:endParaRPr baseline="2777" sz="15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53158" y="1369703"/>
            <a:ext cx="3930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baseline="27777" sz="1050" spc="112" i="1">
                <a:latin typeface="Verdana"/>
                <a:cs typeface="Verdana"/>
              </a:rPr>
              <a:t>α</a:t>
            </a:r>
            <a:endParaRPr baseline="27777" sz="1050">
              <a:latin typeface="Verdana"/>
              <a:cs typeface="Verdan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865858" y="1548701"/>
            <a:ext cx="374015" cy="0"/>
          </a:xfrm>
          <a:custGeom>
            <a:avLst/>
            <a:gdLst/>
            <a:ahLst/>
            <a:cxnLst/>
            <a:rect l="l" t="t" r="r" b="b"/>
            <a:pathLst>
              <a:path w="374014" h="0">
                <a:moveTo>
                  <a:pt x="0" y="0"/>
                </a:moveTo>
                <a:lnTo>
                  <a:pt x="37393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438869" y="1548701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32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857108" y="1551453"/>
            <a:ext cx="99377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5470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3809" sz="1050" spc="112" i="1">
                <a:latin typeface="Verdana"/>
                <a:cs typeface="Verdana"/>
              </a:rPr>
              <a:t>α</a:t>
            </a:r>
            <a:r>
              <a:rPr dirty="0" baseline="23809" sz="1050" i="1">
                <a:latin typeface="Verdana"/>
                <a:cs typeface="Verdana"/>
              </a:rPr>
              <a:t>	</a:t>
            </a:r>
            <a:r>
              <a:rPr dirty="0" sz="1000" spc="10" i="1">
                <a:latin typeface="Verdana"/>
                <a:cs typeface="Verdana"/>
              </a:rPr>
              <a:t>α</a:t>
            </a:r>
            <a:r>
              <a:rPr dirty="0" sz="1000" spc="-185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277427" y="1472461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426169" y="1386863"/>
            <a:ext cx="41846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0" i="1">
                <a:latin typeface="Verdana"/>
                <a:cs typeface="Verdana"/>
              </a:rPr>
              <a:t>α</a:t>
            </a:r>
            <a:r>
              <a:rPr dirty="0" sz="1000" spc="-185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880829" y="1472461"/>
            <a:ext cx="495934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6006" y="1817228"/>
            <a:ext cx="3651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Inoltre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444739" y="2121001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258354" y="2003334"/>
            <a:ext cx="478790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095"/>
              </a:lnSpc>
            </a:pP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  <a:p>
            <a:pPr algn="ctr" marR="64769">
              <a:lnSpc>
                <a:spcPts val="495"/>
              </a:lnSpc>
            </a:pPr>
            <a:r>
              <a:rPr dirty="0" sz="500" spc="-10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774774" y="2079587"/>
            <a:ext cx="309880" cy="0"/>
          </a:xfrm>
          <a:custGeom>
            <a:avLst/>
            <a:gdLst/>
            <a:ahLst/>
            <a:cxnLst/>
            <a:rect l="l" t="t" r="r" b="b"/>
            <a:pathLst>
              <a:path w="309880" h="0">
                <a:moveTo>
                  <a:pt x="0" y="0"/>
                </a:moveTo>
                <a:lnTo>
                  <a:pt x="30930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021852" y="2173605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765807" y="1917736"/>
            <a:ext cx="87630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i="1">
                <a:latin typeface="Trebuchet MS"/>
                <a:cs typeface="Trebuchet MS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762074" y="2076052"/>
            <a:ext cx="320040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i="1">
                <a:latin typeface="Calibri"/>
                <a:cs typeface="Calibri"/>
              </a:rPr>
              <a:t> </a:t>
            </a:r>
            <a:r>
              <a:rPr dirty="0" baseline="-19841" sz="1050" spc="37" i="1">
                <a:latin typeface="Calibri"/>
                <a:cs typeface="Calibri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1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009686" y="2169498"/>
            <a:ext cx="7112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0" i="1">
                <a:latin typeface="Calibri"/>
                <a:cs typeface="Calibri"/>
              </a:rPr>
              <a:t>a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121712" y="2003334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283155" y="2079587"/>
            <a:ext cx="414020" cy="0"/>
          </a:xfrm>
          <a:custGeom>
            <a:avLst/>
            <a:gdLst/>
            <a:ahLst/>
            <a:cxnLst/>
            <a:rect l="l" t="t" r="r" b="b"/>
            <a:pathLst>
              <a:path w="414019" h="0">
                <a:moveTo>
                  <a:pt x="0" y="0"/>
                </a:moveTo>
                <a:lnTo>
                  <a:pt x="41343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2270455" y="2090125"/>
            <a:ext cx="4375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9">
                <a:latin typeface="Lucida Sans Unicode"/>
                <a:cs typeface="Lucida Sans Unicode"/>
              </a:rPr>
              <a:t>—</a:t>
            </a:r>
            <a:r>
              <a:rPr dirty="0" sz="1000" spc="-150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734221" y="2003334"/>
            <a:ext cx="6159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8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15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56006" y="2317417"/>
            <a:ext cx="345567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dunque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utilizzando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dimostra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164577" y="2649738"/>
            <a:ext cx="863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372361" y="2694533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317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1226616" y="2595456"/>
            <a:ext cx="274320" cy="177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750"/>
              </a:lnSpc>
            </a:pPr>
            <a:r>
              <a:rPr dirty="0" baseline="7936" sz="1050" spc="-82">
                <a:solidFill>
                  <a:srgbClr val="FF0000"/>
                </a:solidFill>
                <a:latin typeface="Lucida Sans Unicode"/>
                <a:cs typeface="Lucida Sans Unicode"/>
              </a:rPr>
              <a:t>log</a:t>
            </a:r>
            <a:r>
              <a:rPr dirty="0" baseline="7936" sz="1050" spc="-142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5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7936" sz="1050" spc="52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endParaRPr baseline="7936" sz="1050">
              <a:latin typeface="Calibri"/>
              <a:cs typeface="Calibri"/>
            </a:endParaRPr>
          </a:p>
          <a:p>
            <a:pPr algn="ctr" marL="50165">
              <a:lnSpc>
                <a:spcPts val="509"/>
              </a:lnSpc>
            </a:pPr>
            <a:r>
              <a:rPr dirty="0" sz="500" spc="-10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525003" y="2626013"/>
            <a:ext cx="123698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60">
                <a:latin typeface="Tahoma"/>
                <a:cs typeface="Tahoma"/>
              </a:rPr>
              <a:t>=</a:t>
            </a:r>
            <a:r>
              <a:rPr dirty="0" baseline="-22222" sz="1500" spc="-60">
                <a:latin typeface="Tahoma"/>
                <a:cs typeface="Tahoma"/>
              </a:rPr>
              <a:t> </a:t>
            </a:r>
            <a:r>
              <a:rPr dirty="0" baseline="-22222" sz="1500" spc="-60" i="1">
                <a:latin typeface="Trebuchet MS"/>
                <a:cs typeface="Trebuchet MS"/>
              </a:rPr>
              <a:t>a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60" i="1">
                <a:latin typeface="Arial"/>
                <a:cs typeface="Arial"/>
              </a:rPr>
              <a:t> </a:t>
            </a:r>
            <a:r>
              <a:rPr dirty="0" sz="700" spc="-50">
                <a:latin typeface="Lucida Sans Unicode"/>
                <a:cs typeface="Lucida Sans Unicode"/>
              </a:rPr>
              <a:t>lo</a:t>
            </a:r>
            <a:r>
              <a:rPr dirty="0" sz="700" spc="-60">
                <a:latin typeface="Lucida Sans Unicode"/>
                <a:cs typeface="Lucida Sans Unicode"/>
              </a:rPr>
              <a:t>g</a:t>
            </a:r>
            <a:r>
              <a:rPr dirty="0" baseline="-22222" sz="750" spc="-15" i="1">
                <a:latin typeface="Calibri"/>
                <a:cs typeface="Calibri"/>
              </a:rPr>
              <a:t>a</a:t>
            </a:r>
            <a:r>
              <a:rPr dirty="0" baseline="-22222" sz="750" i="1">
                <a:latin typeface="Calibri"/>
                <a:cs typeface="Calibri"/>
              </a:rPr>
              <a:t> </a:t>
            </a:r>
            <a:r>
              <a:rPr dirty="0" baseline="-22222" sz="750" spc="-60" i="1">
                <a:latin typeface="Calibri"/>
                <a:cs typeface="Calibri"/>
              </a:rPr>
              <a:t> </a:t>
            </a:r>
            <a:r>
              <a:rPr dirty="0" sz="700" spc="35" i="1">
                <a:latin typeface="Calibri"/>
                <a:cs typeface="Calibri"/>
              </a:rPr>
              <a:t>x</a:t>
            </a:r>
            <a:r>
              <a:rPr dirty="0" sz="700" i="1">
                <a:latin typeface="Calibri"/>
                <a:cs typeface="Calibri"/>
              </a:rPr>
              <a:t> </a:t>
            </a:r>
            <a:r>
              <a:rPr dirty="0" sz="700" spc="70" i="1">
                <a:latin typeface="Calibri"/>
                <a:cs typeface="Calibri"/>
              </a:rPr>
              <a:t> </a:t>
            </a:r>
            <a:r>
              <a:rPr dirty="0" baseline="-22222" sz="1500" spc="60">
                <a:latin typeface="Tahoma"/>
                <a:cs typeface="Tahoma"/>
              </a:rPr>
              <a:t>=</a:t>
            </a:r>
            <a:r>
              <a:rPr dirty="0" baseline="-22222" sz="1500" spc="-60">
                <a:latin typeface="Tahoma"/>
                <a:cs typeface="Tahoma"/>
              </a:rPr>
              <a:t> </a:t>
            </a:r>
            <a:r>
              <a:rPr dirty="0" baseline="-22222" sz="1500">
                <a:latin typeface="Tahoma"/>
                <a:cs typeface="Tahoma"/>
              </a:rPr>
              <a:t>(</a:t>
            </a:r>
            <a:r>
              <a:rPr dirty="0" baseline="-22222" sz="1500" spc="-60" i="1">
                <a:latin typeface="Trebuchet MS"/>
                <a:cs typeface="Trebuchet MS"/>
              </a:rPr>
              <a:t>a</a:t>
            </a:r>
            <a:r>
              <a:rPr dirty="0" sz="700" spc="-50">
                <a:latin typeface="Lucida Sans Unicode"/>
                <a:cs typeface="Lucida Sans Unicode"/>
              </a:rPr>
              <a:t>lo</a:t>
            </a:r>
            <a:r>
              <a:rPr dirty="0" sz="700" spc="-60">
                <a:latin typeface="Lucida Sans Unicode"/>
                <a:cs typeface="Lucida Sans Unicode"/>
              </a:rPr>
              <a:t>g</a:t>
            </a:r>
            <a:r>
              <a:rPr dirty="0" baseline="-22222" sz="750" spc="-15" i="1">
                <a:latin typeface="Calibri"/>
                <a:cs typeface="Calibri"/>
              </a:rPr>
              <a:t>a</a:t>
            </a:r>
            <a:r>
              <a:rPr dirty="0" baseline="-22222" sz="750" i="1">
                <a:latin typeface="Calibri"/>
                <a:cs typeface="Calibri"/>
              </a:rPr>
              <a:t> </a:t>
            </a:r>
            <a:r>
              <a:rPr dirty="0" baseline="-22222" sz="750" spc="-60" i="1">
                <a:latin typeface="Calibri"/>
                <a:cs typeface="Calibri"/>
              </a:rPr>
              <a:t> </a:t>
            </a:r>
            <a:r>
              <a:rPr dirty="0" sz="700" spc="35" i="1">
                <a:latin typeface="Calibri"/>
                <a:cs typeface="Calibri"/>
              </a:rPr>
              <a:t>x</a:t>
            </a:r>
            <a:r>
              <a:rPr dirty="0" sz="700" spc="-45" i="1">
                <a:latin typeface="Calibri"/>
                <a:cs typeface="Calibri"/>
              </a:rPr>
              <a:t> </a:t>
            </a:r>
            <a:r>
              <a:rPr dirty="0" baseline="-22222" sz="1500">
                <a:latin typeface="Tahoma"/>
                <a:cs typeface="Tahoma"/>
              </a:rPr>
              <a:t>)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7" name="object 5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30600"/>
            <a:ext cx="5289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b="1">
                <a:solidFill>
                  <a:srgbClr val="007F00"/>
                </a:solidFill>
                <a:latin typeface="Arial"/>
                <a:cs typeface="Arial"/>
              </a:rPr>
              <a:t>Esercizio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3245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97711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02791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44682"/>
            <a:ext cx="50800" cy="5451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08183"/>
            <a:ext cx="50800" cy="4816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15028"/>
            <a:ext cx="4457065" cy="426084"/>
          </a:xfrm>
          <a:custGeom>
            <a:avLst/>
            <a:gdLst/>
            <a:ahLst/>
            <a:cxnLst/>
            <a:rect l="l" t="t" r="r" b="b"/>
            <a:pathLst>
              <a:path w="4457065" h="426084">
                <a:moveTo>
                  <a:pt x="4456606" y="0"/>
                </a:moveTo>
                <a:lnTo>
                  <a:pt x="0" y="0"/>
                </a:lnTo>
                <a:lnTo>
                  <a:pt x="0" y="374784"/>
                </a:lnTo>
                <a:lnTo>
                  <a:pt x="16636" y="412298"/>
                </a:lnTo>
                <a:lnTo>
                  <a:pt x="4405806" y="425584"/>
                </a:lnTo>
                <a:lnTo>
                  <a:pt x="4420049" y="423539"/>
                </a:lnTo>
                <a:lnTo>
                  <a:pt x="4451170" y="39758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95483"/>
            <a:ext cx="0" cy="513715"/>
          </a:xfrm>
          <a:custGeom>
            <a:avLst/>
            <a:gdLst/>
            <a:ahLst/>
            <a:cxnLst/>
            <a:rect l="l" t="t" r="r" b="b"/>
            <a:pathLst>
              <a:path w="0" h="513715">
                <a:moveTo>
                  <a:pt x="0" y="51337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82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700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573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3833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20329"/>
            <a:ext cx="8604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Dimostr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67650" y="778023"/>
            <a:ext cx="92265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0000FF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0000FF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2777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5873" sz="1050" spc="-15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baseline="-15873" sz="1050" spc="89" i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baseline="2777" sz="1500" spc="-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baseline="2777" sz="150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793314" y="84630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107385" y="877760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402763" y="801520"/>
            <a:ext cx="8375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5625" algn="l"/>
                <a:tab pos="789305" algn="l"/>
              </a:tabLst>
            </a:pP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85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i="1">
                <a:solidFill>
                  <a:srgbClr val="0000FF"/>
                </a:solidFill>
                <a:latin typeface="Trebuchet MS"/>
                <a:cs typeface="Trebuchet MS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47569" y="747238"/>
            <a:ext cx="274320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7936" sz="1050" spc="-82">
                <a:solidFill>
                  <a:srgbClr val="0000FF"/>
                </a:solidFill>
                <a:latin typeface="Lucida Sans Unicode"/>
                <a:cs typeface="Lucida Sans Unicode"/>
              </a:rPr>
              <a:t>log</a:t>
            </a:r>
            <a:r>
              <a:rPr dirty="0" baseline="7936" sz="105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7936" sz="1050" spc="52" i="1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endParaRPr baseline="7936" sz="10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80995" y="835450"/>
            <a:ext cx="5778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98025" y="71592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94685" y="888312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3830" y="1135225"/>
            <a:ext cx="43802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cambiamento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otteniamo: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31226" y="1448976"/>
            <a:ext cx="596900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44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baseline="2777" sz="1500" spc="-44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5873" sz="1050" spc="-7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sz="500" spc="165" i="1">
                <a:solidFill>
                  <a:srgbClr val="FF0000"/>
                </a:solidFill>
                <a:latin typeface="Arial"/>
                <a:cs typeface="Arial"/>
              </a:rPr>
              <a:t>α</a:t>
            </a:r>
            <a:r>
              <a:rPr dirty="0" sz="500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500" spc="-15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baseline="2777" sz="1500" spc="67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35714" sz="1050" spc="112" i="1">
                <a:solidFill>
                  <a:srgbClr val="FF0000"/>
                </a:solidFill>
                <a:latin typeface="Verdana"/>
                <a:cs typeface="Verdana"/>
              </a:rPr>
              <a:t>α</a:t>
            </a:r>
            <a:r>
              <a:rPr dirty="0" baseline="35714" sz="1050" spc="12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baseline="2777" sz="1500" spc="60">
                <a:latin typeface="Tahoma"/>
                <a:cs typeface="Tahoma"/>
              </a:rPr>
              <a:t>=</a:t>
            </a:r>
            <a:endParaRPr baseline="2777" sz="15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53158" y="1369703"/>
            <a:ext cx="3930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baseline="27777" sz="1050" spc="112" i="1">
                <a:latin typeface="Verdana"/>
                <a:cs typeface="Verdana"/>
              </a:rPr>
              <a:t>α</a:t>
            </a:r>
            <a:endParaRPr baseline="27777" sz="1050">
              <a:latin typeface="Verdana"/>
              <a:cs typeface="Verdan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865858" y="1548701"/>
            <a:ext cx="374015" cy="0"/>
          </a:xfrm>
          <a:custGeom>
            <a:avLst/>
            <a:gdLst/>
            <a:ahLst/>
            <a:cxnLst/>
            <a:rect l="l" t="t" r="r" b="b"/>
            <a:pathLst>
              <a:path w="374014" h="0">
                <a:moveTo>
                  <a:pt x="0" y="0"/>
                </a:moveTo>
                <a:lnTo>
                  <a:pt x="37393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438869" y="1548701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32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857108" y="1551453"/>
            <a:ext cx="99377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5470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3809" sz="1050" spc="112" i="1">
                <a:latin typeface="Verdana"/>
                <a:cs typeface="Verdana"/>
              </a:rPr>
              <a:t>α</a:t>
            </a:r>
            <a:r>
              <a:rPr dirty="0" baseline="23809" sz="1050" i="1">
                <a:latin typeface="Verdana"/>
                <a:cs typeface="Verdana"/>
              </a:rPr>
              <a:t>	</a:t>
            </a:r>
            <a:r>
              <a:rPr dirty="0" sz="1000" spc="10" i="1">
                <a:latin typeface="Verdana"/>
                <a:cs typeface="Verdana"/>
              </a:rPr>
              <a:t>α</a:t>
            </a:r>
            <a:r>
              <a:rPr dirty="0" sz="1000" spc="-185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277427" y="1472461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426169" y="1386863"/>
            <a:ext cx="41846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0" i="1">
                <a:latin typeface="Verdana"/>
                <a:cs typeface="Verdana"/>
              </a:rPr>
              <a:t>α</a:t>
            </a:r>
            <a:r>
              <a:rPr dirty="0" sz="1000" spc="-185" i="1">
                <a:latin typeface="Verdana"/>
                <a:cs typeface="Verdan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880829" y="1472461"/>
            <a:ext cx="495934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6006" y="1817228"/>
            <a:ext cx="3651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Inoltre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444739" y="2121001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258354" y="2003334"/>
            <a:ext cx="478790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095"/>
              </a:lnSpc>
            </a:pP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  <a:p>
            <a:pPr algn="ctr" marR="64769">
              <a:lnSpc>
                <a:spcPts val="495"/>
              </a:lnSpc>
            </a:pPr>
            <a:r>
              <a:rPr dirty="0" sz="500" spc="-10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774774" y="2079587"/>
            <a:ext cx="309880" cy="0"/>
          </a:xfrm>
          <a:custGeom>
            <a:avLst/>
            <a:gdLst/>
            <a:ahLst/>
            <a:cxnLst/>
            <a:rect l="l" t="t" r="r" b="b"/>
            <a:pathLst>
              <a:path w="309880" h="0">
                <a:moveTo>
                  <a:pt x="0" y="0"/>
                </a:moveTo>
                <a:lnTo>
                  <a:pt x="30930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021852" y="2173605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765807" y="1917736"/>
            <a:ext cx="87630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i="1">
                <a:latin typeface="Trebuchet MS"/>
                <a:cs typeface="Trebuchet MS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762074" y="2076052"/>
            <a:ext cx="320040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i="1">
                <a:latin typeface="Calibri"/>
                <a:cs typeface="Calibri"/>
              </a:rPr>
              <a:t> </a:t>
            </a:r>
            <a:r>
              <a:rPr dirty="0" baseline="-19841" sz="1050" spc="37" i="1">
                <a:latin typeface="Calibri"/>
                <a:cs typeface="Calibri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1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009686" y="2169498"/>
            <a:ext cx="7112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0" i="1">
                <a:latin typeface="Calibri"/>
                <a:cs typeface="Calibri"/>
              </a:rPr>
              <a:t>a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121712" y="2003334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283155" y="2079587"/>
            <a:ext cx="414020" cy="0"/>
          </a:xfrm>
          <a:custGeom>
            <a:avLst/>
            <a:gdLst/>
            <a:ahLst/>
            <a:cxnLst/>
            <a:rect l="l" t="t" r="r" b="b"/>
            <a:pathLst>
              <a:path w="414019" h="0">
                <a:moveTo>
                  <a:pt x="0" y="0"/>
                </a:moveTo>
                <a:lnTo>
                  <a:pt x="41343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2270455" y="2090125"/>
            <a:ext cx="4375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9">
                <a:latin typeface="Lucida Sans Unicode"/>
                <a:cs typeface="Lucida Sans Unicode"/>
              </a:rPr>
              <a:t>—</a:t>
            </a:r>
            <a:r>
              <a:rPr dirty="0" sz="1000" spc="-150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734221" y="2003334"/>
            <a:ext cx="6159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8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15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5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baseline="-19841" sz="1050" spc="89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56006" y="2317417"/>
            <a:ext cx="345567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dunque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utilizzando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dimostra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164577" y="2649738"/>
            <a:ext cx="863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372361" y="2694533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317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1226616" y="2595456"/>
            <a:ext cx="274320" cy="177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750"/>
              </a:lnSpc>
            </a:pPr>
            <a:r>
              <a:rPr dirty="0" baseline="7936" sz="1050" spc="-82">
                <a:solidFill>
                  <a:srgbClr val="FF0000"/>
                </a:solidFill>
                <a:latin typeface="Lucida Sans Unicode"/>
                <a:cs typeface="Lucida Sans Unicode"/>
              </a:rPr>
              <a:t>log</a:t>
            </a:r>
            <a:r>
              <a:rPr dirty="0" baseline="7936" sz="1050" spc="-142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5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sz="50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7936" sz="1050" spc="52" i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endParaRPr baseline="7936" sz="1050">
              <a:latin typeface="Calibri"/>
              <a:cs typeface="Calibri"/>
            </a:endParaRPr>
          </a:p>
          <a:p>
            <a:pPr algn="ctr" marL="50165">
              <a:lnSpc>
                <a:spcPts val="509"/>
              </a:lnSpc>
            </a:pPr>
            <a:r>
              <a:rPr dirty="0" sz="500" spc="-10" i="1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525003" y="2626013"/>
            <a:ext cx="174815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60">
                <a:latin typeface="Tahoma"/>
                <a:cs typeface="Tahoma"/>
              </a:rPr>
              <a:t>=</a:t>
            </a:r>
            <a:r>
              <a:rPr dirty="0" baseline="-22222" sz="1500" spc="-60">
                <a:latin typeface="Tahoma"/>
                <a:cs typeface="Tahoma"/>
              </a:rPr>
              <a:t> </a:t>
            </a:r>
            <a:r>
              <a:rPr dirty="0" baseline="-22222" sz="1500" spc="-60" i="1">
                <a:latin typeface="Trebuchet MS"/>
                <a:cs typeface="Trebuchet MS"/>
              </a:rPr>
              <a:t>a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60" i="1">
                <a:latin typeface="Arial"/>
                <a:cs typeface="Arial"/>
              </a:rPr>
              <a:t> </a:t>
            </a:r>
            <a:r>
              <a:rPr dirty="0" sz="700" spc="-50">
                <a:latin typeface="Lucida Sans Unicode"/>
                <a:cs typeface="Lucida Sans Unicode"/>
              </a:rPr>
              <a:t>lo</a:t>
            </a:r>
            <a:r>
              <a:rPr dirty="0" sz="700" spc="-60">
                <a:latin typeface="Lucida Sans Unicode"/>
                <a:cs typeface="Lucida Sans Unicode"/>
              </a:rPr>
              <a:t>g</a:t>
            </a:r>
            <a:r>
              <a:rPr dirty="0" baseline="-22222" sz="750" spc="-15" i="1">
                <a:latin typeface="Calibri"/>
                <a:cs typeface="Calibri"/>
              </a:rPr>
              <a:t>a</a:t>
            </a:r>
            <a:r>
              <a:rPr dirty="0" baseline="-22222" sz="750" i="1">
                <a:latin typeface="Calibri"/>
                <a:cs typeface="Calibri"/>
              </a:rPr>
              <a:t> </a:t>
            </a:r>
            <a:r>
              <a:rPr dirty="0" baseline="-22222" sz="750" spc="-60" i="1">
                <a:latin typeface="Calibri"/>
                <a:cs typeface="Calibri"/>
              </a:rPr>
              <a:t> </a:t>
            </a:r>
            <a:r>
              <a:rPr dirty="0" sz="700" spc="35" i="1">
                <a:latin typeface="Calibri"/>
                <a:cs typeface="Calibri"/>
              </a:rPr>
              <a:t>x</a:t>
            </a:r>
            <a:r>
              <a:rPr dirty="0" sz="700" i="1">
                <a:latin typeface="Calibri"/>
                <a:cs typeface="Calibri"/>
              </a:rPr>
              <a:t> </a:t>
            </a:r>
            <a:r>
              <a:rPr dirty="0" sz="700" spc="70" i="1">
                <a:latin typeface="Calibri"/>
                <a:cs typeface="Calibri"/>
              </a:rPr>
              <a:t> </a:t>
            </a:r>
            <a:r>
              <a:rPr dirty="0" baseline="-22222" sz="1500" spc="60">
                <a:latin typeface="Tahoma"/>
                <a:cs typeface="Tahoma"/>
              </a:rPr>
              <a:t>=</a:t>
            </a:r>
            <a:r>
              <a:rPr dirty="0" baseline="-22222" sz="1500" spc="-60">
                <a:latin typeface="Tahoma"/>
                <a:cs typeface="Tahoma"/>
              </a:rPr>
              <a:t> </a:t>
            </a:r>
            <a:r>
              <a:rPr dirty="0" baseline="-22222" sz="1500">
                <a:latin typeface="Tahoma"/>
                <a:cs typeface="Tahoma"/>
              </a:rPr>
              <a:t>(</a:t>
            </a:r>
            <a:r>
              <a:rPr dirty="0" baseline="-22222" sz="1500" spc="-60" i="1">
                <a:latin typeface="Trebuchet MS"/>
                <a:cs typeface="Trebuchet MS"/>
              </a:rPr>
              <a:t>a</a:t>
            </a:r>
            <a:r>
              <a:rPr dirty="0" sz="700" spc="-50">
                <a:latin typeface="Lucida Sans Unicode"/>
                <a:cs typeface="Lucida Sans Unicode"/>
              </a:rPr>
              <a:t>lo</a:t>
            </a:r>
            <a:r>
              <a:rPr dirty="0" sz="700" spc="-60">
                <a:latin typeface="Lucida Sans Unicode"/>
                <a:cs typeface="Lucida Sans Unicode"/>
              </a:rPr>
              <a:t>g</a:t>
            </a:r>
            <a:r>
              <a:rPr dirty="0" baseline="-22222" sz="750" spc="-15" i="1">
                <a:latin typeface="Calibri"/>
                <a:cs typeface="Calibri"/>
              </a:rPr>
              <a:t>a</a:t>
            </a:r>
            <a:r>
              <a:rPr dirty="0" baseline="-22222" sz="750" i="1">
                <a:latin typeface="Calibri"/>
                <a:cs typeface="Calibri"/>
              </a:rPr>
              <a:t> </a:t>
            </a:r>
            <a:r>
              <a:rPr dirty="0" baseline="-22222" sz="750" spc="-60" i="1">
                <a:latin typeface="Calibri"/>
                <a:cs typeface="Calibri"/>
              </a:rPr>
              <a:t> </a:t>
            </a:r>
            <a:r>
              <a:rPr dirty="0" sz="700" spc="35" i="1">
                <a:latin typeface="Calibri"/>
                <a:cs typeface="Calibri"/>
              </a:rPr>
              <a:t>x</a:t>
            </a:r>
            <a:r>
              <a:rPr dirty="0" sz="700" spc="-45" i="1">
                <a:latin typeface="Calibri"/>
                <a:cs typeface="Calibri"/>
              </a:rPr>
              <a:t> </a:t>
            </a:r>
            <a:r>
              <a:rPr dirty="0" baseline="-22222" sz="1500">
                <a:latin typeface="Tahoma"/>
                <a:cs typeface="Tahoma"/>
              </a:rPr>
              <a:t>)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r>
              <a:rPr dirty="0" sz="700" spc="105"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latin typeface="Tahoma"/>
                <a:cs typeface="Tahoma"/>
              </a:rPr>
              <a:t>=</a:t>
            </a:r>
            <a:r>
              <a:rPr dirty="0" baseline="-22222" sz="1500" spc="-60">
                <a:latin typeface="Tahoma"/>
                <a:cs typeface="Tahoma"/>
              </a:rPr>
              <a:t> </a:t>
            </a:r>
            <a:r>
              <a:rPr dirty="0" baseline="-22222" sz="1500" spc="67" i="1">
                <a:latin typeface="Trebuchet MS"/>
                <a:cs typeface="Trebuchet MS"/>
              </a:rPr>
              <a:t>x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r>
              <a:rPr dirty="0" sz="700" spc="105"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3310445" y="2725991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3297745" y="2564140"/>
            <a:ext cx="92075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75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382873" y="2650020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60" name="object 6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61" name="object 6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129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50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71067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5771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0852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83284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46785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53630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34085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2138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0868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9598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76935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702689" y="717842"/>
            <a:ext cx="341630" cy="0"/>
          </a:xfrm>
          <a:custGeom>
            <a:avLst/>
            <a:gdLst/>
            <a:ahLst/>
            <a:cxnLst/>
            <a:rect l="l" t="t" r="r" b="b"/>
            <a:pathLst>
              <a:path w="341630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90849" y="717842"/>
            <a:ext cx="341630" cy="0"/>
          </a:xfrm>
          <a:custGeom>
            <a:avLst/>
            <a:gdLst/>
            <a:ahLst/>
            <a:cxnLst/>
            <a:rect l="l" t="t" r="r" b="b"/>
            <a:pathLst>
              <a:path w="341629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3830" y="471625"/>
            <a:ext cx="3415665" cy="456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Dimostr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977265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6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55555" sz="1500" spc="1072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8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1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6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18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55555" sz="1500" spc="1072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7399" y="24034"/>
            <a:ext cx="429259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L’es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onenziale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Pro</a:t>
            </a:r>
            <a:r>
              <a:rPr dirty="0" spc="-70"/>
              <a:t>p</a:t>
            </a:r>
            <a:r>
              <a:rPr dirty="0" spc="5"/>
              <a:t>rie</a:t>
            </a:r>
            <a:r>
              <a:rPr dirty="0" spc="-20"/>
              <a:t>t</a:t>
            </a:r>
            <a:r>
              <a:rPr dirty="0" spc="-455"/>
              <a:t>`</a:t>
            </a:r>
            <a:r>
              <a:rPr dirty="0" spc="-35"/>
              <a:t>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85925" y="931504"/>
            <a:ext cx="4908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 i="1">
                <a:latin typeface="Trebuchet MS"/>
                <a:cs typeface="Trebuchet MS"/>
              </a:rPr>
              <a:t>x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20" i="1">
                <a:latin typeface="Verdana"/>
                <a:cs typeface="Verdan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80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20">
                <a:latin typeface="Verdana"/>
                <a:cs typeface="Verdana"/>
              </a:rPr>
              <a:t>R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0200" y="1152562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200" y="1342351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3830" y="931504"/>
            <a:ext cx="1350010" cy="531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20" i="1">
                <a:latin typeface="Verdana"/>
                <a:cs typeface="Verdan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r>
              <a:rPr dirty="0" sz="1000" spc="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45">
                <a:latin typeface="Lucida Sans Unicode"/>
                <a:cs typeface="Lucida Sans Unicode"/>
              </a:rPr>
              <a:t>∞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-120">
                <a:latin typeface="Lucida Sans Unicode"/>
                <a:cs typeface="Lucida Sans Unicode"/>
              </a:rPr>
              <a:t>0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1;</a:t>
            </a:r>
            <a:endParaRPr sz="1000">
              <a:latin typeface="Tahoma"/>
              <a:cs typeface="Tahoma"/>
            </a:endParaRPr>
          </a:p>
          <a:p>
            <a:pPr marL="139065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-120">
                <a:latin typeface="Lucida Sans Unicode"/>
                <a:cs typeface="Lucida Sans Unicode"/>
              </a:rPr>
              <a:t>1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129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50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71067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5771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0852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83284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46785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53630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34085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2138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0868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9598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76935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702689" y="717842"/>
            <a:ext cx="341630" cy="0"/>
          </a:xfrm>
          <a:custGeom>
            <a:avLst/>
            <a:gdLst/>
            <a:ahLst/>
            <a:cxnLst/>
            <a:rect l="l" t="t" r="r" b="b"/>
            <a:pathLst>
              <a:path w="341630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90849" y="717842"/>
            <a:ext cx="341630" cy="0"/>
          </a:xfrm>
          <a:custGeom>
            <a:avLst/>
            <a:gdLst/>
            <a:ahLst/>
            <a:cxnLst/>
            <a:rect l="l" t="t" r="r" b="b"/>
            <a:pathLst>
              <a:path w="341629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3830" y="471625"/>
            <a:ext cx="3415665" cy="456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Dimostr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977265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6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55555" sz="1500" spc="1072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8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1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6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18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55555" sz="1500" spc="1072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129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50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71067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5771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0852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83284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46785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53630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34085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2138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0868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9598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76935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702689" y="717842"/>
            <a:ext cx="341630" cy="0"/>
          </a:xfrm>
          <a:custGeom>
            <a:avLst/>
            <a:gdLst/>
            <a:ahLst/>
            <a:cxnLst/>
            <a:rect l="l" t="t" r="r" b="b"/>
            <a:pathLst>
              <a:path w="341630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90849" y="717842"/>
            <a:ext cx="341630" cy="0"/>
          </a:xfrm>
          <a:custGeom>
            <a:avLst/>
            <a:gdLst/>
            <a:ahLst/>
            <a:cxnLst/>
            <a:rect l="l" t="t" r="r" b="b"/>
            <a:pathLst>
              <a:path w="341629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3830" y="471625"/>
            <a:ext cx="3415665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Dimostr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977265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6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55555" sz="1500" spc="1072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8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1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6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18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55555" sz="1500" spc="1072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-25">
                <a:latin typeface="Tahoma"/>
                <a:cs typeface="Tahoma"/>
              </a:rPr>
              <a:t>Notiamo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129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50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71067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5771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0852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83284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46785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53630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34085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2138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0868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9598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76935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702689" y="717842"/>
            <a:ext cx="341630" cy="0"/>
          </a:xfrm>
          <a:custGeom>
            <a:avLst/>
            <a:gdLst/>
            <a:ahLst/>
            <a:cxnLst/>
            <a:rect l="l" t="t" r="r" b="b"/>
            <a:pathLst>
              <a:path w="341630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90849" y="717842"/>
            <a:ext cx="341630" cy="0"/>
          </a:xfrm>
          <a:custGeom>
            <a:avLst/>
            <a:gdLst/>
            <a:ahLst/>
            <a:cxnLst/>
            <a:rect l="l" t="t" r="r" b="b"/>
            <a:pathLst>
              <a:path w="341629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720265" y="1295082"/>
            <a:ext cx="341630" cy="0"/>
          </a:xfrm>
          <a:custGeom>
            <a:avLst/>
            <a:gdLst/>
            <a:ahLst/>
            <a:cxnLst/>
            <a:rect l="l" t="t" r="r" b="b"/>
            <a:pathLst>
              <a:path w="341630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108426" y="1295082"/>
            <a:ext cx="341630" cy="0"/>
          </a:xfrm>
          <a:custGeom>
            <a:avLst/>
            <a:gdLst/>
            <a:ahLst/>
            <a:cxnLst/>
            <a:rect l="l" t="t" r="r" b="b"/>
            <a:pathLst>
              <a:path w="341629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671066" y="1828546"/>
            <a:ext cx="341630" cy="0"/>
          </a:xfrm>
          <a:custGeom>
            <a:avLst/>
            <a:gdLst/>
            <a:ahLst/>
            <a:cxnLst/>
            <a:rect l="l" t="t" r="r" b="b"/>
            <a:pathLst>
              <a:path w="341630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925673" y="1828546"/>
            <a:ext cx="341630" cy="0"/>
          </a:xfrm>
          <a:custGeom>
            <a:avLst/>
            <a:gdLst/>
            <a:ahLst/>
            <a:cxnLst/>
            <a:rect l="l" t="t" r="r" b="b"/>
            <a:pathLst>
              <a:path w="341629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13830" y="471625"/>
            <a:ext cx="3447415" cy="1567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Dimostr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932815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6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55555" sz="1500" spc="1072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8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1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6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18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55555" sz="1500" spc="1072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-25">
                <a:latin typeface="Tahoma"/>
                <a:cs typeface="Tahoma"/>
              </a:rPr>
              <a:t>Notiamo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L="932815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67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-150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67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endParaRPr sz="1000">
              <a:latin typeface="Tahoma"/>
              <a:cs typeface="Tahoma"/>
            </a:endParaRPr>
          </a:p>
          <a:p>
            <a:pPr algn="ctr" marL="932815">
              <a:lnSpc>
                <a:spcPct val="100000"/>
              </a:lnSpc>
              <a:spcBef>
                <a:spcPts val="990"/>
              </a:spcBef>
            </a:pPr>
            <a:r>
              <a:rPr dirty="0" sz="1000" spc="290">
                <a:latin typeface="Lucida Sans Unicode"/>
                <a:cs typeface="Lucida Sans Unicode"/>
              </a:rPr>
              <a:t> </a:t>
            </a:r>
            <a:endParaRPr sz="1000">
              <a:latin typeface="Lucida Sans Unicode"/>
              <a:cs typeface="Lucida Sans Unicode"/>
            </a:endParaRPr>
          </a:p>
          <a:p>
            <a:pPr algn="ctr" marL="932815">
              <a:lnSpc>
                <a:spcPct val="100000"/>
              </a:lnSpc>
              <a:spcBef>
                <a:spcPts val="805"/>
              </a:spcBef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67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67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129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50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71067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5771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0852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83284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46785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53630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34085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2138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0868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9598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76935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702689" y="717842"/>
            <a:ext cx="341630" cy="0"/>
          </a:xfrm>
          <a:custGeom>
            <a:avLst/>
            <a:gdLst/>
            <a:ahLst/>
            <a:cxnLst/>
            <a:rect l="l" t="t" r="r" b="b"/>
            <a:pathLst>
              <a:path w="341630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90849" y="717842"/>
            <a:ext cx="341630" cy="0"/>
          </a:xfrm>
          <a:custGeom>
            <a:avLst/>
            <a:gdLst/>
            <a:ahLst/>
            <a:cxnLst/>
            <a:rect l="l" t="t" r="r" b="b"/>
            <a:pathLst>
              <a:path w="341629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720265" y="1295082"/>
            <a:ext cx="341630" cy="0"/>
          </a:xfrm>
          <a:custGeom>
            <a:avLst/>
            <a:gdLst/>
            <a:ahLst/>
            <a:cxnLst/>
            <a:rect l="l" t="t" r="r" b="b"/>
            <a:pathLst>
              <a:path w="341630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108426" y="1295082"/>
            <a:ext cx="341630" cy="0"/>
          </a:xfrm>
          <a:custGeom>
            <a:avLst/>
            <a:gdLst/>
            <a:ahLst/>
            <a:cxnLst/>
            <a:rect l="l" t="t" r="r" b="b"/>
            <a:pathLst>
              <a:path w="341629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671066" y="1828546"/>
            <a:ext cx="341630" cy="0"/>
          </a:xfrm>
          <a:custGeom>
            <a:avLst/>
            <a:gdLst/>
            <a:ahLst/>
            <a:cxnLst/>
            <a:rect l="l" t="t" r="r" b="b"/>
            <a:pathLst>
              <a:path w="341630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925673" y="1828546"/>
            <a:ext cx="341630" cy="0"/>
          </a:xfrm>
          <a:custGeom>
            <a:avLst/>
            <a:gdLst/>
            <a:ahLst/>
            <a:cxnLst/>
            <a:rect l="l" t="t" r="r" b="b"/>
            <a:pathLst>
              <a:path w="341629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13830" y="471625"/>
            <a:ext cx="3447415" cy="19469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Dimostr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932815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6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55555" sz="1500" spc="1072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8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1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6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18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55555" sz="1500" spc="1072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-25">
                <a:latin typeface="Tahoma"/>
                <a:cs typeface="Tahoma"/>
              </a:rPr>
              <a:t>Notiamo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L="932815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67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-150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67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endParaRPr sz="1000">
              <a:latin typeface="Tahoma"/>
              <a:cs typeface="Tahoma"/>
            </a:endParaRPr>
          </a:p>
          <a:p>
            <a:pPr algn="ctr" marL="932815">
              <a:lnSpc>
                <a:spcPct val="100000"/>
              </a:lnSpc>
              <a:spcBef>
                <a:spcPts val="990"/>
              </a:spcBef>
            </a:pPr>
            <a:r>
              <a:rPr dirty="0" sz="1000" spc="290">
                <a:latin typeface="Lucida Sans Unicode"/>
                <a:cs typeface="Lucida Sans Unicode"/>
              </a:rPr>
              <a:t> </a:t>
            </a:r>
            <a:endParaRPr sz="1000">
              <a:latin typeface="Lucida Sans Unicode"/>
              <a:cs typeface="Lucida Sans Unicode"/>
            </a:endParaRPr>
          </a:p>
          <a:p>
            <a:pPr algn="ctr" marL="932815">
              <a:lnSpc>
                <a:spcPct val="100000"/>
              </a:lnSpc>
              <a:spcBef>
                <a:spcPts val="805"/>
              </a:spcBef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67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67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1550">
              <a:latin typeface="Times New Roman"/>
              <a:cs typeface="Times New Roman"/>
            </a:endParaRPr>
          </a:p>
          <a:p>
            <a:pPr algn="ctr" marL="932815">
              <a:lnSpc>
                <a:spcPct val="100000"/>
              </a:lnSpc>
            </a:pPr>
            <a:r>
              <a:rPr dirty="0" sz="1000" spc="290">
                <a:latin typeface="Lucida Sans Unicode"/>
                <a:cs typeface="Lucida Sans Unicode"/>
              </a:rPr>
              <a:t> 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129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50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71067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5771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0852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83284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46785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53630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34085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2138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0868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9598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76935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702689" y="717842"/>
            <a:ext cx="341630" cy="0"/>
          </a:xfrm>
          <a:custGeom>
            <a:avLst/>
            <a:gdLst/>
            <a:ahLst/>
            <a:cxnLst/>
            <a:rect l="l" t="t" r="r" b="b"/>
            <a:pathLst>
              <a:path w="341630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90849" y="717842"/>
            <a:ext cx="341630" cy="0"/>
          </a:xfrm>
          <a:custGeom>
            <a:avLst/>
            <a:gdLst/>
            <a:ahLst/>
            <a:cxnLst/>
            <a:rect l="l" t="t" r="r" b="b"/>
            <a:pathLst>
              <a:path w="341629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720265" y="1295082"/>
            <a:ext cx="341630" cy="0"/>
          </a:xfrm>
          <a:custGeom>
            <a:avLst/>
            <a:gdLst/>
            <a:ahLst/>
            <a:cxnLst/>
            <a:rect l="l" t="t" r="r" b="b"/>
            <a:pathLst>
              <a:path w="341630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108426" y="1295082"/>
            <a:ext cx="341630" cy="0"/>
          </a:xfrm>
          <a:custGeom>
            <a:avLst/>
            <a:gdLst/>
            <a:ahLst/>
            <a:cxnLst/>
            <a:rect l="l" t="t" r="r" b="b"/>
            <a:pathLst>
              <a:path w="341629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671066" y="1828546"/>
            <a:ext cx="341630" cy="0"/>
          </a:xfrm>
          <a:custGeom>
            <a:avLst/>
            <a:gdLst/>
            <a:ahLst/>
            <a:cxnLst/>
            <a:rect l="l" t="t" r="r" b="b"/>
            <a:pathLst>
              <a:path w="341630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925673" y="1828546"/>
            <a:ext cx="341630" cy="0"/>
          </a:xfrm>
          <a:custGeom>
            <a:avLst/>
            <a:gdLst/>
            <a:ahLst/>
            <a:cxnLst/>
            <a:rect l="l" t="t" r="r" b="b"/>
            <a:pathLst>
              <a:path w="341629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853793" y="2587701"/>
            <a:ext cx="341630" cy="0"/>
          </a:xfrm>
          <a:custGeom>
            <a:avLst/>
            <a:gdLst/>
            <a:ahLst/>
            <a:cxnLst/>
            <a:rect l="l" t="t" r="r" b="b"/>
            <a:pathLst>
              <a:path w="341630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742945" y="2587701"/>
            <a:ext cx="341630" cy="0"/>
          </a:xfrm>
          <a:custGeom>
            <a:avLst/>
            <a:gdLst/>
            <a:ahLst/>
            <a:cxnLst/>
            <a:rect l="l" t="t" r="r" b="b"/>
            <a:pathLst>
              <a:path w="341630" h="0">
                <a:moveTo>
                  <a:pt x="0" y="0"/>
                </a:moveTo>
                <a:lnTo>
                  <a:pt x="34122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13830" y="471625"/>
            <a:ext cx="3447415" cy="278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Dimostr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932815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6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55555" sz="1500" spc="1072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8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1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67" i="1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18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55555" sz="1500" spc="1072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-25">
                <a:latin typeface="Tahoma"/>
                <a:cs typeface="Tahoma"/>
              </a:rPr>
              <a:t>Notiamo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L="932815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67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-150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67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endParaRPr sz="1000">
              <a:latin typeface="Tahoma"/>
              <a:cs typeface="Tahoma"/>
            </a:endParaRPr>
          </a:p>
          <a:p>
            <a:pPr algn="ctr" marL="932815">
              <a:lnSpc>
                <a:spcPct val="100000"/>
              </a:lnSpc>
              <a:spcBef>
                <a:spcPts val="990"/>
              </a:spcBef>
            </a:pPr>
            <a:r>
              <a:rPr dirty="0" sz="1000" spc="290">
                <a:latin typeface="Lucida Sans Unicode"/>
                <a:cs typeface="Lucida Sans Unicode"/>
              </a:rPr>
              <a:t> </a:t>
            </a:r>
            <a:endParaRPr sz="1000">
              <a:latin typeface="Lucida Sans Unicode"/>
              <a:cs typeface="Lucida Sans Unicode"/>
            </a:endParaRPr>
          </a:p>
          <a:p>
            <a:pPr algn="ctr" marL="932815">
              <a:lnSpc>
                <a:spcPct val="100000"/>
              </a:lnSpc>
              <a:spcBef>
                <a:spcPts val="805"/>
              </a:spcBef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67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67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1550">
              <a:latin typeface="Times New Roman"/>
              <a:cs typeface="Times New Roman"/>
            </a:endParaRPr>
          </a:p>
          <a:p>
            <a:pPr algn="ctr" marL="932815">
              <a:lnSpc>
                <a:spcPct val="100000"/>
              </a:lnSpc>
            </a:pPr>
            <a:r>
              <a:rPr dirty="0" sz="1000" spc="290">
                <a:latin typeface="Lucida Sans Unicode"/>
                <a:cs typeface="Lucida Sans Unicode"/>
              </a:rPr>
              <a:t> </a:t>
            </a:r>
            <a:endParaRPr sz="10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algn="ctr" marL="932815">
              <a:lnSpc>
                <a:spcPct val="100000"/>
              </a:lnSpc>
              <a:spcBef>
                <a:spcPts val="635"/>
              </a:spcBef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67" i="1">
                <a:latin typeface="Calibri"/>
                <a:cs typeface="Calibri"/>
              </a:rPr>
              <a:t>a</a:t>
            </a:r>
            <a:r>
              <a:rPr dirty="0" sz="1000" spc="-50">
                <a:latin typeface="Tahoma"/>
                <a:cs typeface="Tahoma"/>
              </a:rPr>
              <a:t>[(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1)(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1)]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algn="ctr" marL="932815">
              <a:lnSpc>
                <a:spcPct val="100000"/>
              </a:lnSpc>
              <a:spcBef>
                <a:spcPts val="590"/>
              </a:spcBef>
            </a:pPr>
            <a:r>
              <a:rPr dirty="0" sz="1000" spc="290">
                <a:latin typeface="Lucida Sans Unicode"/>
                <a:cs typeface="Lucida Sans Unicode"/>
              </a:rPr>
              <a:t> </a:t>
            </a:r>
            <a:endParaRPr sz="1000">
              <a:latin typeface="Lucida Sans Unicode"/>
              <a:cs typeface="Lucida Sans Unicode"/>
            </a:endParaRPr>
          </a:p>
          <a:p>
            <a:pPr algn="ctr" marL="932815">
              <a:lnSpc>
                <a:spcPct val="100000"/>
              </a:lnSpc>
              <a:spcBef>
                <a:spcPts val="590"/>
              </a:spcBef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67" i="1">
                <a:latin typeface="Calibri"/>
                <a:cs typeface="Calibri"/>
              </a:rPr>
              <a:t>a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44">
                <a:latin typeface="Lucida Sans Unicode"/>
                <a:cs typeface="Lucida Sans Unicode"/>
              </a:rPr>
              <a:t>2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5" i="1">
                <a:latin typeface="Calibri"/>
                <a:cs typeface="Calibri"/>
              </a:rPr>
              <a:t>a</a:t>
            </a:r>
            <a:r>
              <a:rPr dirty="0" baseline="-19841" sz="1050" spc="89" i="1">
                <a:latin typeface="Calibri"/>
                <a:cs typeface="Calibri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50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32688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6108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11885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44918"/>
            <a:ext cx="50800" cy="62886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08419"/>
            <a:ext cx="50800" cy="56536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15264"/>
            <a:ext cx="4457065" cy="509905"/>
          </a:xfrm>
          <a:custGeom>
            <a:avLst/>
            <a:gdLst/>
            <a:ahLst/>
            <a:cxnLst/>
            <a:rect l="l" t="t" r="r" b="b"/>
            <a:pathLst>
              <a:path w="4457065" h="509905">
                <a:moveTo>
                  <a:pt x="4456606" y="0"/>
                </a:moveTo>
                <a:lnTo>
                  <a:pt x="0" y="0"/>
                </a:lnTo>
                <a:lnTo>
                  <a:pt x="0" y="458521"/>
                </a:lnTo>
                <a:lnTo>
                  <a:pt x="16636" y="496035"/>
                </a:lnTo>
                <a:lnTo>
                  <a:pt x="4405806" y="509321"/>
                </a:lnTo>
                <a:lnTo>
                  <a:pt x="4420049" y="507276"/>
                </a:lnTo>
                <a:lnTo>
                  <a:pt x="4451170" y="481317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295719"/>
            <a:ext cx="0" cy="597535"/>
          </a:xfrm>
          <a:custGeom>
            <a:avLst/>
            <a:gdLst/>
            <a:ahLst/>
            <a:cxnLst/>
            <a:rect l="l" t="t" r="r" b="b"/>
            <a:pathLst>
              <a:path w="0" h="597535">
                <a:moveTo>
                  <a:pt x="0" y="59711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8301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7031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5761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3856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33258"/>
            <a:ext cx="3964304" cy="291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tavole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ritmiche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calcol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ap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rossimativamente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es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ressione: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65313" y="732681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667852" y="730859"/>
            <a:ext cx="309880" cy="0"/>
          </a:xfrm>
          <a:custGeom>
            <a:avLst/>
            <a:gdLst/>
            <a:ahLst/>
            <a:cxnLst/>
            <a:rect l="l" t="t" r="r" b="b"/>
            <a:pathLst>
              <a:path w="309880" h="0">
                <a:moveTo>
                  <a:pt x="0" y="0"/>
                </a:moveTo>
                <a:lnTo>
                  <a:pt x="30928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528635" y="694514"/>
            <a:ext cx="5880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7845" algn="l"/>
              </a:tabLst>
            </a:pPr>
            <a:r>
              <a:rPr dirty="0" sz="1000" spc="715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000" spc="715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dirty="0" sz="1000" spc="5">
                <a:solidFill>
                  <a:srgbClr val="0000FF"/>
                </a:solidFill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193505" y="730859"/>
            <a:ext cx="372745" cy="0"/>
          </a:xfrm>
          <a:custGeom>
            <a:avLst/>
            <a:gdLst/>
            <a:ahLst/>
            <a:cxnLst/>
            <a:rect l="l" t="t" r="r" b="b"/>
            <a:pathLst>
              <a:path w="372744" h="0">
                <a:moveTo>
                  <a:pt x="0" y="0"/>
                </a:moveTo>
                <a:lnTo>
                  <a:pt x="372541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974873" y="77090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655152" y="737410"/>
            <a:ext cx="142303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7845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47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92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8958</a:t>
            </a:r>
            <a:r>
              <a:rPr dirty="0" sz="1000" spc="12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:</a:t>
            </a:r>
            <a:r>
              <a:rPr dirty="0" sz="1000" spc="13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42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7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90966" y="732681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62173" y="69872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962173" y="76321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50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32688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6108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11885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44918"/>
            <a:ext cx="50800" cy="62886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08419"/>
            <a:ext cx="50800" cy="56536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15264"/>
            <a:ext cx="4457065" cy="509905"/>
          </a:xfrm>
          <a:custGeom>
            <a:avLst/>
            <a:gdLst/>
            <a:ahLst/>
            <a:cxnLst/>
            <a:rect l="l" t="t" r="r" b="b"/>
            <a:pathLst>
              <a:path w="4457065" h="509905">
                <a:moveTo>
                  <a:pt x="4456606" y="0"/>
                </a:moveTo>
                <a:lnTo>
                  <a:pt x="0" y="0"/>
                </a:lnTo>
                <a:lnTo>
                  <a:pt x="0" y="458521"/>
                </a:lnTo>
                <a:lnTo>
                  <a:pt x="16636" y="496035"/>
                </a:lnTo>
                <a:lnTo>
                  <a:pt x="4405806" y="509321"/>
                </a:lnTo>
                <a:lnTo>
                  <a:pt x="4420049" y="507276"/>
                </a:lnTo>
                <a:lnTo>
                  <a:pt x="4451170" y="481317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295719"/>
            <a:ext cx="0" cy="597535"/>
          </a:xfrm>
          <a:custGeom>
            <a:avLst/>
            <a:gdLst/>
            <a:ahLst/>
            <a:cxnLst/>
            <a:rect l="l" t="t" r="r" b="b"/>
            <a:pathLst>
              <a:path w="0" h="597535">
                <a:moveTo>
                  <a:pt x="0" y="59711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8301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7031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5761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3856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33258"/>
            <a:ext cx="3964304" cy="291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tavole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ritmiche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calcol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ap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rossimativamente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es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ressione: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65313" y="732681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667852" y="730859"/>
            <a:ext cx="309880" cy="0"/>
          </a:xfrm>
          <a:custGeom>
            <a:avLst/>
            <a:gdLst/>
            <a:ahLst/>
            <a:cxnLst/>
            <a:rect l="l" t="t" r="r" b="b"/>
            <a:pathLst>
              <a:path w="309880" h="0">
                <a:moveTo>
                  <a:pt x="0" y="0"/>
                </a:moveTo>
                <a:lnTo>
                  <a:pt x="30928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528635" y="694514"/>
            <a:ext cx="5880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7845" algn="l"/>
              </a:tabLst>
            </a:pPr>
            <a:r>
              <a:rPr dirty="0" sz="1000" spc="715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000" spc="715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dirty="0" sz="1000" spc="5">
                <a:solidFill>
                  <a:srgbClr val="0000FF"/>
                </a:solidFill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193505" y="730859"/>
            <a:ext cx="372745" cy="0"/>
          </a:xfrm>
          <a:custGeom>
            <a:avLst/>
            <a:gdLst/>
            <a:ahLst/>
            <a:cxnLst/>
            <a:rect l="l" t="t" r="r" b="b"/>
            <a:pathLst>
              <a:path w="372744" h="0">
                <a:moveTo>
                  <a:pt x="0" y="0"/>
                </a:moveTo>
                <a:lnTo>
                  <a:pt x="372541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974873" y="77090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655152" y="737410"/>
            <a:ext cx="142303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7845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47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92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8958</a:t>
            </a:r>
            <a:r>
              <a:rPr dirty="0" sz="1000" spc="12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:</a:t>
            </a:r>
            <a:r>
              <a:rPr dirty="0" sz="1000" spc="13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42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7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90966" y="732681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62173" y="69872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962173" y="76321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50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32688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6108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11885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44918"/>
            <a:ext cx="50800" cy="62886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08419"/>
            <a:ext cx="50800" cy="56536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15264"/>
            <a:ext cx="4457065" cy="509905"/>
          </a:xfrm>
          <a:custGeom>
            <a:avLst/>
            <a:gdLst/>
            <a:ahLst/>
            <a:cxnLst/>
            <a:rect l="l" t="t" r="r" b="b"/>
            <a:pathLst>
              <a:path w="4457065" h="509905">
                <a:moveTo>
                  <a:pt x="4456606" y="0"/>
                </a:moveTo>
                <a:lnTo>
                  <a:pt x="0" y="0"/>
                </a:lnTo>
                <a:lnTo>
                  <a:pt x="0" y="458521"/>
                </a:lnTo>
                <a:lnTo>
                  <a:pt x="16636" y="496035"/>
                </a:lnTo>
                <a:lnTo>
                  <a:pt x="4405806" y="509321"/>
                </a:lnTo>
                <a:lnTo>
                  <a:pt x="4420049" y="507276"/>
                </a:lnTo>
                <a:lnTo>
                  <a:pt x="4451170" y="481317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295719"/>
            <a:ext cx="0" cy="597535"/>
          </a:xfrm>
          <a:custGeom>
            <a:avLst/>
            <a:gdLst/>
            <a:ahLst/>
            <a:cxnLst/>
            <a:rect l="l" t="t" r="r" b="b"/>
            <a:pathLst>
              <a:path w="0" h="597535">
                <a:moveTo>
                  <a:pt x="0" y="59711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8301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7031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5761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3856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33258"/>
            <a:ext cx="3964304" cy="291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tavole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ritmiche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calcol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ap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rossimativamente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es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ressione: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65313" y="732681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667852" y="730859"/>
            <a:ext cx="309880" cy="0"/>
          </a:xfrm>
          <a:custGeom>
            <a:avLst/>
            <a:gdLst/>
            <a:ahLst/>
            <a:cxnLst/>
            <a:rect l="l" t="t" r="r" b="b"/>
            <a:pathLst>
              <a:path w="309880" h="0">
                <a:moveTo>
                  <a:pt x="0" y="0"/>
                </a:moveTo>
                <a:lnTo>
                  <a:pt x="30928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528635" y="694514"/>
            <a:ext cx="5880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7845" algn="l"/>
              </a:tabLst>
            </a:pPr>
            <a:r>
              <a:rPr dirty="0" sz="1000" spc="715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000" spc="715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dirty="0" sz="1000" spc="5">
                <a:solidFill>
                  <a:srgbClr val="0000FF"/>
                </a:solidFill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193505" y="730859"/>
            <a:ext cx="372745" cy="0"/>
          </a:xfrm>
          <a:custGeom>
            <a:avLst/>
            <a:gdLst/>
            <a:ahLst/>
            <a:cxnLst/>
            <a:rect l="l" t="t" r="r" b="b"/>
            <a:pathLst>
              <a:path w="372744" h="0">
                <a:moveTo>
                  <a:pt x="0" y="0"/>
                </a:moveTo>
                <a:lnTo>
                  <a:pt x="372541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974873" y="77090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655152" y="737410"/>
            <a:ext cx="142303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7845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47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92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8958</a:t>
            </a:r>
            <a:r>
              <a:rPr dirty="0" sz="1000" spc="12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:</a:t>
            </a:r>
            <a:r>
              <a:rPr dirty="0" sz="1000" spc="13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42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7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90966" y="732681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62173" y="69872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962173" y="76321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3830" y="1011997"/>
            <a:ext cx="63627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Calcoliamo: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104337" y="1197318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304048" y="1163825"/>
            <a:ext cx="20002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2759" algn="l"/>
                <a:tab pos="1018540" algn="l"/>
              </a:tabLst>
            </a:pP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10</a:t>
            </a:r>
            <a:r>
              <a:rPr dirty="0" baseline="-19841" sz="105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47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92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FF0000"/>
                </a:solidFill>
                <a:latin typeface="Lucida Sans Unicode"/>
                <a:cs typeface="Lucida Sans Unicode"/>
              </a:rPr>
              <a:t>·</a:t>
            </a:r>
            <a:r>
              <a:rPr dirty="0" sz="10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8958</a:t>
            </a:r>
            <a:r>
              <a:rPr dirty="0" sz="1000" spc="1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:</a:t>
            </a:r>
            <a:r>
              <a:rPr dirty="0" sz="1000" spc="1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65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baseline="16666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16666" sz="750">
                <a:solidFill>
                  <a:srgbClr val="FF0000"/>
                </a:solidFill>
                <a:latin typeface="Lucida Sans Unicode"/>
                <a:cs typeface="Lucida Sans Unicode"/>
              </a:rPr>
              <a:t>     </a:t>
            </a:r>
            <a:r>
              <a:rPr dirty="0" baseline="16666" sz="750" spc="-3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84071" y="1092379"/>
            <a:ext cx="8274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38505" algn="l"/>
              </a:tabLst>
            </a:pPr>
            <a:r>
              <a:rPr dirty="0" sz="1000" spc="31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000" spc="310">
                <a:solidFill>
                  <a:srgbClr val="FF0000"/>
                </a:solidFill>
                <a:latin typeface="Arial"/>
                <a:cs typeface="Arial"/>
              </a:rPr>
              <a:t>   </a:t>
            </a:r>
            <a:r>
              <a:rPr dirty="0" sz="1000" spc="-13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000" spc="310" u="sng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dirty="0" sz="1000" spc="310" u="sng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58099" y="1120929"/>
            <a:ext cx="6216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7845" algn="l"/>
              </a:tabLst>
            </a:pPr>
            <a:r>
              <a:rPr dirty="0" sz="1000" spc="5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dirty="0" baseline="-50000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baseline="-50000" sz="75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5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dirty="0" baseline="-50000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endParaRPr baseline="-50000" sz="75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091637" y="1092379"/>
            <a:ext cx="1562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0000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baseline="-50000" sz="750" spc="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31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8" name="object 3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50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32688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6108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11885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44918"/>
            <a:ext cx="50800" cy="62886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08419"/>
            <a:ext cx="50800" cy="56536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15264"/>
            <a:ext cx="4457065" cy="509905"/>
          </a:xfrm>
          <a:custGeom>
            <a:avLst/>
            <a:gdLst/>
            <a:ahLst/>
            <a:cxnLst/>
            <a:rect l="l" t="t" r="r" b="b"/>
            <a:pathLst>
              <a:path w="4457065" h="509905">
                <a:moveTo>
                  <a:pt x="4456606" y="0"/>
                </a:moveTo>
                <a:lnTo>
                  <a:pt x="0" y="0"/>
                </a:lnTo>
                <a:lnTo>
                  <a:pt x="0" y="458521"/>
                </a:lnTo>
                <a:lnTo>
                  <a:pt x="16636" y="496035"/>
                </a:lnTo>
                <a:lnTo>
                  <a:pt x="4405806" y="509321"/>
                </a:lnTo>
                <a:lnTo>
                  <a:pt x="4420049" y="507276"/>
                </a:lnTo>
                <a:lnTo>
                  <a:pt x="4451170" y="481317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295719"/>
            <a:ext cx="0" cy="597535"/>
          </a:xfrm>
          <a:custGeom>
            <a:avLst/>
            <a:gdLst/>
            <a:ahLst/>
            <a:cxnLst/>
            <a:rect l="l" t="t" r="r" b="b"/>
            <a:pathLst>
              <a:path w="0" h="597535">
                <a:moveTo>
                  <a:pt x="0" y="59711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8301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7031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5761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3856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33258"/>
            <a:ext cx="3964304" cy="291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tavole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ritmiche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calcol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ap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rossimativamente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es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ressione: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65313" y="732681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667852" y="730859"/>
            <a:ext cx="309880" cy="0"/>
          </a:xfrm>
          <a:custGeom>
            <a:avLst/>
            <a:gdLst/>
            <a:ahLst/>
            <a:cxnLst/>
            <a:rect l="l" t="t" r="r" b="b"/>
            <a:pathLst>
              <a:path w="309880" h="0">
                <a:moveTo>
                  <a:pt x="0" y="0"/>
                </a:moveTo>
                <a:lnTo>
                  <a:pt x="30928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528635" y="694514"/>
            <a:ext cx="5880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7845" algn="l"/>
              </a:tabLst>
            </a:pPr>
            <a:r>
              <a:rPr dirty="0" sz="1000" spc="715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000" spc="715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dirty="0" sz="1000" spc="5">
                <a:solidFill>
                  <a:srgbClr val="0000FF"/>
                </a:solidFill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193505" y="730859"/>
            <a:ext cx="372745" cy="0"/>
          </a:xfrm>
          <a:custGeom>
            <a:avLst/>
            <a:gdLst/>
            <a:ahLst/>
            <a:cxnLst/>
            <a:rect l="l" t="t" r="r" b="b"/>
            <a:pathLst>
              <a:path w="372744" h="0">
                <a:moveTo>
                  <a:pt x="0" y="0"/>
                </a:moveTo>
                <a:lnTo>
                  <a:pt x="372541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974873" y="77090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655152" y="737410"/>
            <a:ext cx="142303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7845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47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92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8958</a:t>
            </a:r>
            <a:r>
              <a:rPr dirty="0" sz="1000" spc="12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:</a:t>
            </a:r>
            <a:r>
              <a:rPr dirty="0" sz="1000" spc="13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42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7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90966" y="732681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62173" y="69872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962173" y="76321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3830" y="1011997"/>
            <a:ext cx="177228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82725" algn="l"/>
              </a:tabLst>
            </a:pPr>
            <a:r>
              <a:rPr dirty="0" baseline="5555" sz="1500" spc="-44">
                <a:latin typeface="Tahoma"/>
                <a:cs typeface="Tahoma"/>
              </a:rPr>
              <a:t>Calcoliamo:</a:t>
            </a:r>
            <a:r>
              <a:rPr dirty="0" baseline="5555" sz="1500" spc="-44">
                <a:latin typeface="Tahoma"/>
                <a:cs typeface="Tahoma"/>
              </a:rPr>
              <a:t>	</a:t>
            </a:r>
            <a:r>
              <a:rPr dirty="0" sz="1000" spc="31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000" spc="310">
                <a:solidFill>
                  <a:srgbClr val="FF0000"/>
                </a:solidFill>
                <a:latin typeface="Arial"/>
                <a:cs typeface="Arial"/>
              </a:rPr>
              <a:t>   </a:t>
            </a:r>
            <a:r>
              <a:rPr dirty="0" sz="1000" spc="-13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000" spc="310" u="sng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104337" y="1197318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13830" y="1163825"/>
            <a:ext cx="3190240" cy="389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02690">
              <a:lnSpc>
                <a:spcPct val="100000"/>
              </a:lnSpc>
              <a:tabLst>
                <a:tab pos="1683385" algn="l"/>
                <a:tab pos="2208530" algn="l"/>
              </a:tabLst>
            </a:pP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10</a:t>
            </a:r>
            <a:r>
              <a:rPr dirty="0" baseline="-19841" sz="105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47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92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FF0000"/>
                </a:solidFill>
                <a:latin typeface="Lucida Sans Unicode"/>
                <a:cs typeface="Lucida Sans Unicode"/>
              </a:rPr>
              <a:t>·</a:t>
            </a:r>
            <a:r>
              <a:rPr dirty="0" sz="10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8958</a:t>
            </a:r>
            <a:r>
              <a:rPr dirty="0" sz="1000" spc="1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:</a:t>
            </a:r>
            <a:r>
              <a:rPr dirty="0" sz="1000" spc="1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65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baseline="16666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16666" sz="750">
                <a:solidFill>
                  <a:srgbClr val="FF0000"/>
                </a:solidFill>
                <a:latin typeface="Lucida Sans Unicode"/>
                <a:cs typeface="Lucida Sans Unicode"/>
              </a:rPr>
              <a:t>     </a:t>
            </a:r>
            <a:r>
              <a:rPr dirty="0" baseline="16666" sz="750" spc="-3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pu</a:t>
            </a:r>
            <a:r>
              <a:rPr dirty="0" sz="1000" spc="-55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riscrivere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310282" y="1092379"/>
            <a:ext cx="93789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93750" algn="l"/>
              </a:tabLst>
            </a:pPr>
            <a:r>
              <a:rPr dirty="0" sz="1000" spc="310" u="sng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000" spc="31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dirty="0" baseline="-50000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baseline="-50000" sz="750" spc="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31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58099" y="1120929"/>
            <a:ext cx="6216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7845" algn="l"/>
              </a:tabLst>
            </a:pPr>
            <a:r>
              <a:rPr dirty="0" sz="1000" spc="5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dirty="0" baseline="-50000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baseline="-50000" sz="75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5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dirty="0" baseline="-50000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endParaRPr baseline="-50000" sz="75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7" name="object 3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50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32688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6108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11885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44918"/>
            <a:ext cx="50800" cy="62886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08419"/>
            <a:ext cx="50800" cy="56536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15264"/>
            <a:ext cx="4457065" cy="509905"/>
          </a:xfrm>
          <a:custGeom>
            <a:avLst/>
            <a:gdLst/>
            <a:ahLst/>
            <a:cxnLst/>
            <a:rect l="l" t="t" r="r" b="b"/>
            <a:pathLst>
              <a:path w="4457065" h="509905">
                <a:moveTo>
                  <a:pt x="4456606" y="0"/>
                </a:moveTo>
                <a:lnTo>
                  <a:pt x="0" y="0"/>
                </a:lnTo>
                <a:lnTo>
                  <a:pt x="0" y="458521"/>
                </a:lnTo>
                <a:lnTo>
                  <a:pt x="16636" y="496035"/>
                </a:lnTo>
                <a:lnTo>
                  <a:pt x="4405806" y="509321"/>
                </a:lnTo>
                <a:lnTo>
                  <a:pt x="4420049" y="507276"/>
                </a:lnTo>
                <a:lnTo>
                  <a:pt x="4451170" y="481317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295719"/>
            <a:ext cx="0" cy="597535"/>
          </a:xfrm>
          <a:custGeom>
            <a:avLst/>
            <a:gdLst/>
            <a:ahLst/>
            <a:cxnLst/>
            <a:rect l="l" t="t" r="r" b="b"/>
            <a:pathLst>
              <a:path w="0" h="597535">
                <a:moveTo>
                  <a:pt x="0" y="59711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8301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7031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5761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3856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33258"/>
            <a:ext cx="3964304" cy="291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Usando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tavole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ritmiche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calcol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ap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rossimativamente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es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ressione: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65313" y="732681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667852" y="730859"/>
            <a:ext cx="309880" cy="0"/>
          </a:xfrm>
          <a:custGeom>
            <a:avLst/>
            <a:gdLst/>
            <a:ahLst/>
            <a:cxnLst/>
            <a:rect l="l" t="t" r="r" b="b"/>
            <a:pathLst>
              <a:path w="309880" h="0">
                <a:moveTo>
                  <a:pt x="0" y="0"/>
                </a:moveTo>
                <a:lnTo>
                  <a:pt x="30928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528635" y="694514"/>
            <a:ext cx="5880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7845" algn="l"/>
              </a:tabLst>
            </a:pPr>
            <a:r>
              <a:rPr dirty="0" sz="1000" spc="715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000" spc="715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dirty="0" sz="1000" spc="5">
                <a:solidFill>
                  <a:srgbClr val="0000FF"/>
                </a:solidFill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193505" y="730859"/>
            <a:ext cx="372745" cy="0"/>
          </a:xfrm>
          <a:custGeom>
            <a:avLst/>
            <a:gdLst/>
            <a:ahLst/>
            <a:cxnLst/>
            <a:rect l="l" t="t" r="r" b="b"/>
            <a:pathLst>
              <a:path w="372744" h="0">
                <a:moveTo>
                  <a:pt x="0" y="0"/>
                </a:moveTo>
                <a:lnTo>
                  <a:pt x="372541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974873" y="77090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655152" y="737410"/>
            <a:ext cx="142303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7845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47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92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8958</a:t>
            </a:r>
            <a:r>
              <a:rPr dirty="0" sz="1000" spc="12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:</a:t>
            </a:r>
            <a:r>
              <a:rPr dirty="0" sz="1000" spc="13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42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7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90966" y="732681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62173" y="69872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962173" y="76321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3830" y="1011997"/>
            <a:ext cx="177228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82725" algn="l"/>
              </a:tabLst>
            </a:pPr>
            <a:r>
              <a:rPr dirty="0" baseline="5555" sz="1500" spc="-44">
                <a:latin typeface="Tahoma"/>
                <a:cs typeface="Tahoma"/>
              </a:rPr>
              <a:t>Calcoliamo:</a:t>
            </a:r>
            <a:r>
              <a:rPr dirty="0" baseline="5555" sz="1500" spc="-44">
                <a:latin typeface="Tahoma"/>
                <a:cs typeface="Tahoma"/>
              </a:rPr>
              <a:t>	</a:t>
            </a:r>
            <a:r>
              <a:rPr dirty="0" sz="1000" spc="31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000" spc="310">
                <a:solidFill>
                  <a:srgbClr val="FF0000"/>
                </a:solidFill>
                <a:latin typeface="Arial"/>
                <a:cs typeface="Arial"/>
              </a:rPr>
              <a:t>   </a:t>
            </a:r>
            <a:r>
              <a:rPr dirty="0" sz="1000" spc="-13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000" spc="310" u="sng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104337" y="1197318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13830" y="1163825"/>
            <a:ext cx="3190240" cy="389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02690">
              <a:lnSpc>
                <a:spcPct val="100000"/>
              </a:lnSpc>
              <a:tabLst>
                <a:tab pos="1683385" algn="l"/>
                <a:tab pos="2208530" algn="l"/>
              </a:tabLst>
            </a:pP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10</a:t>
            </a:r>
            <a:r>
              <a:rPr dirty="0" baseline="-19841" sz="105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47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92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FF0000"/>
                </a:solidFill>
                <a:latin typeface="Lucida Sans Unicode"/>
                <a:cs typeface="Lucida Sans Unicode"/>
              </a:rPr>
              <a:t>·</a:t>
            </a:r>
            <a:r>
              <a:rPr dirty="0" sz="10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8958</a:t>
            </a:r>
            <a:r>
              <a:rPr dirty="0" sz="1000" spc="1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:</a:t>
            </a:r>
            <a:r>
              <a:rPr dirty="0" sz="1000" spc="1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65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baseline="16666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16666" sz="750">
                <a:solidFill>
                  <a:srgbClr val="FF0000"/>
                </a:solidFill>
                <a:latin typeface="Lucida Sans Unicode"/>
                <a:cs typeface="Lucida Sans Unicode"/>
              </a:rPr>
              <a:t>     </a:t>
            </a:r>
            <a:r>
              <a:rPr dirty="0" baseline="16666" sz="750" spc="-3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pu</a:t>
            </a:r>
            <a:r>
              <a:rPr dirty="0" sz="1000" spc="-55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riscrivere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310282" y="1092379"/>
            <a:ext cx="93789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93750" algn="l"/>
              </a:tabLst>
            </a:pPr>
            <a:r>
              <a:rPr dirty="0" sz="1000" spc="310" u="sng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000" spc="31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dirty="0" baseline="-50000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baseline="-50000" sz="750" spc="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31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58099" y="1120929"/>
            <a:ext cx="6216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7845" algn="l"/>
              </a:tabLst>
            </a:pPr>
            <a:r>
              <a:rPr dirty="0" sz="1000" spc="5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dirty="0" baseline="-50000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baseline="-50000" sz="75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5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dirty="0" baseline="-50000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endParaRPr baseline="-50000" sz="75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168247" y="1773440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155547" y="1611602"/>
            <a:ext cx="102489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48055" algn="l"/>
              </a:tabLst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104237" y="1773440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103498" y="1773440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255077" y="1697200"/>
            <a:ext cx="256413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48055" algn="l"/>
                <a:tab pos="1947545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latin typeface="Lucida Sans Unicode"/>
                <a:cs typeface="Lucida Sans Unicode"/>
              </a:rPr>
              <a:t>0</a:t>
            </a:r>
            <a:r>
              <a:rPr dirty="0" sz="1000" spc="-35">
                <a:latin typeface="Tahoma"/>
                <a:cs typeface="Tahoma"/>
              </a:rPr>
              <a:t>(4</a:t>
            </a:r>
            <a:r>
              <a:rPr dirty="0" sz="1000" spc="-45">
                <a:latin typeface="Tahoma"/>
                <a:cs typeface="Tahoma"/>
              </a:rPr>
              <a:t>7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5">
                <a:latin typeface="Tahoma"/>
                <a:cs typeface="Tahoma"/>
              </a:rPr>
              <a:t>92)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latin typeface="Lucida Sans Unicode"/>
                <a:cs typeface="Lucida Sans Unicode"/>
              </a:rPr>
              <a:t>0</a:t>
            </a:r>
            <a:r>
              <a:rPr dirty="0" sz="1000" spc="-25">
                <a:latin typeface="Tahoma"/>
                <a:cs typeface="Tahoma"/>
              </a:rPr>
              <a:t>(0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45">
                <a:latin typeface="Tahoma"/>
                <a:cs typeface="Tahoma"/>
              </a:rPr>
              <a:t>8958)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latin typeface="Lucida Sans Unicode"/>
                <a:cs typeface="Lucida Sans Unicode"/>
              </a:rPr>
              <a:t>0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35">
                <a:latin typeface="Tahoma"/>
                <a:cs typeface="Tahoma"/>
              </a:rPr>
              <a:t>42)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091537" y="178399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090786" y="161160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090798" y="178399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168247" y="20793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753920" y="20793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599664" y="20793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915428" y="2003143"/>
            <a:ext cx="2176145" cy="411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2729" algn="l"/>
              </a:tabLst>
            </a:pPr>
            <a:r>
              <a:rPr dirty="0" sz="1000" spc="-25">
                <a:latin typeface="Lucida Sans Unicode"/>
                <a:cs typeface="Lucida Sans Unicode"/>
              </a:rPr>
              <a:t>≈</a:t>
            </a:r>
            <a:r>
              <a:rPr dirty="0" sz="1000" spc="-25">
                <a:latin typeface="Lucida Sans Unicode"/>
                <a:cs typeface="Lucida Sans Unicode"/>
              </a:rPr>
              <a:t>	</a:t>
            </a:r>
            <a:r>
              <a:rPr dirty="0" baseline="-38888" sz="1500" spc="-75">
                <a:latin typeface="Tahoma"/>
                <a:cs typeface="Tahoma"/>
              </a:rPr>
              <a:t>3</a:t>
            </a:r>
            <a:r>
              <a:rPr dirty="0" baseline="-38888" sz="1500" spc="37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68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4</a:t>
            </a:r>
            <a:r>
              <a:rPr dirty="0" baseline="-38888" sz="1500" spc="37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048)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25"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2</a:t>
            </a:r>
            <a:r>
              <a:rPr dirty="0" baseline="-38888" sz="1500" spc="37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152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dirty="0" sz="1000" spc="-25">
                <a:latin typeface="Lucida Sans Unicode"/>
                <a:cs typeface="Lucida Sans Unicode"/>
              </a:rPr>
              <a:t>≈</a:t>
            </a:r>
            <a:r>
              <a:rPr dirty="0" sz="1000" spc="-25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56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012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8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228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≈</a:t>
            </a:r>
            <a:r>
              <a:rPr dirty="0" sz="1000" spc="-4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32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155547" y="1917545"/>
            <a:ext cx="15201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98170" algn="l"/>
                <a:tab pos="1443990" algn="l"/>
              </a:tabLst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0" name="object 5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1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  Agnese Di Castro</dc:creator>
  <dc:title>ESPONENZIALE &amp; LOGARITMO   Parte 1  Definizioni e proprietà</dc:title>
  <dcterms:created xsi:type="dcterms:W3CDTF">2023-04-06T11:44:20Z</dcterms:created>
  <dcterms:modified xsi:type="dcterms:W3CDTF">2023-04-06T11:44:20Z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2017-09-13T00:00:00Z</vt:filetime>
  </property>
  <property fmtid="{D5CDD505-2E9C-101B-9397-08002B2CF9AE}" pid="3" name="LastSaved">
    <vt:filetime>2023-04-06T00:00:00Z</vt:filetime>
  </property>
</Properties>
</file>