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28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C00000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C00000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C00000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9409" y="157459"/>
            <a:ext cx="8025180" cy="807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C00000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7929" y="1037445"/>
            <a:ext cx="8848140" cy="1733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5918" y="6595120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slide" Target="slide27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slide" Target="slide28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46402" y="4554213"/>
            <a:ext cx="652081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ncla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op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à</a:t>
            </a:r>
            <a:r>
              <a:rPr dirty="0" sz="2400" spc="-2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de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os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ga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ici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6402" y="5026006"/>
            <a:ext cx="2276475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D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.</a:t>
            </a:r>
            <a:r>
              <a:rPr dirty="0" sz="2200" spc="1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Anna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it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dirty="0" sz="2200" spc="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Fiorillo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3170" rIns="0" bIns="0" rtlCol="0" vert="horz">
            <a:spAutoFit/>
          </a:bodyPr>
          <a:lstStyle/>
          <a:p>
            <a:pPr marL="26034">
              <a:lnSpc>
                <a:spcPct val="100000"/>
              </a:lnSpc>
            </a:pPr>
            <a:r>
              <a:rPr dirty="0" sz="2400"/>
              <a:t>I</a:t>
            </a:r>
            <a:r>
              <a:rPr dirty="0" sz="2400" spc="-5"/>
              <a:t> </a:t>
            </a:r>
            <a:r>
              <a:rPr dirty="0" sz="2400" spc="-10"/>
              <a:t>c</a:t>
            </a:r>
            <a:r>
              <a:rPr dirty="0" sz="2400" spc="-5"/>
              <a:t>o</a:t>
            </a:r>
            <a:r>
              <a:rPr dirty="0" sz="2400" spc="-30"/>
              <a:t>m</a:t>
            </a:r>
            <a:r>
              <a:rPr dirty="0" sz="2400" spc="-5"/>
              <a:t>p</a:t>
            </a:r>
            <a:r>
              <a:rPr dirty="0" sz="2400" spc="-10"/>
              <a:t>osti</a:t>
            </a:r>
            <a:endParaRPr sz="2400"/>
          </a:p>
          <a:p>
            <a:pPr marL="26034">
              <a:lnSpc>
                <a:spcPct val="100000"/>
              </a:lnSpc>
            </a:pPr>
            <a:r>
              <a:rPr dirty="0" sz="2400" spc="10"/>
              <a:t>d</a:t>
            </a:r>
            <a:r>
              <a:rPr dirty="0" sz="2400" spc="5"/>
              <a:t>el</a:t>
            </a:r>
            <a:r>
              <a:rPr dirty="0" sz="2400"/>
              <a:t>la</a:t>
            </a:r>
            <a:r>
              <a:rPr dirty="0" sz="2400" spc="-35"/>
              <a:t> </a:t>
            </a:r>
            <a:r>
              <a:rPr dirty="0" sz="2400" spc="5"/>
              <a:t>c</a:t>
            </a:r>
            <a:r>
              <a:rPr dirty="0" sz="2400" spc="-10"/>
              <a:t>h</a:t>
            </a:r>
            <a:r>
              <a:rPr dirty="0" sz="2400"/>
              <a:t>i</a:t>
            </a:r>
            <a:r>
              <a:rPr dirty="0" sz="2400" spc="10"/>
              <a:t>m</a:t>
            </a:r>
            <a:r>
              <a:rPr dirty="0" sz="2400" spc="-5"/>
              <a:t>ic</a:t>
            </a:r>
            <a:r>
              <a:rPr dirty="0" sz="2400"/>
              <a:t>a</a:t>
            </a:r>
            <a:r>
              <a:rPr dirty="0" sz="2400" spc="-25"/>
              <a:t> </a:t>
            </a:r>
            <a:r>
              <a:rPr dirty="0" sz="2400"/>
              <a:t>i</a:t>
            </a:r>
            <a:r>
              <a:rPr dirty="0" sz="2400"/>
              <a:t>n</a:t>
            </a:r>
            <a:r>
              <a:rPr dirty="0" sz="2400" spc="15"/>
              <a:t>o</a:t>
            </a:r>
            <a:r>
              <a:rPr dirty="0" sz="2400"/>
              <a:t>rga</a:t>
            </a:r>
            <a:r>
              <a:rPr dirty="0" sz="2400" spc="-15"/>
              <a:t>n</a:t>
            </a:r>
            <a:r>
              <a:rPr dirty="0" sz="2400" spc="-5"/>
              <a:t>i</a:t>
            </a:r>
            <a:r>
              <a:rPr dirty="0" sz="2400" spc="5"/>
              <a:t>c</a:t>
            </a:r>
            <a:r>
              <a:rPr dirty="0" sz="2400"/>
              <a:t>a</a:t>
            </a:r>
            <a:endParaRPr sz="2400"/>
          </a:p>
        </p:txBody>
      </p:sp>
      <p:sp>
        <p:nvSpPr>
          <p:cNvPr id="3" name="object 3"/>
          <p:cNvSpPr/>
          <p:nvPr/>
        </p:nvSpPr>
        <p:spPr>
          <a:xfrm>
            <a:off x="35905" y="1124711"/>
            <a:ext cx="2417445" cy="1341120"/>
          </a:xfrm>
          <a:custGeom>
            <a:avLst/>
            <a:gdLst/>
            <a:ahLst/>
            <a:cxnLst/>
            <a:rect l="l" t="t" r="r" b="b"/>
            <a:pathLst>
              <a:path w="2417445" h="1341120">
                <a:moveTo>
                  <a:pt x="0" y="1341119"/>
                </a:moveTo>
                <a:lnTo>
                  <a:pt x="2417445" y="1341119"/>
                </a:lnTo>
                <a:lnTo>
                  <a:pt x="2417445" y="0"/>
                </a:lnTo>
                <a:lnTo>
                  <a:pt x="0" y="0"/>
                </a:lnTo>
                <a:lnTo>
                  <a:pt x="0" y="1341119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453258" y="1124711"/>
            <a:ext cx="6676390" cy="1341120"/>
          </a:xfrm>
          <a:custGeom>
            <a:avLst/>
            <a:gdLst/>
            <a:ahLst/>
            <a:cxnLst/>
            <a:rect l="l" t="t" r="r" b="b"/>
            <a:pathLst>
              <a:path w="6676390" h="1341120">
                <a:moveTo>
                  <a:pt x="0" y="1341119"/>
                </a:moveTo>
                <a:lnTo>
                  <a:pt x="6676390" y="1341119"/>
                </a:lnTo>
                <a:lnTo>
                  <a:pt x="6676390" y="0"/>
                </a:lnTo>
                <a:lnTo>
                  <a:pt x="0" y="0"/>
                </a:lnTo>
                <a:lnTo>
                  <a:pt x="0" y="1341119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5905" y="2465832"/>
            <a:ext cx="2417445" cy="1341120"/>
          </a:xfrm>
          <a:custGeom>
            <a:avLst/>
            <a:gdLst/>
            <a:ahLst/>
            <a:cxnLst/>
            <a:rect l="l" t="t" r="r" b="b"/>
            <a:pathLst>
              <a:path w="2417445" h="1341120">
                <a:moveTo>
                  <a:pt x="0" y="1341120"/>
                </a:moveTo>
                <a:lnTo>
                  <a:pt x="2417445" y="1341120"/>
                </a:lnTo>
                <a:lnTo>
                  <a:pt x="2417445" y="0"/>
                </a:lnTo>
                <a:lnTo>
                  <a:pt x="0" y="0"/>
                </a:lnTo>
                <a:lnTo>
                  <a:pt x="0" y="1341120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453258" y="2465832"/>
            <a:ext cx="6676390" cy="1341120"/>
          </a:xfrm>
          <a:custGeom>
            <a:avLst/>
            <a:gdLst/>
            <a:ahLst/>
            <a:cxnLst/>
            <a:rect l="l" t="t" r="r" b="b"/>
            <a:pathLst>
              <a:path w="6676390" h="1341120">
                <a:moveTo>
                  <a:pt x="0" y="1341120"/>
                </a:moveTo>
                <a:lnTo>
                  <a:pt x="6676390" y="1341120"/>
                </a:lnTo>
                <a:lnTo>
                  <a:pt x="6676390" y="0"/>
                </a:lnTo>
                <a:lnTo>
                  <a:pt x="0" y="0"/>
                </a:lnTo>
                <a:lnTo>
                  <a:pt x="0" y="1341120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5905" y="3806952"/>
            <a:ext cx="2417445" cy="1341120"/>
          </a:xfrm>
          <a:custGeom>
            <a:avLst/>
            <a:gdLst/>
            <a:ahLst/>
            <a:cxnLst/>
            <a:rect l="l" t="t" r="r" b="b"/>
            <a:pathLst>
              <a:path w="2417445" h="1341120">
                <a:moveTo>
                  <a:pt x="0" y="1341120"/>
                </a:moveTo>
                <a:lnTo>
                  <a:pt x="2417445" y="1341120"/>
                </a:lnTo>
                <a:lnTo>
                  <a:pt x="2417445" y="0"/>
                </a:lnTo>
                <a:lnTo>
                  <a:pt x="0" y="0"/>
                </a:lnTo>
                <a:lnTo>
                  <a:pt x="0" y="1341120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53258" y="3806952"/>
            <a:ext cx="6676390" cy="1341120"/>
          </a:xfrm>
          <a:custGeom>
            <a:avLst/>
            <a:gdLst/>
            <a:ahLst/>
            <a:cxnLst/>
            <a:rect l="l" t="t" r="r" b="b"/>
            <a:pathLst>
              <a:path w="6676390" h="1341120">
                <a:moveTo>
                  <a:pt x="0" y="1341120"/>
                </a:moveTo>
                <a:lnTo>
                  <a:pt x="6676390" y="1341120"/>
                </a:lnTo>
                <a:lnTo>
                  <a:pt x="6676390" y="0"/>
                </a:lnTo>
                <a:lnTo>
                  <a:pt x="0" y="0"/>
                </a:lnTo>
                <a:lnTo>
                  <a:pt x="0" y="1341120"/>
                </a:lnTo>
                <a:close/>
              </a:path>
            </a:pathLst>
          </a:custGeom>
          <a:solidFill>
            <a:srgbClr val="F3F8F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5905" y="5148097"/>
            <a:ext cx="2417445" cy="1341120"/>
          </a:xfrm>
          <a:custGeom>
            <a:avLst/>
            <a:gdLst/>
            <a:ahLst/>
            <a:cxnLst/>
            <a:rect l="l" t="t" r="r" b="b"/>
            <a:pathLst>
              <a:path w="2417445" h="1341120">
                <a:moveTo>
                  <a:pt x="0" y="1341120"/>
                </a:moveTo>
                <a:lnTo>
                  <a:pt x="2417445" y="1341120"/>
                </a:lnTo>
                <a:lnTo>
                  <a:pt x="2417445" y="0"/>
                </a:lnTo>
                <a:lnTo>
                  <a:pt x="0" y="0"/>
                </a:lnTo>
                <a:lnTo>
                  <a:pt x="0" y="1341120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453258" y="5148097"/>
            <a:ext cx="6676390" cy="1341120"/>
          </a:xfrm>
          <a:custGeom>
            <a:avLst/>
            <a:gdLst/>
            <a:ahLst/>
            <a:cxnLst/>
            <a:rect l="l" t="t" r="r" b="b"/>
            <a:pathLst>
              <a:path w="6676390" h="1341120">
                <a:moveTo>
                  <a:pt x="0" y="1341120"/>
                </a:moveTo>
                <a:lnTo>
                  <a:pt x="6676390" y="1341120"/>
                </a:lnTo>
                <a:lnTo>
                  <a:pt x="6676390" y="0"/>
                </a:lnTo>
                <a:lnTo>
                  <a:pt x="0" y="0"/>
                </a:lnTo>
                <a:lnTo>
                  <a:pt x="0" y="1341120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453258" y="1118361"/>
            <a:ext cx="0" cy="5377815"/>
          </a:xfrm>
          <a:custGeom>
            <a:avLst/>
            <a:gdLst/>
            <a:ahLst/>
            <a:cxnLst/>
            <a:rect l="l" t="t" r="r" b="b"/>
            <a:pathLst>
              <a:path w="0" h="5377815">
                <a:moveTo>
                  <a:pt x="0" y="0"/>
                </a:moveTo>
                <a:lnTo>
                  <a:pt x="0" y="537720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9555" y="2465832"/>
            <a:ext cx="9106535" cy="0"/>
          </a:xfrm>
          <a:custGeom>
            <a:avLst/>
            <a:gdLst/>
            <a:ahLst/>
            <a:cxnLst/>
            <a:rect l="l" t="t" r="r" b="b"/>
            <a:pathLst>
              <a:path w="9106535" h="0">
                <a:moveTo>
                  <a:pt x="0" y="0"/>
                </a:moveTo>
                <a:lnTo>
                  <a:pt x="9106443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9555" y="3806952"/>
            <a:ext cx="9106535" cy="0"/>
          </a:xfrm>
          <a:custGeom>
            <a:avLst/>
            <a:gdLst/>
            <a:ahLst/>
            <a:cxnLst/>
            <a:rect l="l" t="t" r="r" b="b"/>
            <a:pathLst>
              <a:path w="9106535" h="0">
                <a:moveTo>
                  <a:pt x="0" y="0"/>
                </a:moveTo>
                <a:lnTo>
                  <a:pt x="9106443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9555" y="5148071"/>
            <a:ext cx="9106535" cy="0"/>
          </a:xfrm>
          <a:custGeom>
            <a:avLst/>
            <a:gdLst/>
            <a:ahLst/>
            <a:cxnLst/>
            <a:rect l="l" t="t" r="r" b="b"/>
            <a:pathLst>
              <a:path w="9106535" h="0">
                <a:moveTo>
                  <a:pt x="0" y="0"/>
                </a:moveTo>
                <a:lnTo>
                  <a:pt x="9106443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5905" y="1118361"/>
            <a:ext cx="0" cy="5377815"/>
          </a:xfrm>
          <a:custGeom>
            <a:avLst/>
            <a:gdLst/>
            <a:ahLst/>
            <a:cxnLst/>
            <a:rect l="l" t="t" r="r" b="b"/>
            <a:pathLst>
              <a:path w="0" h="5377815">
                <a:moveTo>
                  <a:pt x="0" y="0"/>
                </a:moveTo>
                <a:lnTo>
                  <a:pt x="0" y="537720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29648" y="1118361"/>
            <a:ext cx="0" cy="5377815"/>
          </a:xfrm>
          <a:custGeom>
            <a:avLst/>
            <a:gdLst/>
            <a:ahLst/>
            <a:cxnLst/>
            <a:rect l="l" t="t" r="r" b="b"/>
            <a:pathLst>
              <a:path w="0" h="5377815">
                <a:moveTo>
                  <a:pt x="0" y="0"/>
                </a:moveTo>
                <a:lnTo>
                  <a:pt x="0" y="537720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9555" y="1124711"/>
            <a:ext cx="9106535" cy="0"/>
          </a:xfrm>
          <a:custGeom>
            <a:avLst/>
            <a:gdLst/>
            <a:ahLst/>
            <a:cxnLst/>
            <a:rect l="l" t="t" r="r" b="b"/>
            <a:pathLst>
              <a:path w="9106535" h="0">
                <a:moveTo>
                  <a:pt x="0" y="0"/>
                </a:moveTo>
                <a:lnTo>
                  <a:pt x="9106443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9555" y="6489217"/>
            <a:ext cx="9106535" cy="0"/>
          </a:xfrm>
          <a:custGeom>
            <a:avLst/>
            <a:gdLst/>
            <a:ahLst/>
            <a:cxnLst/>
            <a:rect l="l" t="t" r="r" b="b"/>
            <a:pathLst>
              <a:path w="9106535" h="0">
                <a:moveTo>
                  <a:pt x="0" y="0"/>
                </a:moveTo>
                <a:lnTo>
                  <a:pt x="9106443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5362194" y="1616564"/>
            <a:ext cx="1532255" cy="640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6685" marR="5080" indent="-134620">
              <a:lnSpc>
                <a:spcPct val="100000"/>
              </a:lnSpc>
            </a:pP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 spc="-25">
                <a:latin typeface="Franklin Gothic Book"/>
                <a:cs typeface="Franklin Gothic Book"/>
              </a:rPr>
              <a:t>S</a:t>
            </a:r>
            <a:r>
              <a:rPr dirty="0" sz="2200" spc="-20">
                <a:latin typeface="Franklin Gothic Book"/>
                <a:cs typeface="Franklin Gothic Book"/>
              </a:rPr>
              <a:t>SID</a:t>
            </a:r>
            <a:r>
              <a:rPr dirty="0" sz="2200" spc="-10">
                <a:latin typeface="Franklin Gothic Book"/>
                <a:cs typeface="Franklin Gothic Book"/>
              </a:rPr>
              <a:t>I</a:t>
            </a:r>
            <a:r>
              <a:rPr dirty="0" sz="2200" spc="15">
                <a:latin typeface="Franklin Gothic Book"/>
                <a:cs typeface="Franklin Gothic Book"/>
              </a:rPr>
              <a:t> </a:t>
            </a:r>
            <a:r>
              <a:rPr dirty="0" sz="2200" spc="-80">
                <a:latin typeface="Franklin Gothic Book"/>
                <a:cs typeface="Franklin Gothic Book"/>
              </a:rPr>
              <a:t>A</a:t>
            </a:r>
            <a:r>
              <a:rPr dirty="0" sz="2200" spc="-15">
                <a:latin typeface="Franklin Gothic Book"/>
                <a:cs typeface="Franklin Gothic Book"/>
              </a:rPr>
              <a:t>CIDI</a:t>
            </a:r>
            <a:r>
              <a:rPr dirty="0" sz="2200" spc="-15">
                <a:latin typeface="Franklin Gothic Book"/>
                <a:cs typeface="Franklin Gothic Book"/>
              </a:rPr>
              <a:t> (ANIDRIDI)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752089" y="1614786"/>
            <a:ext cx="168656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 spc="-25">
                <a:latin typeface="Franklin Gothic Book"/>
                <a:cs typeface="Franklin Gothic Book"/>
              </a:rPr>
              <a:t>S</a:t>
            </a:r>
            <a:r>
              <a:rPr dirty="0" sz="2200" spc="-20">
                <a:latin typeface="Franklin Gothic Book"/>
                <a:cs typeface="Franklin Gothic Book"/>
              </a:rPr>
              <a:t>SID</a:t>
            </a:r>
            <a:r>
              <a:rPr dirty="0" sz="2200" spc="-10">
                <a:latin typeface="Franklin Gothic Book"/>
                <a:cs typeface="Franklin Gothic Book"/>
              </a:rPr>
              <a:t>I</a:t>
            </a:r>
            <a:r>
              <a:rPr dirty="0" sz="2200" spc="15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BASICI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88360" y="3088755"/>
            <a:ext cx="125539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0">
                <a:latin typeface="Franklin Gothic Book"/>
                <a:cs typeface="Franklin Gothic Book"/>
              </a:rPr>
              <a:t>ID</a:t>
            </a:r>
            <a:r>
              <a:rPr dirty="0" sz="2200" spc="-50">
                <a:latin typeface="Franklin Gothic Book"/>
                <a:cs typeface="Franklin Gothic Book"/>
              </a:rPr>
              <a:t>R</a:t>
            </a:r>
            <a:r>
              <a:rPr dirty="0" sz="2200" spc="-25">
                <a:latin typeface="Franklin Gothic Book"/>
                <a:cs typeface="Franklin Gothic Book"/>
              </a:rPr>
              <a:t>O</a:t>
            </a:r>
            <a:r>
              <a:rPr dirty="0" sz="2200" spc="-20">
                <a:latin typeface="Franklin Gothic Book"/>
                <a:cs typeface="Franklin Gothic Book"/>
              </a:rPr>
              <a:t>SSI</a:t>
            </a:r>
            <a:r>
              <a:rPr dirty="0" sz="2200" spc="-25">
                <a:latin typeface="Franklin Gothic Book"/>
                <a:cs typeface="Franklin Gothic Book"/>
              </a:rPr>
              <a:t>D</a:t>
            </a:r>
            <a:r>
              <a:rPr dirty="0" sz="2200" spc="-10">
                <a:latin typeface="Franklin Gothic Book"/>
                <a:cs typeface="Franklin Gothic Book"/>
              </a:rPr>
              <a:t>I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03011" y="4532230"/>
            <a:ext cx="121094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 spc="-25">
                <a:latin typeface="Franklin Gothic Book"/>
                <a:cs typeface="Franklin Gothic Book"/>
              </a:rPr>
              <a:t>S</a:t>
            </a:r>
            <a:r>
              <a:rPr dirty="0" sz="2200" spc="-15">
                <a:latin typeface="Franklin Gothic Book"/>
                <a:cs typeface="Franklin Gothic Book"/>
              </a:rPr>
              <a:t>SI</a:t>
            </a:r>
            <a:r>
              <a:rPr dirty="0" sz="2200" spc="-75">
                <a:latin typeface="Franklin Gothic Book"/>
                <a:cs typeface="Franklin Gothic Book"/>
              </a:rPr>
              <a:t>A</a:t>
            </a:r>
            <a:r>
              <a:rPr dirty="0" sz="2200" spc="-15">
                <a:latin typeface="Franklin Gothic Book"/>
                <a:cs typeface="Franklin Gothic Book"/>
              </a:rPr>
              <a:t>CIDI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596631" y="4549763"/>
            <a:ext cx="106997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0">
                <a:latin typeface="Franklin Gothic Book"/>
                <a:cs typeface="Franklin Gothic Book"/>
              </a:rPr>
              <a:t>ID</a:t>
            </a:r>
            <a:r>
              <a:rPr dirty="0" sz="2200" spc="-25">
                <a:latin typeface="Franklin Gothic Book"/>
                <a:cs typeface="Franklin Gothic Book"/>
              </a:rPr>
              <a:t>R</a:t>
            </a:r>
            <a:r>
              <a:rPr dirty="0" sz="2200" spc="-80">
                <a:latin typeface="Franklin Gothic Book"/>
                <a:cs typeface="Franklin Gothic Book"/>
              </a:rPr>
              <a:t>A</a:t>
            </a:r>
            <a:r>
              <a:rPr dirty="0" sz="2200" spc="-15">
                <a:latin typeface="Franklin Gothic Book"/>
                <a:cs typeface="Franklin Gothic Book"/>
              </a:rPr>
              <a:t>CIDI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031104" y="6012084"/>
            <a:ext cx="53975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20">
                <a:latin typeface="Franklin Gothic Book"/>
                <a:cs typeface="Franklin Gothic Book"/>
              </a:rPr>
              <a:t>SALI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496047" y="1614786"/>
            <a:ext cx="131318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20">
                <a:latin typeface="Franklin Gothic Book"/>
                <a:cs typeface="Franklin Gothic Book"/>
              </a:rPr>
              <a:t>P</a:t>
            </a:r>
            <a:r>
              <a:rPr dirty="0" sz="2200" spc="-25">
                <a:latin typeface="Franklin Gothic Book"/>
                <a:cs typeface="Franklin Gothic Book"/>
              </a:rPr>
              <a:t>E</a:t>
            </a:r>
            <a:r>
              <a:rPr dirty="0" sz="2200" spc="-45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 spc="-25">
                <a:latin typeface="Franklin Gothic Book"/>
                <a:cs typeface="Franklin Gothic Book"/>
              </a:rPr>
              <a:t>S</a:t>
            </a:r>
            <a:r>
              <a:rPr dirty="0" sz="2200" spc="-15">
                <a:latin typeface="Franklin Gothic Book"/>
                <a:cs typeface="Franklin Gothic Book"/>
              </a:rPr>
              <a:t>SIDI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62813" y="1375135"/>
            <a:ext cx="1704975" cy="995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2800" spc="-15" b="1">
                <a:latin typeface="Franklin Gothic Book"/>
                <a:cs typeface="Franklin Gothic Book"/>
              </a:rPr>
              <a:t>O</a:t>
            </a:r>
            <a:r>
              <a:rPr dirty="0" sz="2800" spc="-10" b="1">
                <a:latin typeface="Franklin Gothic Book"/>
                <a:cs typeface="Franklin Gothic Book"/>
              </a:rPr>
              <a:t>SS</a:t>
            </a:r>
            <a:r>
              <a:rPr dirty="0" sz="2800" spc="-5" b="1">
                <a:latin typeface="Franklin Gothic Book"/>
                <a:cs typeface="Franklin Gothic Book"/>
              </a:rPr>
              <a:t>I</a:t>
            </a:r>
            <a:r>
              <a:rPr dirty="0" sz="2800" spc="-15" b="1">
                <a:latin typeface="Franklin Gothic Book"/>
                <a:cs typeface="Franklin Gothic Book"/>
              </a:rPr>
              <a:t>DI</a:t>
            </a:r>
            <a:endParaRPr sz="2800">
              <a:latin typeface="Franklin Gothic Book"/>
              <a:cs typeface="Franklin Gothic Book"/>
            </a:endParaRPr>
          </a:p>
          <a:p>
            <a:pPr algn="ctr" marL="12700" marR="5080">
              <a:lnSpc>
                <a:spcPct val="100000"/>
              </a:lnSpc>
              <a:spcBef>
                <a:spcPts val="35"/>
              </a:spcBef>
            </a:pPr>
            <a:r>
              <a:rPr dirty="0" sz="2000" i="1">
                <a:latin typeface="Franklin Gothic Book"/>
                <a:cs typeface="Franklin Gothic Book"/>
              </a:rPr>
              <a:t>Co</a:t>
            </a:r>
            <a:r>
              <a:rPr dirty="0" sz="2000" spc="-35" i="1">
                <a:latin typeface="Franklin Gothic Book"/>
                <a:cs typeface="Franklin Gothic Book"/>
              </a:rPr>
              <a:t>m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25" i="1">
                <a:latin typeface="Franklin Gothic Book"/>
                <a:cs typeface="Franklin Gothic Book"/>
              </a:rPr>
              <a:t>s</a:t>
            </a:r>
            <a:r>
              <a:rPr dirty="0" sz="2000" i="1">
                <a:latin typeface="Franklin Gothic Book"/>
                <a:cs typeface="Franklin Gothic Book"/>
              </a:rPr>
              <a:t>ti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bin</a:t>
            </a:r>
            <a:r>
              <a:rPr dirty="0" sz="2000" spc="-15" i="1">
                <a:latin typeface="Franklin Gothic Book"/>
                <a:cs typeface="Franklin Gothic Book"/>
              </a:rPr>
              <a:t>a</a:t>
            </a:r>
            <a:r>
              <a:rPr dirty="0" sz="2000" i="1">
                <a:latin typeface="Franklin Gothic Book"/>
                <a:cs typeface="Franklin Gothic Book"/>
              </a:rPr>
              <a:t>ri</a:t>
            </a:r>
            <a:r>
              <a:rPr dirty="0" sz="200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co</a:t>
            </a:r>
            <a:r>
              <a:rPr dirty="0" sz="2000" i="1">
                <a:latin typeface="Franklin Gothic Book"/>
                <a:cs typeface="Franklin Gothic Book"/>
              </a:rPr>
              <a:t>n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44220" y="2727812"/>
            <a:ext cx="1801495" cy="995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2800" spc="-5" b="1">
                <a:latin typeface="Franklin Gothic Book"/>
                <a:cs typeface="Franklin Gothic Book"/>
              </a:rPr>
              <a:t>I</a:t>
            </a:r>
            <a:r>
              <a:rPr dirty="0" sz="2800" spc="-10" b="1">
                <a:latin typeface="Franklin Gothic Book"/>
                <a:cs typeface="Franklin Gothic Book"/>
              </a:rPr>
              <a:t>D</a:t>
            </a:r>
            <a:r>
              <a:rPr dirty="0" sz="2800" spc="-45" b="1">
                <a:latin typeface="Franklin Gothic Book"/>
                <a:cs typeface="Franklin Gothic Book"/>
              </a:rPr>
              <a:t>R</a:t>
            </a:r>
            <a:r>
              <a:rPr dirty="0" sz="2800" spc="-20" b="1">
                <a:latin typeface="Franklin Gothic Book"/>
                <a:cs typeface="Franklin Gothic Book"/>
              </a:rPr>
              <a:t>OS</a:t>
            </a:r>
            <a:r>
              <a:rPr dirty="0" sz="2800" spc="-5" b="1">
                <a:latin typeface="Franklin Gothic Book"/>
                <a:cs typeface="Franklin Gothic Book"/>
              </a:rPr>
              <a:t>S</a:t>
            </a:r>
            <a:r>
              <a:rPr dirty="0" sz="2800" spc="-15" b="1">
                <a:latin typeface="Franklin Gothic Book"/>
                <a:cs typeface="Franklin Gothic Book"/>
              </a:rPr>
              <a:t>IDI</a:t>
            </a:r>
            <a:endParaRPr sz="2800">
              <a:latin typeface="Franklin Gothic Book"/>
              <a:cs typeface="Franklin Gothic Book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2000" i="1">
                <a:latin typeface="Franklin Gothic Book"/>
                <a:cs typeface="Franklin Gothic Book"/>
              </a:rPr>
              <a:t>Co</a:t>
            </a:r>
            <a:r>
              <a:rPr dirty="0" sz="2000" spc="-40" i="1">
                <a:latin typeface="Franklin Gothic Book"/>
                <a:cs typeface="Franklin Gothic Book"/>
              </a:rPr>
              <a:t>m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30" i="1">
                <a:latin typeface="Franklin Gothic Book"/>
                <a:cs typeface="Franklin Gothic Book"/>
              </a:rPr>
              <a:t>s</a:t>
            </a:r>
            <a:r>
              <a:rPr dirty="0" sz="2000" i="1">
                <a:latin typeface="Franklin Gothic Book"/>
                <a:cs typeface="Franklin Gothic Book"/>
              </a:rPr>
              <a:t>ti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spc="-50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ern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i="1">
                <a:latin typeface="Franklin Gothic Book"/>
                <a:cs typeface="Franklin Gothic Book"/>
              </a:rPr>
              <a:t>ri</a:t>
            </a:r>
            <a:endParaRPr sz="2000">
              <a:latin typeface="Franklin Gothic Book"/>
              <a:cs typeface="Franklin Gothic Book"/>
            </a:endParaRPr>
          </a:p>
          <a:p>
            <a:pPr algn="ctr">
              <a:lnSpc>
                <a:spcPct val="100000"/>
              </a:lnSpc>
            </a:pPr>
            <a:r>
              <a:rPr dirty="0" sz="2000" spc="-5" i="1">
                <a:latin typeface="Franklin Gothic Book"/>
                <a:cs typeface="Franklin Gothic Book"/>
              </a:rPr>
              <a:t>co</a:t>
            </a:r>
            <a:r>
              <a:rPr dirty="0" sz="2000" i="1">
                <a:latin typeface="Franklin Gothic Book"/>
                <a:cs typeface="Franklin Gothic Book"/>
              </a:rPr>
              <a:t>n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OH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06374" y="4024236"/>
            <a:ext cx="1454150" cy="995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2800" spc="-75" b="1">
                <a:latin typeface="Franklin Gothic Book"/>
                <a:cs typeface="Franklin Gothic Book"/>
              </a:rPr>
              <a:t>A</a:t>
            </a:r>
            <a:r>
              <a:rPr dirty="0" sz="2800" spc="-10" b="1">
                <a:latin typeface="Franklin Gothic Book"/>
                <a:cs typeface="Franklin Gothic Book"/>
              </a:rPr>
              <a:t>CI</a:t>
            </a:r>
            <a:r>
              <a:rPr dirty="0" sz="2800" spc="-10" b="1">
                <a:latin typeface="Franklin Gothic Book"/>
                <a:cs typeface="Franklin Gothic Book"/>
              </a:rPr>
              <a:t>D</a:t>
            </a:r>
            <a:r>
              <a:rPr dirty="0" sz="2800" spc="-10" b="1">
                <a:latin typeface="Franklin Gothic Book"/>
                <a:cs typeface="Franklin Gothic Book"/>
              </a:rPr>
              <a:t>I</a:t>
            </a:r>
            <a:endParaRPr sz="2800">
              <a:latin typeface="Franklin Gothic Book"/>
              <a:cs typeface="Franklin Gothic Book"/>
            </a:endParaRPr>
          </a:p>
          <a:p>
            <a:pPr algn="ctr" marL="12065" marR="5080">
              <a:lnSpc>
                <a:spcPct val="100000"/>
              </a:lnSpc>
              <a:spcBef>
                <a:spcPts val="30"/>
              </a:spcBef>
            </a:pP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>
                <a:latin typeface="Franklin Gothic Book"/>
                <a:cs typeface="Franklin Gothic Book"/>
              </a:rPr>
              <a:t> ri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ciano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</a:t>
            </a:r>
            <a:r>
              <a:rPr dirty="0" baseline="25641" sz="1950" spc="22">
                <a:latin typeface="Franklin Gothic Book"/>
                <a:cs typeface="Franklin Gothic Book"/>
              </a:rPr>
              <a:t>+</a:t>
            </a:r>
            <a:endParaRPr baseline="25641" sz="1950">
              <a:latin typeface="Franklin Gothic Book"/>
              <a:cs typeface="Franklin Gothic 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87858" y="5392704"/>
            <a:ext cx="2150110" cy="995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2800" spc="-10" b="1">
                <a:latin typeface="Franklin Gothic Book"/>
                <a:cs typeface="Franklin Gothic Book"/>
              </a:rPr>
              <a:t>SA</a:t>
            </a:r>
            <a:r>
              <a:rPr dirty="0" sz="2800" spc="-10" b="1">
                <a:latin typeface="Franklin Gothic Book"/>
                <a:cs typeface="Franklin Gothic Book"/>
              </a:rPr>
              <a:t>L</a:t>
            </a:r>
            <a:r>
              <a:rPr dirty="0" sz="2800" spc="-10" b="1">
                <a:latin typeface="Franklin Gothic Book"/>
                <a:cs typeface="Franklin Gothic Book"/>
              </a:rPr>
              <a:t>I</a:t>
            </a:r>
            <a:endParaRPr sz="2800">
              <a:latin typeface="Franklin Gothic Book"/>
              <a:cs typeface="Franklin Gothic Book"/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dirty="0" sz="2000" spc="-3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endParaRPr sz="2000">
              <a:latin typeface="Franklin Gothic Book"/>
              <a:cs typeface="Franklin Gothic Book"/>
            </a:endParaRPr>
          </a:p>
          <a:p>
            <a:pPr algn="ctr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nione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383788" y="2053970"/>
            <a:ext cx="216535" cy="732790"/>
          </a:xfrm>
          <a:custGeom>
            <a:avLst/>
            <a:gdLst/>
            <a:ahLst/>
            <a:cxnLst/>
            <a:rect l="l" t="t" r="r" b="b"/>
            <a:pathLst>
              <a:path w="216535" h="732789">
                <a:moveTo>
                  <a:pt x="216535" y="624586"/>
                </a:moveTo>
                <a:lnTo>
                  <a:pt x="0" y="624586"/>
                </a:lnTo>
                <a:lnTo>
                  <a:pt x="108203" y="732789"/>
                </a:lnTo>
                <a:lnTo>
                  <a:pt x="216535" y="624586"/>
                </a:lnTo>
                <a:close/>
              </a:path>
              <a:path w="216535" h="732789">
                <a:moveTo>
                  <a:pt x="162433" y="0"/>
                </a:moveTo>
                <a:lnTo>
                  <a:pt x="54101" y="0"/>
                </a:lnTo>
                <a:lnTo>
                  <a:pt x="54101" y="624586"/>
                </a:lnTo>
                <a:lnTo>
                  <a:pt x="162433" y="624586"/>
                </a:lnTo>
                <a:lnTo>
                  <a:pt x="162433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383788" y="2053970"/>
            <a:ext cx="216535" cy="732790"/>
          </a:xfrm>
          <a:custGeom>
            <a:avLst/>
            <a:gdLst/>
            <a:ahLst/>
            <a:cxnLst/>
            <a:rect l="l" t="t" r="r" b="b"/>
            <a:pathLst>
              <a:path w="216535" h="732789">
                <a:moveTo>
                  <a:pt x="0" y="624586"/>
                </a:moveTo>
                <a:lnTo>
                  <a:pt x="54101" y="624586"/>
                </a:lnTo>
                <a:lnTo>
                  <a:pt x="54101" y="0"/>
                </a:lnTo>
                <a:lnTo>
                  <a:pt x="162433" y="0"/>
                </a:lnTo>
                <a:lnTo>
                  <a:pt x="162433" y="624586"/>
                </a:lnTo>
                <a:lnTo>
                  <a:pt x="216535" y="624586"/>
                </a:lnTo>
                <a:lnTo>
                  <a:pt x="108203" y="732789"/>
                </a:lnTo>
                <a:lnTo>
                  <a:pt x="0" y="624586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971666" y="2348864"/>
            <a:ext cx="220979" cy="1696720"/>
          </a:xfrm>
          <a:custGeom>
            <a:avLst/>
            <a:gdLst/>
            <a:ahLst/>
            <a:cxnLst/>
            <a:rect l="l" t="t" r="r" b="b"/>
            <a:pathLst>
              <a:path w="220979" h="1696720">
                <a:moveTo>
                  <a:pt x="220980" y="1585976"/>
                </a:moveTo>
                <a:lnTo>
                  <a:pt x="0" y="1585976"/>
                </a:lnTo>
                <a:lnTo>
                  <a:pt x="110490" y="1696339"/>
                </a:lnTo>
                <a:lnTo>
                  <a:pt x="220980" y="1585976"/>
                </a:lnTo>
                <a:close/>
              </a:path>
              <a:path w="220979" h="1696720">
                <a:moveTo>
                  <a:pt x="165735" y="0"/>
                </a:moveTo>
                <a:lnTo>
                  <a:pt x="55245" y="0"/>
                </a:lnTo>
                <a:lnTo>
                  <a:pt x="55245" y="1585976"/>
                </a:lnTo>
                <a:lnTo>
                  <a:pt x="165735" y="1585976"/>
                </a:lnTo>
                <a:lnTo>
                  <a:pt x="165735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971666" y="2348864"/>
            <a:ext cx="220979" cy="1696720"/>
          </a:xfrm>
          <a:custGeom>
            <a:avLst/>
            <a:gdLst/>
            <a:ahLst/>
            <a:cxnLst/>
            <a:rect l="l" t="t" r="r" b="b"/>
            <a:pathLst>
              <a:path w="220979" h="1696720">
                <a:moveTo>
                  <a:pt x="0" y="1585976"/>
                </a:moveTo>
                <a:lnTo>
                  <a:pt x="55245" y="1585976"/>
                </a:lnTo>
                <a:lnTo>
                  <a:pt x="55245" y="0"/>
                </a:lnTo>
                <a:lnTo>
                  <a:pt x="165735" y="0"/>
                </a:lnTo>
                <a:lnTo>
                  <a:pt x="165735" y="1585976"/>
                </a:lnTo>
                <a:lnTo>
                  <a:pt x="220980" y="1585976"/>
                </a:lnTo>
                <a:lnTo>
                  <a:pt x="110490" y="1696339"/>
                </a:lnTo>
                <a:lnTo>
                  <a:pt x="0" y="1585976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462146" y="3530980"/>
            <a:ext cx="1158875" cy="2065655"/>
          </a:xfrm>
          <a:custGeom>
            <a:avLst/>
            <a:gdLst/>
            <a:ahLst/>
            <a:cxnLst/>
            <a:rect l="l" t="t" r="r" b="b"/>
            <a:pathLst>
              <a:path w="1158875" h="2065654">
                <a:moveTo>
                  <a:pt x="73151" y="0"/>
                </a:moveTo>
                <a:lnTo>
                  <a:pt x="0" y="38862"/>
                </a:lnTo>
                <a:lnTo>
                  <a:pt x="1049019" y="2011934"/>
                </a:lnTo>
                <a:lnTo>
                  <a:pt x="1012443" y="2031365"/>
                </a:lnTo>
                <a:lnTo>
                  <a:pt x="1124585" y="2065591"/>
                </a:lnTo>
                <a:lnTo>
                  <a:pt x="1152825" y="1972945"/>
                </a:lnTo>
                <a:lnTo>
                  <a:pt x="1122172" y="1972945"/>
                </a:lnTo>
                <a:lnTo>
                  <a:pt x="73151" y="0"/>
                </a:lnTo>
                <a:close/>
              </a:path>
              <a:path w="1158875" h="2065654">
                <a:moveTo>
                  <a:pt x="1158748" y="1953514"/>
                </a:moveTo>
                <a:lnTo>
                  <a:pt x="1122172" y="1972945"/>
                </a:lnTo>
                <a:lnTo>
                  <a:pt x="1152825" y="1972945"/>
                </a:lnTo>
                <a:lnTo>
                  <a:pt x="1158748" y="1953514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462146" y="3530980"/>
            <a:ext cx="1158875" cy="2065655"/>
          </a:xfrm>
          <a:custGeom>
            <a:avLst/>
            <a:gdLst/>
            <a:ahLst/>
            <a:cxnLst/>
            <a:rect l="l" t="t" r="r" b="b"/>
            <a:pathLst>
              <a:path w="1158875" h="2065654">
                <a:moveTo>
                  <a:pt x="1012443" y="2031365"/>
                </a:moveTo>
                <a:lnTo>
                  <a:pt x="1049019" y="2011934"/>
                </a:lnTo>
                <a:lnTo>
                  <a:pt x="0" y="38862"/>
                </a:lnTo>
                <a:lnTo>
                  <a:pt x="73151" y="0"/>
                </a:lnTo>
                <a:lnTo>
                  <a:pt x="1122172" y="1972945"/>
                </a:lnTo>
                <a:lnTo>
                  <a:pt x="1158748" y="1953514"/>
                </a:lnTo>
                <a:lnTo>
                  <a:pt x="1124585" y="2065591"/>
                </a:lnTo>
                <a:lnTo>
                  <a:pt x="1012443" y="2031365"/>
                </a:lnTo>
                <a:close/>
              </a:path>
            </a:pathLst>
          </a:custGeom>
          <a:ln w="25399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659373" y="4962778"/>
            <a:ext cx="501650" cy="855980"/>
          </a:xfrm>
          <a:custGeom>
            <a:avLst/>
            <a:gdLst/>
            <a:ahLst/>
            <a:cxnLst/>
            <a:rect l="l" t="t" r="r" b="b"/>
            <a:pathLst>
              <a:path w="501650" h="855979">
                <a:moveTo>
                  <a:pt x="0" y="716419"/>
                </a:moveTo>
                <a:lnTo>
                  <a:pt x="48005" y="855916"/>
                </a:lnTo>
                <a:lnTo>
                  <a:pt x="187578" y="807885"/>
                </a:lnTo>
                <a:lnTo>
                  <a:pt x="140715" y="785012"/>
                </a:lnTo>
                <a:lnTo>
                  <a:pt x="163013" y="739292"/>
                </a:lnTo>
                <a:lnTo>
                  <a:pt x="46862" y="739292"/>
                </a:lnTo>
                <a:lnTo>
                  <a:pt x="0" y="716419"/>
                </a:lnTo>
                <a:close/>
              </a:path>
              <a:path w="501650" h="855979">
                <a:moveTo>
                  <a:pt x="407415" y="0"/>
                </a:moveTo>
                <a:lnTo>
                  <a:pt x="46862" y="739292"/>
                </a:lnTo>
                <a:lnTo>
                  <a:pt x="163013" y="739292"/>
                </a:lnTo>
                <a:lnTo>
                  <a:pt x="501268" y="45720"/>
                </a:lnTo>
                <a:lnTo>
                  <a:pt x="407415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659373" y="4962778"/>
            <a:ext cx="501650" cy="855980"/>
          </a:xfrm>
          <a:custGeom>
            <a:avLst/>
            <a:gdLst/>
            <a:ahLst/>
            <a:cxnLst/>
            <a:rect l="l" t="t" r="r" b="b"/>
            <a:pathLst>
              <a:path w="501650" h="855979">
                <a:moveTo>
                  <a:pt x="0" y="716419"/>
                </a:moveTo>
                <a:lnTo>
                  <a:pt x="46862" y="739292"/>
                </a:lnTo>
                <a:lnTo>
                  <a:pt x="407415" y="0"/>
                </a:lnTo>
                <a:lnTo>
                  <a:pt x="501268" y="45720"/>
                </a:lnTo>
                <a:lnTo>
                  <a:pt x="140715" y="785012"/>
                </a:lnTo>
                <a:lnTo>
                  <a:pt x="187578" y="807885"/>
                </a:lnTo>
                <a:lnTo>
                  <a:pt x="48005" y="855916"/>
                </a:lnTo>
                <a:lnTo>
                  <a:pt x="0" y="716419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929376" y="4913121"/>
            <a:ext cx="1951989" cy="994410"/>
          </a:xfrm>
          <a:custGeom>
            <a:avLst/>
            <a:gdLst/>
            <a:ahLst/>
            <a:cxnLst/>
            <a:rect l="l" t="t" r="r" b="b"/>
            <a:pathLst>
              <a:path w="1951990" h="994410">
                <a:moveTo>
                  <a:pt x="48387" y="812507"/>
                </a:moveTo>
                <a:lnTo>
                  <a:pt x="0" y="945476"/>
                </a:lnTo>
                <a:lnTo>
                  <a:pt x="132969" y="993876"/>
                </a:lnTo>
                <a:lnTo>
                  <a:pt x="111887" y="948537"/>
                </a:lnTo>
                <a:lnTo>
                  <a:pt x="306350" y="857859"/>
                </a:lnTo>
                <a:lnTo>
                  <a:pt x="69596" y="857859"/>
                </a:lnTo>
                <a:lnTo>
                  <a:pt x="48387" y="812507"/>
                </a:lnTo>
                <a:close/>
              </a:path>
              <a:path w="1951990" h="994410">
                <a:moveTo>
                  <a:pt x="1909318" y="0"/>
                </a:moveTo>
                <a:lnTo>
                  <a:pt x="69596" y="857859"/>
                </a:lnTo>
                <a:lnTo>
                  <a:pt x="306350" y="857859"/>
                </a:lnTo>
                <a:lnTo>
                  <a:pt x="1951608" y="90677"/>
                </a:lnTo>
                <a:lnTo>
                  <a:pt x="1909318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929376" y="4913121"/>
            <a:ext cx="1951989" cy="994410"/>
          </a:xfrm>
          <a:custGeom>
            <a:avLst/>
            <a:gdLst/>
            <a:ahLst/>
            <a:cxnLst/>
            <a:rect l="l" t="t" r="r" b="b"/>
            <a:pathLst>
              <a:path w="1951990" h="994410">
                <a:moveTo>
                  <a:pt x="48387" y="812507"/>
                </a:moveTo>
                <a:lnTo>
                  <a:pt x="69596" y="857859"/>
                </a:lnTo>
                <a:lnTo>
                  <a:pt x="1909318" y="0"/>
                </a:lnTo>
                <a:lnTo>
                  <a:pt x="1951608" y="90677"/>
                </a:lnTo>
                <a:lnTo>
                  <a:pt x="111887" y="948537"/>
                </a:lnTo>
                <a:lnTo>
                  <a:pt x="132969" y="993876"/>
                </a:lnTo>
                <a:lnTo>
                  <a:pt x="0" y="945476"/>
                </a:lnTo>
                <a:lnTo>
                  <a:pt x="48387" y="812507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79871" y="1099185"/>
            <a:ext cx="2880360" cy="802640"/>
          </a:xfrm>
          <a:custGeom>
            <a:avLst/>
            <a:gdLst/>
            <a:ahLst/>
            <a:cxnLst/>
            <a:rect l="l" t="t" r="r" b="b"/>
            <a:pathLst>
              <a:path w="2880359" h="802639">
                <a:moveTo>
                  <a:pt x="2746502" y="0"/>
                </a:moveTo>
                <a:lnTo>
                  <a:pt x="120606" y="625"/>
                </a:lnTo>
                <a:lnTo>
                  <a:pt x="79502" y="11429"/>
                </a:lnTo>
                <a:lnTo>
                  <a:pt x="44720" y="33910"/>
                </a:lnTo>
                <a:lnTo>
                  <a:pt x="18511" y="65805"/>
                </a:lnTo>
                <a:lnTo>
                  <a:pt x="3128" y="104848"/>
                </a:lnTo>
                <a:lnTo>
                  <a:pt x="0" y="133730"/>
                </a:lnTo>
                <a:lnTo>
                  <a:pt x="624" y="681547"/>
                </a:lnTo>
                <a:lnTo>
                  <a:pt x="11407" y="722705"/>
                </a:lnTo>
                <a:lnTo>
                  <a:pt x="33854" y="757519"/>
                </a:lnTo>
                <a:lnTo>
                  <a:pt x="65711" y="783742"/>
                </a:lnTo>
                <a:lnTo>
                  <a:pt x="104728" y="799130"/>
                </a:lnTo>
                <a:lnTo>
                  <a:pt x="133603" y="802259"/>
                </a:lnTo>
                <a:lnTo>
                  <a:pt x="2759617" y="801625"/>
                </a:lnTo>
                <a:lnTo>
                  <a:pt x="2800746" y="790819"/>
                </a:lnTo>
                <a:lnTo>
                  <a:pt x="2835532" y="768357"/>
                </a:lnTo>
                <a:lnTo>
                  <a:pt x="2861733" y="736481"/>
                </a:lnTo>
                <a:lnTo>
                  <a:pt x="2877106" y="697435"/>
                </a:lnTo>
                <a:lnTo>
                  <a:pt x="2880232" y="668527"/>
                </a:lnTo>
                <a:lnTo>
                  <a:pt x="2879599" y="120635"/>
                </a:lnTo>
                <a:lnTo>
                  <a:pt x="2868793" y="79541"/>
                </a:lnTo>
                <a:lnTo>
                  <a:pt x="2846331" y="44751"/>
                </a:lnTo>
                <a:lnTo>
                  <a:pt x="2814455" y="18528"/>
                </a:lnTo>
                <a:lnTo>
                  <a:pt x="2775409" y="3132"/>
                </a:lnTo>
                <a:lnTo>
                  <a:pt x="2746502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579871" y="1099185"/>
            <a:ext cx="2880360" cy="802640"/>
          </a:xfrm>
          <a:custGeom>
            <a:avLst/>
            <a:gdLst/>
            <a:ahLst/>
            <a:cxnLst/>
            <a:rect l="l" t="t" r="r" b="b"/>
            <a:pathLst>
              <a:path w="2880359" h="802639">
                <a:moveTo>
                  <a:pt x="0" y="133730"/>
                </a:moveTo>
                <a:lnTo>
                  <a:pt x="6914" y="91180"/>
                </a:lnTo>
                <a:lnTo>
                  <a:pt x="26156" y="54267"/>
                </a:lnTo>
                <a:lnTo>
                  <a:pt x="55472" y="25259"/>
                </a:lnTo>
                <a:lnTo>
                  <a:pt x="92612" y="6418"/>
                </a:lnTo>
                <a:lnTo>
                  <a:pt x="2746502" y="0"/>
                </a:lnTo>
                <a:lnTo>
                  <a:pt x="2761187" y="796"/>
                </a:lnTo>
                <a:lnTo>
                  <a:pt x="2802126" y="12081"/>
                </a:lnTo>
                <a:lnTo>
                  <a:pt x="2836641" y="34947"/>
                </a:lnTo>
                <a:lnTo>
                  <a:pt x="2862490" y="67132"/>
                </a:lnTo>
                <a:lnTo>
                  <a:pt x="2877431" y="106376"/>
                </a:lnTo>
                <a:lnTo>
                  <a:pt x="2880232" y="668527"/>
                </a:lnTo>
                <a:lnTo>
                  <a:pt x="2879437" y="683213"/>
                </a:lnTo>
                <a:lnTo>
                  <a:pt x="2868171" y="724152"/>
                </a:lnTo>
                <a:lnTo>
                  <a:pt x="2845330" y="758667"/>
                </a:lnTo>
                <a:lnTo>
                  <a:pt x="2813156" y="784516"/>
                </a:lnTo>
                <a:lnTo>
                  <a:pt x="2773893" y="799457"/>
                </a:lnTo>
                <a:lnTo>
                  <a:pt x="133603" y="802259"/>
                </a:lnTo>
                <a:lnTo>
                  <a:pt x="118935" y="801462"/>
                </a:lnTo>
                <a:lnTo>
                  <a:pt x="78033" y="790186"/>
                </a:lnTo>
                <a:lnTo>
                  <a:pt x="43539" y="767325"/>
                </a:lnTo>
                <a:lnTo>
                  <a:pt x="17705" y="735125"/>
                </a:lnTo>
                <a:lnTo>
                  <a:pt x="2783" y="695832"/>
                </a:lnTo>
                <a:lnTo>
                  <a:pt x="0" y="133730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51523" y="1099311"/>
            <a:ext cx="2880360" cy="604520"/>
          </a:xfrm>
          <a:custGeom>
            <a:avLst/>
            <a:gdLst/>
            <a:ahLst/>
            <a:cxnLst/>
            <a:rect l="l" t="t" r="r" b="b"/>
            <a:pathLst>
              <a:path w="2880360" h="604519">
                <a:moveTo>
                  <a:pt x="2779585" y="0"/>
                </a:moveTo>
                <a:lnTo>
                  <a:pt x="97530" y="49"/>
                </a:lnTo>
                <a:lnTo>
                  <a:pt x="56291" y="10303"/>
                </a:lnTo>
                <a:lnTo>
                  <a:pt x="23826" y="35660"/>
                </a:lnTo>
                <a:lnTo>
                  <a:pt x="4106" y="72153"/>
                </a:lnTo>
                <a:lnTo>
                  <a:pt x="0" y="100711"/>
                </a:lnTo>
                <a:lnTo>
                  <a:pt x="49" y="506875"/>
                </a:lnTo>
                <a:lnTo>
                  <a:pt x="10305" y="548112"/>
                </a:lnTo>
                <a:lnTo>
                  <a:pt x="35667" y="580571"/>
                </a:lnTo>
                <a:lnTo>
                  <a:pt x="72165" y="600287"/>
                </a:lnTo>
                <a:lnTo>
                  <a:pt x="100723" y="604392"/>
                </a:lnTo>
                <a:lnTo>
                  <a:pt x="2782768" y="604343"/>
                </a:lnTo>
                <a:lnTo>
                  <a:pt x="2824009" y="594092"/>
                </a:lnTo>
                <a:lnTo>
                  <a:pt x="2856472" y="568736"/>
                </a:lnTo>
                <a:lnTo>
                  <a:pt x="2876190" y="532240"/>
                </a:lnTo>
                <a:lnTo>
                  <a:pt x="2880296" y="503682"/>
                </a:lnTo>
                <a:lnTo>
                  <a:pt x="2880247" y="97527"/>
                </a:lnTo>
                <a:lnTo>
                  <a:pt x="2869996" y="56287"/>
                </a:lnTo>
                <a:lnTo>
                  <a:pt x="2844639" y="23824"/>
                </a:lnTo>
                <a:lnTo>
                  <a:pt x="2808144" y="4105"/>
                </a:lnTo>
                <a:lnTo>
                  <a:pt x="2779585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51523" y="1099311"/>
            <a:ext cx="2880360" cy="604520"/>
          </a:xfrm>
          <a:custGeom>
            <a:avLst/>
            <a:gdLst/>
            <a:ahLst/>
            <a:cxnLst/>
            <a:rect l="l" t="t" r="r" b="b"/>
            <a:pathLst>
              <a:path w="2880360" h="604519">
                <a:moveTo>
                  <a:pt x="0" y="100711"/>
                </a:moveTo>
                <a:lnTo>
                  <a:pt x="9018" y="58996"/>
                </a:lnTo>
                <a:lnTo>
                  <a:pt x="33428" y="25774"/>
                </a:lnTo>
                <a:lnTo>
                  <a:pt x="69258" y="5011"/>
                </a:lnTo>
                <a:lnTo>
                  <a:pt x="2779585" y="0"/>
                </a:lnTo>
                <a:lnTo>
                  <a:pt x="2794189" y="1050"/>
                </a:lnTo>
                <a:lnTo>
                  <a:pt x="2833516" y="15639"/>
                </a:lnTo>
                <a:lnTo>
                  <a:pt x="2863026" y="44294"/>
                </a:lnTo>
                <a:lnTo>
                  <a:pt x="2878753" y="83050"/>
                </a:lnTo>
                <a:lnTo>
                  <a:pt x="2880296" y="503682"/>
                </a:lnTo>
                <a:lnTo>
                  <a:pt x="2879245" y="518286"/>
                </a:lnTo>
                <a:lnTo>
                  <a:pt x="2864657" y="557612"/>
                </a:lnTo>
                <a:lnTo>
                  <a:pt x="2836001" y="587123"/>
                </a:lnTo>
                <a:lnTo>
                  <a:pt x="2797245" y="602850"/>
                </a:lnTo>
                <a:lnTo>
                  <a:pt x="100723" y="604392"/>
                </a:lnTo>
                <a:lnTo>
                  <a:pt x="86119" y="603342"/>
                </a:lnTo>
                <a:lnTo>
                  <a:pt x="46792" y="588755"/>
                </a:lnTo>
                <a:lnTo>
                  <a:pt x="17277" y="560103"/>
                </a:lnTo>
                <a:lnTo>
                  <a:pt x="1544" y="521351"/>
                </a:lnTo>
                <a:lnTo>
                  <a:pt x="0" y="100711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039992" y="1156467"/>
            <a:ext cx="2004060" cy="752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353695">
              <a:lnSpc>
                <a:spcPct val="100000"/>
              </a:lnSpc>
            </a:pPr>
            <a:r>
              <a:rPr dirty="0" sz="2600">
                <a:latin typeface="Franklin Gothic Book"/>
                <a:cs typeface="Franklin Gothic Book"/>
              </a:rPr>
              <a:t>ANIDR</a:t>
            </a:r>
            <a:r>
              <a:rPr dirty="0" sz="2600" spc="-15">
                <a:latin typeface="Franklin Gothic Book"/>
                <a:cs typeface="Franklin Gothic Book"/>
              </a:rPr>
              <a:t>I</a:t>
            </a:r>
            <a:r>
              <a:rPr dirty="0" sz="2600">
                <a:latin typeface="Franklin Gothic Book"/>
                <a:cs typeface="Franklin Gothic Book"/>
              </a:rPr>
              <a:t>DI</a:t>
            </a:r>
            <a:r>
              <a:rPr dirty="0" sz="2600">
                <a:latin typeface="Franklin Gothic Book"/>
                <a:cs typeface="Franklin Gothic Book"/>
              </a:rPr>
              <a:t> (OS</a:t>
            </a:r>
            <a:r>
              <a:rPr dirty="0" sz="2600" spc="5">
                <a:latin typeface="Franklin Gothic Book"/>
                <a:cs typeface="Franklin Gothic Book"/>
              </a:rPr>
              <a:t>S</a:t>
            </a:r>
            <a:r>
              <a:rPr dirty="0" sz="2600">
                <a:latin typeface="Franklin Gothic Book"/>
                <a:cs typeface="Franklin Gothic Book"/>
              </a:rPr>
              <a:t>IDI</a:t>
            </a:r>
            <a:r>
              <a:rPr dirty="0" sz="2600" spc="-35">
                <a:latin typeface="Franklin Gothic Book"/>
                <a:cs typeface="Franklin Gothic Book"/>
              </a:rPr>
              <a:t> </a:t>
            </a:r>
            <a:r>
              <a:rPr dirty="0" sz="2600" spc="-65">
                <a:latin typeface="Franklin Gothic Book"/>
                <a:cs typeface="Franklin Gothic Book"/>
              </a:rPr>
              <a:t>A</a:t>
            </a:r>
            <a:r>
              <a:rPr dirty="0" sz="2600" spc="-5">
                <a:latin typeface="Franklin Gothic Book"/>
                <a:cs typeface="Franklin Gothic Book"/>
              </a:rPr>
              <a:t>CID</a:t>
            </a:r>
            <a:r>
              <a:rPr dirty="0" sz="2600" spc="-10">
                <a:latin typeface="Franklin Gothic Book"/>
                <a:cs typeface="Franklin Gothic Book"/>
              </a:rPr>
              <a:t>I</a:t>
            </a:r>
            <a:r>
              <a:rPr dirty="0" sz="2600">
                <a:latin typeface="Franklin Gothic Book"/>
                <a:cs typeface="Franklin Gothic Book"/>
              </a:rPr>
              <a:t>)</a:t>
            </a:r>
            <a:endParaRPr sz="26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7159" y="1257432"/>
            <a:ext cx="1990725" cy="356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600">
                <a:latin typeface="Franklin Gothic Book"/>
                <a:cs typeface="Franklin Gothic Book"/>
              </a:rPr>
              <a:t>OS</a:t>
            </a:r>
            <a:r>
              <a:rPr dirty="0" sz="2600" spc="5">
                <a:latin typeface="Franklin Gothic Book"/>
                <a:cs typeface="Franklin Gothic Book"/>
              </a:rPr>
              <a:t>S</a:t>
            </a:r>
            <a:r>
              <a:rPr dirty="0" sz="2600">
                <a:latin typeface="Franklin Gothic Book"/>
                <a:cs typeface="Franklin Gothic Book"/>
              </a:rPr>
              <a:t>IDI</a:t>
            </a:r>
            <a:r>
              <a:rPr dirty="0" sz="2600" spc="-40">
                <a:latin typeface="Franklin Gothic Book"/>
                <a:cs typeface="Franklin Gothic Book"/>
              </a:rPr>
              <a:t> </a:t>
            </a:r>
            <a:r>
              <a:rPr dirty="0" sz="2600" spc="-5">
                <a:latin typeface="Franklin Gothic Book"/>
                <a:cs typeface="Franklin Gothic Book"/>
              </a:rPr>
              <a:t>BASICI</a:t>
            </a:r>
            <a:endParaRPr sz="26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531234" y="1158875"/>
            <a:ext cx="1816100" cy="908685"/>
          </a:xfrm>
          <a:custGeom>
            <a:avLst/>
            <a:gdLst/>
            <a:ahLst/>
            <a:cxnLst/>
            <a:rect l="l" t="t" r="r" b="b"/>
            <a:pathLst>
              <a:path w="1816100" h="908685">
                <a:moveTo>
                  <a:pt x="908050" y="0"/>
                </a:moveTo>
                <a:lnTo>
                  <a:pt x="833572" y="1506"/>
                </a:lnTo>
                <a:lnTo>
                  <a:pt x="760754" y="5947"/>
                </a:lnTo>
                <a:lnTo>
                  <a:pt x="689828" y="13206"/>
                </a:lnTo>
                <a:lnTo>
                  <a:pt x="621027" y="23165"/>
                </a:lnTo>
                <a:lnTo>
                  <a:pt x="554587" y="35708"/>
                </a:lnTo>
                <a:lnTo>
                  <a:pt x="490739" y="50718"/>
                </a:lnTo>
                <a:lnTo>
                  <a:pt x="429718" y="68077"/>
                </a:lnTo>
                <a:lnTo>
                  <a:pt x="371758" y="87668"/>
                </a:lnTo>
                <a:lnTo>
                  <a:pt x="317092" y="109375"/>
                </a:lnTo>
                <a:lnTo>
                  <a:pt x="265953" y="133080"/>
                </a:lnTo>
                <a:lnTo>
                  <a:pt x="218576" y="158666"/>
                </a:lnTo>
                <a:lnTo>
                  <a:pt x="175194" y="186016"/>
                </a:lnTo>
                <a:lnTo>
                  <a:pt x="136041" y="215013"/>
                </a:lnTo>
                <a:lnTo>
                  <a:pt x="101350" y="245540"/>
                </a:lnTo>
                <a:lnTo>
                  <a:pt x="71356" y="277481"/>
                </a:lnTo>
                <a:lnTo>
                  <a:pt x="46290" y="310717"/>
                </a:lnTo>
                <a:lnTo>
                  <a:pt x="26389" y="345132"/>
                </a:lnTo>
                <a:lnTo>
                  <a:pt x="11884" y="380608"/>
                </a:lnTo>
                <a:lnTo>
                  <a:pt x="0" y="454278"/>
                </a:lnTo>
                <a:lnTo>
                  <a:pt x="3010" y="491545"/>
                </a:lnTo>
                <a:lnTo>
                  <a:pt x="26389" y="563467"/>
                </a:lnTo>
                <a:lnTo>
                  <a:pt x="46290" y="597889"/>
                </a:lnTo>
                <a:lnTo>
                  <a:pt x="71356" y="631130"/>
                </a:lnTo>
                <a:lnTo>
                  <a:pt x="101350" y="663073"/>
                </a:lnTo>
                <a:lnTo>
                  <a:pt x="136041" y="693600"/>
                </a:lnTo>
                <a:lnTo>
                  <a:pt x="175194" y="722596"/>
                </a:lnTo>
                <a:lnTo>
                  <a:pt x="218576" y="749943"/>
                </a:lnTo>
                <a:lnTo>
                  <a:pt x="265953" y="775525"/>
                </a:lnTo>
                <a:lnTo>
                  <a:pt x="317092" y="799225"/>
                </a:lnTo>
                <a:lnTo>
                  <a:pt x="371758" y="820925"/>
                </a:lnTo>
                <a:lnTo>
                  <a:pt x="429718" y="840511"/>
                </a:lnTo>
                <a:lnTo>
                  <a:pt x="490739" y="857863"/>
                </a:lnTo>
                <a:lnTo>
                  <a:pt x="554587" y="872867"/>
                </a:lnTo>
                <a:lnTo>
                  <a:pt x="621027" y="885404"/>
                </a:lnTo>
                <a:lnTo>
                  <a:pt x="689828" y="895358"/>
                </a:lnTo>
                <a:lnTo>
                  <a:pt x="760754" y="902613"/>
                </a:lnTo>
                <a:lnTo>
                  <a:pt x="833572" y="907052"/>
                </a:lnTo>
                <a:lnTo>
                  <a:pt x="908050" y="908558"/>
                </a:lnTo>
                <a:lnTo>
                  <a:pt x="982527" y="907052"/>
                </a:lnTo>
                <a:lnTo>
                  <a:pt x="1055345" y="902613"/>
                </a:lnTo>
                <a:lnTo>
                  <a:pt x="1126271" y="895358"/>
                </a:lnTo>
                <a:lnTo>
                  <a:pt x="1195072" y="885404"/>
                </a:lnTo>
                <a:lnTo>
                  <a:pt x="1261512" y="872867"/>
                </a:lnTo>
                <a:lnTo>
                  <a:pt x="1325360" y="857863"/>
                </a:lnTo>
                <a:lnTo>
                  <a:pt x="1386381" y="840511"/>
                </a:lnTo>
                <a:lnTo>
                  <a:pt x="1444341" y="820925"/>
                </a:lnTo>
                <a:lnTo>
                  <a:pt x="1499007" y="799225"/>
                </a:lnTo>
                <a:lnTo>
                  <a:pt x="1550146" y="775525"/>
                </a:lnTo>
                <a:lnTo>
                  <a:pt x="1597523" y="749943"/>
                </a:lnTo>
                <a:lnTo>
                  <a:pt x="1640905" y="722596"/>
                </a:lnTo>
                <a:lnTo>
                  <a:pt x="1680058" y="693600"/>
                </a:lnTo>
                <a:lnTo>
                  <a:pt x="1714749" y="663073"/>
                </a:lnTo>
                <a:lnTo>
                  <a:pt x="1744743" y="631130"/>
                </a:lnTo>
                <a:lnTo>
                  <a:pt x="1769809" y="597889"/>
                </a:lnTo>
                <a:lnTo>
                  <a:pt x="1789710" y="563467"/>
                </a:lnTo>
                <a:lnTo>
                  <a:pt x="1804215" y="527980"/>
                </a:lnTo>
                <a:lnTo>
                  <a:pt x="1816100" y="454278"/>
                </a:lnTo>
                <a:lnTo>
                  <a:pt x="1813089" y="417030"/>
                </a:lnTo>
                <a:lnTo>
                  <a:pt x="1789710" y="345132"/>
                </a:lnTo>
                <a:lnTo>
                  <a:pt x="1769809" y="310717"/>
                </a:lnTo>
                <a:lnTo>
                  <a:pt x="1744743" y="277481"/>
                </a:lnTo>
                <a:lnTo>
                  <a:pt x="1714749" y="245540"/>
                </a:lnTo>
                <a:lnTo>
                  <a:pt x="1680058" y="215013"/>
                </a:lnTo>
                <a:lnTo>
                  <a:pt x="1640905" y="186016"/>
                </a:lnTo>
                <a:lnTo>
                  <a:pt x="1597523" y="158666"/>
                </a:lnTo>
                <a:lnTo>
                  <a:pt x="1550146" y="133080"/>
                </a:lnTo>
                <a:lnTo>
                  <a:pt x="1499007" y="109375"/>
                </a:lnTo>
                <a:lnTo>
                  <a:pt x="1444341" y="87668"/>
                </a:lnTo>
                <a:lnTo>
                  <a:pt x="1386381" y="68077"/>
                </a:lnTo>
                <a:lnTo>
                  <a:pt x="1325360" y="50718"/>
                </a:lnTo>
                <a:lnTo>
                  <a:pt x="1261512" y="35708"/>
                </a:lnTo>
                <a:lnTo>
                  <a:pt x="1195072" y="23165"/>
                </a:lnTo>
                <a:lnTo>
                  <a:pt x="1126271" y="13206"/>
                </a:lnTo>
                <a:lnTo>
                  <a:pt x="1055345" y="5947"/>
                </a:lnTo>
                <a:lnTo>
                  <a:pt x="982527" y="1506"/>
                </a:lnTo>
                <a:lnTo>
                  <a:pt x="90805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531234" y="1158875"/>
            <a:ext cx="1816100" cy="908685"/>
          </a:xfrm>
          <a:custGeom>
            <a:avLst/>
            <a:gdLst/>
            <a:ahLst/>
            <a:cxnLst/>
            <a:rect l="l" t="t" r="r" b="b"/>
            <a:pathLst>
              <a:path w="1816100" h="908685">
                <a:moveTo>
                  <a:pt x="0" y="454278"/>
                </a:moveTo>
                <a:lnTo>
                  <a:pt x="11884" y="380608"/>
                </a:lnTo>
                <a:lnTo>
                  <a:pt x="26389" y="345132"/>
                </a:lnTo>
                <a:lnTo>
                  <a:pt x="46290" y="310717"/>
                </a:lnTo>
                <a:lnTo>
                  <a:pt x="71356" y="277481"/>
                </a:lnTo>
                <a:lnTo>
                  <a:pt x="101350" y="245540"/>
                </a:lnTo>
                <a:lnTo>
                  <a:pt x="136041" y="215013"/>
                </a:lnTo>
                <a:lnTo>
                  <a:pt x="175194" y="186016"/>
                </a:lnTo>
                <a:lnTo>
                  <a:pt x="218576" y="158666"/>
                </a:lnTo>
                <a:lnTo>
                  <a:pt x="265953" y="133080"/>
                </a:lnTo>
                <a:lnTo>
                  <a:pt x="317092" y="109375"/>
                </a:lnTo>
                <a:lnTo>
                  <a:pt x="371758" y="87668"/>
                </a:lnTo>
                <a:lnTo>
                  <a:pt x="429718" y="68077"/>
                </a:lnTo>
                <a:lnTo>
                  <a:pt x="490739" y="50718"/>
                </a:lnTo>
                <a:lnTo>
                  <a:pt x="554587" y="35708"/>
                </a:lnTo>
                <a:lnTo>
                  <a:pt x="621027" y="23165"/>
                </a:lnTo>
                <a:lnTo>
                  <a:pt x="689828" y="13206"/>
                </a:lnTo>
                <a:lnTo>
                  <a:pt x="760754" y="5947"/>
                </a:lnTo>
                <a:lnTo>
                  <a:pt x="833572" y="1506"/>
                </a:lnTo>
                <a:lnTo>
                  <a:pt x="908050" y="0"/>
                </a:lnTo>
                <a:lnTo>
                  <a:pt x="982527" y="1506"/>
                </a:lnTo>
                <a:lnTo>
                  <a:pt x="1055345" y="5947"/>
                </a:lnTo>
                <a:lnTo>
                  <a:pt x="1126271" y="13206"/>
                </a:lnTo>
                <a:lnTo>
                  <a:pt x="1195072" y="23165"/>
                </a:lnTo>
                <a:lnTo>
                  <a:pt x="1261512" y="35708"/>
                </a:lnTo>
                <a:lnTo>
                  <a:pt x="1325360" y="50718"/>
                </a:lnTo>
                <a:lnTo>
                  <a:pt x="1386381" y="68077"/>
                </a:lnTo>
                <a:lnTo>
                  <a:pt x="1444341" y="87668"/>
                </a:lnTo>
                <a:lnTo>
                  <a:pt x="1499007" y="109375"/>
                </a:lnTo>
                <a:lnTo>
                  <a:pt x="1550146" y="133080"/>
                </a:lnTo>
                <a:lnTo>
                  <a:pt x="1597523" y="158666"/>
                </a:lnTo>
                <a:lnTo>
                  <a:pt x="1640905" y="186016"/>
                </a:lnTo>
                <a:lnTo>
                  <a:pt x="1680058" y="215013"/>
                </a:lnTo>
                <a:lnTo>
                  <a:pt x="1714749" y="245540"/>
                </a:lnTo>
                <a:lnTo>
                  <a:pt x="1744743" y="277481"/>
                </a:lnTo>
                <a:lnTo>
                  <a:pt x="1769809" y="310717"/>
                </a:lnTo>
                <a:lnTo>
                  <a:pt x="1789710" y="345132"/>
                </a:lnTo>
                <a:lnTo>
                  <a:pt x="1804215" y="380608"/>
                </a:lnTo>
                <a:lnTo>
                  <a:pt x="1816100" y="454278"/>
                </a:lnTo>
                <a:lnTo>
                  <a:pt x="1813089" y="491545"/>
                </a:lnTo>
                <a:lnTo>
                  <a:pt x="1789710" y="563467"/>
                </a:lnTo>
                <a:lnTo>
                  <a:pt x="1769809" y="597889"/>
                </a:lnTo>
                <a:lnTo>
                  <a:pt x="1744743" y="631130"/>
                </a:lnTo>
                <a:lnTo>
                  <a:pt x="1714749" y="663073"/>
                </a:lnTo>
                <a:lnTo>
                  <a:pt x="1680058" y="693600"/>
                </a:lnTo>
                <a:lnTo>
                  <a:pt x="1640905" y="722596"/>
                </a:lnTo>
                <a:lnTo>
                  <a:pt x="1597523" y="749943"/>
                </a:lnTo>
                <a:lnTo>
                  <a:pt x="1550146" y="775525"/>
                </a:lnTo>
                <a:lnTo>
                  <a:pt x="1499007" y="799225"/>
                </a:lnTo>
                <a:lnTo>
                  <a:pt x="1444341" y="820925"/>
                </a:lnTo>
                <a:lnTo>
                  <a:pt x="1386381" y="840511"/>
                </a:lnTo>
                <a:lnTo>
                  <a:pt x="1325360" y="857863"/>
                </a:lnTo>
                <a:lnTo>
                  <a:pt x="1261512" y="872867"/>
                </a:lnTo>
                <a:lnTo>
                  <a:pt x="1195072" y="885404"/>
                </a:lnTo>
                <a:lnTo>
                  <a:pt x="1126271" y="895358"/>
                </a:lnTo>
                <a:lnTo>
                  <a:pt x="1055345" y="902613"/>
                </a:lnTo>
                <a:lnTo>
                  <a:pt x="982527" y="907052"/>
                </a:lnTo>
                <a:lnTo>
                  <a:pt x="908050" y="908558"/>
                </a:lnTo>
                <a:lnTo>
                  <a:pt x="833572" y="907052"/>
                </a:lnTo>
                <a:lnTo>
                  <a:pt x="760754" y="902613"/>
                </a:lnTo>
                <a:lnTo>
                  <a:pt x="689828" y="895358"/>
                </a:lnTo>
                <a:lnTo>
                  <a:pt x="621027" y="885404"/>
                </a:lnTo>
                <a:lnTo>
                  <a:pt x="554587" y="872867"/>
                </a:lnTo>
                <a:lnTo>
                  <a:pt x="490739" y="857863"/>
                </a:lnTo>
                <a:lnTo>
                  <a:pt x="429718" y="840511"/>
                </a:lnTo>
                <a:lnTo>
                  <a:pt x="371758" y="820925"/>
                </a:lnTo>
                <a:lnTo>
                  <a:pt x="317092" y="799225"/>
                </a:lnTo>
                <a:lnTo>
                  <a:pt x="265953" y="775525"/>
                </a:lnTo>
                <a:lnTo>
                  <a:pt x="218576" y="749943"/>
                </a:lnTo>
                <a:lnTo>
                  <a:pt x="175194" y="722596"/>
                </a:lnTo>
                <a:lnTo>
                  <a:pt x="136041" y="693600"/>
                </a:lnTo>
                <a:lnTo>
                  <a:pt x="101350" y="663073"/>
                </a:lnTo>
                <a:lnTo>
                  <a:pt x="71356" y="631130"/>
                </a:lnTo>
                <a:lnTo>
                  <a:pt x="46290" y="597889"/>
                </a:lnTo>
                <a:lnTo>
                  <a:pt x="26389" y="563467"/>
                </a:lnTo>
                <a:lnTo>
                  <a:pt x="11884" y="527980"/>
                </a:lnTo>
                <a:lnTo>
                  <a:pt x="0" y="454278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744214" y="1364356"/>
            <a:ext cx="1391285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1925" marR="5080" indent="-14986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ome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cl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ur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 t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ad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95671" y="1994415"/>
            <a:ext cx="3048000" cy="948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81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Com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endParaRPr sz="2000">
              <a:latin typeface="Franklin Gothic Book"/>
              <a:cs typeface="Franklin Gothic Book"/>
            </a:endParaRPr>
          </a:p>
          <a:p>
            <a:pPr algn="ctr">
              <a:lnSpc>
                <a:spcPts val="2390"/>
              </a:lnSpc>
            </a:pP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n</a:t>
            </a:r>
            <a:r>
              <a:rPr dirty="0" sz="2000" spc="5" u="heavy">
                <a:latin typeface="Franklin Gothic Book"/>
                <a:cs typeface="Franklin Gothic Book"/>
              </a:rPr>
              <a:t>o</a:t>
            </a:r>
            <a:r>
              <a:rPr dirty="0" sz="2000" u="heavy">
                <a:latin typeface="Franklin Gothic Book"/>
                <a:cs typeface="Franklin Gothic Book"/>
              </a:rPr>
              <a:t>n</a:t>
            </a:r>
            <a:r>
              <a:rPr dirty="0" sz="2000" spc="-20" u="heavy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m</a:t>
            </a:r>
            <a:r>
              <a:rPr dirty="0" sz="2000" spc="-15" u="heavy">
                <a:latin typeface="Franklin Gothic Book"/>
                <a:cs typeface="Franklin Gothic Book"/>
              </a:rPr>
              <a:t>e</a:t>
            </a:r>
            <a:r>
              <a:rPr dirty="0" sz="2000" u="heavy">
                <a:latin typeface="Franklin Gothic Book"/>
                <a:cs typeface="Franklin Gothic Book"/>
              </a:rPr>
              <a:t>t</a:t>
            </a:r>
            <a:r>
              <a:rPr dirty="0" sz="2000" spc="-10" u="heavy">
                <a:latin typeface="Franklin Gothic Book"/>
                <a:cs typeface="Franklin Gothic Book"/>
              </a:rPr>
              <a:t>a</a:t>
            </a:r>
            <a:r>
              <a:rPr dirty="0" sz="2000" u="heavy">
                <a:latin typeface="Franklin Gothic Book"/>
                <a:cs typeface="Franklin Gothic Book"/>
              </a:rPr>
              <a:t>l</a:t>
            </a:r>
            <a:r>
              <a:rPr dirty="0" sz="2000" spc="-10" u="heavy">
                <a:latin typeface="Franklin Gothic Book"/>
                <a:cs typeface="Franklin Gothic Book"/>
              </a:rPr>
              <a:t>l</a:t>
            </a:r>
            <a:r>
              <a:rPr dirty="0" sz="2000" u="heavy">
                <a:latin typeface="Franklin Gothic Book"/>
                <a:cs typeface="Franklin Gothic Book"/>
              </a:rPr>
              <a:t>o</a:t>
            </a:r>
            <a:r>
              <a:rPr dirty="0" sz="2000" spc="10" u="heavy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>
                <a:latin typeface="Franklin Gothic Book"/>
                <a:cs typeface="Franklin Gothic Book"/>
              </a:rPr>
              <a:t>ù 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igeno</a:t>
            </a:r>
            <a:endParaRPr sz="2000">
              <a:latin typeface="Franklin Gothic Book"/>
              <a:cs typeface="Franklin Gothic Book"/>
            </a:endParaRPr>
          </a:p>
          <a:p>
            <a:pPr algn="ctr" marL="1905">
              <a:lnSpc>
                <a:spcPts val="2870"/>
              </a:lnSpc>
            </a:pPr>
            <a:r>
              <a:rPr dirty="0" sz="2400" spc="-65" b="1">
                <a:latin typeface="Franklin Gothic Book"/>
                <a:cs typeface="Franklin Gothic Book"/>
              </a:rPr>
              <a:t>X</a:t>
            </a:r>
            <a:r>
              <a:rPr dirty="0" sz="2400" spc="-20" b="1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7827" rIns="0" bIns="0" rtlCol="0" vert="horz">
            <a:spAutoFit/>
          </a:bodyPr>
          <a:lstStyle/>
          <a:p>
            <a:pPr marL="249554">
              <a:lnSpc>
                <a:spcPct val="100000"/>
              </a:lnSpc>
            </a:pPr>
            <a:r>
              <a:rPr dirty="0" spc="-10"/>
              <a:t>OSS</a:t>
            </a:r>
            <a:r>
              <a:rPr dirty="0" spc="-5"/>
              <a:t>I</a:t>
            </a:r>
            <a:r>
              <a:rPr dirty="0" spc="-15"/>
              <a:t>DI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79933" y="4229589"/>
            <a:ext cx="3595370" cy="640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50875" marR="5080" indent="-638810">
              <a:lnSpc>
                <a:spcPct val="100000"/>
              </a:lnSpc>
            </a:pPr>
            <a:r>
              <a:rPr dirty="0" sz="2200" spc="-15">
                <a:latin typeface="Franklin Gothic Book"/>
                <a:cs typeface="Franklin Gothic Book"/>
              </a:rPr>
              <a:t>La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60">
                <a:latin typeface="Franklin Gothic Book"/>
                <a:cs typeface="Franklin Gothic Book"/>
              </a:rPr>
              <a:t>f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 spc="-20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mula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si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cos</a:t>
            </a:r>
            <a:r>
              <a:rPr dirty="0" sz="2200" spc="-20">
                <a:latin typeface="Franklin Gothic Book"/>
                <a:cs typeface="Franklin Gothic Book"/>
              </a:rPr>
              <a:t>t</a:t>
            </a:r>
            <a:r>
              <a:rPr dirty="0" sz="2200" spc="-10">
                <a:latin typeface="Franklin Gothic Book"/>
                <a:cs typeface="Franklin Gothic Book"/>
              </a:rPr>
              <a:t>r</a:t>
            </a:r>
            <a:r>
              <a:rPr dirty="0" sz="2200" spc="-25">
                <a:latin typeface="Franklin Gothic Book"/>
                <a:cs typeface="Franklin Gothic Book"/>
              </a:rPr>
              <a:t>u</a:t>
            </a:r>
            <a:r>
              <a:rPr dirty="0" sz="2200" spc="-15">
                <a:latin typeface="Franklin Gothic Book"/>
                <a:cs typeface="Franklin Gothic Book"/>
              </a:rPr>
              <a:t>isc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2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con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la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0" b="1">
                <a:latin typeface="Franklin Gothic Book"/>
                <a:cs typeface="Franklin Gothic Book"/>
              </a:rPr>
              <a:t>r</a:t>
            </a:r>
            <a:r>
              <a:rPr dirty="0" sz="2200" spc="-10" b="1">
                <a:latin typeface="Franklin Gothic Book"/>
                <a:cs typeface="Franklin Gothic Book"/>
              </a:rPr>
              <a:t>e</a:t>
            </a:r>
            <a:r>
              <a:rPr dirty="0" sz="2200" spc="-5" b="1">
                <a:latin typeface="Franklin Gothic Book"/>
                <a:cs typeface="Franklin Gothic Book"/>
              </a:rPr>
              <a:t>g</a:t>
            </a:r>
            <a:r>
              <a:rPr dirty="0" sz="2200" spc="-5" b="1">
                <a:latin typeface="Franklin Gothic Book"/>
                <a:cs typeface="Franklin Gothic Book"/>
              </a:rPr>
              <a:t>ol</a:t>
            </a:r>
            <a:r>
              <a:rPr dirty="0" sz="2200" spc="-15" b="1">
                <a:latin typeface="Franklin Gothic Book"/>
                <a:cs typeface="Franklin Gothic Book"/>
              </a:rPr>
              <a:t>a</a:t>
            </a:r>
            <a:r>
              <a:rPr dirty="0" sz="2200" spc="-25" b="1">
                <a:latin typeface="Franklin Gothic Book"/>
                <a:cs typeface="Franklin Gothic Book"/>
              </a:rPr>
              <a:t> </a:t>
            </a:r>
            <a:r>
              <a:rPr dirty="0" sz="2200" spc="-5" b="1">
                <a:latin typeface="Franklin Gothic Book"/>
                <a:cs typeface="Franklin Gothic Book"/>
              </a:rPr>
              <a:t>d</a:t>
            </a:r>
            <a:r>
              <a:rPr dirty="0" sz="2200" spc="-5" b="1">
                <a:latin typeface="Franklin Gothic Book"/>
                <a:cs typeface="Franklin Gothic Book"/>
              </a:rPr>
              <a:t>ell</a:t>
            </a:r>
            <a:r>
              <a:rPr dirty="0" sz="2200" b="1">
                <a:latin typeface="Franklin Gothic Book"/>
                <a:cs typeface="Franklin Gothic Book"/>
              </a:rPr>
              <a:t>’</a:t>
            </a:r>
            <a:r>
              <a:rPr dirty="0" sz="2200" spc="-10" b="1">
                <a:latin typeface="Franklin Gothic Book"/>
                <a:cs typeface="Franklin Gothic Book"/>
              </a:rPr>
              <a:t>inc</a:t>
            </a:r>
            <a:r>
              <a:rPr dirty="0" sz="2200" spc="-60" b="1">
                <a:latin typeface="Franklin Gothic Book"/>
                <a:cs typeface="Franklin Gothic Book"/>
              </a:rPr>
              <a:t>r</a:t>
            </a:r>
            <a:r>
              <a:rPr dirty="0" sz="2200" spc="-10" b="1">
                <a:latin typeface="Franklin Gothic Book"/>
                <a:cs typeface="Franklin Gothic Book"/>
              </a:rPr>
              <a:t>o</a:t>
            </a:r>
            <a:r>
              <a:rPr dirty="0" sz="2200" spc="-10" b="1">
                <a:latin typeface="Franklin Gothic Book"/>
                <a:cs typeface="Franklin Gothic Book"/>
              </a:rPr>
              <a:t>ci</a:t>
            </a:r>
            <a:r>
              <a:rPr dirty="0" sz="2200" spc="15" b="1">
                <a:latin typeface="Franklin Gothic Book"/>
                <a:cs typeface="Franklin Gothic Book"/>
              </a:rPr>
              <a:t>o</a:t>
            </a:r>
            <a:r>
              <a:rPr dirty="0" sz="2200" spc="-10">
                <a:latin typeface="Franklin Gothic Book"/>
                <a:cs typeface="Franklin Gothic Book"/>
              </a:rPr>
              <a:t>: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33646" y="4340418"/>
            <a:ext cx="558800" cy="674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6835">
              <a:lnSpc>
                <a:spcPts val="1885"/>
              </a:lnSpc>
            </a:pPr>
            <a:r>
              <a:rPr dirty="0" sz="1800" spc="-5">
                <a:solidFill>
                  <a:srgbClr val="FF0000"/>
                </a:solidFill>
                <a:latin typeface="Comic Sans MS"/>
                <a:cs typeface="Comic Sans MS"/>
              </a:rPr>
              <a:t>+1</a:t>
            </a:r>
            <a:endParaRPr sz="1800">
              <a:latin typeface="Comic Sans MS"/>
              <a:cs typeface="Comic Sans MS"/>
            </a:endParaRPr>
          </a:p>
          <a:p>
            <a:pPr marL="12700">
              <a:lnSpc>
                <a:spcPts val="3565"/>
              </a:lnSpc>
            </a:pPr>
            <a:r>
              <a:rPr dirty="0" sz="3200">
                <a:latin typeface="Comic Sans MS"/>
                <a:cs typeface="Comic Sans MS"/>
              </a:rPr>
              <a:t>Na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43091" y="4390964"/>
            <a:ext cx="350520" cy="674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6830">
              <a:lnSpc>
                <a:spcPts val="1885"/>
              </a:lnSpc>
            </a:pPr>
            <a:r>
              <a:rPr dirty="0" sz="1800" spc="-20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80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ts val="3565"/>
              </a:lnSpc>
            </a:pPr>
            <a:r>
              <a:rPr dirty="0" sz="3200">
                <a:latin typeface="Comic Sans MS"/>
                <a:cs typeface="Comic Sans MS"/>
              </a:rPr>
              <a:t>O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935726" y="4266819"/>
            <a:ext cx="457200" cy="424180"/>
          </a:xfrm>
          <a:custGeom>
            <a:avLst/>
            <a:gdLst/>
            <a:ahLst/>
            <a:cxnLst/>
            <a:rect l="l" t="t" r="r" b="b"/>
            <a:pathLst>
              <a:path w="457200" h="424179">
                <a:moveTo>
                  <a:pt x="0" y="211962"/>
                </a:moveTo>
                <a:lnTo>
                  <a:pt x="6636" y="161016"/>
                </a:lnTo>
                <a:lnTo>
                  <a:pt x="25487" y="114540"/>
                </a:lnTo>
                <a:lnTo>
                  <a:pt x="54967" y="74007"/>
                </a:lnTo>
                <a:lnTo>
                  <a:pt x="93488" y="40887"/>
                </a:lnTo>
                <a:lnTo>
                  <a:pt x="139463" y="16652"/>
                </a:lnTo>
                <a:lnTo>
                  <a:pt x="191307" y="2773"/>
                </a:lnTo>
                <a:lnTo>
                  <a:pt x="228346" y="0"/>
                </a:lnTo>
                <a:lnTo>
                  <a:pt x="247073" y="702"/>
                </a:lnTo>
                <a:lnTo>
                  <a:pt x="300520" y="10803"/>
                </a:lnTo>
                <a:lnTo>
                  <a:pt x="348628" y="31749"/>
                </a:lnTo>
                <a:lnTo>
                  <a:pt x="389810" y="62071"/>
                </a:lnTo>
                <a:lnTo>
                  <a:pt x="422480" y="100296"/>
                </a:lnTo>
                <a:lnTo>
                  <a:pt x="445050" y="144954"/>
                </a:lnTo>
                <a:lnTo>
                  <a:pt x="455935" y="194574"/>
                </a:lnTo>
                <a:lnTo>
                  <a:pt x="456691" y="211962"/>
                </a:lnTo>
                <a:lnTo>
                  <a:pt x="455935" y="229351"/>
                </a:lnTo>
                <a:lnTo>
                  <a:pt x="445050" y="278971"/>
                </a:lnTo>
                <a:lnTo>
                  <a:pt x="422480" y="323629"/>
                </a:lnTo>
                <a:lnTo>
                  <a:pt x="389810" y="361854"/>
                </a:lnTo>
                <a:lnTo>
                  <a:pt x="348628" y="392176"/>
                </a:lnTo>
                <a:lnTo>
                  <a:pt x="300520" y="413122"/>
                </a:lnTo>
                <a:lnTo>
                  <a:pt x="247073" y="423223"/>
                </a:lnTo>
                <a:lnTo>
                  <a:pt x="228346" y="423925"/>
                </a:lnTo>
                <a:lnTo>
                  <a:pt x="209618" y="423223"/>
                </a:lnTo>
                <a:lnTo>
                  <a:pt x="156171" y="413122"/>
                </a:lnTo>
                <a:lnTo>
                  <a:pt x="108063" y="392176"/>
                </a:lnTo>
                <a:lnTo>
                  <a:pt x="66881" y="361854"/>
                </a:lnTo>
                <a:lnTo>
                  <a:pt x="34211" y="323629"/>
                </a:lnTo>
                <a:lnTo>
                  <a:pt x="11641" y="278971"/>
                </a:lnTo>
                <a:lnTo>
                  <a:pt x="756" y="229351"/>
                </a:lnTo>
                <a:lnTo>
                  <a:pt x="0" y="211962"/>
                </a:lnTo>
                <a:close/>
              </a:path>
            </a:pathLst>
          </a:custGeom>
          <a:ln w="25400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26534" y="4216272"/>
            <a:ext cx="456565" cy="424180"/>
          </a:xfrm>
          <a:custGeom>
            <a:avLst/>
            <a:gdLst/>
            <a:ahLst/>
            <a:cxnLst/>
            <a:rect l="l" t="t" r="r" b="b"/>
            <a:pathLst>
              <a:path w="456564" h="424179">
                <a:moveTo>
                  <a:pt x="0" y="211962"/>
                </a:moveTo>
                <a:lnTo>
                  <a:pt x="6636" y="161016"/>
                </a:lnTo>
                <a:lnTo>
                  <a:pt x="25487" y="114540"/>
                </a:lnTo>
                <a:lnTo>
                  <a:pt x="54967" y="74007"/>
                </a:lnTo>
                <a:lnTo>
                  <a:pt x="93488" y="40887"/>
                </a:lnTo>
                <a:lnTo>
                  <a:pt x="139463" y="16652"/>
                </a:lnTo>
                <a:lnTo>
                  <a:pt x="191307" y="2773"/>
                </a:lnTo>
                <a:lnTo>
                  <a:pt x="228345" y="0"/>
                </a:lnTo>
                <a:lnTo>
                  <a:pt x="247072" y="702"/>
                </a:lnTo>
                <a:lnTo>
                  <a:pt x="300507" y="10803"/>
                </a:lnTo>
                <a:lnTo>
                  <a:pt x="348592" y="31749"/>
                </a:lnTo>
                <a:lnTo>
                  <a:pt x="389747" y="62071"/>
                </a:lnTo>
                <a:lnTo>
                  <a:pt x="422389" y="100296"/>
                </a:lnTo>
                <a:lnTo>
                  <a:pt x="444936" y="144954"/>
                </a:lnTo>
                <a:lnTo>
                  <a:pt x="455808" y="194574"/>
                </a:lnTo>
                <a:lnTo>
                  <a:pt x="456564" y="211962"/>
                </a:lnTo>
                <a:lnTo>
                  <a:pt x="455808" y="229351"/>
                </a:lnTo>
                <a:lnTo>
                  <a:pt x="444936" y="278971"/>
                </a:lnTo>
                <a:lnTo>
                  <a:pt x="422389" y="323629"/>
                </a:lnTo>
                <a:lnTo>
                  <a:pt x="389747" y="361854"/>
                </a:lnTo>
                <a:lnTo>
                  <a:pt x="348592" y="392176"/>
                </a:lnTo>
                <a:lnTo>
                  <a:pt x="300507" y="413122"/>
                </a:lnTo>
                <a:lnTo>
                  <a:pt x="247072" y="423223"/>
                </a:lnTo>
                <a:lnTo>
                  <a:pt x="228345" y="423925"/>
                </a:lnTo>
                <a:lnTo>
                  <a:pt x="209618" y="423223"/>
                </a:lnTo>
                <a:lnTo>
                  <a:pt x="156171" y="413122"/>
                </a:lnTo>
                <a:lnTo>
                  <a:pt x="108063" y="392176"/>
                </a:lnTo>
                <a:lnTo>
                  <a:pt x="66881" y="361854"/>
                </a:lnTo>
                <a:lnTo>
                  <a:pt x="34211" y="323629"/>
                </a:lnTo>
                <a:lnTo>
                  <a:pt x="11641" y="278971"/>
                </a:lnTo>
                <a:lnTo>
                  <a:pt x="756" y="229351"/>
                </a:lnTo>
                <a:lnTo>
                  <a:pt x="0" y="211962"/>
                </a:lnTo>
                <a:close/>
              </a:path>
            </a:pathLst>
          </a:custGeom>
          <a:ln w="25400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969255" y="4519803"/>
            <a:ext cx="1229995" cy="528320"/>
          </a:xfrm>
          <a:custGeom>
            <a:avLst/>
            <a:gdLst/>
            <a:ahLst/>
            <a:cxnLst/>
            <a:rect l="l" t="t" r="r" b="b"/>
            <a:pathLst>
              <a:path w="1229995" h="528320">
                <a:moveTo>
                  <a:pt x="1145173" y="502012"/>
                </a:moveTo>
                <a:lnTo>
                  <a:pt x="1134237" y="528320"/>
                </a:lnTo>
                <a:lnTo>
                  <a:pt x="1229868" y="521716"/>
                </a:lnTo>
                <a:lnTo>
                  <a:pt x="1217562" y="507492"/>
                </a:lnTo>
                <a:lnTo>
                  <a:pt x="1158367" y="507492"/>
                </a:lnTo>
                <a:lnTo>
                  <a:pt x="1145173" y="502012"/>
                </a:lnTo>
                <a:close/>
              </a:path>
              <a:path w="1229995" h="528320">
                <a:moveTo>
                  <a:pt x="1156147" y="475617"/>
                </a:moveTo>
                <a:lnTo>
                  <a:pt x="1145173" y="502012"/>
                </a:lnTo>
                <a:lnTo>
                  <a:pt x="1158367" y="507492"/>
                </a:lnTo>
                <a:lnTo>
                  <a:pt x="1169289" y="481076"/>
                </a:lnTo>
                <a:lnTo>
                  <a:pt x="1156147" y="475617"/>
                </a:lnTo>
                <a:close/>
              </a:path>
              <a:path w="1229995" h="528320">
                <a:moveTo>
                  <a:pt x="1167130" y="449199"/>
                </a:moveTo>
                <a:lnTo>
                  <a:pt x="1156147" y="475617"/>
                </a:lnTo>
                <a:lnTo>
                  <a:pt x="1169289" y="481076"/>
                </a:lnTo>
                <a:lnTo>
                  <a:pt x="1158367" y="507492"/>
                </a:lnTo>
                <a:lnTo>
                  <a:pt x="1217562" y="507492"/>
                </a:lnTo>
                <a:lnTo>
                  <a:pt x="1167130" y="449199"/>
                </a:lnTo>
                <a:close/>
              </a:path>
              <a:path w="1229995" h="528320">
                <a:moveTo>
                  <a:pt x="11049" y="0"/>
                </a:moveTo>
                <a:lnTo>
                  <a:pt x="0" y="26416"/>
                </a:lnTo>
                <a:lnTo>
                  <a:pt x="1145173" y="502012"/>
                </a:lnTo>
                <a:lnTo>
                  <a:pt x="1156147" y="475617"/>
                </a:lnTo>
                <a:lnTo>
                  <a:pt x="11049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203190" y="4559934"/>
            <a:ext cx="680720" cy="335280"/>
          </a:xfrm>
          <a:custGeom>
            <a:avLst/>
            <a:gdLst/>
            <a:ahLst/>
            <a:cxnLst/>
            <a:rect l="l" t="t" r="r" b="b"/>
            <a:pathLst>
              <a:path w="680720" h="335279">
                <a:moveTo>
                  <a:pt x="59055" y="257809"/>
                </a:moveTo>
                <a:lnTo>
                  <a:pt x="0" y="333375"/>
                </a:lnTo>
                <a:lnTo>
                  <a:pt x="95758" y="335279"/>
                </a:lnTo>
                <a:lnTo>
                  <a:pt x="86431" y="315594"/>
                </a:lnTo>
                <a:lnTo>
                  <a:pt x="70612" y="315594"/>
                </a:lnTo>
                <a:lnTo>
                  <a:pt x="58420" y="289813"/>
                </a:lnTo>
                <a:lnTo>
                  <a:pt x="71315" y="283688"/>
                </a:lnTo>
                <a:lnTo>
                  <a:pt x="59055" y="257809"/>
                </a:lnTo>
                <a:close/>
              </a:path>
              <a:path w="680720" h="335279">
                <a:moveTo>
                  <a:pt x="71315" y="283688"/>
                </a:moveTo>
                <a:lnTo>
                  <a:pt x="58420" y="289813"/>
                </a:lnTo>
                <a:lnTo>
                  <a:pt x="70612" y="315594"/>
                </a:lnTo>
                <a:lnTo>
                  <a:pt x="83525" y="309460"/>
                </a:lnTo>
                <a:lnTo>
                  <a:pt x="71315" y="283688"/>
                </a:lnTo>
                <a:close/>
              </a:path>
              <a:path w="680720" h="335279">
                <a:moveTo>
                  <a:pt x="83525" y="309460"/>
                </a:moveTo>
                <a:lnTo>
                  <a:pt x="70612" y="315594"/>
                </a:lnTo>
                <a:lnTo>
                  <a:pt x="86431" y="315594"/>
                </a:lnTo>
                <a:lnTo>
                  <a:pt x="83525" y="309460"/>
                </a:lnTo>
                <a:close/>
              </a:path>
              <a:path w="680720" h="335279">
                <a:moveTo>
                  <a:pt x="668527" y="0"/>
                </a:moveTo>
                <a:lnTo>
                  <a:pt x="71315" y="283688"/>
                </a:lnTo>
                <a:lnTo>
                  <a:pt x="83525" y="309460"/>
                </a:lnTo>
                <a:lnTo>
                  <a:pt x="680720" y="25781"/>
                </a:lnTo>
                <a:lnTo>
                  <a:pt x="668527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588252" y="4690745"/>
            <a:ext cx="360045" cy="235585"/>
          </a:xfrm>
          <a:custGeom>
            <a:avLst/>
            <a:gdLst/>
            <a:ahLst/>
            <a:cxnLst/>
            <a:rect l="l" t="t" r="r" b="b"/>
            <a:pathLst>
              <a:path w="360045" h="235585">
                <a:moveTo>
                  <a:pt x="0" y="58927"/>
                </a:moveTo>
                <a:lnTo>
                  <a:pt x="242189" y="58927"/>
                </a:lnTo>
                <a:lnTo>
                  <a:pt x="242189" y="0"/>
                </a:lnTo>
                <a:lnTo>
                  <a:pt x="360045" y="117728"/>
                </a:lnTo>
                <a:lnTo>
                  <a:pt x="242189" y="235584"/>
                </a:lnTo>
                <a:lnTo>
                  <a:pt x="242189" y="176656"/>
                </a:lnTo>
                <a:lnTo>
                  <a:pt x="0" y="176656"/>
                </a:lnTo>
                <a:lnTo>
                  <a:pt x="0" y="58927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7213218" y="4581933"/>
            <a:ext cx="1050290" cy="504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 spc="5">
                <a:latin typeface="Comic Sans MS"/>
                <a:cs typeface="Comic Sans MS"/>
              </a:rPr>
              <a:t>N</a:t>
            </a:r>
            <a:r>
              <a:rPr dirty="0" sz="3200">
                <a:latin typeface="Comic Sans MS"/>
                <a:cs typeface="Comic Sans MS"/>
              </a:rPr>
              <a:t>a</a:t>
            </a:r>
            <a:r>
              <a:rPr dirty="0" baseline="-21164" sz="3150" spc="15">
                <a:latin typeface="Comic Sans MS"/>
                <a:cs typeface="Comic Sans MS"/>
              </a:rPr>
              <a:t>2</a:t>
            </a:r>
            <a:r>
              <a:rPr dirty="0" sz="3200">
                <a:latin typeface="Comic Sans MS"/>
                <a:cs typeface="Comic Sans MS"/>
              </a:rPr>
              <a:t>O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92907" y="5674528"/>
            <a:ext cx="339090" cy="674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6835">
              <a:lnSpc>
                <a:spcPts val="1885"/>
              </a:lnSpc>
            </a:pPr>
            <a:r>
              <a:rPr dirty="0" sz="1800" spc="-5">
                <a:solidFill>
                  <a:srgbClr val="FF0000"/>
                </a:solidFill>
                <a:latin typeface="Comic Sans MS"/>
                <a:cs typeface="Comic Sans MS"/>
              </a:rPr>
              <a:t>+4</a:t>
            </a:r>
            <a:endParaRPr sz="1800">
              <a:latin typeface="Comic Sans MS"/>
              <a:cs typeface="Comic Sans MS"/>
            </a:endParaRPr>
          </a:p>
          <a:p>
            <a:pPr marL="12700">
              <a:lnSpc>
                <a:spcPts val="3565"/>
              </a:lnSpc>
            </a:pPr>
            <a:r>
              <a:rPr dirty="0" sz="3200">
                <a:latin typeface="Comic Sans MS"/>
                <a:cs typeface="Comic Sans MS"/>
              </a:rPr>
              <a:t>C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02226" y="5725124"/>
            <a:ext cx="350520" cy="674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7465">
              <a:lnSpc>
                <a:spcPts val="1885"/>
              </a:lnSpc>
            </a:pPr>
            <a:r>
              <a:rPr dirty="0" sz="1800" spc="-20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80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ts val="3565"/>
              </a:lnSpc>
            </a:pPr>
            <a:r>
              <a:rPr dirty="0" sz="3200">
                <a:latin typeface="Comic Sans MS"/>
                <a:cs typeface="Comic Sans MS"/>
              </a:rPr>
              <a:t>O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595240" y="5600687"/>
            <a:ext cx="456565" cy="424180"/>
          </a:xfrm>
          <a:custGeom>
            <a:avLst/>
            <a:gdLst/>
            <a:ahLst/>
            <a:cxnLst/>
            <a:rect l="l" t="t" r="r" b="b"/>
            <a:pathLst>
              <a:path w="456564" h="424179">
                <a:moveTo>
                  <a:pt x="0" y="211962"/>
                </a:moveTo>
                <a:lnTo>
                  <a:pt x="6636" y="161028"/>
                </a:lnTo>
                <a:lnTo>
                  <a:pt x="25487" y="114557"/>
                </a:lnTo>
                <a:lnTo>
                  <a:pt x="54967" y="74023"/>
                </a:lnTo>
                <a:lnTo>
                  <a:pt x="93488" y="40898"/>
                </a:lnTo>
                <a:lnTo>
                  <a:pt x="139463" y="16658"/>
                </a:lnTo>
                <a:lnTo>
                  <a:pt x="191307" y="2774"/>
                </a:lnTo>
                <a:lnTo>
                  <a:pt x="228346" y="0"/>
                </a:lnTo>
                <a:lnTo>
                  <a:pt x="247072" y="702"/>
                </a:lnTo>
                <a:lnTo>
                  <a:pt x="300507" y="10806"/>
                </a:lnTo>
                <a:lnTo>
                  <a:pt x="348592" y="31758"/>
                </a:lnTo>
                <a:lnTo>
                  <a:pt x="389747" y="62085"/>
                </a:lnTo>
                <a:lnTo>
                  <a:pt x="422389" y="100313"/>
                </a:lnTo>
                <a:lnTo>
                  <a:pt x="444936" y="144969"/>
                </a:lnTo>
                <a:lnTo>
                  <a:pt x="455808" y="194579"/>
                </a:lnTo>
                <a:lnTo>
                  <a:pt x="456564" y="211962"/>
                </a:lnTo>
                <a:lnTo>
                  <a:pt x="455808" y="229347"/>
                </a:lnTo>
                <a:lnTo>
                  <a:pt x="444936" y="278961"/>
                </a:lnTo>
                <a:lnTo>
                  <a:pt x="422389" y="323618"/>
                </a:lnTo>
                <a:lnTo>
                  <a:pt x="389747" y="361845"/>
                </a:lnTo>
                <a:lnTo>
                  <a:pt x="348592" y="392170"/>
                </a:lnTo>
                <a:lnTo>
                  <a:pt x="300507" y="413120"/>
                </a:lnTo>
                <a:lnTo>
                  <a:pt x="247072" y="423223"/>
                </a:lnTo>
                <a:lnTo>
                  <a:pt x="228346" y="423925"/>
                </a:lnTo>
                <a:lnTo>
                  <a:pt x="209618" y="423223"/>
                </a:lnTo>
                <a:lnTo>
                  <a:pt x="156171" y="413120"/>
                </a:lnTo>
                <a:lnTo>
                  <a:pt x="108063" y="392170"/>
                </a:lnTo>
                <a:lnTo>
                  <a:pt x="66881" y="361845"/>
                </a:lnTo>
                <a:lnTo>
                  <a:pt x="34211" y="323618"/>
                </a:lnTo>
                <a:lnTo>
                  <a:pt x="11641" y="278961"/>
                </a:lnTo>
                <a:lnTo>
                  <a:pt x="756" y="229347"/>
                </a:lnTo>
                <a:lnTo>
                  <a:pt x="0" y="211962"/>
                </a:lnTo>
                <a:close/>
              </a:path>
            </a:pathLst>
          </a:custGeom>
          <a:ln w="25400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186048" y="5550153"/>
            <a:ext cx="456565" cy="424180"/>
          </a:xfrm>
          <a:custGeom>
            <a:avLst/>
            <a:gdLst/>
            <a:ahLst/>
            <a:cxnLst/>
            <a:rect l="l" t="t" r="r" b="b"/>
            <a:pathLst>
              <a:path w="456564" h="424179">
                <a:moveTo>
                  <a:pt x="0" y="211975"/>
                </a:moveTo>
                <a:lnTo>
                  <a:pt x="6636" y="161036"/>
                </a:lnTo>
                <a:lnTo>
                  <a:pt x="25487" y="114561"/>
                </a:lnTo>
                <a:lnTo>
                  <a:pt x="54967" y="74025"/>
                </a:lnTo>
                <a:lnTo>
                  <a:pt x="93488" y="40899"/>
                </a:lnTo>
                <a:lnTo>
                  <a:pt x="139463" y="16658"/>
                </a:lnTo>
                <a:lnTo>
                  <a:pt x="191307" y="2774"/>
                </a:lnTo>
                <a:lnTo>
                  <a:pt x="228346" y="0"/>
                </a:lnTo>
                <a:lnTo>
                  <a:pt x="247055" y="702"/>
                </a:lnTo>
                <a:lnTo>
                  <a:pt x="300458" y="10806"/>
                </a:lnTo>
                <a:lnTo>
                  <a:pt x="348536" y="31759"/>
                </a:lnTo>
                <a:lnTo>
                  <a:pt x="389699" y="62087"/>
                </a:lnTo>
                <a:lnTo>
                  <a:pt x="422358" y="100316"/>
                </a:lnTo>
                <a:lnTo>
                  <a:pt x="444924" y="144975"/>
                </a:lnTo>
                <a:lnTo>
                  <a:pt x="455808" y="194590"/>
                </a:lnTo>
                <a:lnTo>
                  <a:pt x="456564" y="211975"/>
                </a:lnTo>
                <a:lnTo>
                  <a:pt x="455808" y="229358"/>
                </a:lnTo>
                <a:lnTo>
                  <a:pt x="444924" y="278969"/>
                </a:lnTo>
                <a:lnTo>
                  <a:pt x="422358" y="323625"/>
                </a:lnTo>
                <a:lnTo>
                  <a:pt x="389699" y="361853"/>
                </a:lnTo>
                <a:lnTo>
                  <a:pt x="348536" y="392179"/>
                </a:lnTo>
                <a:lnTo>
                  <a:pt x="300458" y="413131"/>
                </a:lnTo>
                <a:lnTo>
                  <a:pt x="247055" y="423235"/>
                </a:lnTo>
                <a:lnTo>
                  <a:pt x="228346" y="423938"/>
                </a:lnTo>
                <a:lnTo>
                  <a:pt x="209618" y="423235"/>
                </a:lnTo>
                <a:lnTo>
                  <a:pt x="156171" y="413131"/>
                </a:lnTo>
                <a:lnTo>
                  <a:pt x="108063" y="392179"/>
                </a:lnTo>
                <a:lnTo>
                  <a:pt x="66881" y="361853"/>
                </a:lnTo>
                <a:lnTo>
                  <a:pt x="34211" y="323625"/>
                </a:lnTo>
                <a:lnTo>
                  <a:pt x="11641" y="278969"/>
                </a:lnTo>
                <a:lnTo>
                  <a:pt x="756" y="229358"/>
                </a:lnTo>
                <a:lnTo>
                  <a:pt x="0" y="211975"/>
                </a:lnTo>
                <a:close/>
              </a:path>
            </a:pathLst>
          </a:custGeom>
          <a:ln w="25400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652520" y="5881204"/>
            <a:ext cx="1229995" cy="528320"/>
          </a:xfrm>
          <a:custGeom>
            <a:avLst/>
            <a:gdLst/>
            <a:ahLst/>
            <a:cxnLst/>
            <a:rect l="l" t="t" r="r" b="b"/>
            <a:pathLst>
              <a:path w="1229995" h="528320">
                <a:moveTo>
                  <a:pt x="1145194" y="501933"/>
                </a:moveTo>
                <a:lnTo>
                  <a:pt x="1134237" y="528307"/>
                </a:lnTo>
                <a:lnTo>
                  <a:pt x="1229867" y="521601"/>
                </a:lnTo>
                <a:lnTo>
                  <a:pt x="1217575" y="507403"/>
                </a:lnTo>
                <a:lnTo>
                  <a:pt x="1158366" y="507403"/>
                </a:lnTo>
                <a:lnTo>
                  <a:pt x="1145194" y="501933"/>
                </a:lnTo>
                <a:close/>
              </a:path>
              <a:path w="1229995" h="528320">
                <a:moveTo>
                  <a:pt x="1156152" y="475557"/>
                </a:moveTo>
                <a:lnTo>
                  <a:pt x="1145194" y="501933"/>
                </a:lnTo>
                <a:lnTo>
                  <a:pt x="1158366" y="507403"/>
                </a:lnTo>
                <a:lnTo>
                  <a:pt x="1169289" y="481012"/>
                </a:lnTo>
                <a:lnTo>
                  <a:pt x="1156152" y="475557"/>
                </a:lnTo>
                <a:close/>
              </a:path>
              <a:path w="1229995" h="528320">
                <a:moveTo>
                  <a:pt x="1167129" y="449135"/>
                </a:moveTo>
                <a:lnTo>
                  <a:pt x="1156152" y="475557"/>
                </a:lnTo>
                <a:lnTo>
                  <a:pt x="1169289" y="481012"/>
                </a:lnTo>
                <a:lnTo>
                  <a:pt x="1158366" y="507403"/>
                </a:lnTo>
                <a:lnTo>
                  <a:pt x="1217575" y="507403"/>
                </a:lnTo>
                <a:lnTo>
                  <a:pt x="1167129" y="449135"/>
                </a:lnTo>
                <a:close/>
              </a:path>
              <a:path w="1229995" h="528320">
                <a:moveTo>
                  <a:pt x="11049" y="0"/>
                </a:moveTo>
                <a:lnTo>
                  <a:pt x="0" y="26390"/>
                </a:lnTo>
                <a:lnTo>
                  <a:pt x="1145194" y="501933"/>
                </a:lnTo>
                <a:lnTo>
                  <a:pt x="1156152" y="475557"/>
                </a:lnTo>
                <a:lnTo>
                  <a:pt x="11049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675888" y="5804357"/>
            <a:ext cx="822960" cy="415290"/>
          </a:xfrm>
          <a:custGeom>
            <a:avLst/>
            <a:gdLst/>
            <a:ahLst/>
            <a:cxnLst/>
            <a:rect l="l" t="t" r="r" b="b"/>
            <a:pathLst>
              <a:path w="822960" h="415289">
                <a:moveTo>
                  <a:pt x="58038" y="338340"/>
                </a:moveTo>
                <a:lnTo>
                  <a:pt x="0" y="414642"/>
                </a:lnTo>
                <a:lnTo>
                  <a:pt x="95885" y="415251"/>
                </a:lnTo>
                <a:lnTo>
                  <a:pt x="86373" y="395922"/>
                </a:lnTo>
                <a:lnTo>
                  <a:pt x="70485" y="395922"/>
                </a:lnTo>
                <a:lnTo>
                  <a:pt x="57785" y="370281"/>
                </a:lnTo>
                <a:lnTo>
                  <a:pt x="70643" y="363954"/>
                </a:lnTo>
                <a:lnTo>
                  <a:pt x="58038" y="338340"/>
                </a:lnTo>
                <a:close/>
              </a:path>
              <a:path w="822960" h="415289">
                <a:moveTo>
                  <a:pt x="70643" y="363954"/>
                </a:moveTo>
                <a:lnTo>
                  <a:pt x="57785" y="370281"/>
                </a:lnTo>
                <a:lnTo>
                  <a:pt x="70485" y="395922"/>
                </a:lnTo>
                <a:lnTo>
                  <a:pt x="83276" y="389627"/>
                </a:lnTo>
                <a:lnTo>
                  <a:pt x="70643" y="363954"/>
                </a:lnTo>
                <a:close/>
              </a:path>
              <a:path w="822960" h="415289">
                <a:moveTo>
                  <a:pt x="83276" y="389627"/>
                </a:moveTo>
                <a:lnTo>
                  <a:pt x="70485" y="395922"/>
                </a:lnTo>
                <a:lnTo>
                  <a:pt x="86373" y="395922"/>
                </a:lnTo>
                <a:lnTo>
                  <a:pt x="83276" y="389627"/>
                </a:lnTo>
                <a:close/>
              </a:path>
              <a:path w="822960" h="415289">
                <a:moveTo>
                  <a:pt x="810387" y="0"/>
                </a:moveTo>
                <a:lnTo>
                  <a:pt x="70643" y="363954"/>
                </a:lnTo>
                <a:lnTo>
                  <a:pt x="83276" y="389627"/>
                </a:lnTo>
                <a:lnTo>
                  <a:pt x="822960" y="25628"/>
                </a:lnTo>
                <a:lnTo>
                  <a:pt x="810387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247766" y="6024613"/>
            <a:ext cx="360045" cy="236220"/>
          </a:xfrm>
          <a:custGeom>
            <a:avLst/>
            <a:gdLst/>
            <a:ahLst/>
            <a:cxnLst/>
            <a:rect l="l" t="t" r="r" b="b"/>
            <a:pathLst>
              <a:path w="360045" h="236220">
                <a:moveTo>
                  <a:pt x="0" y="58915"/>
                </a:moveTo>
                <a:lnTo>
                  <a:pt x="242188" y="58915"/>
                </a:lnTo>
                <a:lnTo>
                  <a:pt x="242188" y="0"/>
                </a:lnTo>
                <a:lnTo>
                  <a:pt x="360045" y="117817"/>
                </a:lnTo>
                <a:lnTo>
                  <a:pt x="242188" y="235635"/>
                </a:lnTo>
                <a:lnTo>
                  <a:pt x="242188" y="176733"/>
                </a:lnTo>
                <a:lnTo>
                  <a:pt x="0" y="176733"/>
                </a:lnTo>
                <a:lnTo>
                  <a:pt x="0" y="58915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5872734" y="5916042"/>
            <a:ext cx="906780" cy="504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>
                <a:latin typeface="Comic Sans MS"/>
                <a:cs typeface="Comic Sans MS"/>
              </a:rPr>
              <a:t>C</a:t>
            </a:r>
            <a:r>
              <a:rPr dirty="0" baseline="-21164" sz="3150" spc="15">
                <a:latin typeface="Comic Sans MS"/>
                <a:cs typeface="Comic Sans MS"/>
              </a:rPr>
              <a:t>2</a:t>
            </a:r>
            <a:r>
              <a:rPr dirty="0" sz="3200" spc="-5">
                <a:latin typeface="Comic Sans MS"/>
                <a:cs typeface="Comic Sans MS"/>
              </a:rPr>
              <a:t>O</a:t>
            </a:r>
            <a:r>
              <a:rPr dirty="0" baseline="-21021" sz="2775" spc="15">
                <a:latin typeface="Comic Sans MS"/>
                <a:cs typeface="Comic Sans MS"/>
              </a:rPr>
              <a:t>4</a:t>
            </a:r>
            <a:endParaRPr baseline="-21021" sz="2775">
              <a:latin typeface="Comic Sans MS"/>
              <a:cs typeface="Comic Sans MS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7014718" y="6034455"/>
            <a:ext cx="360045" cy="236220"/>
          </a:xfrm>
          <a:custGeom>
            <a:avLst/>
            <a:gdLst/>
            <a:ahLst/>
            <a:cxnLst/>
            <a:rect l="l" t="t" r="r" b="b"/>
            <a:pathLst>
              <a:path w="360045" h="236220">
                <a:moveTo>
                  <a:pt x="0" y="58902"/>
                </a:moveTo>
                <a:lnTo>
                  <a:pt x="242315" y="58902"/>
                </a:lnTo>
                <a:lnTo>
                  <a:pt x="242315" y="0"/>
                </a:lnTo>
                <a:lnTo>
                  <a:pt x="360045" y="117817"/>
                </a:lnTo>
                <a:lnTo>
                  <a:pt x="242315" y="235635"/>
                </a:lnTo>
                <a:lnTo>
                  <a:pt x="242315" y="176720"/>
                </a:lnTo>
                <a:lnTo>
                  <a:pt x="0" y="176720"/>
                </a:lnTo>
                <a:lnTo>
                  <a:pt x="0" y="58902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7581138" y="5942865"/>
            <a:ext cx="741045" cy="483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>
                <a:latin typeface="Comic Sans MS"/>
                <a:cs typeface="Comic Sans MS"/>
              </a:rPr>
              <a:t>CO</a:t>
            </a:r>
            <a:r>
              <a:rPr dirty="0" baseline="-21021" sz="2775" spc="15">
                <a:latin typeface="Comic Sans MS"/>
                <a:cs typeface="Comic Sans MS"/>
              </a:rPr>
              <a:t>2</a:t>
            </a:r>
            <a:endParaRPr baseline="-21021" sz="2775">
              <a:latin typeface="Comic Sans MS"/>
              <a:cs typeface="Comic Sans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98779" y="1937138"/>
            <a:ext cx="2575560" cy="584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Com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endParaRPr sz="2000">
              <a:latin typeface="Franklin Gothic Book"/>
              <a:cs typeface="Franklin Gothic Book"/>
            </a:endParaRPr>
          </a:p>
          <a:p>
            <a:pPr algn="ctr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>
                <a:latin typeface="Franklin Gothic Book"/>
                <a:cs typeface="Franklin Gothic Book"/>
              </a:rPr>
              <a:t>ù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igeno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51268" y="2491994"/>
            <a:ext cx="798830" cy="0"/>
          </a:xfrm>
          <a:custGeom>
            <a:avLst/>
            <a:gdLst/>
            <a:ahLst/>
            <a:cxnLst/>
            <a:rect l="l" t="t" r="r" b="b"/>
            <a:pathLst>
              <a:path w="798830" h="0">
                <a:moveTo>
                  <a:pt x="0" y="0"/>
                </a:moveTo>
                <a:lnTo>
                  <a:pt x="79857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372616" y="2554860"/>
            <a:ext cx="62611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 b="1">
                <a:latin typeface="Franklin Gothic Book"/>
                <a:cs typeface="Franklin Gothic Book"/>
              </a:rPr>
              <a:t>M</a:t>
            </a:r>
            <a:r>
              <a:rPr dirty="0" sz="2400" spc="5" b="1">
                <a:latin typeface="Franklin Gothic Book"/>
                <a:cs typeface="Franklin Gothic Book"/>
              </a:rPr>
              <a:t>e</a:t>
            </a:r>
            <a:r>
              <a:rPr dirty="0" sz="2400" b="1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523" y="1099311"/>
            <a:ext cx="2880360" cy="604520"/>
          </a:xfrm>
          <a:custGeom>
            <a:avLst/>
            <a:gdLst/>
            <a:ahLst/>
            <a:cxnLst/>
            <a:rect l="l" t="t" r="r" b="b"/>
            <a:pathLst>
              <a:path w="2880360" h="604519">
                <a:moveTo>
                  <a:pt x="2779585" y="0"/>
                </a:moveTo>
                <a:lnTo>
                  <a:pt x="97530" y="49"/>
                </a:lnTo>
                <a:lnTo>
                  <a:pt x="56291" y="10303"/>
                </a:lnTo>
                <a:lnTo>
                  <a:pt x="23826" y="35660"/>
                </a:lnTo>
                <a:lnTo>
                  <a:pt x="4106" y="72153"/>
                </a:lnTo>
                <a:lnTo>
                  <a:pt x="0" y="100711"/>
                </a:lnTo>
                <a:lnTo>
                  <a:pt x="49" y="506875"/>
                </a:lnTo>
                <a:lnTo>
                  <a:pt x="10305" y="548112"/>
                </a:lnTo>
                <a:lnTo>
                  <a:pt x="35667" y="580571"/>
                </a:lnTo>
                <a:lnTo>
                  <a:pt x="72165" y="600287"/>
                </a:lnTo>
                <a:lnTo>
                  <a:pt x="100723" y="604392"/>
                </a:lnTo>
                <a:lnTo>
                  <a:pt x="2782768" y="604343"/>
                </a:lnTo>
                <a:lnTo>
                  <a:pt x="2824009" y="594092"/>
                </a:lnTo>
                <a:lnTo>
                  <a:pt x="2856472" y="568736"/>
                </a:lnTo>
                <a:lnTo>
                  <a:pt x="2876190" y="532240"/>
                </a:lnTo>
                <a:lnTo>
                  <a:pt x="2880296" y="503682"/>
                </a:lnTo>
                <a:lnTo>
                  <a:pt x="2880247" y="97527"/>
                </a:lnTo>
                <a:lnTo>
                  <a:pt x="2869996" y="56287"/>
                </a:lnTo>
                <a:lnTo>
                  <a:pt x="2844639" y="23824"/>
                </a:lnTo>
                <a:lnTo>
                  <a:pt x="2808144" y="4105"/>
                </a:lnTo>
                <a:lnTo>
                  <a:pt x="2779585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51523" y="1099311"/>
            <a:ext cx="2880360" cy="604520"/>
          </a:xfrm>
          <a:custGeom>
            <a:avLst/>
            <a:gdLst/>
            <a:ahLst/>
            <a:cxnLst/>
            <a:rect l="l" t="t" r="r" b="b"/>
            <a:pathLst>
              <a:path w="2880360" h="604519">
                <a:moveTo>
                  <a:pt x="0" y="100711"/>
                </a:moveTo>
                <a:lnTo>
                  <a:pt x="9018" y="58996"/>
                </a:lnTo>
                <a:lnTo>
                  <a:pt x="33428" y="25774"/>
                </a:lnTo>
                <a:lnTo>
                  <a:pt x="69258" y="5011"/>
                </a:lnTo>
                <a:lnTo>
                  <a:pt x="2779585" y="0"/>
                </a:lnTo>
                <a:lnTo>
                  <a:pt x="2794189" y="1050"/>
                </a:lnTo>
                <a:lnTo>
                  <a:pt x="2833516" y="15639"/>
                </a:lnTo>
                <a:lnTo>
                  <a:pt x="2863026" y="44294"/>
                </a:lnTo>
                <a:lnTo>
                  <a:pt x="2878753" y="83050"/>
                </a:lnTo>
                <a:lnTo>
                  <a:pt x="2880296" y="503682"/>
                </a:lnTo>
                <a:lnTo>
                  <a:pt x="2879245" y="518286"/>
                </a:lnTo>
                <a:lnTo>
                  <a:pt x="2864657" y="557612"/>
                </a:lnTo>
                <a:lnTo>
                  <a:pt x="2836001" y="587123"/>
                </a:lnTo>
                <a:lnTo>
                  <a:pt x="2797245" y="602850"/>
                </a:lnTo>
                <a:lnTo>
                  <a:pt x="100723" y="604392"/>
                </a:lnTo>
                <a:lnTo>
                  <a:pt x="86119" y="603342"/>
                </a:lnTo>
                <a:lnTo>
                  <a:pt x="46792" y="588755"/>
                </a:lnTo>
                <a:lnTo>
                  <a:pt x="17277" y="560103"/>
                </a:lnTo>
                <a:lnTo>
                  <a:pt x="1544" y="521351"/>
                </a:lnTo>
                <a:lnTo>
                  <a:pt x="0" y="100711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37159" y="1257432"/>
            <a:ext cx="1990725" cy="356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600">
                <a:latin typeface="Franklin Gothic Book"/>
                <a:cs typeface="Franklin Gothic Book"/>
              </a:rPr>
              <a:t>OS</a:t>
            </a:r>
            <a:r>
              <a:rPr dirty="0" sz="2600" spc="5">
                <a:latin typeface="Franklin Gothic Book"/>
                <a:cs typeface="Franklin Gothic Book"/>
              </a:rPr>
              <a:t>S</a:t>
            </a:r>
            <a:r>
              <a:rPr dirty="0" sz="2600">
                <a:latin typeface="Franklin Gothic Book"/>
                <a:cs typeface="Franklin Gothic Book"/>
              </a:rPr>
              <a:t>IDI</a:t>
            </a:r>
            <a:r>
              <a:rPr dirty="0" sz="2600" spc="-40">
                <a:latin typeface="Franklin Gothic Book"/>
                <a:cs typeface="Franklin Gothic Book"/>
              </a:rPr>
              <a:t> </a:t>
            </a:r>
            <a:r>
              <a:rPr dirty="0" sz="2600" spc="-5">
                <a:latin typeface="Franklin Gothic Book"/>
                <a:cs typeface="Franklin Gothic Book"/>
              </a:rPr>
              <a:t>BASICI</a:t>
            </a:r>
            <a:endParaRPr sz="26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31234" y="1158875"/>
            <a:ext cx="1816100" cy="908685"/>
          </a:xfrm>
          <a:custGeom>
            <a:avLst/>
            <a:gdLst/>
            <a:ahLst/>
            <a:cxnLst/>
            <a:rect l="l" t="t" r="r" b="b"/>
            <a:pathLst>
              <a:path w="1816100" h="908685">
                <a:moveTo>
                  <a:pt x="908050" y="0"/>
                </a:moveTo>
                <a:lnTo>
                  <a:pt x="833572" y="1506"/>
                </a:lnTo>
                <a:lnTo>
                  <a:pt x="760754" y="5947"/>
                </a:lnTo>
                <a:lnTo>
                  <a:pt x="689828" y="13206"/>
                </a:lnTo>
                <a:lnTo>
                  <a:pt x="621027" y="23165"/>
                </a:lnTo>
                <a:lnTo>
                  <a:pt x="554587" y="35708"/>
                </a:lnTo>
                <a:lnTo>
                  <a:pt x="490739" y="50718"/>
                </a:lnTo>
                <a:lnTo>
                  <a:pt x="429718" y="68077"/>
                </a:lnTo>
                <a:lnTo>
                  <a:pt x="371758" y="87668"/>
                </a:lnTo>
                <a:lnTo>
                  <a:pt x="317092" y="109375"/>
                </a:lnTo>
                <a:lnTo>
                  <a:pt x="265953" y="133080"/>
                </a:lnTo>
                <a:lnTo>
                  <a:pt x="218576" y="158666"/>
                </a:lnTo>
                <a:lnTo>
                  <a:pt x="175194" y="186016"/>
                </a:lnTo>
                <a:lnTo>
                  <a:pt x="136041" y="215013"/>
                </a:lnTo>
                <a:lnTo>
                  <a:pt x="101350" y="245540"/>
                </a:lnTo>
                <a:lnTo>
                  <a:pt x="71356" y="277481"/>
                </a:lnTo>
                <a:lnTo>
                  <a:pt x="46290" y="310717"/>
                </a:lnTo>
                <a:lnTo>
                  <a:pt x="26389" y="345132"/>
                </a:lnTo>
                <a:lnTo>
                  <a:pt x="11884" y="380608"/>
                </a:lnTo>
                <a:lnTo>
                  <a:pt x="0" y="454278"/>
                </a:lnTo>
                <a:lnTo>
                  <a:pt x="3010" y="491545"/>
                </a:lnTo>
                <a:lnTo>
                  <a:pt x="26389" y="563467"/>
                </a:lnTo>
                <a:lnTo>
                  <a:pt x="46290" y="597889"/>
                </a:lnTo>
                <a:lnTo>
                  <a:pt x="71356" y="631130"/>
                </a:lnTo>
                <a:lnTo>
                  <a:pt x="101350" y="663073"/>
                </a:lnTo>
                <a:lnTo>
                  <a:pt x="136041" y="693600"/>
                </a:lnTo>
                <a:lnTo>
                  <a:pt x="175194" y="722596"/>
                </a:lnTo>
                <a:lnTo>
                  <a:pt x="218576" y="749943"/>
                </a:lnTo>
                <a:lnTo>
                  <a:pt x="265953" y="775525"/>
                </a:lnTo>
                <a:lnTo>
                  <a:pt x="317092" y="799225"/>
                </a:lnTo>
                <a:lnTo>
                  <a:pt x="371758" y="820925"/>
                </a:lnTo>
                <a:lnTo>
                  <a:pt x="429718" y="840511"/>
                </a:lnTo>
                <a:lnTo>
                  <a:pt x="490739" y="857863"/>
                </a:lnTo>
                <a:lnTo>
                  <a:pt x="554587" y="872867"/>
                </a:lnTo>
                <a:lnTo>
                  <a:pt x="621027" y="885404"/>
                </a:lnTo>
                <a:lnTo>
                  <a:pt x="689828" y="895358"/>
                </a:lnTo>
                <a:lnTo>
                  <a:pt x="760754" y="902613"/>
                </a:lnTo>
                <a:lnTo>
                  <a:pt x="833572" y="907052"/>
                </a:lnTo>
                <a:lnTo>
                  <a:pt x="908050" y="908558"/>
                </a:lnTo>
                <a:lnTo>
                  <a:pt x="982527" y="907052"/>
                </a:lnTo>
                <a:lnTo>
                  <a:pt x="1055345" y="902613"/>
                </a:lnTo>
                <a:lnTo>
                  <a:pt x="1126271" y="895358"/>
                </a:lnTo>
                <a:lnTo>
                  <a:pt x="1195072" y="885404"/>
                </a:lnTo>
                <a:lnTo>
                  <a:pt x="1261512" y="872867"/>
                </a:lnTo>
                <a:lnTo>
                  <a:pt x="1325360" y="857863"/>
                </a:lnTo>
                <a:lnTo>
                  <a:pt x="1386381" y="840511"/>
                </a:lnTo>
                <a:lnTo>
                  <a:pt x="1444341" y="820925"/>
                </a:lnTo>
                <a:lnTo>
                  <a:pt x="1499007" y="799225"/>
                </a:lnTo>
                <a:lnTo>
                  <a:pt x="1550146" y="775525"/>
                </a:lnTo>
                <a:lnTo>
                  <a:pt x="1597523" y="749943"/>
                </a:lnTo>
                <a:lnTo>
                  <a:pt x="1640905" y="722596"/>
                </a:lnTo>
                <a:lnTo>
                  <a:pt x="1680058" y="693600"/>
                </a:lnTo>
                <a:lnTo>
                  <a:pt x="1714749" y="663073"/>
                </a:lnTo>
                <a:lnTo>
                  <a:pt x="1744743" y="631130"/>
                </a:lnTo>
                <a:lnTo>
                  <a:pt x="1769809" y="597889"/>
                </a:lnTo>
                <a:lnTo>
                  <a:pt x="1789710" y="563467"/>
                </a:lnTo>
                <a:lnTo>
                  <a:pt x="1804215" y="527980"/>
                </a:lnTo>
                <a:lnTo>
                  <a:pt x="1816100" y="454278"/>
                </a:lnTo>
                <a:lnTo>
                  <a:pt x="1813089" y="417030"/>
                </a:lnTo>
                <a:lnTo>
                  <a:pt x="1789710" y="345132"/>
                </a:lnTo>
                <a:lnTo>
                  <a:pt x="1769809" y="310717"/>
                </a:lnTo>
                <a:lnTo>
                  <a:pt x="1744743" y="277481"/>
                </a:lnTo>
                <a:lnTo>
                  <a:pt x="1714749" y="245540"/>
                </a:lnTo>
                <a:lnTo>
                  <a:pt x="1680058" y="215013"/>
                </a:lnTo>
                <a:lnTo>
                  <a:pt x="1640905" y="186016"/>
                </a:lnTo>
                <a:lnTo>
                  <a:pt x="1597523" y="158666"/>
                </a:lnTo>
                <a:lnTo>
                  <a:pt x="1550146" y="133080"/>
                </a:lnTo>
                <a:lnTo>
                  <a:pt x="1499007" y="109375"/>
                </a:lnTo>
                <a:lnTo>
                  <a:pt x="1444341" y="87668"/>
                </a:lnTo>
                <a:lnTo>
                  <a:pt x="1386381" y="68077"/>
                </a:lnTo>
                <a:lnTo>
                  <a:pt x="1325360" y="50718"/>
                </a:lnTo>
                <a:lnTo>
                  <a:pt x="1261512" y="35708"/>
                </a:lnTo>
                <a:lnTo>
                  <a:pt x="1195072" y="23165"/>
                </a:lnTo>
                <a:lnTo>
                  <a:pt x="1126271" y="13206"/>
                </a:lnTo>
                <a:lnTo>
                  <a:pt x="1055345" y="5947"/>
                </a:lnTo>
                <a:lnTo>
                  <a:pt x="982527" y="1506"/>
                </a:lnTo>
                <a:lnTo>
                  <a:pt x="90805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531234" y="1158875"/>
            <a:ext cx="1816100" cy="908685"/>
          </a:xfrm>
          <a:custGeom>
            <a:avLst/>
            <a:gdLst/>
            <a:ahLst/>
            <a:cxnLst/>
            <a:rect l="l" t="t" r="r" b="b"/>
            <a:pathLst>
              <a:path w="1816100" h="908685">
                <a:moveTo>
                  <a:pt x="0" y="454278"/>
                </a:moveTo>
                <a:lnTo>
                  <a:pt x="11884" y="380608"/>
                </a:lnTo>
                <a:lnTo>
                  <a:pt x="26389" y="345132"/>
                </a:lnTo>
                <a:lnTo>
                  <a:pt x="46290" y="310717"/>
                </a:lnTo>
                <a:lnTo>
                  <a:pt x="71356" y="277481"/>
                </a:lnTo>
                <a:lnTo>
                  <a:pt x="101350" y="245540"/>
                </a:lnTo>
                <a:lnTo>
                  <a:pt x="136041" y="215013"/>
                </a:lnTo>
                <a:lnTo>
                  <a:pt x="175194" y="186016"/>
                </a:lnTo>
                <a:lnTo>
                  <a:pt x="218576" y="158666"/>
                </a:lnTo>
                <a:lnTo>
                  <a:pt x="265953" y="133080"/>
                </a:lnTo>
                <a:lnTo>
                  <a:pt x="317092" y="109375"/>
                </a:lnTo>
                <a:lnTo>
                  <a:pt x="371758" y="87668"/>
                </a:lnTo>
                <a:lnTo>
                  <a:pt x="429718" y="68077"/>
                </a:lnTo>
                <a:lnTo>
                  <a:pt x="490739" y="50718"/>
                </a:lnTo>
                <a:lnTo>
                  <a:pt x="554587" y="35708"/>
                </a:lnTo>
                <a:lnTo>
                  <a:pt x="621027" y="23165"/>
                </a:lnTo>
                <a:lnTo>
                  <a:pt x="689828" y="13206"/>
                </a:lnTo>
                <a:lnTo>
                  <a:pt x="760754" y="5947"/>
                </a:lnTo>
                <a:lnTo>
                  <a:pt x="833572" y="1506"/>
                </a:lnTo>
                <a:lnTo>
                  <a:pt x="908050" y="0"/>
                </a:lnTo>
                <a:lnTo>
                  <a:pt x="982527" y="1506"/>
                </a:lnTo>
                <a:lnTo>
                  <a:pt x="1055345" y="5947"/>
                </a:lnTo>
                <a:lnTo>
                  <a:pt x="1126271" y="13206"/>
                </a:lnTo>
                <a:lnTo>
                  <a:pt x="1195072" y="23165"/>
                </a:lnTo>
                <a:lnTo>
                  <a:pt x="1261512" y="35708"/>
                </a:lnTo>
                <a:lnTo>
                  <a:pt x="1325360" y="50718"/>
                </a:lnTo>
                <a:lnTo>
                  <a:pt x="1386381" y="68077"/>
                </a:lnTo>
                <a:lnTo>
                  <a:pt x="1444341" y="87668"/>
                </a:lnTo>
                <a:lnTo>
                  <a:pt x="1499007" y="109375"/>
                </a:lnTo>
                <a:lnTo>
                  <a:pt x="1550146" y="133080"/>
                </a:lnTo>
                <a:lnTo>
                  <a:pt x="1597523" y="158666"/>
                </a:lnTo>
                <a:lnTo>
                  <a:pt x="1640905" y="186016"/>
                </a:lnTo>
                <a:lnTo>
                  <a:pt x="1680058" y="215013"/>
                </a:lnTo>
                <a:lnTo>
                  <a:pt x="1714749" y="245540"/>
                </a:lnTo>
                <a:lnTo>
                  <a:pt x="1744743" y="277481"/>
                </a:lnTo>
                <a:lnTo>
                  <a:pt x="1769809" y="310717"/>
                </a:lnTo>
                <a:lnTo>
                  <a:pt x="1789710" y="345132"/>
                </a:lnTo>
                <a:lnTo>
                  <a:pt x="1804215" y="380608"/>
                </a:lnTo>
                <a:lnTo>
                  <a:pt x="1816100" y="454278"/>
                </a:lnTo>
                <a:lnTo>
                  <a:pt x="1813089" y="491545"/>
                </a:lnTo>
                <a:lnTo>
                  <a:pt x="1789710" y="563467"/>
                </a:lnTo>
                <a:lnTo>
                  <a:pt x="1769809" y="597889"/>
                </a:lnTo>
                <a:lnTo>
                  <a:pt x="1744743" y="631130"/>
                </a:lnTo>
                <a:lnTo>
                  <a:pt x="1714749" y="663073"/>
                </a:lnTo>
                <a:lnTo>
                  <a:pt x="1680058" y="693600"/>
                </a:lnTo>
                <a:lnTo>
                  <a:pt x="1640905" y="722596"/>
                </a:lnTo>
                <a:lnTo>
                  <a:pt x="1597523" y="749943"/>
                </a:lnTo>
                <a:lnTo>
                  <a:pt x="1550146" y="775525"/>
                </a:lnTo>
                <a:lnTo>
                  <a:pt x="1499007" y="799225"/>
                </a:lnTo>
                <a:lnTo>
                  <a:pt x="1444341" y="820925"/>
                </a:lnTo>
                <a:lnTo>
                  <a:pt x="1386381" y="840511"/>
                </a:lnTo>
                <a:lnTo>
                  <a:pt x="1325360" y="857863"/>
                </a:lnTo>
                <a:lnTo>
                  <a:pt x="1261512" y="872867"/>
                </a:lnTo>
                <a:lnTo>
                  <a:pt x="1195072" y="885404"/>
                </a:lnTo>
                <a:lnTo>
                  <a:pt x="1126271" y="895358"/>
                </a:lnTo>
                <a:lnTo>
                  <a:pt x="1055345" y="902613"/>
                </a:lnTo>
                <a:lnTo>
                  <a:pt x="982527" y="907052"/>
                </a:lnTo>
                <a:lnTo>
                  <a:pt x="908050" y="908558"/>
                </a:lnTo>
                <a:lnTo>
                  <a:pt x="833572" y="907052"/>
                </a:lnTo>
                <a:lnTo>
                  <a:pt x="760754" y="902613"/>
                </a:lnTo>
                <a:lnTo>
                  <a:pt x="689828" y="895358"/>
                </a:lnTo>
                <a:lnTo>
                  <a:pt x="621027" y="885404"/>
                </a:lnTo>
                <a:lnTo>
                  <a:pt x="554587" y="872867"/>
                </a:lnTo>
                <a:lnTo>
                  <a:pt x="490739" y="857863"/>
                </a:lnTo>
                <a:lnTo>
                  <a:pt x="429718" y="840511"/>
                </a:lnTo>
                <a:lnTo>
                  <a:pt x="371758" y="820925"/>
                </a:lnTo>
                <a:lnTo>
                  <a:pt x="317092" y="799225"/>
                </a:lnTo>
                <a:lnTo>
                  <a:pt x="265953" y="775525"/>
                </a:lnTo>
                <a:lnTo>
                  <a:pt x="218576" y="749943"/>
                </a:lnTo>
                <a:lnTo>
                  <a:pt x="175194" y="722596"/>
                </a:lnTo>
                <a:lnTo>
                  <a:pt x="136041" y="693600"/>
                </a:lnTo>
                <a:lnTo>
                  <a:pt x="101350" y="663073"/>
                </a:lnTo>
                <a:lnTo>
                  <a:pt x="71356" y="631130"/>
                </a:lnTo>
                <a:lnTo>
                  <a:pt x="46290" y="597889"/>
                </a:lnTo>
                <a:lnTo>
                  <a:pt x="26389" y="563467"/>
                </a:lnTo>
                <a:lnTo>
                  <a:pt x="11884" y="527980"/>
                </a:lnTo>
                <a:lnTo>
                  <a:pt x="0" y="454278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744214" y="1364356"/>
            <a:ext cx="1391285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1925" marR="5080" indent="-14986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ome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cl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ur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 t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ad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7827" rIns="0" bIns="0" rtlCol="0" vert="horz">
            <a:spAutoFit/>
          </a:bodyPr>
          <a:lstStyle/>
          <a:p>
            <a:pPr marL="249554">
              <a:lnSpc>
                <a:spcPct val="100000"/>
              </a:lnSpc>
            </a:pPr>
            <a:r>
              <a:rPr dirty="0" spc="-10"/>
              <a:t>OSS</a:t>
            </a:r>
            <a:r>
              <a:rPr dirty="0" spc="-5"/>
              <a:t>I</a:t>
            </a:r>
            <a:r>
              <a:rPr dirty="0" spc="-15"/>
              <a:t>DI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98779" y="1937138"/>
            <a:ext cx="2575560" cy="9486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Com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endParaRPr sz="2000">
              <a:latin typeface="Franklin Gothic Book"/>
              <a:cs typeface="Franklin Gothic Book"/>
            </a:endParaRPr>
          </a:p>
          <a:p>
            <a:pPr algn="ctr">
              <a:lnSpc>
                <a:spcPts val="2395"/>
              </a:lnSpc>
            </a:pP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m</a:t>
            </a:r>
            <a:r>
              <a:rPr dirty="0" sz="2000" spc="-15" u="heavy">
                <a:latin typeface="Franklin Gothic Book"/>
                <a:cs typeface="Franklin Gothic Book"/>
              </a:rPr>
              <a:t>e</a:t>
            </a:r>
            <a:r>
              <a:rPr dirty="0" sz="2000" u="heavy">
                <a:latin typeface="Franklin Gothic Book"/>
                <a:cs typeface="Franklin Gothic Book"/>
              </a:rPr>
              <a:t>t</a:t>
            </a:r>
            <a:r>
              <a:rPr dirty="0" sz="2000" spc="-10" u="heavy">
                <a:latin typeface="Franklin Gothic Book"/>
                <a:cs typeface="Franklin Gothic Book"/>
              </a:rPr>
              <a:t>a</a:t>
            </a:r>
            <a:r>
              <a:rPr dirty="0" sz="2000" u="heavy">
                <a:latin typeface="Franklin Gothic Book"/>
                <a:cs typeface="Franklin Gothic Book"/>
              </a:rPr>
              <a:t>l</a:t>
            </a:r>
            <a:r>
              <a:rPr dirty="0" sz="2000" spc="-10" u="heavy">
                <a:latin typeface="Franklin Gothic Book"/>
                <a:cs typeface="Franklin Gothic Book"/>
              </a:rPr>
              <a:t>l</a:t>
            </a:r>
            <a:r>
              <a:rPr dirty="0" sz="2000" u="heavy">
                <a:latin typeface="Franklin Gothic Book"/>
                <a:cs typeface="Franklin Gothic Book"/>
              </a:rPr>
              <a:t>o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>
                <a:latin typeface="Franklin Gothic Book"/>
                <a:cs typeface="Franklin Gothic Book"/>
              </a:rPr>
              <a:t>ù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igeno</a:t>
            </a:r>
            <a:endParaRPr sz="2000">
              <a:latin typeface="Franklin Gothic Book"/>
              <a:cs typeface="Franklin Gothic Book"/>
            </a:endParaRPr>
          </a:p>
          <a:p>
            <a:pPr algn="ctr">
              <a:lnSpc>
                <a:spcPts val="2875"/>
              </a:lnSpc>
            </a:pPr>
            <a:r>
              <a:rPr dirty="0" sz="2400" spc="-15" b="1">
                <a:latin typeface="Franklin Gothic Book"/>
                <a:cs typeface="Franklin Gothic Book"/>
              </a:rPr>
              <a:t>M</a:t>
            </a:r>
            <a:r>
              <a:rPr dirty="0" sz="2400" spc="5" b="1">
                <a:latin typeface="Franklin Gothic Book"/>
                <a:cs typeface="Franklin Gothic Book"/>
              </a:rPr>
              <a:t>e</a:t>
            </a:r>
            <a:r>
              <a:rPr dirty="0" sz="2400" b="1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9144" y="3447027"/>
            <a:ext cx="1962785" cy="7543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810">
              <a:lnSpc>
                <a:spcPts val="2870"/>
              </a:lnSpc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nome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endParaRPr sz="2400">
              <a:latin typeface="Franklin Gothic Book"/>
              <a:cs typeface="Franklin Gothic Book"/>
            </a:endParaRPr>
          </a:p>
          <a:p>
            <a:pPr algn="ctr">
              <a:lnSpc>
                <a:spcPts val="3350"/>
              </a:lnSpc>
            </a:pPr>
            <a:r>
              <a:rPr dirty="0" sz="2800" spc="-10" b="1">
                <a:latin typeface="Franklin Gothic Book"/>
                <a:cs typeface="Franklin Gothic Book"/>
              </a:rPr>
              <a:t>Oss</a:t>
            </a:r>
            <a:r>
              <a:rPr dirty="0" sz="2800" spc="-15" b="1">
                <a:latin typeface="Franklin Gothic Book"/>
                <a:cs typeface="Franklin Gothic Book"/>
              </a:rPr>
              <a:t>i</a:t>
            </a:r>
            <a:r>
              <a:rPr dirty="0" sz="2800" spc="-5" b="1">
                <a:latin typeface="Franklin Gothic Book"/>
                <a:cs typeface="Franklin Gothic Book"/>
              </a:rPr>
              <a:t>d</a:t>
            </a:r>
            <a:r>
              <a:rPr dirty="0" sz="2800" spc="-15" b="1">
                <a:latin typeface="Franklin Gothic Book"/>
                <a:cs typeface="Franklin Gothic Book"/>
              </a:rPr>
              <a:t>o</a:t>
            </a:r>
            <a:r>
              <a:rPr dirty="0" sz="2800" spc="-35" b="1">
                <a:latin typeface="Franklin Gothic Book"/>
                <a:cs typeface="Franklin Gothic Book"/>
              </a:rPr>
              <a:t> </a:t>
            </a:r>
            <a:r>
              <a:rPr dirty="0" sz="2800" spc="-15" b="1">
                <a:latin typeface="Franklin Gothic Book"/>
                <a:cs typeface="Franklin Gothic Book"/>
              </a:rPr>
              <a:t>di</a:t>
            </a:r>
            <a:r>
              <a:rPr dirty="0" sz="2800" spc="5" b="1">
                <a:latin typeface="Franklin Gothic Book"/>
                <a:cs typeface="Franklin Gothic Book"/>
              </a:rPr>
              <a:t> </a:t>
            </a:r>
            <a:r>
              <a:rPr dirty="0" sz="2800" spc="-20" b="1">
                <a:latin typeface="Franklin Gothic Book"/>
                <a:cs typeface="Franklin Gothic Book"/>
              </a:rPr>
              <a:t>M</a:t>
            </a:r>
            <a:r>
              <a:rPr dirty="0" sz="2800" spc="-15" b="1">
                <a:latin typeface="Franklin Gothic Book"/>
                <a:cs typeface="Franklin Gothic Book"/>
              </a:rPr>
              <a:t>e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6593" y="4802901"/>
            <a:ext cx="3495675" cy="585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>
                <a:latin typeface="Franklin Gothic Book"/>
                <a:cs typeface="Franklin Gothic Book"/>
              </a:rPr>
              <a:t>ù 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 </a:t>
            </a:r>
            <a:r>
              <a:rPr dirty="0" sz="2000" spc="-1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ss</a:t>
            </a:r>
            <a:r>
              <a:rPr dirty="0" sz="2000" spc="-5">
                <a:latin typeface="Franklin Gothic Book"/>
                <a:cs typeface="Franklin Gothic Book"/>
              </a:rPr>
              <a:t>ibi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endParaRPr sz="2000">
              <a:latin typeface="Franklin Gothic Book"/>
              <a:cs typeface="Franklin Gothic Book"/>
            </a:endParaRPr>
          </a:p>
          <a:p>
            <a:pPr algn="ctr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 s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40">
                <a:latin typeface="Franklin Gothic Book"/>
                <a:cs typeface="Franklin Gothic Book"/>
              </a:rPr>
              <a:t>f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63339" y="3722377"/>
            <a:ext cx="34861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 i="1">
                <a:latin typeface="Franklin Gothic Book"/>
                <a:cs typeface="Franklin Gothic Book"/>
              </a:rPr>
              <a:t>Es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703821" y="4860061"/>
            <a:ext cx="72707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solidFill>
                  <a:srgbClr val="FF0000"/>
                </a:solidFill>
                <a:latin typeface="Comic Sans MS"/>
                <a:cs typeface="Comic Sans MS"/>
              </a:rPr>
              <a:t>+2</a:t>
            </a:r>
            <a:r>
              <a:rPr dirty="0" sz="2000">
                <a:solidFill>
                  <a:srgbClr val="FF0000"/>
                </a:solidFill>
                <a:latin typeface="Comic Sans MS"/>
                <a:cs typeface="Comic Sans MS"/>
              </a:rPr>
              <a:t>, </a:t>
            </a:r>
            <a:r>
              <a:rPr dirty="0" sz="2000" spc="-5">
                <a:solidFill>
                  <a:srgbClr val="FF0000"/>
                </a:solidFill>
                <a:latin typeface="Comic Sans MS"/>
                <a:cs typeface="Comic Sans MS"/>
              </a:rPr>
              <a:t>+3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60060" y="3661831"/>
            <a:ext cx="805180" cy="433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>
                <a:latin typeface="Comic Sans MS"/>
                <a:cs typeface="Comic Sans MS"/>
              </a:rPr>
              <a:t>CaO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794372" y="3708774"/>
            <a:ext cx="202247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Ossido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calcio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388611" y="4772921"/>
            <a:ext cx="34861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 i="1">
                <a:latin typeface="Franklin Gothic Book"/>
                <a:cs typeface="Franklin Gothic Book"/>
              </a:rPr>
              <a:t>Es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069840" y="5289023"/>
            <a:ext cx="820419" cy="593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98425">
              <a:lnSpc>
                <a:spcPts val="1425"/>
              </a:lnSpc>
              <a:tabLst>
                <a:tab pos="561975" algn="l"/>
              </a:tabLst>
            </a:pP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+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dirty="0" sz="160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sz="1600">
              <a:latin typeface="Comic Sans MS"/>
              <a:cs typeface="Comic Sans MS"/>
            </a:endParaRPr>
          </a:p>
          <a:p>
            <a:pPr algn="ctr">
              <a:lnSpc>
                <a:spcPts val="3345"/>
              </a:lnSpc>
            </a:pPr>
            <a:r>
              <a:rPr dirty="0" sz="3200">
                <a:latin typeface="Comic Sans MS"/>
                <a:cs typeface="Comic Sans MS"/>
              </a:rPr>
              <a:t>FeO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711822" y="5499194"/>
            <a:ext cx="187388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Ossido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-15">
                <a:latin typeface="Franklin Gothic Book"/>
                <a:cs typeface="Franklin Gothic Book"/>
              </a:rPr>
              <a:t>r</a:t>
            </a:r>
            <a:r>
              <a:rPr dirty="0" sz="2400" spc="-5" b="1">
                <a:latin typeface="Franklin Gothic Book"/>
                <a:cs typeface="Franklin Gothic Book"/>
              </a:rPr>
              <a:t>os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07051" y="4790085"/>
            <a:ext cx="495300" cy="4324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 spc="-5">
                <a:latin typeface="Comic Sans MS"/>
                <a:cs typeface="Comic Sans MS"/>
              </a:rPr>
              <a:t>Fe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037582" y="5984640"/>
            <a:ext cx="1151255" cy="7048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85725">
              <a:lnSpc>
                <a:spcPts val="1580"/>
              </a:lnSpc>
              <a:tabLst>
                <a:tab pos="583565" algn="l"/>
              </a:tabLst>
            </a:pP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+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  <a:r>
              <a:rPr dirty="0" sz="160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dirty="0" sz="1600" spc="-20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sz="1600">
              <a:latin typeface="Comic Sans MS"/>
              <a:cs typeface="Comic Sans MS"/>
            </a:endParaRPr>
          </a:p>
          <a:p>
            <a:pPr algn="ctr">
              <a:lnSpc>
                <a:spcPts val="3500"/>
              </a:lnSpc>
            </a:pPr>
            <a:r>
              <a:rPr dirty="0" sz="3200" spc="-5">
                <a:latin typeface="Comic Sans MS"/>
                <a:cs typeface="Comic Sans MS"/>
              </a:rPr>
              <a:t>Fe</a:t>
            </a:r>
            <a:r>
              <a:rPr dirty="0" baseline="-21164" sz="3150" spc="15">
                <a:latin typeface="Comic Sans MS"/>
                <a:cs typeface="Comic Sans MS"/>
              </a:rPr>
              <a:t>2</a:t>
            </a:r>
            <a:r>
              <a:rPr dirty="0" sz="3200" spc="-5">
                <a:latin typeface="Comic Sans MS"/>
                <a:cs typeface="Comic Sans MS"/>
              </a:rPr>
              <a:t>O</a:t>
            </a:r>
            <a:r>
              <a:rPr dirty="0" baseline="-21164" sz="3150" spc="15">
                <a:latin typeface="Comic Sans MS"/>
                <a:cs typeface="Comic Sans MS"/>
              </a:rPr>
              <a:t>3</a:t>
            </a:r>
            <a:endParaRPr baseline="-21164" sz="3150">
              <a:latin typeface="Comic Sans MS"/>
              <a:cs typeface="Comic Sans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675501" y="6234677"/>
            <a:ext cx="178562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Ossido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f</a:t>
            </a:r>
            <a:r>
              <a:rPr dirty="0" sz="2400" spc="-10">
                <a:latin typeface="Franklin Gothic Book"/>
                <a:cs typeface="Franklin Gothic Book"/>
              </a:rPr>
              <a:t>err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73804" y="2224539"/>
            <a:ext cx="3417570" cy="889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So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co</a:t>
            </a:r>
            <a:r>
              <a:rPr dirty="0" sz="2000" spc="-15" b="1">
                <a:latin typeface="Franklin Gothic Book"/>
                <a:cs typeface="Franklin Gothic Book"/>
              </a:rPr>
              <a:t>m</a:t>
            </a:r>
            <a:r>
              <a:rPr dirty="0" sz="2000" spc="-5" b="1">
                <a:latin typeface="Franklin Gothic Book"/>
                <a:cs typeface="Franklin Gothic Book"/>
              </a:rPr>
              <a:t>pos</a:t>
            </a:r>
            <a:r>
              <a:rPr dirty="0" sz="2000" b="1">
                <a:latin typeface="Franklin Gothic Book"/>
                <a:cs typeface="Franklin Gothic Book"/>
              </a:rPr>
              <a:t>ti</a:t>
            </a:r>
            <a:r>
              <a:rPr dirty="0" sz="2000" spc="-40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10" b="1">
                <a:latin typeface="Franklin Gothic Book"/>
                <a:cs typeface="Franklin Gothic Book"/>
              </a:rPr>
              <a:t>o</a:t>
            </a:r>
            <a:r>
              <a:rPr dirty="0" sz="2000" spc="15" b="1">
                <a:latin typeface="Franklin Gothic Book"/>
                <a:cs typeface="Franklin Gothic Book"/>
              </a:rPr>
              <a:t>n</a:t>
            </a:r>
            <a:r>
              <a:rPr dirty="0" sz="2000" spc="-5" b="1">
                <a:latin typeface="Franklin Gothic Book"/>
                <a:cs typeface="Franklin Gothic Book"/>
              </a:rPr>
              <a:t>ic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-25" b="1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pe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ché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c’è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 </a:t>
            </a:r>
            <a:r>
              <a:rPr dirty="0" sz="2000" spc="-5">
                <a:latin typeface="Franklin Gothic Book"/>
                <a:cs typeface="Franklin Gothic Book"/>
              </a:rPr>
              <a:t>grand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40">
                <a:latin typeface="Franklin Gothic Book"/>
                <a:cs typeface="Franklin Gothic Book"/>
              </a:rPr>
              <a:t>f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erenza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>
                <a:latin typeface="Franklin Gothic Book"/>
                <a:cs typeface="Franklin Gothic Book"/>
              </a:rPr>
              <a:t> 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ega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iv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tà fra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 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Me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11555" y="3284982"/>
            <a:ext cx="2520315" cy="1050925"/>
          </a:xfrm>
          <a:custGeom>
            <a:avLst/>
            <a:gdLst/>
            <a:ahLst/>
            <a:cxnLst/>
            <a:rect l="l" t="t" r="r" b="b"/>
            <a:pathLst>
              <a:path w="2520315" h="1050925">
                <a:moveTo>
                  <a:pt x="0" y="175132"/>
                </a:moveTo>
                <a:lnTo>
                  <a:pt x="5348" y="131999"/>
                </a:lnTo>
                <a:lnTo>
                  <a:pt x="20516" y="92789"/>
                </a:lnTo>
                <a:lnTo>
                  <a:pt x="44193" y="58812"/>
                </a:lnTo>
                <a:lnTo>
                  <a:pt x="75065" y="31377"/>
                </a:lnTo>
                <a:lnTo>
                  <a:pt x="111818" y="11792"/>
                </a:lnTo>
                <a:lnTo>
                  <a:pt x="153141" y="1368"/>
                </a:lnTo>
                <a:lnTo>
                  <a:pt x="2345131" y="0"/>
                </a:lnTo>
                <a:lnTo>
                  <a:pt x="2359864" y="610"/>
                </a:lnTo>
                <a:lnTo>
                  <a:pt x="2401836" y="9372"/>
                </a:lnTo>
                <a:lnTo>
                  <a:pt x="2439449" y="27514"/>
                </a:lnTo>
                <a:lnTo>
                  <a:pt x="2471391" y="53727"/>
                </a:lnTo>
                <a:lnTo>
                  <a:pt x="2496355" y="86701"/>
                </a:lnTo>
                <a:lnTo>
                  <a:pt x="2513031" y="125127"/>
                </a:lnTo>
                <a:lnTo>
                  <a:pt x="2520109" y="167697"/>
                </a:lnTo>
                <a:lnTo>
                  <a:pt x="2520264" y="875664"/>
                </a:lnTo>
                <a:lnTo>
                  <a:pt x="2519654" y="890398"/>
                </a:lnTo>
                <a:lnTo>
                  <a:pt x="2510891" y="932370"/>
                </a:lnTo>
                <a:lnTo>
                  <a:pt x="2492749" y="969982"/>
                </a:lnTo>
                <a:lnTo>
                  <a:pt x="2466537" y="1001925"/>
                </a:lnTo>
                <a:lnTo>
                  <a:pt x="2433562" y="1026889"/>
                </a:lnTo>
                <a:lnTo>
                  <a:pt x="2395136" y="1043564"/>
                </a:lnTo>
                <a:lnTo>
                  <a:pt x="2352566" y="1050643"/>
                </a:lnTo>
                <a:lnTo>
                  <a:pt x="175145" y="1050797"/>
                </a:lnTo>
                <a:lnTo>
                  <a:pt x="160419" y="1050188"/>
                </a:lnTo>
                <a:lnTo>
                  <a:pt x="118460" y="1041426"/>
                </a:lnTo>
                <a:lnTo>
                  <a:pt x="80849" y="1023285"/>
                </a:lnTo>
                <a:lnTo>
                  <a:pt x="48900" y="997074"/>
                </a:lnTo>
                <a:lnTo>
                  <a:pt x="23926" y="964102"/>
                </a:lnTo>
                <a:lnTo>
                  <a:pt x="7240" y="925677"/>
                </a:lnTo>
                <a:lnTo>
                  <a:pt x="155" y="883110"/>
                </a:lnTo>
                <a:lnTo>
                  <a:pt x="0" y="17513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10</a:t>
            </a:fld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254927" y="5517260"/>
          <a:ext cx="3931285" cy="805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59925"/>
                <a:gridCol w="1152144"/>
              </a:tblGrid>
              <a:tr h="408914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000" spc="5">
                          <a:latin typeface="Franklin Gothic Book"/>
                          <a:cs typeface="Franklin Gothic Book"/>
                        </a:rPr>
                        <a:t>.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di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25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x.</a:t>
                      </a:r>
                      <a:r>
                        <a:rPr dirty="0" sz="2000" spc="-2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minore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 spc="15" b="1">
                          <a:latin typeface="Franklin Gothic Book"/>
                          <a:cs typeface="Franklin Gothic Book"/>
                        </a:rPr>
                        <a:t>-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so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000" spc="5">
                          <a:latin typeface="Franklin Gothic Book"/>
                          <a:cs typeface="Franklin Gothic Book"/>
                        </a:rPr>
                        <a:t>.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di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25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x.</a:t>
                      </a:r>
                      <a:r>
                        <a:rPr dirty="0" sz="2000" spc="-2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maggiore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 spc="15" b="1">
                          <a:latin typeface="Franklin Gothic Book"/>
                          <a:cs typeface="Franklin Gothic Book"/>
                        </a:rPr>
                        <a:t>-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c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79871" y="1099185"/>
            <a:ext cx="2880360" cy="802640"/>
          </a:xfrm>
          <a:custGeom>
            <a:avLst/>
            <a:gdLst/>
            <a:ahLst/>
            <a:cxnLst/>
            <a:rect l="l" t="t" r="r" b="b"/>
            <a:pathLst>
              <a:path w="2880359" h="802639">
                <a:moveTo>
                  <a:pt x="2746502" y="0"/>
                </a:moveTo>
                <a:lnTo>
                  <a:pt x="120606" y="625"/>
                </a:lnTo>
                <a:lnTo>
                  <a:pt x="79502" y="11429"/>
                </a:lnTo>
                <a:lnTo>
                  <a:pt x="44720" y="33910"/>
                </a:lnTo>
                <a:lnTo>
                  <a:pt x="18511" y="65805"/>
                </a:lnTo>
                <a:lnTo>
                  <a:pt x="3128" y="104848"/>
                </a:lnTo>
                <a:lnTo>
                  <a:pt x="0" y="133730"/>
                </a:lnTo>
                <a:lnTo>
                  <a:pt x="624" y="681547"/>
                </a:lnTo>
                <a:lnTo>
                  <a:pt x="11407" y="722705"/>
                </a:lnTo>
                <a:lnTo>
                  <a:pt x="33854" y="757519"/>
                </a:lnTo>
                <a:lnTo>
                  <a:pt x="65711" y="783742"/>
                </a:lnTo>
                <a:lnTo>
                  <a:pt x="104728" y="799130"/>
                </a:lnTo>
                <a:lnTo>
                  <a:pt x="133603" y="802259"/>
                </a:lnTo>
                <a:lnTo>
                  <a:pt x="2759617" y="801625"/>
                </a:lnTo>
                <a:lnTo>
                  <a:pt x="2800746" y="790819"/>
                </a:lnTo>
                <a:lnTo>
                  <a:pt x="2835532" y="768357"/>
                </a:lnTo>
                <a:lnTo>
                  <a:pt x="2861733" y="736481"/>
                </a:lnTo>
                <a:lnTo>
                  <a:pt x="2877106" y="697435"/>
                </a:lnTo>
                <a:lnTo>
                  <a:pt x="2880232" y="668527"/>
                </a:lnTo>
                <a:lnTo>
                  <a:pt x="2879599" y="120635"/>
                </a:lnTo>
                <a:lnTo>
                  <a:pt x="2868793" y="79541"/>
                </a:lnTo>
                <a:lnTo>
                  <a:pt x="2846331" y="44751"/>
                </a:lnTo>
                <a:lnTo>
                  <a:pt x="2814455" y="18528"/>
                </a:lnTo>
                <a:lnTo>
                  <a:pt x="2775409" y="3132"/>
                </a:lnTo>
                <a:lnTo>
                  <a:pt x="2746502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579871" y="1099185"/>
            <a:ext cx="2880360" cy="802640"/>
          </a:xfrm>
          <a:custGeom>
            <a:avLst/>
            <a:gdLst/>
            <a:ahLst/>
            <a:cxnLst/>
            <a:rect l="l" t="t" r="r" b="b"/>
            <a:pathLst>
              <a:path w="2880359" h="802639">
                <a:moveTo>
                  <a:pt x="0" y="133730"/>
                </a:moveTo>
                <a:lnTo>
                  <a:pt x="6914" y="91180"/>
                </a:lnTo>
                <a:lnTo>
                  <a:pt x="26156" y="54267"/>
                </a:lnTo>
                <a:lnTo>
                  <a:pt x="55472" y="25259"/>
                </a:lnTo>
                <a:lnTo>
                  <a:pt x="92612" y="6418"/>
                </a:lnTo>
                <a:lnTo>
                  <a:pt x="2746502" y="0"/>
                </a:lnTo>
                <a:lnTo>
                  <a:pt x="2761187" y="796"/>
                </a:lnTo>
                <a:lnTo>
                  <a:pt x="2802126" y="12081"/>
                </a:lnTo>
                <a:lnTo>
                  <a:pt x="2836641" y="34947"/>
                </a:lnTo>
                <a:lnTo>
                  <a:pt x="2862490" y="67132"/>
                </a:lnTo>
                <a:lnTo>
                  <a:pt x="2877431" y="106376"/>
                </a:lnTo>
                <a:lnTo>
                  <a:pt x="2880232" y="668527"/>
                </a:lnTo>
                <a:lnTo>
                  <a:pt x="2879437" y="683213"/>
                </a:lnTo>
                <a:lnTo>
                  <a:pt x="2868171" y="724152"/>
                </a:lnTo>
                <a:lnTo>
                  <a:pt x="2845330" y="758667"/>
                </a:lnTo>
                <a:lnTo>
                  <a:pt x="2813156" y="784516"/>
                </a:lnTo>
                <a:lnTo>
                  <a:pt x="2773893" y="799457"/>
                </a:lnTo>
                <a:lnTo>
                  <a:pt x="133603" y="802259"/>
                </a:lnTo>
                <a:lnTo>
                  <a:pt x="118935" y="801462"/>
                </a:lnTo>
                <a:lnTo>
                  <a:pt x="78033" y="790186"/>
                </a:lnTo>
                <a:lnTo>
                  <a:pt x="43539" y="767325"/>
                </a:lnTo>
                <a:lnTo>
                  <a:pt x="17705" y="735125"/>
                </a:lnTo>
                <a:lnTo>
                  <a:pt x="2783" y="695832"/>
                </a:lnTo>
                <a:lnTo>
                  <a:pt x="0" y="133730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039992" y="1156467"/>
            <a:ext cx="2004060" cy="752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353695">
              <a:lnSpc>
                <a:spcPct val="100000"/>
              </a:lnSpc>
            </a:pPr>
            <a:r>
              <a:rPr dirty="0" sz="2600">
                <a:latin typeface="Franklin Gothic Book"/>
                <a:cs typeface="Franklin Gothic Book"/>
              </a:rPr>
              <a:t>ANIDR</a:t>
            </a:r>
            <a:r>
              <a:rPr dirty="0" sz="2600" spc="-15">
                <a:latin typeface="Franklin Gothic Book"/>
                <a:cs typeface="Franklin Gothic Book"/>
              </a:rPr>
              <a:t>I</a:t>
            </a:r>
            <a:r>
              <a:rPr dirty="0" sz="2600">
                <a:latin typeface="Franklin Gothic Book"/>
                <a:cs typeface="Franklin Gothic Book"/>
              </a:rPr>
              <a:t>DI</a:t>
            </a:r>
            <a:r>
              <a:rPr dirty="0" sz="2600">
                <a:latin typeface="Franklin Gothic Book"/>
                <a:cs typeface="Franklin Gothic Book"/>
              </a:rPr>
              <a:t> (OS</a:t>
            </a:r>
            <a:r>
              <a:rPr dirty="0" sz="2600" spc="5">
                <a:latin typeface="Franklin Gothic Book"/>
                <a:cs typeface="Franklin Gothic Book"/>
              </a:rPr>
              <a:t>S</a:t>
            </a:r>
            <a:r>
              <a:rPr dirty="0" sz="2600">
                <a:latin typeface="Franklin Gothic Book"/>
                <a:cs typeface="Franklin Gothic Book"/>
              </a:rPr>
              <a:t>IDI</a:t>
            </a:r>
            <a:r>
              <a:rPr dirty="0" sz="2600" spc="-35">
                <a:latin typeface="Franklin Gothic Book"/>
                <a:cs typeface="Franklin Gothic Book"/>
              </a:rPr>
              <a:t> </a:t>
            </a:r>
            <a:r>
              <a:rPr dirty="0" sz="2600" spc="-65">
                <a:latin typeface="Franklin Gothic Book"/>
                <a:cs typeface="Franklin Gothic Book"/>
              </a:rPr>
              <a:t>A</a:t>
            </a:r>
            <a:r>
              <a:rPr dirty="0" sz="2600" spc="-5">
                <a:latin typeface="Franklin Gothic Book"/>
                <a:cs typeface="Franklin Gothic Book"/>
              </a:rPr>
              <a:t>CID</a:t>
            </a:r>
            <a:r>
              <a:rPr dirty="0" sz="2600" spc="-10">
                <a:latin typeface="Franklin Gothic Book"/>
                <a:cs typeface="Franklin Gothic Book"/>
              </a:rPr>
              <a:t>I</a:t>
            </a:r>
            <a:r>
              <a:rPr dirty="0" sz="2600">
                <a:latin typeface="Franklin Gothic Book"/>
                <a:cs typeface="Franklin Gothic Book"/>
              </a:rPr>
              <a:t>)</a:t>
            </a:r>
            <a:endParaRPr sz="26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31234" y="1158875"/>
            <a:ext cx="1816100" cy="908685"/>
          </a:xfrm>
          <a:custGeom>
            <a:avLst/>
            <a:gdLst/>
            <a:ahLst/>
            <a:cxnLst/>
            <a:rect l="l" t="t" r="r" b="b"/>
            <a:pathLst>
              <a:path w="1816100" h="908685">
                <a:moveTo>
                  <a:pt x="908050" y="0"/>
                </a:moveTo>
                <a:lnTo>
                  <a:pt x="833572" y="1506"/>
                </a:lnTo>
                <a:lnTo>
                  <a:pt x="760754" y="5947"/>
                </a:lnTo>
                <a:lnTo>
                  <a:pt x="689828" y="13206"/>
                </a:lnTo>
                <a:lnTo>
                  <a:pt x="621027" y="23165"/>
                </a:lnTo>
                <a:lnTo>
                  <a:pt x="554587" y="35708"/>
                </a:lnTo>
                <a:lnTo>
                  <a:pt x="490739" y="50718"/>
                </a:lnTo>
                <a:lnTo>
                  <a:pt x="429718" y="68077"/>
                </a:lnTo>
                <a:lnTo>
                  <a:pt x="371758" y="87668"/>
                </a:lnTo>
                <a:lnTo>
                  <a:pt x="317092" y="109375"/>
                </a:lnTo>
                <a:lnTo>
                  <a:pt x="265953" y="133080"/>
                </a:lnTo>
                <a:lnTo>
                  <a:pt x="218576" y="158666"/>
                </a:lnTo>
                <a:lnTo>
                  <a:pt x="175194" y="186016"/>
                </a:lnTo>
                <a:lnTo>
                  <a:pt x="136041" y="215013"/>
                </a:lnTo>
                <a:lnTo>
                  <a:pt x="101350" y="245540"/>
                </a:lnTo>
                <a:lnTo>
                  <a:pt x="71356" y="277481"/>
                </a:lnTo>
                <a:lnTo>
                  <a:pt x="46290" y="310717"/>
                </a:lnTo>
                <a:lnTo>
                  <a:pt x="26389" y="345132"/>
                </a:lnTo>
                <a:lnTo>
                  <a:pt x="11884" y="380608"/>
                </a:lnTo>
                <a:lnTo>
                  <a:pt x="0" y="454278"/>
                </a:lnTo>
                <a:lnTo>
                  <a:pt x="3010" y="491545"/>
                </a:lnTo>
                <a:lnTo>
                  <a:pt x="26389" y="563467"/>
                </a:lnTo>
                <a:lnTo>
                  <a:pt x="46290" y="597889"/>
                </a:lnTo>
                <a:lnTo>
                  <a:pt x="71356" y="631130"/>
                </a:lnTo>
                <a:lnTo>
                  <a:pt x="101350" y="663073"/>
                </a:lnTo>
                <a:lnTo>
                  <a:pt x="136041" y="693600"/>
                </a:lnTo>
                <a:lnTo>
                  <a:pt x="175194" y="722596"/>
                </a:lnTo>
                <a:lnTo>
                  <a:pt x="218576" y="749943"/>
                </a:lnTo>
                <a:lnTo>
                  <a:pt x="265953" y="775525"/>
                </a:lnTo>
                <a:lnTo>
                  <a:pt x="317092" y="799225"/>
                </a:lnTo>
                <a:lnTo>
                  <a:pt x="371758" y="820925"/>
                </a:lnTo>
                <a:lnTo>
                  <a:pt x="429718" y="840511"/>
                </a:lnTo>
                <a:lnTo>
                  <a:pt x="490739" y="857863"/>
                </a:lnTo>
                <a:lnTo>
                  <a:pt x="554587" y="872867"/>
                </a:lnTo>
                <a:lnTo>
                  <a:pt x="621027" y="885404"/>
                </a:lnTo>
                <a:lnTo>
                  <a:pt x="689828" y="895358"/>
                </a:lnTo>
                <a:lnTo>
                  <a:pt x="760754" y="902613"/>
                </a:lnTo>
                <a:lnTo>
                  <a:pt x="833572" y="907052"/>
                </a:lnTo>
                <a:lnTo>
                  <a:pt x="908050" y="908558"/>
                </a:lnTo>
                <a:lnTo>
                  <a:pt x="982527" y="907052"/>
                </a:lnTo>
                <a:lnTo>
                  <a:pt x="1055345" y="902613"/>
                </a:lnTo>
                <a:lnTo>
                  <a:pt x="1126271" y="895358"/>
                </a:lnTo>
                <a:lnTo>
                  <a:pt x="1195072" y="885404"/>
                </a:lnTo>
                <a:lnTo>
                  <a:pt x="1261512" y="872867"/>
                </a:lnTo>
                <a:lnTo>
                  <a:pt x="1325360" y="857863"/>
                </a:lnTo>
                <a:lnTo>
                  <a:pt x="1386381" y="840511"/>
                </a:lnTo>
                <a:lnTo>
                  <a:pt x="1444341" y="820925"/>
                </a:lnTo>
                <a:lnTo>
                  <a:pt x="1499007" y="799225"/>
                </a:lnTo>
                <a:lnTo>
                  <a:pt x="1550146" y="775525"/>
                </a:lnTo>
                <a:lnTo>
                  <a:pt x="1597523" y="749943"/>
                </a:lnTo>
                <a:lnTo>
                  <a:pt x="1640905" y="722596"/>
                </a:lnTo>
                <a:lnTo>
                  <a:pt x="1680058" y="693600"/>
                </a:lnTo>
                <a:lnTo>
                  <a:pt x="1714749" y="663073"/>
                </a:lnTo>
                <a:lnTo>
                  <a:pt x="1744743" y="631130"/>
                </a:lnTo>
                <a:lnTo>
                  <a:pt x="1769809" y="597889"/>
                </a:lnTo>
                <a:lnTo>
                  <a:pt x="1789710" y="563467"/>
                </a:lnTo>
                <a:lnTo>
                  <a:pt x="1804215" y="527980"/>
                </a:lnTo>
                <a:lnTo>
                  <a:pt x="1816100" y="454278"/>
                </a:lnTo>
                <a:lnTo>
                  <a:pt x="1813089" y="417030"/>
                </a:lnTo>
                <a:lnTo>
                  <a:pt x="1789710" y="345132"/>
                </a:lnTo>
                <a:lnTo>
                  <a:pt x="1769809" y="310717"/>
                </a:lnTo>
                <a:lnTo>
                  <a:pt x="1744743" y="277481"/>
                </a:lnTo>
                <a:lnTo>
                  <a:pt x="1714749" y="245540"/>
                </a:lnTo>
                <a:lnTo>
                  <a:pt x="1680058" y="215013"/>
                </a:lnTo>
                <a:lnTo>
                  <a:pt x="1640905" y="186016"/>
                </a:lnTo>
                <a:lnTo>
                  <a:pt x="1597523" y="158666"/>
                </a:lnTo>
                <a:lnTo>
                  <a:pt x="1550146" y="133080"/>
                </a:lnTo>
                <a:lnTo>
                  <a:pt x="1499007" y="109375"/>
                </a:lnTo>
                <a:lnTo>
                  <a:pt x="1444341" y="87668"/>
                </a:lnTo>
                <a:lnTo>
                  <a:pt x="1386381" y="68077"/>
                </a:lnTo>
                <a:lnTo>
                  <a:pt x="1325360" y="50718"/>
                </a:lnTo>
                <a:lnTo>
                  <a:pt x="1261512" y="35708"/>
                </a:lnTo>
                <a:lnTo>
                  <a:pt x="1195072" y="23165"/>
                </a:lnTo>
                <a:lnTo>
                  <a:pt x="1126271" y="13206"/>
                </a:lnTo>
                <a:lnTo>
                  <a:pt x="1055345" y="5947"/>
                </a:lnTo>
                <a:lnTo>
                  <a:pt x="982527" y="1506"/>
                </a:lnTo>
                <a:lnTo>
                  <a:pt x="90805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531234" y="1158875"/>
            <a:ext cx="1816100" cy="908685"/>
          </a:xfrm>
          <a:custGeom>
            <a:avLst/>
            <a:gdLst/>
            <a:ahLst/>
            <a:cxnLst/>
            <a:rect l="l" t="t" r="r" b="b"/>
            <a:pathLst>
              <a:path w="1816100" h="908685">
                <a:moveTo>
                  <a:pt x="0" y="454278"/>
                </a:moveTo>
                <a:lnTo>
                  <a:pt x="11884" y="380608"/>
                </a:lnTo>
                <a:lnTo>
                  <a:pt x="26389" y="345132"/>
                </a:lnTo>
                <a:lnTo>
                  <a:pt x="46290" y="310717"/>
                </a:lnTo>
                <a:lnTo>
                  <a:pt x="71356" y="277481"/>
                </a:lnTo>
                <a:lnTo>
                  <a:pt x="101350" y="245540"/>
                </a:lnTo>
                <a:lnTo>
                  <a:pt x="136041" y="215013"/>
                </a:lnTo>
                <a:lnTo>
                  <a:pt x="175194" y="186016"/>
                </a:lnTo>
                <a:lnTo>
                  <a:pt x="218576" y="158666"/>
                </a:lnTo>
                <a:lnTo>
                  <a:pt x="265953" y="133080"/>
                </a:lnTo>
                <a:lnTo>
                  <a:pt x="317092" y="109375"/>
                </a:lnTo>
                <a:lnTo>
                  <a:pt x="371758" y="87668"/>
                </a:lnTo>
                <a:lnTo>
                  <a:pt x="429718" y="68077"/>
                </a:lnTo>
                <a:lnTo>
                  <a:pt x="490739" y="50718"/>
                </a:lnTo>
                <a:lnTo>
                  <a:pt x="554587" y="35708"/>
                </a:lnTo>
                <a:lnTo>
                  <a:pt x="621027" y="23165"/>
                </a:lnTo>
                <a:lnTo>
                  <a:pt x="689828" y="13206"/>
                </a:lnTo>
                <a:lnTo>
                  <a:pt x="760754" y="5947"/>
                </a:lnTo>
                <a:lnTo>
                  <a:pt x="833572" y="1506"/>
                </a:lnTo>
                <a:lnTo>
                  <a:pt x="908050" y="0"/>
                </a:lnTo>
                <a:lnTo>
                  <a:pt x="982527" y="1506"/>
                </a:lnTo>
                <a:lnTo>
                  <a:pt x="1055345" y="5947"/>
                </a:lnTo>
                <a:lnTo>
                  <a:pt x="1126271" y="13206"/>
                </a:lnTo>
                <a:lnTo>
                  <a:pt x="1195072" y="23165"/>
                </a:lnTo>
                <a:lnTo>
                  <a:pt x="1261512" y="35708"/>
                </a:lnTo>
                <a:lnTo>
                  <a:pt x="1325360" y="50718"/>
                </a:lnTo>
                <a:lnTo>
                  <a:pt x="1386381" y="68077"/>
                </a:lnTo>
                <a:lnTo>
                  <a:pt x="1444341" y="87668"/>
                </a:lnTo>
                <a:lnTo>
                  <a:pt x="1499007" y="109375"/>
                </a:lnTo>
                <a:lnTo>
                  <a:pt x="1550146" y="133080"/>
                </a:lnTo>
                <a:lnTo>
                  <a:pt x="1597523" y="158666"/>
                </a:lnTo>
                <a:lnTo>
                  <a:pt x="1640905" y="186016"/>
                </a:lnTo>
                <a:lnTo>
                  <a:pt x="1680058" y="215013"/>
                </a:lnTo>
                <a:lnTo>
                  <a:pt x="1714749" y="245540"/>
                </a:lnTo>
                <a:lnTo>
                  <a:pt x="1744743" y="277481"/>
                </a:lnTo>
                <a:lnTo>
                  <a:pt x="1769809" y="310717"/>
                </a:lnTo>
                <a:lnTo>
                  <a:pt x="1789710" y="345132"/>
                </a:lnTo>
                <a:lnTo>
                  <a:pt x="1804215" y="380608"/>
                </a:lnTo>
                <a:lnTo>
                  <a:pt x="1816100" y="454278"/>
                </a:lnTo>
                <a:lnTo>
                  <a:pt x="1813089" y="491545"/>
                </a:lnTo>
                <a:lnTo>
                  <a:pt x="1789710" y="563467"/>
                </a:lnTo>
                <a:lnTo>
                  <a:pt x="1769809" y="597889"/>
                </a:lnTo>
                <a:lnTo>
                  <a:pt x="1744743" y="631130"/>
                </a:lnTo>
                <a:lnTo>
                  <a:pt x="1714749" y="663073"/>
                </a:lnTo>
                <a:lnTo>
                  <a:pt x="1680058" y="693600"/>
                </a:lnTo>
                <a:lnTo>
                  <a:pt x="1640905" y="722596"/>
                </a:lnTo>
                <a:lnTo>
                  <a:pt x="1597523" y="749943"/>
                </a:lnTo>
                <a:lnTo>
                  <a:pt x="1550146" y="775525"/>
                </a:lnTo>
                <a:lnTo>
                  <a:pt x="1499007" y="799225"/>
                </a:lnTo>
                <a:lnTo>
                  <a:pt x="1444341" y="820925"/>
                </a:lnTo>
                <a:lnTo>
                  <a:pt x="1386381" y="840511"/>
                </a:lnTo>
                <a:lnTo>
                  <a:pt x="1325360" y="857863"/>
                </a:lnTo>
                <a:lnTo>
                  <a:pt x="1261512" y="872867"/>
                </a:lnTo>
                <a:lnTo>
                  <a:pt x="1195072" y="885404"/>
                </a:lnTo>
                <a:lnTo>
                  <a:pt x="1126271" y="895358"/>
                </a:lnTo>
                <a:lnTo>
                  <a:pt x="1055345" y="902613"/>
                </a:lnTo>
                <a:lnTo>
                  <a:pt x="982527" y="907052"/>
                </a:lnTo>
                <a:lnTo>
                  <a:pt x="908050" y="908558"/>
                </a:lnTo>
                <a:lnTo>
                  <a:pt x="833572" y="907052"/>
                </a:lnTo>
                <a:lnTo>
                  <a:pt x="760754" y="902613"/>
                </a:lnTo>
                <a:lnTo>
                  <a:pt x="689828" y="895358"/>
                </a:lnTo>
                <a:lnTo>
                  <a:pt x="621027" y="885404"/>
                </a:lnTo>
                <a:lnTo>
                  <a:pt x="554587" y="872867"/>
                </a:lnTo>
                <a:lnTo>
                  <a:pt x="490739" y="857863"/>
                </a:lnTo>
                <a:lnTo>
                  <a:pt x="429718" y="840511"/>
                </a:lnTo>
                <a:lnTo>
                  <a:pt x="371758" y="820925"/>
                </a:lnTo>
                <a:lnTo>
                  <a:pt x="317092" y="799225"/>
                </a:lnTo>
                <a:lnTo>
                  <a:pt x="265953" y="775525"/>
                </a:lnTo>
                <a:lnTo>
                  <a:pt x="218576" y="749943"/>
                </a:lnTo>
                <a:lnTo>
                  <a:pt x="175194" y="722596"/>
                </a:lnTo>
                <a:lnTo>
                  <a:pt x="136041" y="693600"/>
                </a:lnTo>
                <a:lnTo>
                  <a:pt x="101350" y="663073"/>
                </a:lnTo>
                <a:lnTo>
                  <a:pt x="71356" y="631130"/>
                </a:lnTo>
                <a:lnTo>
                  <a:pt x="46290" y="597889"/>
                </a:lnTo>
                <a:lnTo>
                  <a:pt x="26389" y="563467"/>
                </a:lnTo>
                <a:lnTo>
                  <a:pt x="11884" y="527980"/>
                </a:lnTo>
                <a:lnTo>
                  <a:pt x="0" y="454278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744214" y="1364356"/>
            <a:ext cx="1391285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1925" marR="5080" indent="-14986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ome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cl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ur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 t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ad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95671" y="1994415"/>
            <a:ext cx="3048000" cy="584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81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Com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endParaRPr sz="2000">
              <a:latin typeface="Franklin Gothic Book"/>
              <a:cs typeface="Franklin Gothic Book"/>
            </a:endParaRPr>
          </a:p>
          <a:p>
            <a:pPr algn="ctr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>
                <a:latin typeface="Franklin Gothic Book"/>
                <a:cs typeface="Franklin Gothic Book"/>
              </a:rPr>
              <a:t>ù 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igeno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847460" y="2549144"/>
            <a:ext cx="1333500" cy="0"/>
          </a:xfrm>
          <a:custGeom>
            <a:avLst/>
            <a:gdLst/>
            <a:ahLst/>
            <a:cxnLst/>
            <a:rect l="l" t="t" r="r" b="b"/>
            <a:pathLst>
              <a:path w="1333500" h="0">
                <a:moveTo>
                  <a:pt x="0" y="0"/>
                </a:moveTo>
                <a:lnTo>
                  <a:pt x="133349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835520" y="2612129"/>
            <a:ext cx="37020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65" b="1">
                <a:latin typeface="Franklin Gothic Book"/>
                <a:cs typeface="Franklin Gothic Book"/>
              </a:rPr>
              <a:t>X</a:t>
            </a:r>
            <a:r>
              <a:rPr dirty="0" sz="2400" spc="-20" b="1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7827" rIns="0" bIns="0" rtlCol="0" vert="horz">
            <a:spAutoFit/>
          </a:bodyPr>
          <a:lstStyle/>
          <a:p>
            <a:pPr marL="249554">
              <a:lnSpc>
                <a:spcPct val="100000"/>
              </a:lnSpc>
            </a:pPr>
            <a:r>
              <a:rPr dirty="0" spc="-10"/>
              <a:t>OSS</a:t>
            </a:r>
            <a:r>
              <a:rPr dirty="0" spc="-5"/>
              <a:t>I</a:t>
            </a:r>
            <a:r>
              <a:rPr dirty="0" spc="-15"/>
              <a:t>DI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6050407" y="3470637"/>
            <a:ext cx="204660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Il nome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200" spc="-10" b="1">
                <a:latin typeface="Franklin Gothic Book"/>
                <a:cs typeface="Franklin Gothic Book"/>
              </a:rPr>
              <a:t>An</a:t>
            </a:r>
            <a:r>
              <a:rPr dirty="0" sz="2200" spc="-15" b="1">
                <a:latin typeface="Franklin Gothic Book"/>
                <a:cs typeface="Franklin Gothic Book"/>
              </a:rPr>
              <a:t>idride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64478" y="3805917"/>
            <a:ext cx="241681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b="1">
                <a:latin typeface="Franklin Gothic Book"/>
                <a:cs typeface="Franklin Gothic Book"/>
              </a:rPr>
              <a:t>(p</a:t>
            </a:r>
            <a:r>
              <a:rPr dirty="0" sz="2200" spc="-5" b="1">
                <a:latin typeface="Franklin Gothic Book"/>
                <a:cs typeface="Franklin Gothic Book"/>
              </a:rPr>
              <a:t>re</a:t>
            </a:r>
            <a:r>
              <a:rPr dirty="0" sz="2200" b="1">
                <a:latin typeface="Franklin Gothic Book"/>
                <a:cs typeface="Franklin Gothic Book"/>
              </a:rPr>
              <a:t>f</a:t>
            </a:r>
            <a:r>
              <a:rPr dirty="0" sz="2200" spc="-10" b="1">
                <a:latin typeface="Franklin Gothic Book"/>
                <a:cs typeface="Franklin Gothic Book"/>
              </a:rPr>
              <a:t>i</a:t>
            </a:r>
            <a:r>
              <a:rPr dirty="0" sz="2200" spc="-5" b="1">
                <a:latin typeface="Franklin Gothic Book"/>
                <a:cs typeface="Franklin Gothic Book"/>
              </a:rPr>
              <a:t>s</a:t>
            </a:r>
            <a:r>
              <a:rPr dirty="0" sz="2200" spc="-15" b="1">
                <a:latin typeface="Franklin Gothic Book"/>
                <a:cs typeface="Franklin Gothic Book"/>
              </a:rPr>
              <a:t>s</a:t>
            </a:r>
            <a:r>
              <a:rPr dirty="0" sz="2200" spc="10" b="1">
                <a:latin typeface="Franklin Gothic Book"/>
                <a:cs typeface="Franklin Gothic Book"/>
              </a:rPr>
              <a:t>o</a:t>
            </a:r>
            <a:r>
              <a:rPr dirty="0" sz="2200" spc="-10" b="1">
                <a:latin typeface="Franklin Gothic Book"/>
                <a:cs typeface="Franklin Gothic Book"/>
              </a:rPr>
              <a:t>-)</a:t>
            </a:r>
            <a:r>
              <a:rPr dirty="0" sz="2200" spc="-35" b="1">
                <a:latin typeface="Franklin Gothic Book"/>
                <a:cs typeface="Franklin Gothic Book"/>
              </a:rPr>
              <a:t> </a:t>
            </a:r>
            <a:r>
              <a:rPr dirty="0" sz="2200" spc="-20" b="1">
                <a:latin typeface="Franklin Gothic Book"/>
                <a:cs typeface="Franklin Gothic Book"/>
              </a:rPr>
              <a:t>X</a:t>
            </a:r>
            <a:r>
              <a:rPr dirty="0" sz="2200" spc="0" b="1">
                <a:latin typeface="Franklin Gothic Book"/>
                <a:cs typeface="Franklin Gothic Book"/>
              </a:rPr>
              <a:t>-</a:t>
            </a:r>
            <a:r>
              <a:rPr dirty="0" sz="2200" spc="-5" b="1">
                <a:latin typeface="Franklin Gothic Book"/>
                <a:cs typeface="Franklin Gothic Book"/>
              </a:rPr>
              <a:t>s</a:t>
            </a:r>
            <a:r>
              <a:rPr dirty="0" sz="2200" spc="-10" b="1">
                <a:latin typeface="Franklin Gothic Book"/>
                <a:cs typeface="Franklin Gothic Book"/>
              </a:rPr>
              <a:t>u</a:t>
            </a:r>
            <a:r>
              <a:rPr dirty="0" sz="2200" spc="45" b="1">
                <a:latin typeface="Franklin Gothic Book"/>
                <a:cs typeface="Franklin Gothic Book"/>
              </a:rPr>
              <a:t>f</a:t>
            </a:r>
            <a:r>
              <a:rPr dirty="0" sz="2200" b="1">
                <a:latin typeface="Franklin Gothic Book"/>
                <a:cs typeface="Franklin Gothic Book"/>
              </a:rPr>
              <a:t>f</a:t>
            </a:r>
            <a:r>
              <a:rPr dirty="0" sz="2200" spc="-15" b="1">
                <a:latin typeface="Franklin Gothic Book"/>
                <a:cs typeface="Franklin Gothic Book"/>
              </a:rPr>
              <a:t>isso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862571" y="4868417"/>
            <a:ext cx="171450" cy="1212215"/>
          </a:xfrm>
          <a:custGeom>
            <a:avLst/>
            <a:gdLst/>
            <a:ahLst/>
            <a:cxnLst/>
            <a:rect l="l" t="t" r="r" b="b"/>
            <a:pathLst>
              <a:path w="171450" h="1212214">
                <a:moveTo>
                  <a:pt x="57150" y="1040447"/>
                </a:moveTo>
                <a:lnTo>
                  <a:pt x="0" y="1040447"/>
                </a:lnTo>
                <a:lnTo>
                  <a:pt x="85725" y="1211897"/>
                </a:lnTo>
                <a:lnTo>
                  <a:pt x="157162" y="1069022"/>
                </a:lnTo>
                <a:lnTo>
                  <a:pt x="57150" y="1069022"/>
                </a:lnTo>
                <a:lnTo>
                  <a:pt x="57150" y="1040447"/>
                </a:lnTo>
                <a:close/>
              </a:path>
              <a:path w="171450" h="1212214">
                <a:moveTo>
                  <a:pt x="114300" y="0"/>
                </a:moveTo>
                <a:lnTo>
                  <a:pt x="57150" y="0"/>
                </a:lnTo>
                <a:lnTo>
                  <a:pt x="57150" y="1069022"/>
                </a:lnTo>
                <a:lnTo>
                  <a:pt x="114300" y="1069022"/>
                </a:lnTo>
                <a:lnTo>
                  <a:pt x="114300" y="0"/>
                </a:lnTo>
                <a:close/>
              </a:path>
              <a:path w="171450" h="1212214">
                <a:moveTo>
                  <a:pt x="171450" y="1040447"/>
                </a:moveTo>
                <a:lnTo>
                  <a:pt x="114300" y="1040447"/>
                </a:lnTo>
                <a:lnTo>
                  <a:pt x="114300" y="1069022"/>
                </a:lnTo>
                <a:lnTo>
                  <a:pt x="157162" y="1069022"/>
                </a:lnTo>
                <a:lnTo>
                  <a:pt x="171450" y="10404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247138" y="4033672"/>
            <a:ext cx="72707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solidFill>
                  <a:srgbClr val="FF0000"/>
                </a:solidFill>
                <a:latin typeface="Comic Sans MS"/>
                <a:cs typeface="Comic Sans MS"/>
              </a:rPr>
              <a:t>+2</a:t>
            </a:r>
            <a:r>
              <a:rPr dirty="0" sz="2000">
                <a:solidFill>
                  <a:srgbClr val="FF0000"/>
                </a:solidFill>
                <a:latin typeface="Comic Sans MS"/>
                <a:cs typeface="Comic Sans MS"/>
              </a:rPr>
              <a:t>, </a:t>
            </a:r>
            <a:r>
              <a:rPr dirty="0" sz="2000" spc="-5">
                <a:solidFill>
                  <a:srgbClr val="FF0000"/>
                </a:solidFill>
                <a:latin typeface="Comic Sans MS"/>
                <a:cs typeface="Comic Sans MS"/>
              </a:rPr>
              <a:t>+4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6334" y="4084454"/>
            <a:ext cx="34861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 i="1">
                <a:latin typeface="Franklin Gothic Book"/>
                <a:cs typeface="Franklin Gothic Book"/>
              </a:rPr>
              <a:t>Es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76452" y="4999463"/>
            <a:ext cx="636905" cy="603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65"/>
              </a:lnSpc>
              <a:tabLst>
                <a:tab pos="415925" algn="l"/>
              </a:tabLst>
            </a:pP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+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dirty="0" sz="160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sz="1600">
              <a:latin typeface="Comic Sans MS"/>
              <a:cs typeface="Comic Sans MS"/>
            </a:endParaRPr>
          </a:p>
          <a:p>
            <a:pPr marL="33655">
              <a:lnSpc>
                <a:spcPts val="3385"/>
              </a:lnSpc>
            </a:pPr>
            <a:r>
              <a:rPr dirty="0" sz="3200">
                <a:latin typeface="Comic Sans MS"/>
                <a:cs typeface="Comic Sans MS"/>
              </a:rPr>
              <a:t>CO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39442" y="5237727"/>
            <a:ext cx="258064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idr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carbo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 b="1">
                <a:latin typeface="Franklin Gothic Book"/>
                <a:cs typeface="Franklin Gothic Book"/>
              </a:rPr>
              <a:t>os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63904" y="3971063"/>
            <a:ext cx="271145" cy="4324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>
                <a:latin typeface="Comic Sans MS"/>
                <a:cs typeface="Comic Sans MS"/>
              </a:rPr>
              <a:t>C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18540" y="5705380"/>
            <a:ext cx="807720" cy="7042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580"/>
              </a:lnSpc>
              <a:tabLst>
                <a:tab pos="415925" algn="l"/>
              </a:tabLst>
            </a:pP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+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  <a:r>
              <a:rPr dirty="0" sz="160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sz="1600">
              <a:latin typeface="Comic Sans MS"/>
              <a:cs typeface="Comic Sans MS"/>
            </a:endParaRPr>
          </a:p>
          <a:p>
            <a:pPr marL="59055">
              <a:lnSpc>
                <a:spcPts val="3500"/>
              </a:lnSpc>
            </a:pPr>
            <a:r>
              <a:rPr dirty="0" sz="3200">
                <a:latin typeface="Comic Sans MS"/>
                <a:cs typeface="Comic Sans MS"/>
              </a:rPr>
              <a:t>C</a:t>
            </a:r>
            <a:r>
              <a:rPr dirty="0" sz="3200" spc="-5">
                <a:latin typeface="Comic Sans MS"/>
                <a:cs typeface="Comic Sans MS"/>
              </a:rPr>
              <a:t>O</a:t>
            </a:r>
            <a:r>
              <a:rPr dirty="0" baseline="-21164" sz="3150" spc="15">
                <a:latin typeface="Comic Sans MS"/>
                <a:cs typeface="Comic Sans MS"/>
              </a:rPr>
              <a:t>2</a:t>
            </a:r>
            <a:endParaRPr baseline="-21164" sz="3150">
              <a:latin typeface="Comic Sans MS"/>
              <a:cs typeface="Comic Sans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90369" y="5936582"/>
            <a:ext cx="242252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idr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carbo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35455" y="2253883"/>
            <a:ext cx="3499485" cy="890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065" marR="5080" indent="1905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Son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co</a:t>
            </a:r>
            <a:r>
              <a:rPr dirty="0" sz="2000" spc="-15" b="1">
                <a:latin typeface="Franklin Gothic Book"/>
                <a:cs typeface="Franklin Gothic Book"/>
              </a:rPr>
              <a:t>m</a:t>
            </a:r>
            <a:r>
              <a:rPr dirty="0" sz="2000" spc="-5" b="1">
                <a:latin typeface="Franklin Gothic Book"/>
                <a:cs typeface="Franklin Gothic Book"/>
              </a:rPr>
              <a:t>po</a:t>
            </a:r>
            <a:r>
              <a:rPr dirty="0" sz="2000" spc="-10" b="1">
                <a:latin typeface="Franklin Gothic Book"/>
                <a:cs typeface="Franklin Gothic Book"/>
              </a:rPr>
              <a:t>s</a:t>
            </a:r>
            <a:r>
              <a:rPr dirty="0" sz="2000" b="1">
                <a:latin typeface="Franklin Gothic Book"/>
                <a:cs typeface="Franklin Gothic Book"/>
              </a:rPr>
              <a:t>ti</a:t>
            </a:r>
            <a:r>
              <a:rPr dirty="0" sz="2000" spc="-45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c</a:t>
            </a:r>
            <a:r>
              <a:rPr dirty="0" sz="2000" spc="-25" b="1">
                <a:latin typeface="Franklin Gothic Book"/>
                <a:cs typeface="Franklin Gothic Book"/>
              </a:rPr>
              <a:t>o</a:t>
            </a:r>
            <a:r>
              <a:rPr dirty="0" sz="2000" spc="-15" b="1">
                <a:latin typeface="Franklin Gothic Book"/>
                <a:cs typeface="Franklin Gothic Book"/>
              </a:rPr>
              <a:t>v</a:t>
            </a:r>
            <a:r>
              <a:rPr dirty="0" sz="2000" b="1">
                <a:latin typeface="Franklin Gothic Book"/>
                <a:cs typeface="Franklin Gothic Book"/>
              </a:rPr>
              <a:t>al</a:t>
            </a:r>
            <a:r>
              <a:rPr dirty="0" sz="2000" spc="-5" b="1">
                <a:latin typeface="Franklin Gothic Book"/>
                <a:cs typeface="Franklin Gothic Book"/>
              </a:rPr>
              <a:t>e</a:t>
            </a:r>
            <a:r>
              <a:rPr dirty="0" sz="2000" spc="-10" b="1">
                <a:latin typeface="Franklin Gothic Book"/>
                <a:cs typeface="Franklin Gothic Book"/>
              </a:rPr>
              <a:t>n</a:t>
            </a:r>
            <a:r>
              <a:rPr dirty="0" sz="2000" b="1">
                <a:latin typeface="Franklin Gothic Book"/>
                <a:cs typeface="Franklin Gothic Book"/>
              </a:rPr>
              <a:t>ti</a:t>
            </a:r>
            <a:r>
              <a:rPr dirty="0" sz="2000" spc="-30" b="1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ché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n</a:t>
            </a:r>
            <a:r>
              <a:rPr dirty="0" sz="2000" spc="5" u="heavy">
                <a:latin typeface="Franklin Gothic Book"/>
                <a:cs typeface="Franklin Gothic Book"/>
              </a:rPr>
              <a:t>o</a:t>
            </a:r>
            <a:r>
              <a:rPr dirty="0" sz="2000" u="heavy">
                <a:latin typeface="Franklin Gothic Book"/>
                <a:cs typeface="Franklin Gothic Book"/>
              </a:rPr>
              <a:t>n</a:t>
            </a:r>
            <a:r>
              <a:rPr dirty="0" sz="2000" spc="-20" u="heavy">
                <a:latin typeface="Times New Roman"/>
                <a:cs typeface="Times New Roman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c’è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 u="heavy">
                <a:latin typeface="Franklin Gothic Book"/>
                <a:cs typeface="Franklin Gothic Book"/>
              </a:rPr>
              <a:t>grande </a:t>
            </a:r>
            <a:r>
              <a:rPr dirty="0" sz="2000" u="heavy">
                <a:latin typeface="Franklin Gothic Book"/>
                <a:cs typeface="Franklin Gothic Book"/>
              </a:rPr>
              <a:t>di</a:t>
            </a:r>
            <a:r>
              <a:rPr dirty="0" sz="2000" spc="40" u="heavy">
                <a:latin typeface="Franklin Gothic Book"/>
                <a:cs typeface="Franklin Gothic Book"/>
              </a:rPr>
              <a:t>f</a:t>
            </a:r>
            <a:r>
              <a:rPr dirty="0" sz="2000" spc="-50" u="heavy">
                <a:latin typeface="Franklin Gothic Book"/>
                <a:cs typeface="Franklin Gothic Book"/>
              </a:rPr>
              <a:t>f</a:t>
            </a:r>
            <a:r>
              <a:rPr dirty="0" sz="2000" u="heavy">
                <a:latin typeface="Franklin Gothic Book"/>
                <a:cs typeface="Franklin Gothic Book"/>
              </a:rPr>
              <a:t>erenza</a:t>
            </a:r>
            <a:r>
              <a:rPr dirty="0" sz="2000" spc="-15" u="heavy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di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el</a:t>
            </a:r>
            <a:r>
              <a:rPr dirty="0" sz="2000" spc="-20" u="heavy">
                <a:latin typeface="Franklin Gothic Book"/>
                <a:cs typeface="Franklin Gothic Book"/>
              </a:rPr>
              <a:t>e</a:t>
            </a:r>
            <a:r>
              <a:rPr dirty="0" sz="2000" u="heavy">
                <a:latin typeface="Franklin Gothic Book"/>
                <a:cs typeface="Franklin Gothic Book"/>
              </a:rPr>
              <a:t>t</a:t>
            </a:r>
            <a:r>
              <a:rPr dirty="0" sz="2000" spc="-10" u="heavy">
                <a:latin typeface="Franklin Gothic Book"/>
                <a:cs typeface="Franklin Gothic Book"/>
              </a:rPr>
              <a:t>t</a:t>
            </a:r>
            <a:r>
              <a:rPr dirty="0" sz="2000" spc="-40" u="heavy">
                <a:latin typeface="Franklin Gothic Book"/>
                <a:cs typeface="Franklin Gothic Book"/>
              </a:rPr>
              <a:t>r</a:t>
            </a:r>
            <a:r>
              <a:rPr dirty="0" sz="2000" u="heavy">
                <a:latin typeface="Franklin Gothic Book"/>
                <a:cs typeface="Franklin Gothic Book"/>
              </a:rPr>
              <a:t>o</a:t>
            </a:r>
            <a:r>
              <a:rPr dirty="0" sz="2000" spc="5" u="heavy">
                <a:latin typeface="Franklin Gothic Book"/>
                <a:cs typeface="Franklin Gothic Book"/>
              </a:rPr>
              <a:t>n</a:t>
            </a:r>
            <a:r>
              <a:rPr dirty="0" sz="2000" u="heavy">
                <a:latin typeface="Franklin Gothic Book"/>
                <a:cs typeface="Franklin Gothic Book"/>
              </a:rPr>
              <a:t>ega</a:t>
            </a:r>
            <a:r>
              <a:rPr dirty="0" sz="2000" spc="-15" u="heavy">
                <a:latin typeface="Franklin Gothic Book"/>
                <a:cs typeface="Franklin Gothic Book"/>
              </a:rPr>
              <a:t>t</a:t>
            </a:r>
            <a:r>
              <a:rPr dirty="0" sz="2000" spc="-5" u="heavy">
                <a:latin typeface="Franklin Gothic Book"/>
                <a:cs typeface="Franklin Gothic Book"/>
              </a:rPr>
              <a:t>iv</a:t>
            </a:r>
            <a:r>
              <a:rPr dirty="0" sz="2000" spc="-10" u="heavy">
                <a:latin typeface="Franklin Gothic Book"/>
                <a:cs typeface="Franklin Gothic Book"/>
              </a:rPr>
              <a:t>i</a:t>
            </a:r>
            <a:r>
              <a:rPr dirty="0" sz="2000" u="heavy">
                <a:latin typeface="Franklin Gothic Book"/>
                <a:cs typeface="Franklin Gothic Book"/>
              </a:rPr>
              <a:t>tà</a:t>
            </a:r>
            <a:r>
              <a:rPr dirty="0" sz="2000" spc="10" u="heavy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fra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 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X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403603" y="4122420"/>
            <a:ext cx="504190" cy="76200"/>
          </a:xfrm>
          <a:custGeom>
            <a:avLst/>
            <a:gdLst/>
            <a:ahLst/>
            <a:cxnLst/>
            <a:rect l="l" t="t" r="r" b="b"/>
            <a:pathLst>
              <a:path w="504189" h="76200">
                <a:moveTo>
                  <a:pt x="427863" y="0"/>
                </a:moveTo>
                <a:lnTo>
                  <a:pt x="427863" y="76199"/>
                </a:lnTo>
                <a:lnTo>
                  <a:pt x="494665" y="42798"/>
                </a:lnTo>
                <a:lnTo>
                  <a:pt x="440563" y="42798"/>
                </a:lnTo>
                <a:lnTo>
                  <a:pt x="440563" y="33273"/>
                </a:lnTo>
                <a:lnTo>
                  <a:pt x="494411" y="33273"/>
                </a:lnTo>
                <a:lnTo>
                  <a:pt x="427863" y="0"/>
                </a:lnTo>
                <a:close/>
              </a:path>
              <a:path w="504189" h="76200">
                <a:moveTo>
                  <a:pt x="427863" y="33273"/>
                </a:moveTo>
                <a:lnTo>
                  <a:pt x="0" y="33273"/>
                </a:lnTo>
                <a:lnTo>
                  <a:pt x="0" y="42798"/>
                </a:lnTo>
                <a:lnTo>
                  <a:pt x="427863" y="42798"/>
                </a:lnTo>
                <a:lnTo>
                  <a:pt x="427863" y="33273"/>
                </a:lnTo>
                <a:close/>
              </a:path>
              <a:path w="504189" h="76200">
                <a:moveTo>
                  <a:pt x="494411" y="33273"/>
                </a:moveTo>
                <a:lnTo>
                  <a:pt x="440563" y="33273"/>
                </a:lnTo>
                <a:lnTo>
                  <a:pt x="440563" y="42798"/>
                </a:lnTo>
                <a:lnTo>
                  <a:pt x="494665" y="42798"/>
                </a:lnTo>
                <a:lnTo>
                  <a:pt x="504063" y="38099"/>
                </a:lnTo>
                <a:lnTo>
                  <a:pt x="494411" y="332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10</a:t>
            </a:fld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5429758" y="4718050"/>
          <a:ext cx="3510915" cy="1610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8215"/>
                <a:gridCol w="864107"/>
                <a:gridCol w="899033"/>
              </a:tblGrid>
              <a:tr h="396239">
                <a:tc rowSpan="4"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Comic Sans MS"/>
                          <a:cs typeface="Comic Sans MS"/>
                        </a:rPr>
                        <a:t>n.d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dirty="0" sz="2000" spc="5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dirty="0" sz="2000" spc="5">
                          <a:latin typeface="Comic Sans MS"/>
                          <a:cs typeface="Comic Sans MS"/>
                        </a:rPr>
                        <a:t>x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.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Comic Sans MS"/>
                          <a:cs typeface="Comic Sans MS"/>
                        </a:rPr>
                        <a:t>cr</a:t>
                      </a:r>
                      <a:r>
                        <a:rPr dirty="0" sz="2000" spc="-15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sc</a:t>
                      </a:r>
                      <a:r>
                        <a:rPr dirty="0" sz="2000" spc="-15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dirty="0" sz="2000" spc="-5">
                          <a:latin typeface="Comic Sans MS"/>
                          <a:cs typeface="Comic Sans MS"/>
                        </a:rPr>
                        <a:t>nte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 spc="-5" b="1">
                          <a:latin typeface="Comic Sans MS"/>
                          <a:cs typeface="Comic Sans MS"/>
                        </a:rPr>
                        <a:t>ip</a:t>
                      </a:r>
                      <a:r>
                        <a:rPr dirty="0" sz="2000" spc="5" b="1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dirty="0" sz="2000" b="1">
                          <a:latin typeface="Comic Sans MS"/>
                          <a:cs typeface="Comic Sans MS"/>
                        </a:rPr>
                        <a:t>-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</a:pPr>
                      <a:r>
                        <a:rPr dirty="0" sz="2000" b="1">
                          <a:latin typeface="Comic Sans MS"/>
                          <a:cs typeface="Comic Sans MS"/>
                        </a:rPr>
                        <a:t>-oso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39624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</a:pPr>
                      <a:r>
                        <a:rPr dirty="0" sz="2000" b="1">
                          <a:latin typeface="Comic Sans MS"/>
                          <a:cs typeface="Comic Sans MS"/>
                        </a:rPr>
                        <a:t>-oso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39620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09880">
                        <a:lnSpc>
                          <a:spcPct val="100000"/>
                        </a:lnSpc>
                      </a:pPr>
                      <a:r>
                        <a:rPr dirty="0" sz="2000" spc="-5" b="1">
                          <a:latin typeface="Comic Sans MS"/>
                          <a:cs typeface="Comic Sans MS"/>
                        </a:rPr>
                        <a:t>-ico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39624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2000" spc="-5" b="1">
                          <a:latin typeface="Comic Sans MS"/>
                          <a:cs typeface="Comic Sans MS"/>
                        </a:rPr>
                        <a:t>pe</a:t>
                      </a:r>
                      <a:r>
                        <a:rPr dirty="0" sz="2000" spc="-10" b="1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dirty="0" sz="2000" b="1">
                          <a:latin typeface="Comic Sans MS"/>
                          <a:cs typeface="Comic Sans MS"/>
                        </a:rPr>
                        <a:t>-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09880">
                        <a:lnSpc>
                          <a:spcPct val="100000"/>
                        </a:lnSpc>
                      </a:pPr>
                      <a:r>
                        <a:rPr dirty="0" sz="2000" b="1">
                          <a:latin typeface="Comic Sans MS"/>
                          <a:cs typeface="Comic Sans MS"/>
                        </a:rPr>
                        <a:t>-ico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14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79871" y="1099185"/>
            <a:ext cx="2880360" cy="802640"/>
          </a:xfrm>
          <a:custGeom>
            <a:avLst/>
            <a:gdLst/>
            <a:ahLst/>
            <a:cxnLst/>
            <a:rect l="l" t="t" r="r" b="b"/>
            <a:pathLst>
              <a:path w="2880359" h="802639">
                <a:moveTo>
                  <a:pt x="2746502" y="0"/>
                </a:moveTo>
                <a:lnTo>
                  <a:pt x="120606" y="625"/>
                </a:lnTo>
                <a:lnTo>
                  <a:pt x="79502" y="11429"/>
                </a:lnTo>
                <a:lnTo>
                  <a:pt x="44720" y="33910"/>
                </a:lnTo>
                <a:lnTo>
                  <a:pt x="18511" y="65805"/>
                </a:lnTo>
                <a:lnTo>
                  <a:pt x="3128" y="104848"/>
                </a:lnTo>
                <a:lnTo>
                  <a:pt x="0" y="133730"/>
                </a:lnTo>
                <a:lnTo>
                  <a:pt x="624" y="681547"/>
                </a:lnTo>
                <a:lnTo>
                  <a:pt x="11407" y="722705"/>
                </a:lnTo>
                <a:lnTo>
                  <a:pt x="33854" y="757519"/>
                </a:lnTo>
                <a:lnTo>
                  <a:pt x="65711" y="783742"/>
                </a:lnTo>
                <a:lnTo>
                  <a:pt x="104728" y="799130"/>
                </a:lnTo>
                <a:lnTo>
                  <a:pt x="133603" y="802259"/>
                </a:lnTo>
                <a:lnTo>
                  <a:pt x="2759617" y="801625"/>
                </a:lnTo>
                <a:lnTo>
                  <a:pt x="2800746" y="790819"/>
                </a:lnTo>
                <a:lnTo>
                  <a:pt x="2835532" y="768357"/>
                </a:lnTo>
                <a:lnTo>
                  <a:pt x="2861733" y="736481"/>
                </a:lnTo>
                <a:lnTo>
                  <a:pt x="2877106" y="697435"/>
                </a:lnTo>
                <a:lnTo>
                  <a:pt x="2880232" y="668527"/>
                </a:lnTo>
                <a:lnTo>
                  <a:pt x="2879599" y="120635"/>
                </a:lnTo>
                <a:lnTo>
                  <a:pt x="2868793" y="79541"/>
                </a:lnTo>
                <a:lnTo>
                  <a:pt x="2846331" y="44751"/>
                </a:lnTo>
                <a:lnTo>
                  <a:pt x="2814455" y="18528"/>
                </a:lnTo>
                <a:lnTo>
                  <a:pt x="2775409" y="3132"/>
                </a:lnTo>
                <a:lnTo>
                  <a:pt x="2746502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579871" y="1099185"/>
            <a:ext cx="2880360" cy="802640"/>
          </a:xfrm>
          <a:custGeom>
            <a:avLst/>
            <a:gdLst/>
            <a:ahLst/>
            <a:cxnLst/>
            <a:rect l="l" t="t" r="r" b="b"/>
            <a:pathLst>
              <a:path w="2880359" h="802639">
                <a:moveTo>
                  <a:pt x="0" y="133730"/>
                </a:moveTo>
                <a:lnTo>
                  <a:pt x="6914" y="91180"/>
                </a:lnTo>
                <a:lnTo>
                  <a:pt x="26156" y="54267"/>
                </a:lnTo>
                <a:lnTo>
                  <a:pt x="55472" y="25259"/>
                </a:lnTo>
                <a:lnTo>
                  <a:pt x="92612" y="6418"/>
                </a:lnTo>
                <a:lnTo>
                  <a:pt x="2746502" y="0"/>
                </a:lnTo>
                <a:lnTo>
                  <a:pt x="2761187" y="796"/>
                </a:lnTo>
                <a:lnTo>
                  <a:pt x="2802126" y="12081"/>
                </a:lnTo>
                <a:lnTo>
                  <a:pt x="2836641" y="34947"/>
                </a:lnTo>
                <a:lnTo>
                  <a:pt x="2862490" y="67132"/>
                </a:lnTo>
                <a:lnTo>
                  <a:pt x="2877431" y="106376"/>
                </a:lnTo>
                <a:lnTo>
                  <a:pt x="2880232" y="668527"/>
                </a:lnTo>
                <a:lnTo>
                  <a:pt x="2879437" y="683213"/>
                </a:lnTo>
                <a:lnTo>
                  <a:pt x="2868171" y="724152"/>
                </a:lnTo>
                <a:lnTo>
                  <a:pt x="2845330" y="758667"/>
                </a:lnTo>
                <a:lnTo>
                  <a:pt x="2813156" y="784516"/>
                </a:lnTo>
                <a:lnTo>
                  <a:pt x="2773893" y="799457"/>
                </a:lnTo>
                <a:lnTo>
                  <a:pt x="133603" y="802259"/>
                </a:lnTo>
                <a:lnTo>
                  <a:pt x="118935" y="801462"/>
                </a:lnTo>
                <a:lnTo>
                  <a:pt x="78033" y="790186"/>
                </a:lnTo>
                <a:lnTo>
                  <a:pt x="43539" y="767325"/>
                </a:lnTo>
                <a:lnTo>
                  <a:pt x="17705" y="735125"/>
                </a:lnTo>
                <a:lnTo>
                  <a:pt x="2783" y="695832"/>
                </a:lnTo>
                <a:lnTo>
                  <a:pt x="0" y="133730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039992" y="1156467"/>
            <a:ext cx="2004060" cy="752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353695">
              <a:lnSpc>
                <a:spcPct val="100000"/>
              </a:lnSpc>
            </a:pPr>
            <a:r>
              <a:rPr dirty="0" sz="2600">
                <a:latin typeface="Franklin Gothic Book"/>
                <a:cs typeface="Franklin Gothic Book"/>
              </a:rPr>
              <a:t>ANIDR</a:t>
            </a:r>
            <a:r>
              <a:rPr dirty="0" sz="2600" spc="-15">
                <a:latin typeface="Franklin Gothic Book"/>
                <a:cs typeface="Franklin Gothic Book"/>
              </a:rPr>
              <a:t>I</a:t>
            </a:r>
            <a:r>
              <a:rPr dirty="0" sz="2600">
                <a:latin typeface="Franklin Gothic Book"/>
                <a:cs typeface="Franklin Gothic Book"/>
              </a:rPr>
              <a:t>DI</a:t>
            </a:r>
            <a:r>
              <a:rPr dirty="0" sz="2600">
                <a:latin typeface="Franklin Gothic Book"/>
                <a:cs typeface="Franklin Gothic Book"/>
              </a:rPr>
              <a:t> (OS</a:t>
            </a:r>
            <a:r>
              <a:rPr dirty="0" sz="2600" spc="5">
                <a:latin typeface="Franklin Gothic Book"/>
                <a:cs typeface="Franklin Gothic Book"/>
              </a:rPr>
              <a:t>S</a:t>
            </a:r>
            <a:r>
              <a:rPr dirty="0" sz="2600">
                <a:latin typeface="Franklin Gothic Book"/>
                <a:cs typeface="Franklin Gothic Book"/>
              </a:rPr>
              <a:t>IDI</a:t>
            </a:r>
            <a:r>
              <a:rPr dirty="0" sz="2600" spc="-35">
                <a:latin typeface="Franklin Gothic Book"/>
                <a:cs typeface="Franklin Gothic Book"/>
              </a:rPr>
              <a:t> </a:t>
            </a:r>
            <a:r>
              <a:rPr dirty="0" sz="2600" spc="-65">
                <a:latin typeface="Franklin Gothic Book"/>
                <a:cs typeface="Franklin Gothic Book"/>
              </a:rPr>
              <a:t>A</a:t>
            </a:r>
            <a:r>
              <a:rPr dirty="0" sz="2600" spc="-5">
                <a:latin typeface="Franklin Gothic Book"/>
                <a:cs typeface="Franklin Gothic Book"/>
              </a:rPr>
              <a:t>CID</a:t>
            </a:r>
            <a:r>
              <a:rPr dirty="0" sz="2600" spc="-10">
                <a:latin typeface="Franklin Gothic Book"/>
                <a:cs typeface="Franklin Gothic Book"/>
              </a:rPr>
              <a:t>I</a:t>
            </a:r>
            <a:r>
              <a:rPr dirty="0" sz="2600">
                <a:latin typeface="Franklin Gothic Book"/>
                <a:cs typeface="Franklin Gothic Book"/>
              </a:rPr>
              <a:t>)</a:t>
            </a:r>
            <a:endParaRPr sz="26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31234" y="1158875"/>
            <a:ext cx="1816100" cy="908685"/>
          </a:xfrm>
          <a:custGeom>
            <a:avLst/>
            <a:gdLst/>
            <a:ahLst/>
            <a:cxnLst/>
            <a:rect l="l" t="t" r="r" b="b"/>
            <a:pathLst>
              <a:path w="1816100" h="908685">
                <a:moveTo>
                  <a:pt x="908050" y="0"/>
                </a:moveTo>
                <a:lnTo>
                  <a:pt x="833572" y="1506"/>
                </a:lnTo>
                <a:lnTo>
                  <a:pt x="760754" y="5947"/>
                </a:lnTo>
                <a:lnTo>
                  <a:pt x="689828" y="13206"/>
                </a:lnTo>
                <a:lnTo>
                  <a:pt x="621027" y="23165"/>
                </a:lnTo>
                <a:lnTo>
                  <a:pt x="554587" y="35708"/>
                </a:lnTo>
                <a:lnTo>
                  <a:pt x="490739" y="50718"/>
                </a:lnTo>
                <a:lnTo>
                  <a:pt x="429718" y="68077"/>
                </a:lnTo>
                <a:lnTo>
                  <a:pt x="371758" y="87668"/>
                </a:lnTo>
                <a:lnTo>
                  <a:pt x="317092" y="109375"/>
                </a:lnTo>
                <a:lnTo>
                  <a:pt x="265953" y="133080"/>
                </a:lnTo>
                <a:lnTo>
                  <a:pt x="218576" y="158666"/>
                </a:lnTo>
                <a:lnTo>
                  <a:pt x="175194" y="186016"/>
                </a:lnTo>
                <a:lnTo>
                  <a:pt x="136041" y="215013"/>
                </a:lnTo>
                <a:lnTo>
                  <a:pt x="101350" y="245540"/>
                </a:lnTo>
                <a:lnTo>
                  <a:pt x="71356" y="277481"/>
                </a:lnTo>
                <a:lnTo>
                  <a:pt x="46290" y="310717"/>
                </a:lnTo>
                <a:lnTo>
                  <a:pt x="26389" y="345132"/>
                </a:lnTo>
                <a:lnTo>
                  <a:pt x="11884" y="380608"/>
                </a:lnTo>
                <a:lnTo>
                  <a:pt x="0" y="454278"/>
                </a:lnTo>
                <a:lnTo>
                  <a:pt x="3010" y="491545"/>
                </a:lnTo>
                <a:lnTo>
                  <a:pt x="26389" y="563467"/>
                </a:lnTo>
                <a:lnTo>
                  <a:pt x="46290" y="597889"/>
                </a:lnTo>
                <a:lnTo>
                  <a:pt x="71356" y="631130"/>
                </a:lnTo>
                <a:lnTo>
                  <a:pt x="101350" y="663073"/>
                </a:lnTo>
                <a:lnTo>
                  <a:pt x="136041" y="693600"/>
                </a:lnTo>
                <a:lnTo>
                  <a:pt x="175194" y="722596"/>
                </a:lnTo>
                <a:lnTo>
                  <a:pt x="218576" y="749943"/>
                </a:lnTo>
                <a:lnTo>
                  <a:pt x="265953" y="775525"/>
                </a:lnTo>
                <a:lnTo>
                  <a:pt x="317092" y="799225"/>
                </a:lnTo>
                <a:lnTo>
                  <a:pt x="371758" y="820925"/>
                </a:lnTo>
                <a:lnTo>
                  <a:pt x="429718" y="840511"/>
                </a:lnTo>
                <a:lnTo>
                  <a:pt x="490739" y="857863"/>
                </a:lnTo>
                <a:lnTo>
                  <a:pt x="554587" y="872867"/>
                </a:lnTo>
                <a:lnTo>
                  <a:pt x="621027" y="885404"/>
                </a:lnTo>
                <a:lnTo>
                  <a:pt x="689828" y="895358"/>
                </a:lnTo>
                <a:lnTo>
                  <a:pt x="760754" y="902613"/>
                </a:lnTo>
                <a:lnTo>
                  <a:pt x="833572" y="907052"/>
                </a:lnTo>
                <a:lnTo>
                  <a:pt x="908050" y="908558"/>
                </a:lnTo>
                <a:lnTo>
                  <a:pt x="982527" y="907052"/>
                </a:lnTo>
                <a:lnTo>
                  <a:pt x="1055345" y="902613"/>
                </a:lnTo>
                <a:lnTo>
                  <a:pt x="1126271" y="895358"/>
                </a:lnTo>
                <a:lnTo>
                  <a:pt x="1195072" y="885404"/>
                </a:lnTo>
                <a:lnTo>
                  <a:pt x="1261512" y="872867"/>
                </a:lnTo>
                <a:lnTo>
                  <a:pt x="1325360" y="857863"/>
                </a:lnTo>
                <a:lnTo>
                  <a:pt x="1386381" y="840511"/>
                </a:lnTo>
                <a:lnTo>
                  <a:pt x="1444341" y="820925"/>
                </a:lnTo>
                <a:lnTo>
                  <a:pt x="1499007" y="799225"/>
                </a:lnTo>
                <a:lnTo>
                  <a:pt x="1550146" y="775525"/>
                </a:lnTo>
                <a:lnTo>
                  <a:pt x="1597523" y="749943"/>
                </a:lnTo>
                <a:lnTo>
                  <a:pt x="1640905" y="722596"/>
                </a:lnTo>
                <a:lnTo>
                  <a:pt x="1680058" y="693600"/>
                </a:lnTo>
                <a:lnTo>
                  <a:pt x="1714749" y="663073"/>
                </a:lnTo>
                <a:lnTo>
                  <a:pt x="1744743" y="631130"/>
                </a:lnTo>
                <a:lnTo>
                  <a:pt x="1769809" y="597889"/>
                </a:lnTo>
                <a:lnTo>
                  <a:pt x="1789710" y="563467"/>
                </a:lnTo>
                <a:lnTo>
                  <a:pt x="1804215" y="527980"/>
                </a:lnTo>
                <a:lnTo>
                  <a:pt x="1816100" y="454278"/>
                </a:lnTo>
                <a:lnTo>
                  <a:pt x="1813089" y="417030"/>
                </a:lnTo>
                <a:lnTo>
                  <a:pt x="1789710" y="345132"/>
                </a:lnTo>
                <a:lnTo>
                  <a:pt x="1769809" y="310717"/>
                </a:lnTo>
                <a:lnTo>
                  <a:pt x="1744743" y="277481"/>
                </a:lnTo>
                <a:lnTo>
                  <a:pt x="1714749" y="245540"/>
                </a:lnTo>
                <a:lnTo>
                  <a:pt x="1680058" y="215013"/>
                </a:lnTo>
                <a:lnTo>
                  <a:pt x="1640905" y="186016"/>
                </a:lnTo>
                <a:lnTo>
                  <a:pt x="1597523" y="158666"/>
                </a:lnTo>
                <a:lnTo>
                  <a:pt x="1550146" y="133080"/>
                </a:lnTo>
                <a:lnTo>
                  <a:pt x="1499007" y="109375"/>
                </a:lnTo>
                <a:lnTo>
                  <a:pt x="1444341" y="87668"/>
                </a:lnTo>
                <a:lnTo>
                  <a:pt x="1386381" y="68077"/>
                </a:lnTo>
                <a:lnTo>
                  <a:pt x="1325360" y="50718"/>
                </a:lnTo>
                <a:lnTo>
                  <a:pt x="1261512" y="35708"/>
                </a:lnTo>
                <a:lnTo>
                  <a:pt x="1195072" y="23165"/>
                </a:lnTo>
                <a:lnTo>
                  <a:pt x="1126271" y="13206"/>
                </a:lnTo>
                <a:lnTo>
                  <a:pt x="1055345" y="5947"/>
                </a:lnTo>
                <a:lnTo>
                  <a:pt x="982527" y="1506"/>
                </a:lnTo>
                <a:lnTo>
                  <a:pt x="90805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531234" y="1158875"/>
            <a:ext cx="1816100" cy="908685"/>
          </a:xfrm>
          <a:custGeom>
            <a:avLst/>
            <a:gdLst/>
            <a:ahLst/>
            <a:cxnLst/>
            <a:rect l="l" t="t" r="r" b="b"/>
            <a:pathLst>
              <a:path w="1816100" h="908685">
                <a:moveTo>
                  <a:pt x="0" y="454278"/>
                </a:moveTo>
                <a:lnTo>
                  <a:pt x="11884" y="380608"/>
                </a:lnTo>
                <a:lnTo>
                  <a:pt x="26389" y="345132"/>
                </a:lnTo>
                <a:lnTo>
                  <a:pt x="46290" y="310717"/>
                </a:lnTo>
                <a:lnTo>
                  <a:pt x="71356" y="277481"/>
                </a:lnTo>
                <a:lnTo>
                  <a:pt x="101350" y="245540"/>
                </a:lnTo>
                <a:lnTo>
                  <a:pt x="136041" y="215013"/>
                </a:lnTo>
                <a:lnTo>
                  <a:pt x="175194" y="186016"/>
                </a:lnTo>
                <a:lnTo>
                  <a:pt x="218576" y="158666"/>
                </a:lnTo>
                <a:lnTo>
                  <a:pt x="265953" y="133080"/>
                </a:lnTo>
                <a:lnTo>
                  <a:pt x="317092" y="109375"/>
                </a:lnTo>
                <a:lnTo>
                  <a:pt x="371758" y="87668"/>
                </a:lnTo>
                <a:lnTo>
                  <a:pt x="429718" y="68077"/>
                </a:lnTo>
                <a:lnTo>
                  <a:pt x="490739" y="50718"/>
                </a:lnTo>
                <a:lnTo>
                  <a:pt x="554587" y="35708"/>
                </a:lnTo>
                <a:lnTo>
                  <a:pt x="621027" y="23165"/>
                </a:lnTo>
                <a:lnTo>
                  <a:pt x="689828" y="13206"/>
                </a:lnTo>
                <a:lnTo>
                  <a:pt x="760754" y="5947"/>
                </a:lnTo>
                <a:lnTo>
                  <a:pt x="833572" y="1506"/>
                </a:lnTo>
                <a:lnTo>
                  <a:pt x="908050" y="0"/>
                </a:lnTo>
                <a:lnTo>
                  <a:pt x="982527" y="1506"/>
                </a:lnTo>
                <a:lnTo>
                  <a:pt x="1055345" y="5947"/>
                </a:lnTo>
                <a:lnTo>
                  <a:pt x="1126271" y="13206"/>
                </a:lnTo>
                <a:lnTo>
                  <a:pt x="1195072" y="23165"/>
                </a:lnTo>
                <a:lnTo>
                  <a:pt x="1261512" y="35708"/>
                </a:lnTo>
                <a:lnTo>
                  <a:pt x="1325360" y="50718"/>
                </a:lnTo>
                <a:lnTo>
                  <a:pt x="1386381" y="68077"/>
                </a:lnTo>
                <a:lnTo>
                  <a:pt x="1444341" y="87668"/>
                </a:lnTo>
                <a:lnTo>
                  <a:pt x="1499007" y="109375"/>
                </a:lnTo>
                <a:lnTo>
                  <a:pt x="1550146" y="133080"/>
                </a:lnTo>
                <a:lnTo>
                  <a:pt x="1597523" y="158666"/>
                </a:lnTo>
                <a:lnTo>
                  <a:pt x="1640905" y="186016"/>
                </a:lnTo>
                <a:lnTo>
                  <a:pt x="1680058" y="215013"/>
                </a:lnTo>
                <a:lnTo>
                  <a:pt x="1714749" y="245540"/>
                </a:lnTo>
                <a:lnTo>
                  <a:pt x="1744743" y="277481"/>
                </a:lnTo>
                <a:lnTo>
                  <a:pt x="1769809" y="310717"/>
                </a:lnTo>
                <a:lnTo>
                  <a:pt x="1789710" y="345132"/>
                </a:lnTo>
                <a:lnTo>
                  <a:pt x="1804215" y="380608"/>
                </a:lnTo>
                <a:lnTo>
                  <a:pt x="1816100" y="454278"/>
                </a:lnTo>
                <a:lnTo>
                  <a:pt x="1813089" y="491545"/>
                </a:lnTo>
                <a:lnTo>
                  <a:pt x="1789710" y="563467"/>
                </a:lnTo>
                <a:lnTo>
                  <a:pt x="1769809" y="597889"/>
                </a:lnTo>
                <a:lnTo>
                  <a:pt x="1744743" y="631130"/>
                </a:lnTo>
                <a:lnTo>
                  <a:pt x="1714749" y="663073"/>
                </a:lnTo>
                <a:lnTo>
                  <a:pt x="1680058" y="693600"/>
                </a:lnTo>
                <a:lnTo>
                  <a:pt x="1640905" y="722596"/>
                </a:lnTo>
                <a:lnTo>
                  <a:pt x="1597523" y="749943"/>
                </a:lnTo>
                <a:lnTo>
                  <a:pt x="1550146" y="775525"/>
                </a:lnTo>
                <a:lnTo>
                  <a:pt x="1499007" y="799225"/>
                </a:lnTo>
                <a:lnTo>
                  <a:pt x="1444341" y="820925"/>
                </a:lnTo>
                <a:lnTo>
                  <a:pt x="1386381" y="840511"/>
                </a:lnTo>
                <a:lnTo>
                  <a:pt x="1325360" y="857863"/>
                </a:lnTo>
                <a:lnTo>
                  <a:pt x="1261512" y="872867"/>
                </a:lnTo>
                <a:lnTo>
                  <a:pt x="1195072" y="885404"/>
                </a:lnTo>
                <a:lnTo>
                  <a:pt x="1126271" y="895358"/>
                </a:lnTo>
                <a:lnTo>
                  <a:pt x="1055345" y="902613"/>
                </a:lnTo>
                <a:lnTo>
                  <a:pt x="982527" y="907052"/>
                </a:lnTo>
                <a:lnTo>
                  <a:pt x="908050" y="908558"/>
                </a:lnTo>
                <a:lnTo>
                  <a:pt x="833572" y="907052"/>
                </a:lnTo>
                <a:lnTo>
                  <a:pt x="760754" y="902613"/>
                </a:lnTo>
                <a:lnTo>
                  <a:pt x="689828" y="895358"/>
                </a:lnTo>
                <a:lnTo>
                  <a:pt x="621027" y="885404"/>
                </a:lnTo>
                <a:lnTo>
                  <a:pt x="554587" y="872867"/>
                </a:lnTo>
                <a:lnTo>
                  <a:pt x="490739" y="857863"/>
                </a:lnTo>
                <a:lnTo>
                  <a:pt x="429718" y="840511"/>
                </a:lnTo>
                <a:lnTo>
                  <a:pt x="371758" y="820925"/>
                </a:lnTo>
                <a:lnTo>
                  <a:pt x="317092" y="799225"/>
                </a:lnTo>
                <a:lnTo>
                  <a:pt x="265953" y="775525"/>
                </a:lnTo>
                <a:lnTo>
                  <a:pt x="218576" y="749943"/>
                </a:lnTo>
                <a:lnTo>
                  <a:pt x="175194" y="722596"/>
                </a:lnTo>
                <a:lnTo>
                  <a:pt x="136041" y="693600"/>
                </a:lnTo>
                <a:lnTo>
                  <a:pt x="101350" y="663073"/>
                </a:lnTo>
                <a:lnTo>
                  <a:pt x="71356" y="631130"/>
                </a:lnTo>
                <a:lnTo>
                  <a:pt x="46290" y="597889"/>
                </a:lnTo>
                <a:lnTo>
                  <a:pt x="26389" y="563467"/>
                </a:lnTo>
                <a:lnTo>
                  <a:pt x="11884" y="527980"/>
                </a:lnTo>
                <a:lnTo>
                  <a:pt x="0" y="454278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744214" y="1364356"/>
            <a:ext cx="1391285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1925" marR="5080" indent="-14986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ome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cl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ur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 t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ad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95671" y="1994415"/>
            <a:ext cx="3048000" cy="584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81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Com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endParaRPr sz="2000">
              <a:latin typeface="Franklin Gothic Book"/>
              <a:cs typeface="Franklin Gothic Book"/>
            </a:endParaRPr>
          </a:p>
          <a:p>
            <a:pPr algn="ctr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>
                <a:latin typeface="Franklin Gothic Book"/>
                <a:cs typeface="Franklin Gothic Book"/>
              </a:rPr>
              <a:t>ù 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igeno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847460" y="2549144"/>
            <a:ext cx="1333500" cy="0"/>
          </a:xfrm>
          <a:custGeom>
            <a:avLst/>
            <a:gdLst/>
            <a:ahLst/>
            <a:cxnLst/>
            <a:rect l="l" t="t" r="r" b="b"/>
            <a:pathLst>
              <a:path w="1333500" h="0">
                <a:moveTo>
                  <a:pt x="0" y="0"/>
                </a:moveTo>
                <a:lnTo>
                  <a:pt x="133349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6835520" y="2612129"/>
            <a:ext cx="37020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65" b="1">
                <a:latin typeface="Franklin Gothic Book"/>
                <a:cs typeface="Franklin Gothic Book"/>
              </a:rPr>
              <a:t>X</a:t>
            </a:r>
            <a:r>
              <a:rPr dirty="0" sz="2400" spc="-20" b="1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96848" y="495287"/>
            <a:ext cx="106743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10" b="1">
                <a:solidFill>
                  <a:srgbClr val="C00000"/>
                </a:solidFill>
                <a:latin typeface="Franklin Gothic Book"/>
                <a:cs typeface="Franklin Gothic Book"/>
              </a:rPr>
              <a:t>OSS</a:t>
            </a:r>
            <a:r>
              <a:rPr dirty="0" sz="2800" spc="-5" b="1">
                <a:solidFill>
                  <a:srgbClr val="C00000"/>
                </a:solidFill>
                <a:latin typeface="Franklin Gothic Book"/>
                <a:cs typeface="Franklin Gothic Book"/>
              </a:rPr>
              <a:t>I</a:t>
            </a:r>
            <a:r>
              <a:rPr dirty="0" sz="2800" spc="-15" b="1">
                <a:solidFill>
                  <a:srgbClr val="C00000"/>
                </a:solidFill>
                <a:latin typeface="Franklin Gothic Book"/>
                <a:cs typeface="Franklin Gothic Book"/>
              </a:rPr>
              <a:t>DI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64478" y="3470637"/>
            <a:ext cx="2416810" cy="640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18542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Il nome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200" spc="-10" b="1">
                <a:latin typeface="Franklin Gothic Book"/>
                <a:cs typeface="Franklin Gothic Book"/>
              </a:rPr>
              <a:t>An</a:t>
            </a:r>
            <a:r>
              <a:rPr dirty="0" sz="2200" spc="-15" b="1">
                <a:latin typeface="Franklin Gothic Book"/>
                <a:cs typeface="Franklin Gothic Book"/>
              </a:rPr>
              <a:t>idride</a:t>
            </a:r>
            <a:r>
              <a:rPr dirty="0" sz="2200" spc="-15" b="1">
                <a:latin typeface="Franklin Gothic Book"/>
                <a:cs typeface="Franklin Gothic Book"/>
              </a:rPr>
              <a:t> </a:t>
            </a:r>
            <a:r>
              <a:rPr dirty="0" sz="2200" b="1">
                <a:latin typeface="Franklin Gothic Book"/>
                <a:cs typeface="Franklin Gothic Book"/>
              </a:rPr>
              <a:t>(p</a:t>
            </a:r>
            <a:r>
              <a:rPr dirty="0" sz="2200" spc="-5" b="1">
                <a:latin typeface="Franklin Gothic Book"/>
                <a:cs typeface="Franklin Gothic Book"/>
              </a:rPr>
              <a:t>re</a:t>
            </a:r>
            <a:r>
              <a:rPr dirty="0" sz="2200" b="1">
                <a:latin typeface="Franklin Gothic Book"/>
                <a:cs typeface="Franklin Gothic Book"/>
              </a:rPr>
              <a:t>f</a:t>
            </a:r>
            <a:r>
              <a:rPr dirty="0" sz="2200" spc="-10" b="1">
                <a:latin typeface="Franklin Gothic Book"/>
                <a:cs typeface="Franklin Gothic Book"/>
              </a:rPr>
              <a:t>i</a:t>
            </a:r>
            <a:r>
              <a:rPr dirty="0" sz="2200" spc="-5" b="1">
                <a:latin typeface="Franklin Gothic Book"/>
                <a:cs typeface="Franklin Gothic Book"/>
              </a:rPr>
              <a:t>s</a:t>
            </a:r>
            <a:r>
              <a:rPr dirty="0" sz="2200" spc="-15" b="1">
                <a:latin typeface="Franklin Gothic Book"/>
                <a:cs typeface="Franklin Gothic Book"/>
              </a:rPr>
              <a:t>s</a:t>
            </a:r>
            <a:r>
              <a:rPr dirty="0" sz="2200" spc="10" b="1">
                <a:latin typeface="Franklin Gothic Book"/>
                <a:cs typeface="Franklin Gothic Book"/>
              </a:rPr>
              <a:t>o</a:t>
            </a:r>
            <a:r>
              <a:rPr dirty="0" sz="2200" spc="-10" b="1">
                <a:latin typeface="Franklin Gothic Book"/>
                <a:cs typeface="Franklin Gothic Book"/>
              </a:rPr>
              <a:t>-)</a:t>
            </a:r>
            <a:r>
              <a:rPr dirty="0" sz="2200" spc="-35" b="1">
                <a:latin typeface="Franklin Gothic Book"/>
                <a:cs typeface="Franklin Gothic Book"/>
              </a:rPr>
              <a:t> </a:t>
            </a:r>
            <a:r>
              <a:rPr dirty="0" sz="2200" spc="-20" b="1">
                <a:latin typeface="Franklin Gothic Book"/>
                <a:cs typeface="Franklin Gothic Book"/>
              </a:rPr>
              <a:t>X</a:t>
            </a:r>
            <a:r>
              <a:rPr dirty="0" sz="2200" spc="0" b="1">
                <a:latin typeface="Franklin Gothic Book"/>
                <a:cs typeface="Franklin Gothic Book"/>
              </a:rPr>
              <a:t>-</a:t>
            </a:r>
            <a:r>
              <a:rPr dirty="0" sz="2200" spc="-5" b="1">
                <a:latin typeface="Franklin Gothic Book"/>
                <a:cs typeface="Franklin Gothic Book"/>
              </a:rPr>
              <a:t>s</a:t>
            </a:r>
            <a:r>
              <a:rPr dirty="0" sz="2200" spc="-10" b="1">
                <a:latin typeface="Franklin Gothic Book"/>
                <a:cs typeface="Franklin Gothic Book"/>
              </a:rPr>
              <a:t>u</a:t>
            </a:r>
            <a:r>
              <a:rPr dirty="0" sz="2200" spc="45" b="1">
                <a:latin typeface="Franklin Gothic Book"/>
                <a:cs typeface="Franklin Gothic Book"/>
              </a:rPr>
              <a:t>f</a:t>
            </a:r>
            <a:r>
              <a:rPr dirty="0" sz="2200" b="1">
                <a:latin typeface="Franklin Gothic Book"/>
                <a:cs typeface="Franklin Gothic Book"/>
              </a:rPr>
              <a:t>f</a:t>
            </a:r>
            <a:r>
              <a:rPr dirty="0" sz="2200" spc="-15" b="1">
                <a:latin typeface="Franklin Gothic Book"/>
                <a:cs typeface="Franklin Gothic Book"/>
              </a:rPr>
              <a:t>isso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35455" y="2253883"/>
            <a:ext cx="3499485" cy="1399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065" marR="5080" indent="1905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Son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co</a:t>
            </a:r>
            <a:r>
              <a:rPr dirty="0" sz="2000" spc="-15" b="1">
                <a:latin typeface="Franklin Gothic Book"/>
                <a:cs typeface="Franklin Gothic Book"/>
              </a:rPr>
              <a:t>m</a:t>
            </a:r>
            <a:r>
              <a:rPr dirty="0" sz="2000" spc="-5" b="1">
                <a:latin typeface="Franklin Gothic Book"/>
                <a:cs typeface="Franklin Gothic Book"/>
              </a:rPr>
              <a:t>po</a:t>
            </a:r>
            <a:r>
              <a:rPr dirty="0" sz="2000" spc="-10" b="1">
                <a:latin typeface="Franklin Gothic Book"/>
                <a:cs typeface="Franklin Gothic Book"/>
              </a:rPr>
              <a:t>s</a:t>
            </a:r>
            <a:r>
              <a:rPr dirty="0" sz="2000" b="1">
                <a:latin typeface="Franklin Gothic Book"/>
                <a:cs typeface="Franklin Gothic Book"/>
              </a:rPr>
              <a:t>ti</a:t>
            </a:r>
            <a:r>
              <a:rPr dirty="0" sz="2000" spc="-45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c</a:t>
            </a:r>
            <a:r>
              <a:rPr dirty="0" sz="2000" spc="-25" b="1">
                <a:latin typeface="Franklin Gothic Book"/>
                <a:cs typeface="Franklin Gothic Book"/>
              </a:rPr>
              <a:t>o</a:t>
            </a:r>
            <a:r>
              <a:rPr dirty="0" sz="2000" spc="-15" b="1">
                <a:latin typeface="Franklin Gothic Book"/>
                <a:cs typeface="Franklin Gothic Book"/>
              </a:rPr>
              <a:t>v</a:t>
            </a:r>
            <a:r>
              <a:rPr dirty="0" sz="2000" b="1">
                <a:latin typeface="Franklin Gothic Book"/>
                <a:cs typeface="Franklin Gothic Book"/>
              </a:rPr>
              <a:t>al</a:t>
            </a:r>
            <a:r>
              <a:rPr dirty="0" sz="2000" spc="-5" b="1">
                <a:latin typeface="Franklin Gothic Book"/>
                <a:cs typeface="Franklin Gothic Book"/>
              </a:rPr>
              <a:t>e</a:t>
            </a:r>
            <a:r>
              <a:rPr dirty="0" sz="2000" spc="-10" b="1">
                <a:latin typeface="Franklin Gothic Book"/>
                <a:cs typeface="Franklin Gothic Book"/>
              </a:rPr>
              <a:t>n</a:t>
            </a:r>
            <a:r>
              <a:rPr dirty="0" sz="2000" b="1">
                <a:latin typeface="Franklin Gothic Book"/>
                <a:cs typeface="Franklin Gothic Book"/>
              </a:rPr>
              <a:t>ti</a:t>
            </a:r>
            <a:r>
              <a:rPr dirty="0" sz="2000" spc="-30" b="1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ché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n</a:t>
            </a:r>
            <a:r>
              <a:rPr dirty="0" sz="2000" spc="5" u="heavy">
                <a:latin typeface="Franklin Gothic Book"/>
                <a:cs typeface="Franklin Gothic Book"/>
              </a:rPr>
              <a:t>o</a:t>
            </a:r>
            <a:r>
              <a:rPr dirty="0" sz="2000" u="heavy">
                <a:latin typeface="Franklin Gothic Book"/>
                <a:cs typeface="Franklin Gothic Book"/>
              </a:rPr>
              <a:t>n</a:t>
            </a:r>
            <a:r>
              <a:rPr dirty="0" sz="2000" spc="-20" u="heavy">
                <a:latin typeface="Times New Roman"/>
                <a:cs typeface="Times New Roman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c’è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 u="heavy">
                <a:latin typeface="Franklin Gothic Book"/>
                <a:cs typeface="Franklin Gothic Book"/>
              </a:rPr>
              <a:t>grande </a:t>
            </a:r>
            <a:r>
              <a:rPr dirty="0" sz="2000" u="heavy">
                <a:latin typeface="Franklin Gothic Book"/>
                <a:cs typeface="Franklin Gothic Book"/>
              </a:rPr>
              <a:t>di</a:t>
            </a:r>
            <a:r>
              <a:rPr dirty="0" sz="2000" spc="40" u="heavy">
                <a:latin typeface="Franklin Gothic Book"/>
                <a:cs typeface="Franklin Gothic Book"/>
              </a:rPr>
              <a:t>f</a:t>
            </a:r>
            <a:r>
              <a:rPr dirty="0" sz="2000" spc="-50" u="heavy">
                <a:latin typeface="Franklin Gothic Book"/>
                <a:cs typeface="Franklin Gothic Book"/>
              </a:rPr>
              <a:t>f</a:t>
            </a:r>
            <a:r>
              <a:rPr dirty="0" sz="2000" u="heavy">
                <a:latin typeface="Franklin Gothic Book"/>
                <a:cs typeface="Franklin Gothic Book"/>
              </a:rPr>
              <a:t>erenza</a:t>
            </a:r>
            <a:r>
              <a:rPr dirty="0" sz="2000" spc="-15" u="heavy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di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el</a:t>
            </a:r>
            <a:r>
              <a:rPr dirty="0" sz="2000" spc="-20" u="heavy">
                <a:latin typeface="Franklin Gothic Book"/>
                <a:cs typeface="Franklin Gothic Book"/>
              </a:rPr>
              <a:t>e</a:t>
            </a:r>
            <a:r>
              <a:rPr dirty="0" sz="2000" u="heavy">
                <a:latin typeface="Franklin Gothic Book"/>
                <a:cs typeface="Franklin Gothic Book"/>
              </a:rPr>
              <a:t>t</a:t>
            </a:r>
            <a:r>
              <a:rPr dirty="0" sz="2000" spc="-10" u="heavy">
                <a:latin typeface="Franklin Gothic Book"/>
                <a:cs typeface="Franklin Gothic Book"/>
              </a:rPr>
              <a:t>t</a:t>
            </a:r>
            <a:r>
              <a:rPr dirty="0" sz="2000" spc="-40" u="heavy">
                <a:latin typeface="Franklin Gothic Book"/>
                <a:cs typeface="Franklin Gothic Book"/>
              </a:rPr>
              <a:t>r</a:t>
            </a:r>
            <a:r>
              <a:rPr dirty="0" sz="2000" u="heavy">
                <a:latin typeface="Franklin Gothic Book"/>
                <a:cs typeface="Franklin Gothic Book"/>
              </a:rPr>
              <a:t>o</a:t>
            </a:r>
            <a:r>
              <a:rPr dirty="0" sz="2000" spc="5" u="heavy">
                <a:latin typeface="Franklin Gothic Book"/>
                <a:cs typeface="Franklin Gothic Book"/>
              </a:rPr>
              <a:t>n</a:t>
            </a:r>
            <a:r>
              <a:rPr dirty="0" sz="2000" u="heavy">
                <a:latin typeface="Franklin Gothic Book"/>
                <a:cs typeface="Franklin Gothic Book"/>
              </a:rPr>
              <a:t>ega</a:t>
            </a:r>
            <a:r>
              <a:rPr dirty="0" sz="2000" spc="-15" u="heavy">
                <a:latin typeface="Franklin Gothic Book"/>
                <a:cs typeface="Franklin Gothic Book"/>
              </a:rPr>
              <a:t>t</a:t>
            </a:r>
            <a:r>
              <a:rPr dirty="0" sz="2000" spc="-5" u="heavy">
                <a:latin typeface="Franklin Gothic Book"/>
                <a:cs typeface="Franklin Gothic Book"/>
              </a:rPr>
              <a:t>iv</a:t>
            </a:r>
            <a:r>
              <a:rPr dirty="0" sz="2000" spc="-10" u="heavy">
                <a:latin typeface="Franklin Gothic Book"/>
                <a:cs typeface="Franklin Gothic Book"/>
              </a:rPr>
              <a:t>i</a:t>
            </a:r>
            <a:r>
              <a:rPr dirty="0" sz="2000" u="heavy">
                <a:latin typeface="Franklin Gothic Book"/>
                <a:cs typeface="Franklin Gothic Book"/>
              </a:rPr>
              <a:t>tà</a:t>
            </a:r>
            <a:r>
              <a:rPr dirty="0" sz="2000" spc="10" u="heavy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fra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 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X</a:t>
            </a:r>
            <a:endParaRPr sz="2000">
              <a:latin typeface="Franklin Gothic Book"/>
              <a:cs typeface="Franklin Gothic Book"/>
            </a:endParaRPr>
          </a:p>
          <a:p>
            <a:pPr algn="ctr" marL="50800">
              <a:lnSpc>
                <a:spcPct val="100000"/>
              </a:lnSpc>
              <a:spcBef>
                <a:spcPts val="1575"/>
              </a:spcBef>
            </a:pPr>
            <a:r>
              <a:rPr dirty="0" sz="2000" spc="5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2000" spc="-5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dirty="0" sz="2000">
                <a:solidFill>
                  <a:srgbClr val="FF0000"/>
                </a:solidFill>
                <a:latin typeface="Comic Sans MS"/>
                <a:cs typeface="Comic Sans MS"/>
              </a:rPr>
              <a:t>, </a:t>
            </a:r>
            <a:r>
              <a:rPr dirty="0" sz="2000" spc="-10">
                <a:solidFill>
                  <a:srgbClr val="FF0000"/>
                </a:solidFill>
                <a:latin typeface="Comic Sans MS"/>
                <a:cs typeface="Comic Sans MS"/>
              </a:rPr>
              <a:t>+</a:t>
            </a:r>
            <a:r>
              <a:rPr dirty="0" sz="2000" spc="-5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dirty="0" sz="2000">
                <a:solidFill>
                  <a:srgbClr val="FF0000"/>
                </a:solidFill>
                <a:latin typeface="Comic Sans MS"/>
                <a:cs typeface="Comic Sans MS"/>
              </a:rPr>
              <a:t>, </a:t>
            </a:r>
            <a:r>
              <a:rPr dirty="0" sz="2000" spc="-10">
                <a:solidFill>
                  <a:srgbClr val="FF0000"/>
                </a:solidFill>
                <a:latin typeface="Comic Sans MS"/>
                <a:cs typeface="Comic Sans MS"/>
              </a:rPr>
              <a:t>+</a:t>
            </a:r>
            <a:r>
              <a:rPr dirty="0" sz="2000" spc="-5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  <a:r>
              <a:rPr dirty="0" sz="2000">
                <a:solidFill>
                  <a:srgbClr val="FF0000"/>
                </a:solidFill>
                <a:latin typeface="Comic Sans MS"/>
                <a:cs typeface="Comic Sans MS"/>
              </a:rPr>
              <a:t>, </a:t>
            </a:r>
            <a:r>
              <a:rPr dirty="0" sz="2000" spc="-5">
                <a:solidFill>
                  <a:srgbClr val="FF0000"/>
                </a:solidFill>
                <a:latin typeface="Comic Sans MS"/>
                <a:cs typeface="Comic Sans MS"/>
              </a:rPr>
              <a:t>+5</a:t>
            </a:r>
            <a:r>
              <a:rPr dirty="0" sz="2000">
                <a:solidFill>
                  <a:srgbClr val="FF0000"/>
                </a:solidFill>
                <a:latin typeface="Comic Sans MS"/>
                <a:cs typeface="Comic Sans MS"/>
              </a:rPr>
              <a:t>, </a:t>
            </a:r>
            <a:r>
              <a:rPr dirty="0" sz="2000" spc="-5">
                <a:solidFill>
                  <a:srgbClr val="FF0000"/>
                </a:solidFill>
                <a:latin typeface="Comic Sans MS"/>
                <a:cs typeface="Comic Sans MS"/>
              </a:rPr>
              <a:t>+7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7086" y="3374905"/>
            <a:ext cx="34861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 i="1">
                <a:latin typeface="Franklin Gothic Book"/>
                <a:cs typeface="Franklin Gothic Book"/>
              </a:rPr>
              <a:t>Es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02030" y="4036308"/>
            <a:ext cx="819150" cy="631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4765">
              <a:lnSpc>
                <a:spcPts val="1430"/>
              </a:lnSpc>
              <a:tabLst>
                <a:tab pos="516890" algn="l"/>
              </a:tabLst>
            </a:pP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+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dirty="0" sz="160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dirty="0" sz="1600" spc="-20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ts val="3110"/>
              </a:lnSpc>
            </a:pPr>
            <a:r>
              <a:rPr dirty="0" sz="3000">
                <a:latin typeface="Comic Sans MS"/>
                <a:cs typeface="Comic Sans MS"/>
              </a:rPr>
              <a:t>C</a:t>
            </a:r>
            <a:r>
              <a:rPr dirty="0" sz="3000" spc="-10">
                <a:latin typeface="Comic Sans MS"/>
                <a:cs typeface="Comic Sans MS"/>
              </a:rPr>
              <a:t>l</a:t>
            </a:r>
            <a:r>
              <a:rPr dirty="0" baseline="-20833" sz="3000">
                <a:latin typeface="Comic Sans MS"/>
                <a:cs typeface="Comic Sans MS"/>
              </a:rPr>
              <a:t>2</a:t>
            </a:r>
            <a:r>
              <a:rPr dirty="0" sz="3000">
                <a:latin typeface="Comic Sans MS"/>
                <a:cs typeface="Comic Sans MS"/>
              </a:rPr>
              <a:t>O</a:t>
            </a:r>
            <a:endParaRPr sz="3000">
              <a:latin typeface="Comic Sans MS"/>
              <a:cs typeface="Comic Sans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194051" y="4264780"/>
            <a:ext cx="248348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idr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ipo</a:t>
            </a:r>
            <a:r>
              <a:rPr dirty="0" sz="2400" spc="-10">
                <a:latin typeface="Franklin Gothic Book"/>
                <a:cs typeface="Franklin Gothic Book"/>
              </a:rPr>
              <a:t>clo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 b="1">
                <a:latin typeface="Franklin Gothic Book"/>
                <a:cs typeface="Franklin Gothic Book"/>
              </a:rPr>
              <a:t>osa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75182" y="3310421"/>
            <a:ext cx="382905" cy="433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>
                <a:latin typeface="Comic Sans MS"/>
                <a:cs typeface="Comic Sans MS"/>
              </a:rPr>
              <a:t>Cl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69721" y="4717269"/>
            <a:ext cx="975360" cy="670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290">
              <a:lnSpc>
                <a:spcPts val="1585"/>
              </a:lnSpc>
              <a:tabLst>
                <a:tab pos="558165" algn="l"/>
              </a:tabLst>
            </a:pP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+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  <a:r>
              <a:rPr dirty="0" sz="160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ts val="3265"/>
              </a:lnSpc>
            </a:pPr>
            <a:r>
              <a:rPr dirty="0" sz="3000" spc="-20">
                <a:latin typeface="Comic Sans MS"/>
                <a:cs typeface="Comic Sans MS"/>
              </a:rPr>
              <a:t>C</a:t>
            </a:r>
            <a:r>
              <a:rPr dirty="0" sz="3000" spc="-20">
                <a:latin typeface="Comic Sans MS"/>
                <a:cs typeface="Comic Sans MS"/>
              </a:rPr>
              <a:t>l</a:t>
            </a:r>
            <a:r>
              <a:rPr dirty="0" baseline="-20833" sz="3000">
                <a:latin typeface="Comic Sans MS"/>
                <a:cs typeface="Comic Sans MS"/>
              </a:rPr>
              <a:t>2</a:t>
            </a:r>
            <a:r>
              <a:rPr dirty="0" sz="3000" spc="5">
                <a:latin typeface="Comic Sans MS"/>
                <a:cs typeface="Comic Sans MS"/>
              </a:rPr>
              <a:t>O</a:t>
            </a:r>
            <a:r>
              <a:rPr dirty="0" baseline="-20833" sz="3000">
                <a:latin typeface="Comic Sans MS"/>
                <a:cs typeface="Comic Sans MS"/>
              </a:rPr>
              <a:t>3</a:t>
            </a:r>
            <a:endParaRPr baseline="-20833" sz="3000">
              <a:latin typeface="Comic Sans MS"/>
              <a:cs typeface="Comic Sans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17295" y="5456358"/>
            <a:ext cx="975360" cy="670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290">
              <a:lnSpc>
                <a:spcPts val="1585"/>
              </a:lnSpc>
              <a:tabLst>
                <a:tab pos="617855" algn="l"/>
              </a:tabLst>
            </a:pP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+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5</a:t>
            </a:r>
            <a:r>
              <a:rPr dirty="0" sz="160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ts val="3265"/>
              </a:lnSpc>
            </a:pPr>
            <a:r>
              <a:rPr dirty="0" sz="3000" spc="-20">
                <a:latin typeface="Comic Sans MS"/>
                <a:cs typeface="Comic Sans MS"/>
              </a:rPr>
              <a:t>C</a:t>
            </a:r>
            <a:r>
              <a:rPr dirty="0" sz="3000" spc="-20">
                <a:latin typeface="Comic Sans MS"/>
                <a:cs typeface="Comic Sans MS"/>
              </a:rPr>
              <a:t>l</a:t>
            </a:r>
            <a:r>
              <a:rPr dirty="0" baseline="-20833" sz="3000">
                <a:latin typeface="Comic Sans MS"/>
                <a:cs typeface="Comic Sans MS"/>
              </a:rPr>
              <a:t>2</a:t>
            </a:r>
            <a:r>
              <a:rPr dirty="0" sz="3000" spc="5">
                <a:latin typeface="Comic Sans MS"/>
                <a:cs typeface="Comic Sans MS"/>
              </a:rPr>
              <a:t>O</a:t>
            </a:r>
            <a:r>
              <a:rPr dirty="0" baseline="-20833" sz="3000">
                <a:latin typeface="Comic Sans MS"/>
                <a:cs typeface="Comic Sans MS"/>
              </a:rPr>
              <a:t>5</a:t>
            </a:r>
            <a:endParaRPr baseline="-20833" sz="3000">
              <a:latin typeface="Comic Sans MS"/>
              <a:cs typeface="Comic Sans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55091" y="6198851"/>
            <a:ext cx="975360" cy="671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290">
              <a:lnSpc>
                <a:spcPts val="1585"/>
              </a:lnSpc>
              <a:tabLst>
                <a:tab pos="558165" algn="l"/>
              </a:tabLst>
            </a:pP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+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7</a:t>
            </a:r>
            <a:r>
              <a:rPr dirty="0" sz="160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ts val="3265"/>
              </a:lnSpc>
            </a:pPr>
            <a:r>
              <a:rPr dirty="0" sz="3000">
                <a:latin typeface="Comic Sans MS"/>
                <a:cs typeface="Comic Sans MS"/>
              </a:rPr>
              <a:t>C</a:t>
            </a:r>
            <a:r>
              <a:rPr dirty="0" sz="3000" spc="-10">
                <a:latin typeface="Comic Sans MS"/>
                <a:cs typeface="Comic Sans MS"/>
              </a:rPr>
              <a:t>l</a:t>
            </a:r>
            <a:r>
              <a:rPr dirty="0" baseline="-20833" sz="3000" spc="-7">
                <a:latin typeface="Comic Sans MS"/>
                <a:cs typeface="Comic Sans MS"/>
              </a:rPr>
              <a:t>2</a:t>
            </a:r>
            <a:r>
              <a:rPr dirty="0" sz="3000" spc="5">
                <a:latin typeface="Comic Sans MS"/>
                <a:cs typeface="Comic Sans MS"/>
              </a:rPr>
              <a:t>O</a:t>
            </a:r>
            <a:r>
              <a:rPr dirty="0" baseline="-20833" sz="3000">
                <a:latin typeface="Comic Sans MS"/>
                <a:cs typeface="Comic Sans MS"/>
              </a:rPr>
              <a:t>7</a:t>
            </a:r>
            <a:endParaRPr baseline="-20833" sz="3000">
              <a:latin typeface="Comic Sans MS"/>
              <a:cs typeface="Comic Sans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74773" y="4994141"/>
            <a:ext cx="2091689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idr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clor</a:t>
            </a:r>
            <a:r>
              <a:rPr dirty="0" sz="2400" spc="-5" b="1">
                <a:latin typeface="Franklin Gothic Book"/>
                <a:cs typeface="Franklin Gothic Book"/>
              </a:rPr>
              <a:t>os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33066" y="5717432"/>
            <a:ext cx="200342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idr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clor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47138" y="6392868"/>
            <a:ext cx="242697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idr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p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0" b="1">
                <a:latin typeface="Franklin Gothic Book"/>
                <a:cs typeface="Franklin Gothic Book"/>
              </a:rPr>
              <a:t>r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lor</a:t>
            </a:r>
            <a:r>
              <a:rPr dirty="0" sz="2400" spc="-15" b="1">
                <a:latin typeface="Franklin Gothic Book"/>
                <a:cs typeface="Franklin Gothic Book"/>
              </a:rPr>
              <a:t>i</a:t>
            </a:r>
            <a:r>
              <a:rPr dirty="0" sz="2400" spc="-5" b="1">
                <a:latin typeface="Franklin Gothic Book"/>
                <a:cs typeface="Franklin Gothic Book"/>
              </a:rPr>
              <a:t>c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475613" y="3462909"/>
            <a:ext cx="360045" cy="76200"/>
          </a:xfrm>
          <a:custGeom>
            <a:avLst/>
            <a:gdLst/>
            <a:ahLst/>
            <a:cxnLst/>
            <a:rect l="l" t="t" r="r" b="b"/>
            <a:pathLst>
              <a:path w="360044" h="76200">
                <a:moveTo>
                  <a:pt x="283844" y="0"/>
                </a:moveTo>
                <a:lnTo>
                  <a:pt x="283844" y="76200"/>
                </a:lnTo>
                <a:lnTo>
                  <a:pt x="350646" y="42799"/>
                </a:lnTo>
                <a:lnTo>
                  <a:pt x="296544" y="42799"/>
                </a:lnTo>
                <a:lnTo>
                  <a:pt x="296544" y="33274"/>
                </a:lnTo>
                <a:lnTo>
                  <a:pt x="350393" y="33274"/>
                </a:lnTo>
                <a:lnTo>
                  <a:pt x="283844" y="0"/>
                </a:lnTo>
                <a:close/>
              </a:path>
              <a:path w="360044" h="76200">
                <a:moveTo>
                  <a:pt x="283844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283844" y="42799"/>
                </a:lnTo>
                <a:lnTo>
                  <a:pt x="283844" y="33274"/>
                </a:lnTo>
                <a:close/>
              </a:path>
              <a:path w="360044" h="76200">
                <a:moveTo>
                  <a:pt x="350393" y="33274"/>
                </a:moveTo>
                <a:lnTo>
                  <a:pt x="296544" y="33274"/>
                </a:lnTo>
                <a:lnTo>
                  <a:pt x="296544" y="42799"/>
                </a:lnTo>
                <a:lnTo>
                  <a:pt x="350646" y="42799"/>
                </a:lnTo>
                <a:lnTo>
                  <a:pt x="360044" y="38100"/>
                </a:lnTo>
                <a:lnTo>
                  <a:pt x="350393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862571" y="4868417"/>
            <a:ext cx="171450" cy="1212215"/>
          </a:xfrm>
          <a:custGeom>
            <a:avLst/>
            <a:gdLst/>
            <a:ahLst/>
            <a:cxnLst/>
            <a:rect l="l" t="t" r="r" b="b"/>
            <a:pathLst>
              <a:path w="171450" h="1212214">
                <a:moveTo>
                  <a:pt x="57150" y="1040447"/>
                </a:moveTo>
                <a:lnTo>
                  <a:pt x="0" y="1040447"/>
                </a:lnTo>
                <a:lnTo>
                  <a:pt x="85725" y="1211897"/>
                </a:lnTo>
                <a:lnTo>
                  <a:pt x="157162" y="1069022"/>
                </a:lnTo>
                <a:lnTo>
                  <a:pt x="57150" y="1069022"/>
                </a:lnTo>
                <a:lnTo>
                  <a:pt x="57150" y="1040447"/>
                </a:lnTo>
                <a:close/>
              </a:path>
              <a:path w="171450" h="1212214">
                <a:moveTo>
                  <a:pt x="114300" y="0"/>
                </a:moveTo>
                <a:lnTo>
                  <a:pt x="57150" y="0"/>
                </a:lnTo>
                <a:lnTo>
                  <a:pt x="57150" y="1069022"/>
                </a:lnTo>
                <a:lnTo>
                  <a:pt x="114300" y="1069022"/>
                </a:lnTo>
                <a:lnTo>
                  <a:pt x="114300" y="0"/>
                </a:lnTo>
                <a:close/>
              </a:path>
              <a:path w="171450" h="1212214">
                <a:moveTo>
                  <a:pt x="171450" y="1040447"/>
                </a:moveTo>
                <a:lnTo>
                  <a:pt x="114300" y="1040447"/>
                </a:lnTo>
                <a:lnTo>
                  <a:pt x="114300" y="1069022"/>
                </a:lnTo>
                <a:lnTo>
                  <a:pt x="157162" y="1069022"/>
                </a:lnTo>
                <a:lnTo>
                  <a:pt x="171450" y="10404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26" name="object 26"/>
          <p:cNvGraphicFramePr>
            <a:graphicFrameLocks noGrp="1"/>
          </p:cNvGraphicFramePr>
          <p:nvPr/>
        </p:nvGraphicFramePr>
        <p:xfrm>
          <a:off x="5429758" y="4718050"/>
          <a:ext cx="3510915" cy="1610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8215"/>
                <a:gridCol w="864107"/>
                <a:gridCol w="899033"/>
              </a:tblGrid>
              <a:tr h="396239">
                <a:tc rowSpan="4"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Comic Sans MS"/>
                          <a:cs typeface="Comic Sans MS"/>
                        </a:rPr>
                        <a:t>n.d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dirty="0" sz="2000" spc="5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dirty="0" sz="2000" spc="5">
                          <a:latin typeface="Comic Sans MS"/>
                          <a:cs typeface="Comic Sans MS"/>
                        </a:rPr>
                        <a:t>x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.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Comic Sans MS"/>
                          <a:cs typeface="Comic Sans MS"/>
                        </a:rPr>
                        <a:t>cr</a:t>
                      </a:r>
                      <a:r>
                        <a:rPr dirty="0" sz="2000" spc="-15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sc</a:t>
                      </a:r>
                      <a:r>
                        <a:rPr dirty="0" sz="2000" spc="-15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dirty="0" sz="2000" spc="-5">
                          <a:latin typeface="Comic Sans MS"/>
                          <a:cs typeface="Comic Sans MS"/>
                        </a:rPr>
                        <a:t>nte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 spc="-5" b="1">
                          <a:latin typeface="Comic Sans MS"/>
                          <a:cs typeface="Comic Sans MS"/>
                        </a:rPr>
                        <a:t>ip</a:t>
                      </a:r>
                      <a:r>
                        <a:rPr dirty="0" sz="2000" spc="5" b="1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dirty="0" sz="2000" b="1">
                          <a:latin typeface="Comic Sans MS"/>
                          <a:cs typeface="Comic Sans MS"/>
                        </a:rPr>
                        <a:t>-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</a:pPr>
                      <a:r>
                        <a:rPr dirty="0" sz="2000" b="1">
                          <a:latin typeface="Comic Sans MS"/>
                          <a:cs typeface="Comic Sans MS"/>
                        </a:rPr>
                        <a:t>-oso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39624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</a:pPr>
                      <a:r>
                        <a:rPr dirty="0" sz="2000" b="1">
                          <a:latin typeface="Comic Sans MS"/>
                          <a:cs typeface="Comic Sans MS"/>
                        </a:rPr>
                        <a:t>-oso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39620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09880">
                        <a:lnSpc>
                          <a:spcPct val="100000"/>
                        </a:lnSpc>
                      </a:pPr>
                      <a:r>
                        <a:rPr dirty="0" sz="2000" spc="-5" b="1">
                          <a:latin typeface="Comic Sans MS"/>
                          <a:cs typeface="Comic Sans MS"/>
                        </a:rPr>
                        <a:t>-ico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39624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2000" spc="-5" b="1">
                          <a:latin typeface="Comic Sans MS"/>
                          <a:cs typeface="Comic Sans MS"/>
                        </a:rPr>
                        <a:t>pe</a:t>
                      </a:r>
                      <a:r>
                        <a:rPr dirty="0" sz="2000" spc="-10" b="1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dirty="0" sz="2000" b="1">
                          <a:latin typeface="Comic Sans MS"/>
                          <a:cs typeface="Comic Sans MS"/>
                        </a:rPr>
                        <a:t>-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09880">
                        <a:lnSpc>
                          <a:spcPct val="100000"/>
                        </a:lnSpc>
                      </a:pPr>
                      <a:r>
                        <a:rPr dirty="0" sz="2000" b="1">
                          <a:latin typeface="Comic Sans MS"/>
                          <a:cs typeface="Comic Sans MS"/>
                        </a:rPr>
                        <a:t>-ico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7827" rIns="0" bIns="0" rtlCol="0" vert="horz">
            <a:spAutoFit/>
          </a:bodyPr>
          <a:lstStyle/>
          <a:p>
            <a:pPr marL="249554">
              <a:lnSpc>
                <a:spcPct val="100000"/>
              </a:lnSpc>
            </a:pPr>
            <a:r>
              <a:rPr dirty="0" spc="-10"/>
              <a:t>OSS</a:t>
            </a:r>
            <a:r>
              <a:rPr dirty="0" spc="-5"/>
              <a:t>I</a:t>
            </a:r>
            <a:r>
              <a:rPr dirty="0" spc="-15"/>
              <a:t>DI</a:t>
            </a:r>
          </a:p>
        </p:txBody>
      </p:sp>
      <p:sp>
        <p:nvSpPr>
          <p:cNvPr id="3" name="object 3"/>
          <p:cNvSpPr/>
          <p:nvPr/>
        </p:nvSpPr>
        <p:spPr>
          <a:xfrm>
            <a:off x="3531234" y="1152271"/>
            <a:ext cx="1816100" cy="908685"/>
          </a:xfrm>
          <a:custGeom>
            <a:avLst/>
            <a:gdLst/>
            <a:ahLst/>
            <a:cxnLst/>
            <a:rect l="l" t="t" r="r" b="b"/>
            <a:pathLst>
              <a:path w="1816100" h="908685">
                <a:moveTo>
                  <a:pt x="908050" y="0"/>
                </a:moveTo>
                <a:lnTo>
                  <a:pt x="833572" y="1506"/>
                </a:lnTo>
                <a:lnTo>
                  <a:pt x="760754" y="5947"/>
                </a:lnTo>
                <a:lnTo>
                  <a:pt x="689828" y="13206"/>
                </a:lnTo>
                <a:lnTo>
                  <a:pt x="621027" y="23165"/>
                </a:lnTo>
                <a:lnTo>
                  <a:pt x="554587" y="35708"/>
                </a:lnTo>
                <a:lnTo>
                  <a:pt x="490739" y="50718"/>
                </a:lnTo>
                <a:lnTo>
                  <a:pt x="429718" y="68077"/>
                </a:lnTo>
                <a:lnTo>
                  <a:pt x="371758" y="87668"/>
                </a:lnTo>
                <a:lnTo>
                  <a:pt x="317092" y="109375"/>
                </a:lnTo>
                <a:lnTo>
                  <a:pt x="265953" y="133080"/>
                </a:lnTo>
                <a:lnTo>
                  <a:pt x="218576" y="158666"/>
                </a:lnTo>
                <a:lnTo>
                  <a:pt x="175194" y="186016"/>
                </a:lnTo>
                <a:lnTo>
                  <a:pt x="136041" y="215013"/>
                </a:lnTo>
                <a:lnTo>
                  <a:pt x="101350" y="245540"/>
                </a:lnTo>
                <a:lnTo>
                  <a:pt x="71356" y="277481"/>
                </a:lnTo>
                <a:lnTo>
                  <a:pt x="46290" y="310717"/>
                </a:lnTo>
                <a:lnTo>
                  <a:pt x="26389" y="345132"/>
                </a:lnTo>
                <a:lnTo>
                  <a:pt x="11884" y="380608"/>
                </a:lnTo>
                <a:lnTo>
                  <a:pt x="0" y="454278"/>
                </a:lnTo>
                <a:lnTo>
                  <a:pt x="3010" y="491545"/>
                </a:lnTo>
                <a:lnTo>
                  <a:pt x="26389" y="563467"/>
                </a:lnTo>
                <a:lnTo>
                  <a:pt x="46290" y="597889"/>
                </a:lnTo>
                <a:lnTo>
                  <a:pt x="71356" y="631130"/>
                </a:lnTo>
                <a:lnTo>
                  <a:pt x="101350" y="663073"/>
                </a:lnTo>
                <a:lnTo>
                  <a:pt x="136041" y="693600"/>
                </a:lnTo>
                <a:lnTo>
                  <a:pt x="175194" y="722596"/>
                </a:lnTo>
                <a:lnTo>
                  <a:pt x="218576" y="749943"/>
                </a:lnTo>
                <a:lnTo>
                  <a:pt x="265953" y="775525"/>
                </a:lnTo>
                <a:lnTo>
                  <a:pt x="317092" y="799225"/>
                </a:lnTo>
                <a:lnTo>
                  <a:pt x="371758" y="820925"/>
                </a:lnTo>
                <a:lnTo>
                  <a:pt x="429718" y="840511"/>
                </a:lnTo>
                <a:lnTo>
                  <a:pt x="490739" y="857863"/>
                </a:lnTo>
                <a:lnTo>
                  <a:pt x="554587" y="872867"/>
                </a:lnTo>
                <a:lnTo>
                  <a:pt x="621027" y="885404"/>
                </a:lnTo>
                <a:lnTo>
                  <a:pt x="689828" y="895358"/>
                </a:lnTo>
                <a:lnTo>
                  <a:pt x="760754" y="902613"/>
                </a:lnTo>
                <a:lnTo>
                  <a:pt x="833572" y="907052"/>
                </a:lnTo>
                <a:lnTo>
                  <a:pt x="908050" y="908557"/>
                </a:lnTo>
                <a:lnTo>
                  <a:pt x="982527" y="907052"/>
                </a:lnTo>
                <a:lnTo>
                  <a:pt x="1055345" y="902613"/>
                </a:lnTo>
                <a:lnTo>
                  <a:pt x="1126271" y="895358"/>
                </a:lnTo>
                <a:lnTo>
                  <a:pt x="1195072" y="885404"/>
                </a:lnTo>
                <a:lnTo>
                  <a:pt x="1261512" y="872867"/>
                </a:lnTo>
                <a:lnTo>
                  <a:pt x="1325360" y="857863"/>
                </a:lnTo>
                <a:lnTo>
                  <a:pt x="1386381" y="840511"/>
                </a:lnTo>
                <a:lnTo>
                  <a:pt x="1444341" y="820925"/>
                </a:lnTo>
                <a:lnTo>
                  <a:pt x="1499007" y="799225"/>
                </a:lnTo>
                <a:lnTo>
                  <a:pt x="1550146" y="775525"/>
                </a:lnTo>
                <a:lnTo>
                  <a:pt x="1597523" y="749943"/>
                </a:lnTo>
                <a:lnTo>
                  <a:pt x="1640905" y="722596"/>
                </a:lnTo>
                <a:lnTo>
                  <a:pt x="1680058" y="693600"/>
                </a:lnTo>
                <a:lnTo>
                  <a:pt x="1714749" y="663073"/>
                </a:lnTo>
                <a:lnTo>
                  <a:pt x="1744743" y="631130"/>
                </a:lnTo>
                <a:lnTo>
                  <a:pt x="1769809" y="597889"/>
                </a:lnTo>
                <a:lnTo>
                  <a:pt x="1789710" y="563467"/>
                </a:lnTo>
                <a:lnTo>
                  <a:pt x="1804215" y="527980"/>
                </a:lnTo>
                <a:lnTo>
                  <a:pt x="1816100" y="454278"/>
                </a:lnTo>
                <a:lnTo>
                  <a:pt x="1813089" y="417030"/>
                </a:lnTo>
                <a:lnTo>
                  <a:pt x="1789710" y="345132"/>
                </a:lnTo>
                <a:lnTo>
                  <a:pt x="1769809" y="310717"/>
                </a:lnTo>
                <a:lnTo>
                  <a:pt x="1744743" y="277481"/>
                </a:lnTo>
                <a:lnTo>
                  <a:pt x="1714749" y="245540"/>
                </a:lnTo>
                <a:lnTo>
                  <a:pt x="1680058" y="215013"/>
                </a:lnTo>
                <a:lnTo>
                  <a:pt x="1640905" y="186016"/>
                </a:lnTo>
                <a:lnTo>
                  <a:pt x="1597523" y="158666"/>
                </a:lnTo>
                <a:lnTo>
                  <a:pt x="1550146" y="133080"/>
                </a:lnTo>
                <a:lnTo>
                  <a:pt x="1499007" y="109375"/>
                </a:lnTo>
                <a:lnTo>
                  <a:pt x="1444341" y="87668"/>
                </a:lnTo>
                <a:lnTo>
                  <a:pt x="1386381" y="68077"/>
                </a:lnTo>
                <a:lnTo>
                  <a:pt x="1325360" y="50718"/>
                </a:lnTo>
                <a:lnTo>
                  <a:pt x="1261512" y="35708"/>
                </a:lnTo>
                <a:lnTo>
                  <a:pt x="1195072" y="23165"/>
                </a:lnTo>
                <a:lnTo>
                  <a:pt x="1126271" y="13206"/>
                </a:lnTo>
                <a:lnTo>
                  <a:pt x="1055345" y="5947"/>
                </a:lnTo>
                <a:lnTo>
                  <a:pt x="982527" y="1506"/>
                </a:lnTo>
                <a:lnTo>
                  <a:pt x="90805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531234" y="1152271"/>
            <a:ext cx="1816100" cy="908685"/>
          </a:xfrm>
          <a:custGeom>
            <a:avLst/>
            <a:gdLst/>
            <a:ahLst/>
            <a:cxnLst/>
            <a:rect l="l" t="t" r="r" b="b"/>
            <a:pathLst>
              <a:path w="1816100" h="908685">
                <a:moveTo>
                  <a:pt x="0" y="454278"/>
                </a:moveTo>
                <a:lnTo>
                  <a:pt x="11884" y="380608"/>
                </a:lnTo>
                <a:lnTo>
                  <a:pt x="26389" y="345132"/>
                </a:lnTo>
                <a:lnTo>
                  <a:pt x="46290" y="310717"/>
                </a:lnTo>
                <a:lnTo>
                  <a:pt x="71356" y="277481"/>
                </a:lnTo>
                <a:lnTo>
                  <a:pt x="101350" y="245540"/>
                </a:lnTo>
                <a:lnTo>
                  <a:pt x="136041" y="215013"/>
                </a:lnTo>
                <a:lnTo>
                  <a:pt x="175194" y="186016"/>
                </a:lnTo>
                <a:lnTo>
                  <a:pt x="218576" y="158666"/>
                </a:lnTo>
                <a:lnTo>
                  <a:pt x="265953" y="133080"/>
                </a:lnTo>
                <a:lnTo>
                  <a:pt x="317092" y="109375"/>
                </a:lnTo>
                <a:lnTo>
                  <a:pt x="371758" y="87668"/>
                </a:lnTo>
                <a:lnTo>
                  <a:pt x="429718" y="68077"/>
                </a:lnTo>
                <a:lnTo>
                  <a:pt x="490739" y="50718"/>
                </a:lnTo>
                <a:lnTo>
                  <a:pt x="554587" y="35708"/>
                </a:lnTo>
                <a:lnTo>
                  <a:pt x="621027" y="23165"/>
                </a:lnTo>
                <a:lnTo>
                  <a:pt x="689828" y="13206"/>
                </a:lnTo>
                <a:lnTo>
                  <a:pt x="760754" y="5947"/>
                </a:lnTo>
                <a:lnTo>
                  <a:pt x="833572" y="1506"/>
                </a:lnTo>
                <a:lnTo>
                  <a:pt x="908050" y="0"/>
                </a:lnTo>
                <a:lnTo>
                  <a:pt x="982527" y="1506"/>
                </a:lnTo>
                <a:lnTo>
                  <a:pt x="1055345" y="5947"/>
                </a:lnTo>
                <a:lnTo>
                  <a:pt x="1126271" y="13206"/>
                </a:lnTo>
                <a:lnTo>
                  <a:pt x="1195072" y="23165"/>
                </a:lnTo>
                <a:lnTo>
                  <a:pt x="1261512" y="35708"/>
                </a:lnTo>
                <a:lnTo>
                  <a:pt x="1325360" y="50718"/>
                </a:lnTo>
                <a:lnTo>
                  <a:pt x="1386381" y="68077"/>
                </a:lnTo>
                <a:lnTo>
                  <a:pt x="1444341" y="87668"/>
                </a:lnTo>
                <a:lnTo>
                  <a:pt x="1499007" y="109375"/>
                </a:lnTo>
                <a:lnTo>
                  <a:pt x="1550146" y="133080"/>
                </a:lnTo>
                <a:lnTo>
                  <a:pt x="1597523" y="158666"/>
                </a:lnTo>
                <a:lnTo>
                  <a:pt x="1640905" y="186016"/>
                </a:lnTo>
                <a:lnTo>
                  <a:pt x="1680058" y="215013"/>
                </a:lnTo>
                <a:lnTo>
                  <a:pt x="1714749" y="245540"/>
                </a:lnTo>
                <a:lnTo>
                  <a:pt x="1744743" y="277481"/>
                </a:lnTo>
                <a:lnTo>
                  <a:pt x="1769809" y="310717"/>
                </a:lnTo>
                <a:lnTo>
                  <a:pt x="1789710" y="345132"/>
                </a:lnTo>
                <a:lnTo>
                  <a:pt x="1804215" y="380608"/>
                </a:lnTo>
                <a:lnTo>
                  <a:pt x="1816100" y="454278"/>
                </a:lnTo>
                <a:lnTo>
                  <a:pt x="1813089" y="491545"/>
                </a:lnTo>
                <a:lnTo>
                  <a:pt x="1789710" y="563467"/>
                </a:lnTo>
                <a:lnTo>
                  <a:pt x="1769809" y="597889"/>
                </a:lnTo>
                <a:lnTo>
                  <a:pt x="1744743" y="631130"/>
                </a:lnTo>
                <a:lnTo>
                  <a:pt x="1714749" y="663073"/>
                </a:lnTo>
                <a:lnTo>
                  <a:pt x="1680058" y="693600"/>
                </a:lnTo>
                <a:lnTo>
                  <a:pt x="1640905" y="722596"/>
                </a:lnTo>
                <a:lnTo>
                  <a:pt x="1597523" y="749943"/>
                </a:lnTo>
                <a:lnTo>
                  <a:pt x="1550146" y="775525"/>
                </a:lnTo>
                <a:lnTo>
                  <a:pt x="1499007" y="799225"/>
                </a:lnTo>
                <a:lnTo>
                  <a:pt x="1444341" y="820925"/>
                </a:lnTo>
                <a:lnTo>
                  <a:pt x="1386381" y="840511"/>
                </a:lnTo>
                <a:lnTo>
                  <a:pt x="1325360" y="857863"/>
                </a:lnTo>
                <a:lnTo>
                  <a:pt x="1261512" y="872867"/>
                </a:lnTo>
                <a:lnTo>
                  <a:pt x="1195072" y="885404"/>
                </a:lnTo>
                <a:lnTo>
                  <a:pt x="1126271" y="895358"/>
                </a:lnTo>
                <a:lnTo>
                  <a:pt x="1055345" y="902613"/>
                </a:lnTo>
                <a:lnTo>
                  <a:pt x="982527" y="907052"/>
                </a:lnTo>
                <a:lnTo>
                  <a:pt x="908050" y="908557"/>
                </a:lnTo>
                <a:lnTo>
                  <a:pt x="833572" y="907052"/>
                </a:lnTo>
                <a:lnTo>
                  <a:pt x="760754" y="902613"/>
                </a:lnTo>
                <a:lnTo>
                  <a:pt x="689828" y="895358"/>
                </a:lnTo>
                <a:lnTo>
                  <a:pt x="621027" y="885404"/>
                </a:lnTo>
                <a:lnTo>
                  <a:pt x="554587" y="872867"/>
                </a:lnTo>
                <a:lnTo>
                  <a:pt x="490739" y="857863"/>
                </a:lnTo>
                <a:lnTo>
                  <a:pt x="429718" y="840511"/>
                </a:lnTo>
                <a:lnTo>
                  <a:pt x="371758" y="820925"/>
                </a:lnTo>
                <a:lnTo>
                  <a:pt x="317092" y="799225"/>
                </a:lnTo>
                <a:lnTo>
                  <a:pt x="265953" y="775525"/>
                </a:lnTo>
                <a:lnTo>
                  <a:pt x="218576" y="749943"/>
                </a:lnTo>
                <a:lnTo>
                  <a:pt x="175194" y="722596"/>
                </a:lnTo>
                <a:lnTo>
                  <a:pt x="136041" y="693600"/>
                </a:lnTo>
                <a:lnTo>
                  <a:pt x="101350" y="663073"/>
                </a:lnTo>
                <a:lnTo>
                  <a:pt x="71356" y="631130"/>
                </a:lnTo>
                <a:lnTo>
                  <a:pt x="46290" y="597889"/>
                </a:lnTo>
                <a:lnTo>
                  <a:pt x="26389" y="563467"/>
                </a:lnTo>
                <a:lnTo>
                  <a:pt x="11884" y="527980"/>
                </a:lnTo>
                <a:lnTo>
                  <a:pt x="0" y="454278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5270" y="1343909"/>
            <a:ext cx="6177915" cy="2300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2591435">
              <a:lnSpc>
                <a:spcPts val="2035"/>
              </a:lnSpc>
            </a:pP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ome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cl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ur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endParaRPr sz="1800">
              <a:latin typeface="Franklin Gothic Book"/>
              <a:cs typeface="Franklin Gothic Book"/>
            </a:endParaRPr>
          </a:p>
          <a:p>
            <a:pPr algn="ctr" marL="2643505">
              <a:lnSpc>
                <a:spcPts val="2275"/>
              </a:lnSpc>
            </a:pPr>
            <a:r>
              <a:rPr dirty="0" sz="2000" spc="10" b="1">
                <a:latin typeface="Franklin Gothic Book"/>
                <a:cs typeface="Franklin Gothic Book"/>
              </a:rPr>
              <a:t>I</a:t>
            </a:r>
            <a:r>
              <a:rPr dirty="0" sz="2000" spc="5" b="1">
                <a:latin typeface="Franklin Gothic Book"/>
                <a:cs typeface="Franklin Gothic Book"/>
              </a:rPr>
              <a:t>U</a:t>
            </a:r>
            <a:r>
              <a:rPr dirty="0" sz="2000" spc="-80" b="1">
                <a:latin typeface="Franklin Gothic Book"/>
                <a:cs typeface="Franklin Gothic Book"/>
              </a:rPr>
              <a:t>P</a:t>
            </a:r>
            <a:r>
              <a:rPr dirty="0" sz="2000" spc="-45" b="1">
                <a:latin typeface="Franklin Gothic Book"/>
                <a:cs typeface="Franklin Gothic Book"/>
              </a:rPr>
              <a:t>A</a:t>
            </a:r>
            <a:r>
              <a:rPr dirty="0" sz="2000" b="1">
                <a:latin typeface="Franklin Gothic Book"/>
                <a:cs typeface="Franklin Gothic Book"/>
              </a:rPr>
              <a:t>C</a:t>
            </a:r>
            <a:endParaRPr sz="2000">
              <a:latin typeface="Franklin Gothic Book"/>
              <a:cs typeface="Franklin Gothic Book"/>
            </a:endParaRPr>
          </a:p>
          <a:p>
            <a:pPr marL="165100" marR="2017395" indent="-152400">
              <a:lnSpc>
                <a:spcPct val="204199"/>
              </a:lnSpc>
              <a:spcBef>
                <a:spcPts val="540"/>
              </a:spcBef>
            </a:pPr>
            <a:r>
              <a:rPr dirty="0" sz="2200" spc="-15">
                <a:latin typeface="Franklin Gothic Book"/>
                <a:cs typeface="Franklin Gothic Book"/>
              </a:rPr>
              <a:t>non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25">
                <a:latin typeface="Franklin Gothic Book"/>
                <a:cs typeface="Franklin Gothic Book"/>
              </a:rPr>
              <a:t>c</a:t>
            </a:r>
            <a:r>
              <a:rPr dirty="0" sz="2200" spc="-10">
                <a:latin typeface="Franklin Gothic Book"/>
                <a:cs typeface="Franklin Gothic Book"/>
              </a:rPr>
              <a:t>’è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distin</a:t>
            </a:r>
            <a:r>
              <a:rPr dirty="0" sz="2200" spc="-20">
                <a:latin typeface="Franklin Gothic Book"/>
                <a:cs typeface="Franklin Gothic Book"/>
              </a:rPr>
              <a:t>z</a:t>
            </a:r>
            <a:r>
              <a:rPr dirty="0" sz="2200" spc="-10">
                <a:latin typeface="Franklin Gothic Book"/>
                <a:cs typeface="Franklin Gothic Book"/>
              </a:rPr>
              <a:t>ione</a:t>
            </a:r>
            <a:r>
              <a:rPr dirty="0" sz="2200" spc="1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fra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Me</a:t>
            </a:r>
            <a:r>
              <a:rPr dirty="0" sz="2200" spc="1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no</a:t>
            </a:r>
            <a:r>
              <a:rPr dirty="0" sz="2200" spc="-25">
                <a:latin typeface="Franklin Gothic Book"/>
                <a:cs typeface="Franklin Gothic Book"/>
              </a:rPr>
              <a:t>n</a:t>
            </a:r>
            <a:r>
              <a:rPr dirty="0" sz="2200" spc="-15">
                <a:latin typeface="Franklin Gothic Book"/>
                <a:cs typeface="Franklin Gothic Book"/>
              </a:rPr>
              <a:t>Me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S</a:t>
            </a:r>
            <a:r>
              <a:rPr dirty="0" sz="2200" spc="-5">
                <a:latin typeface="Franklin Gothic Book"/>
                <a:cs typeface="Franklin Gothic Book"/>
              </a:rPr>
              <a:t>i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chiamano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t</a:t>
            </a:r>
            <a:r>
              <a:rPr dirty="0" sz="2200" spc="-25">
                <a:latin typeface="Franklin Gothic Book"/>
                <a:cs typeface="Franklin Gothic Book"/>
              </a:rPr>
              <a:t>u</a:t>
            </a:r>
            <a:r>
              <a:rPr dirty="0" sz="2200" spc="-10">
                <a:latin typeface="Franklin Gothic Book"/>
                <a:cs typeface="Franklin Gothic Book"/>
              </a:rPr>
              <a:t>t</a:t>
            </a:r>
            <a:r>
              <a:rPr dirty="0" sz="2200" spc="-20">
                <a:latin typeface="Franklin Gothic Book"/>
                <a:cs typeface="Franklin Gothic Book"/>
              </a:rPr>
              <a:t>t</a:t>
            </a:r>
            <a:r>
              <a:rPr dirty="0" sz="2200">
                <a:latin typeface="Franklin Gothic Book"/>
                <a:cs typeface="Franklin Gothic Book"/>
              </a:rPr>
              <a:t>i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Ossidi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ma</a:t>
            </a:r>
            <a:endParaRPr sz="2200">
              <a:latin typeface="Franklin Gothic Book"/>
              <a:cs typeface="Franklin Gothic Book"/>
            </a:endParaRPr>
          </a:p>
          <a:p>
            <a:pPr marL="165100">
              <a:lnSpc>
                <a:spcPct val="100000"/>
              </a:lnSpc>
            </a:pPr>
            <a:r>
              <a:rPr dirty="0" sz="2200" spc="-10">
                <a:latin typeface="Franklin Gothic Book"/>
                <a:cs typeface="Franklin Gothic Book"/>
              </a:rPr>
              <a:t>si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speci</a:t>
            </a:r>
            <a:r>
              <a:rPr dirty="0" sz="2200" spc="-5">
                <a:latin typeface="Franklin Gothic Book"/>
                <a:cs typeface="Franklin Gothic Book"/>
              </a:rPr>
              <a:t>f</a:t>
            </a:r>
            <a:r>
              <a:rPr dirty="0" sz="2200" spc="-15">
                <a:latin typeface="Franklin Gothic Book"/>
                <a:cs typeface="Franklin Gothic Book"/>
              </a:rPr>
              <a:t>ic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5">
                <a:latin typeface="Franklin Gothic Book"/>
                <a:cs typeface="Franklin Gothic Book"/>
              </a:rPr>
              <a:t>i</a:t>
            </a:r>
            <a:r>
              <a:rPr dirty="0" sz="2200">
                <a:latin typeface="Franklin Gothic Book"/>
                <a:cs typeface="Franklin Gothic Book"/>
              </a:rPr>
              <a:t>l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n</a:t>
            </a:r>
            <a:r>
              <a:rPr dirty="0" sz="2200" spc="-25">
                <a:latin typeface="Franklin Gothic Book"/>
                <a:cs typeface="Franklin Gothic Book"/>
              </a:rPr>
              <a:t>u</a:t>
            </a:r>
            <a:r>
              <a:rPr dirty="0" sz="2200" spc="-20">
                <a:latin typeface="Franklin Gothic Book"/>
                <a:cs typeface="Franklin Gothic Book"/>
              </a:rPr>
              <a:t>m</a:t>
            </a:r>
            <a:r>
              <a:rPr dirty="0" sz="2200" spc="-25">
                <a:latin typeface="Franklin Gothic Book"/>
                <a:cs typeface="Franklin Gothic Book"/>
              </a:rPr>
              <a:t>e</a:t>
            </a:r>
            <a:r>
              <a:rPr dirty="0" sz="2200" spc="-55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di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-60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omi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di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cias</a:t>
            </a:r>
            <a:r>
              <a:rPr dirty="0" sz="2200" spc="-25">
                <a:latin typeface="Franklin Gothic Book"/>
                <a:cs typeface="Franklin Gothic Book"/>
              </a:rPr>
              <a:t>c</a:t>
            </a:r>
            <a:r>
              <a:rPr dirty="0" sz="2200" spc="-15">
                <a:latin typeface="Franklin Gothic Book"/>
                <a:cs typeface="Franklin Gothic Book"/>
              </a:rPr>
              <a:t>un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-15">
                <a:latin typeface="Franklin Gothic Book"/>
                <a:cs typeface="Franklin Gothic Book"/>
              </a:rPr>
              <a:t>l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-30">
                <a:latin typeface="Franklin Gothic Book"/>
                <a:cs typeface="Franklin Gothic Book"/>
              </a:rPr>
              <a:t>m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-25">
                <a:latin typeface="Franklin Gothic Book"/>
                <a:cs typeface="Franklin Gothic Book"/>
              </a:rPr>
              <a:t>n</a:t>
            </a:r>
            <a:r>
              <a:rPr dirty="0" sz="2200" spc="-55">
                <a:latin typeface="Franklin Gothic Book"/>
                <a:cs typeface="Franklin Gothic Book"/>
              </a:rPr>
              <a:t>t</a:t>
            </a:r>
            <a:r>
              <a:rPr dirty="0" sz="2200" spc="-10">
                <a:latin typeface="Franklin Gothic Book"/>
                <a:cs typeface="Franklin Gothic Book"/>
              </a:rPr>
              <a:t>o: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15</a:t>
            </a:fld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09791" y="3970401"/>
          <a:ext cx="8407400" cy="2461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1159"/>
                <a:gridCol w="3240913"/>
                <a:gridCol w="3336290"/>
              </a:tblGrid>
              <a:tr h="379603">
                <a:tc>
                  <a:txBody>
                    <a:bodyPr/>
                    <a:lstStyle/>
                    <a:p>
                      <a:pPr/>
                      <a:endParaRPr sz="22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9DDE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800" spc="5" b="1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1800" b="1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800" spc="5" b="1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1800" spc="10" b="1">
                          <a:latin typeface="Franklin Gothic Book"/>
                          <a:cs typeface="Franklin Gothic Book"/>
                        </a:rPr>
                        <a:t>d</a:t>
                      </a:r>
                      <a:r>
                        <a:rPr dirty="0" sz="1800" spc="-5" b="1">
                          <a:latin typeface="Franklin Gothic Book"/>
                          <a:cs typeface="Franklin Gothic Book"/>
                        </a:rPr>
                        <a:t>iz</a:t>
                      </a:r>
                      <a:r>
                        <a:rPr dirty="0" sz="18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1800" b="1">
                          <a:latin typeface="Franklin Gothic Book"/>
                          <a:cs typeface="Franklin Gothic Book"/>
                        </a:rPr>
                        <a:t>on</a:t>
                      </a:r>
                      <a:r>
                        <a:rPr dirty="0" sz="1800" spc="-10" b="1">
                          <a:latin typeface="Franklin Gothic Book"/>
                          <a:cs typeface="Franklin Gothic Book"/>
                        </a:rPr>
                        <a:t>al</a:t>
                      </a:r>
                      <a:r>
                        <a:rPr dirty="0" sz="1800" b="1">
                          <a:latin typeface="Franklin Gothic Book"/>
                          <a:cs typeface="Franklin Gothic Book"/>
                        </a:rPr>
                        <a:t>e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9DDE0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1800" spc="1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1800" spc="10" b="1">
                          <a:latin typeface="Franklin Gothic Book"/>
                          <a:cs typeface="Franklin Gothic Book"/>
                        </a:rPr>
                        <a:t>U</a:t>
                      </a:r>
                      <a:r>
                        <a:rPr dirty="0" sz="1800" spc="-75" b="1">
                          <a:latin typeface="Franklin Gothic Book"/>
                          <a:cs typeface="Franklin Gothic Book"/>
                        </a:rPr>
                        <a:t>P</a:t>
                      </a:r>
                      <a:r>
                        <a:rPr dirty="0" sz="1800" spc="-55" b="1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1800" b="1">
                          <a:latin typeface="Franklin Gothic Book"/>
                          <a:cs typeface="Franklin Gothic Book"/>
                        </a:rPr>
                        <a:t>C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9DDE0"/>
                    </a:solidFill>
                  </a:tcPr>
                </a:tc>
              </a:tr>
              <a:tr h="681101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dirty="0" sz="2400" spc="-5">
                          <a:latin typeface="Comic Sans MS"/>
                          <a:cs typeface="Comic Sans MS"/>
                        </a:rPr>
                        <a:t>F</a:t>
                      </a:r>
                      <a:r>
                        <a:rPr dirty="0" sz="2400" spc="5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dirty="0" baseline="-20833" sz="2400" spc="-7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dirty="0" sz="240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dirty="0" baseline="-20833" sz="2400">
                          <a:latin typeface="Comic Sans MS"/>
                          <a:cs typeface="Comic Sans MS"/>
                        </a:rPr>
                        <a:t>3</a:t>
                      </a:r>
                      <a:endParaRPr baseline="-20833" sz="24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9DDE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Ossido</a:t>
                      </a:r>
                      <a:r>
                        <a:rPr dirty="0" sz="2400" spc="-1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400" spc="-60">
                          <a:latin typeface="Franklin Gothic Book"/>
                          <a:cs typeface="Franklin Gothic Book"/>
                        </a:rPr>
                        <a:t>f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err</a:t>
                      </a:r>
                      <a:r>
                        <a:rPr dirty="0" sz="2400" spc="10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400" spc="5" b="1">
                          <a:latin typeface="Franklin Gothic Book"/>
                          <a:cs typeface="Franklin Gothic Book"/>
                        </a:rPr>
                        <a:t>c</a:t>
                      </a:r>
                      <a:r>
                        <a:rPr dirty="0" sz="2400" b="1">
                          <a:latin typeface="Franklin Gothic Book"/>
                          <a:cs typeface="Franklin Gothic Book"/>
                        </a:rPr>
                        <a:t>o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9DDE0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400" spc="-145" b="1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400" spc="10" b="1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400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ossido</a:t>
                      </a:r>
                      <a:r>
                        <a:rPr dirty="0" sz="2400" spc="-5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di</a:t>
                      </a:r>
                      <a:r>
                        <a:rPr dirty="0" sz="2400" spc="-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400" spc="15" b="1">
                          <a:latin typeface="Franklin Gothic Book"/>
                          <a:cs typeface="Franklin Gothic Book"/>
                        </a:rPr>
                        <a:t>di</a:t>
                      </a:r>
                      <a:r>
                        <a:rPr dirty="0" sz="2400" spc="-60">
                          <a:latin typeface="Franklin Gothic Book"/>
                          <a:cs typeface="Franklin Gothic Book"/>
                        </a:rPr>
                        <a:t>f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er</a:t>
                      </a:r>
                      <a:r>
                        <a:rPr dirty="0" sz="2400" spc="-5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o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9DDE0"/>
                    </a:solidFill>
                  </a:tcPr>
                </a:tc>
              </a:tr>
              <a:tr h="69375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dirty="0" sz="2400" spc="5">
                          <a:latin typeface="Comic Sans MS"/>
                          <a:cs typeface="Comic Sans MS"/>
                        </a:rPr>
                        <a:t>CO</a:t>
                      </a:r>
                      <a:endParaRPr sz="24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9DDE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400" spc="-1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400" spc="-5">
                          <a:latin typeface="Franklin Gothic Book"/>
                          <a:cs typeface="Franklin Gothic Book"/>
                        </a:rPr>
                        <a:t>idr</a:t>
                      </a:r>
                      <a:r>
                        <a:rPr dirty="0" sz="2400" spc="5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de</a:t>
                      </a:r>
                      <a:r>
                        <a:rPr dirty="0" sz="2400" spc="-1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carbo</a:t>
                      </a:r>
                      <a:r>
                        <a:rPr dirty="0" sz="2400" spc="-1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400" spc="5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400" spc="10" b="1">
                          <a:latin typeface="Franklin Gothic Book"/>
                          <a:cs typeface="Franklin Gothic Book"/>
                        </a:rPr>
                        <a:t>os</a:t>
                      </a:r>
                      <a:r>
                        <a:rPr dirty="0" sz="2400" b="1">
                          <a:latin typeface="Franklin Gothic Book"/>
                          <a:cs typeface="Franklin Gothic Book"/>
                        </a:rPr>
                        <a:t>a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9DDE0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400" spc="10" b="1">
                          <a:latin typeface="Franklin Gothic Book"/>
                          <a:cs typeface="Franklin Gothic Book"/>
                        </a:rPr>
                        <a:t>Mo</a:t>
                      </a:r>
                      <a:r>
                        <a:rPr dirty="0" sz="2400" spc="5" b="1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ossido</a:t>
                      </a:r>
                      <a:r>
                        <a:rPr dirty="0" sz="2400" spc="-3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di</a:t>
                      </a:r>
                      <a:r>
                        <a:rPr dirty="0" sz="2400" spc="-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carbo</a:t>
                      </a:r>
                      <a:r>
                        <a:rPr dirty="0" sz="2400" spc="-1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400" spc="-5">
                          <a:latin typeface="Franklin Gothic Book"/>
                          <a:cs typeface="Franklin Gothic Book"/>
                        </a:rPr>
                        <a:t>io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9DDE0"/>
                    </a:solidFill>
                  </a:tcPr>
                </a:tc>
              </a:tr>
              <a:tr h="693762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dirty="0" sz="2400" spc="5">
                          <a:latin typeface="Comic Sans MS"/>
                          <a:cs typeface="Comic Sans MS"/>
                        </a:rPr>
                        <a:t>C</a:t>
                      </a:r>
                      <a:r>
                        <a:rPr dirty="0" sz="2400">
                          <a:latin typeface="Comic Sans MS"/>
                          <a:cs typeface="Comic Sans MS"/>
                        </a:rPr>
                        <a:t>l</a:t>
                      </a:r>
                      <a:r>
                        <a:rPr dirty="0" baseline="-20833" sz="240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dirty="0" sz="240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dirty="0" baseline="-20833" sz="2400">
                          <a:latin typeface="Comic Sans MS"/>
                          <a:cs typeface="Comic Sans MS"/>
                        </a:rPr>
                        <a:t>5</a:t>
                      </a:r>
                      <a:endParaRPr baseline="-20833" sz="24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9DDE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400" spc="-1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400" spc="-5">
                          <a:latin typeface="Franklin Gothic Book"/>
                          <a:cs typeface="Franklin Gothic Book"/>
                        </a:rPr>
                        <a:t>idr</a:t>
                      </a:r>
                      <a:r>
                        <a:rPr dirty="0" sz="2400" spc="5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de</a:t>
                      </a:r>
                      <a:r>
                        <a:rPr dirty="0" sz="2400" spc="-1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clor</a:t>
                      </a:r>
                      <a:r>
                        <a:rPr dirty="0" sz="2400" spc="10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400" spc="5" b="1">
                          <a:latin typeface="Franklin Gothic Book"/>
                          <a:cs typeface="Franklin Gothic Book"/>
                        </a:rPr>
                        <a:t>c</a:t>
                      </a:r>
                      <a:r>
                        <a:rPr dirty="0" sz="2400" b="1">
                          <a:latin typeface="Franklin Gothic Book"/>
                          <a:cs typeface="Franklin Gothic Book"/>
                        </a:rPr>
                        <a:t>a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9DDE0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400" spc="-25" b="1">
                          <a:latin typeface="Franklin Gothic Book"/>
                          <a:cs typeface="Franklin Gothic Book"/>
                        </a:rPr>
                        <a:t>P</a:t>
                      </a:r>
                      <a:r>
                        <a:rPr dirty="0" sz="2400" spc="5" b="1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2400" b="1">
                          <a:latin typeface="Franklin Gothic Book"/>
                          <a:cs typeface="Franklin Gothic Book"/>
                        </a:rPr>
                        <a:t>nt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ossi</a:t>
                      </a:r>
                      <a:r>
                        <a:rPr dirty="0" sz="2400" spc="-10">
                          <a:latin typeface="Franklin Gothic Book"/>
                          <a:cs typeface="Franklin Gothic Book"/>
                        </a:rPr>
                        <a:t>d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400" spc="-3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di</a:t>
                      </a:r>
                      <a:r>
                        <a:rPr dirty="0" sz="24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400" spc="15" b="1">
                          <a:latin typeface="Franklin Gothic Book"/>
                          <a:cs typeface="Franklin Gothic Book"/>
                        </a:rPr>
                        <a:t>d</a:t>
                      </a:r>
                      <a:r>
                        <a:rPr dirty="0" sz="2400" spc="10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clo</a:t>
                      </a:r>
                      <a:r>
                        <a:rPr dirty="0" sz="2400" spc="-5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o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9DD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62457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pc="-5"/>
              <a:t>I</a:t>
            </a:r>
            <a:r>
              <a:rPr dirty="0" spc="-10"/>
              <a:t>D</a:t>
            </a:r>
            <a:r>
              <a:rPr dirty="0" spc="-45"/>
              <a:t>R</a:t>
            </a:r>
            <a:r>
              <a:rPr dirty="0" spc="-20"/>
              <a:t>OS</a:t>
            </a:r>
            <a:r>
              <a:rPr dirty="0" spc="-5"/>
              <a:t>S</a:t>
            </a:r>
            <a:r>
              <a:rPr dirty="0" spc="-15"/>
              <a:t>IDI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21688" y="1238919"/>
            <a:ext cx="6214110" cy="287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3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ormu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5">
                <a:latin typeface="Franklin Gothic Book"/>
                <a:cs typeface="Franklin Gothic Book"/>
              </a:rPr>
              <a:t>generale</a:t>
            </a:r>
            <a:r>
              <a:rPr dirty="0" sz="2000">
                <a:latin typeface="Franklin Gothic Book"/>
                <a:cs typeface="Franklin Gothic Book"/>
              </a:rPr>
              <a:t>: </a:t>
            </a:r>
            <a:r>
              <a:rPr dirty="0" sz="2000" spc="5" b="1">
                <a:latin typeface="Franklin Gothic Book"/>
                <a:cs typeface="Franklin Gothic Book"/>
              </a:rPr>
              <a:t>M</a:t>
            </a:r>
            <a:r>
              <a:rPr dirty="0" sz="2000" spc="10" b="1">
                <a:latin typeface="Franklin Gothic Book"/>
                <a:cs typeface="Franklin Gothic Book"/>
              </a:rPr>
              <a:t>e</a:t>
            </a:r>
            <a:r>
              <a:rPr dirty="0" sz="2000" spc="5" b="1">
                <a:latin typeface="Franklin Gothic Book"/>
                <a:cs typeface="Franklin Gothic Book"/>
              </a:rPr>
              <a:t>O</a:t>
            </a:r>
            <a:r>
              <a:rPr dirty="0" sz="2000" b="1">
                <a:latin typeface="Franklin Gothic Book"/>
                <a:cs typeface="Franklin Gothic Book"/>
              </a:rPr>
              <a:t>H </a:t>
            </a:r>
            <a:r>
              <a:rPr dirty="0" sz="2000" spc="-30" b="1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[m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>
                <a:latin typeface="Franklin Gothic Book"/>
                <a:cs typeface="Franklin Gothic Book"/>
              </a:rPr>
              <a:t>ù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10" b="1">
                <a:latin typeface="Franklin Gothic Book"/>
                <a:cs typeface="Franklin Gothic Book"/>
              </a:rPr>
              <a:t>o</a:t>
            </a:r>
            <a:r>
              <a:rPr dirty="0" sz="2000" spc="15" b="1">
                <a:latin typeface="Franklin Gothic Book"/>
                <a:cs typeface="Franklin Gothic Book"/>
              </a:rPr>
              <a:t>n</a:t>
            </a: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spc="-45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10" b="1">
                <a:latin typeface="Franklin Gothic Book"/>
                <a:cs typeface="Franklin Gothic Book"/>
              </a:rPr>
              <a:t>d</a:t>
            </a:r>
            <a:r>
              <a:rPr dirty="0" sz="2000" spc="-30" b="1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os</a:t>
            </a:r>
            <a:r>
              <a:rPr dirty="0" sz="2000" spc="-15" b="1">
                <a:latin typeface="Franklin Gothic Book"/>
                <a:cs typeface="Franklin Gothic Book"/>
              </a:rPr>
              <a:t>s</a:t>
            </a:r>
            <a:r>
              <a:rPr dirty="0" sz="2000" spc="-5" b="1">
                <a:latin typeface="Franklin Gothic Book"/>
                <a:cs typeface="Franklin Gothic Book"/>
              </a:rPr>
              <a:t>id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-45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O</a:t>
            </a:r>
            <a:r>
              <a:rPr dirty="0" sz="2000" spc="15" b="1">
                <a:latin typeface="Franklin Gothic Book"/>
                <a:cs typeface="Franklin Gothic Book"/>
              </a:rPr>
              <a:t>H</a:t>
            </a:r>
            <a:r>
              <a:rPr dirty="0" baseline="25641" sz="1950" spc="7">
                <a:latin typeface="Franklin Gothic Book"/>
                <a:cs typeface="Franklin Gothic Book"/>
              </a:rPr>
              <a:t>-</a:t>
            </a:r>
            <a:r>
              <a:rPr dirty="0" baseline="25641" sz="1950">
                <a:latin typeface="Franklin Gothic Book"/>
                <a:cs typeface="Franklin Gothic Book"/>
              </a:rPr>
              <a:t> </a:t>
            </a:r>
            <a:r>
              <a:rPr dirty="0" baseline="25641" sz="1950" spc="-232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]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8508" y="2200162"/>
            <a:ext cx="5723890" cy="280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2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o</a:t>
            </a:r>
            <a:r>
              <a:rPr dirty="0" sz="2000" b="1">
                <a:latin typeface="Franklin Gothic Book"/>
                <a:cs typeface="Franklin Gothic Book"/>
              </a:rPr>
              <a:t>s</a:t>
            </a:r>
            <a:r>
              <a:rPr dirty="0" sz="2000" spc="5" b="1">
                <a:latin typeface="Franklin Gothic Book"/>
                <a:cs typeface="Franklin Gothic Book"/>
              </a:rPr>
              <a:t>s</a:t>
            </a:r>
            <a:r>
              <a:rPr dirty="0" sz="2000" spc="-5" b="1">
                <a:latin typeface="Franklin Gothic Book"/>
                <a:cs typeface="Franklin Gothic Book"/>
              </a:rPr>
              <a:t>id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-45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b</a:t>
            </a:r>
            <a:r>
              <a:rPr dirty="0" sz="2000" b="1">
                <a:latin typeface="Franklin Gothic Book"/>
                <a:cs typeface="Franklin Gothic Book"/>
              </a:rPr>
              <a:t>as</a:t>
            </a:r>
            <a:r>
              <a:rPr dirty="0" sz="2000" spc="10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co</a:t>
            </a:r>
            <a:r>
              <a:rPr dirty="0" sz="2000" spc="-45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pi</a:t>
            </a:r>
            <a:r>
              <a:rPr dirty="0" sz="2000" b="1">
                <a:latin typeface="Franklin Gothic Book"/>
                <a:cs typeface="Franklin Gothic Book"/>
              </a:rPr>
              <a:t>ù a</a:t>
            </a:r>
            <a:r>
              <a:rPr dirty="0" sz="2000" spc="10" b="1">
                <a:latin typeface="Franklin Gothic Book"/>
                <a:cs typeface="Franklin Gothic Book"/>
              </a:rPr>
              <a:t>c</a:t>
            </a:r>
            <a:r>
              <a:rPr dirty="0" sz="2000" spc="-20" b="1">
                <a:latin typeface="Franklin Gothic Book"/>
                <a:cs typeface="Franklin Gothic Book"/>
              </a:rPr>
              <a:t>q</a:t>
            </a:r>
            <a:r>
              <a:rPr dirty="0" sz="2000" b="1">
                <a:latin typeface="Franklin Gothic Book"/>
                <a:cs typeface="Franklin Gothic Book"/>
              </a:rPr>
              <a:t>ua </a:t>
            </a:r>
            <a:r>
              <a:rPr dirty="0" sz="2000">
                <a:latin typeface="Franklin Gothic Book"/>
                <a:cs typeface="Franklin Gothic Book"/>
              </a:rPr>
              <a:t>dà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orig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ne a un </a:t>
            </a:r>
            <a:r>
              <a:rPr dirty="0" sz="2000" spc="5" b="1">
                <a:latin typeface="Franklin Gothic Book"/>
                <a:cs typeface="Franklin Gothic Book"/>
              </a:rPr>
              <a:t>id</a:t>
            </a:r>
            <a:r>
              <a:rPr dirty="0" sz="2000" spc="-30" b="1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-10" b="1">
                <a:latin typeface="Franklin Gothic Book"/>
                <a:cs typeface="Franklin Gothic Book"/>
              </a:rPr>
              <a:t>ss</a:t>
            </a:r>
            <a:r>
              <a:rPr dirty="0" sz="2000" spc="-5" b="1">
                <a:latin typeface="Franklin Gothic Book"/>
                <a:cs typeface="Franklin Gothic Book"/>
              </a:rPr>
              <a:t>ido: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8774" y="2919977"/>
            <a:ext cx="2981325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33525" algn="l"/>
                <a:tab pos="194183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Ca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-&gt;	</a:t>
            </a:r>
            <a:r>
              <a:rPr dirty="0" sz="2400" spc="-5">
                <a:latin typeface="Franklin Gothic Book"/>
                <a:cs typeface="Franklin Gothic Book"/>
              </a:rPr>
              <a:t>Ca</a:t>
            </a:r>
            <a:r>
              <a:rPr dirty="0" sz="2400" spc="5">
                <a:latin typeface="Franklin Gothic Book"/>
                <a:cs typeface="Franklin Gothic Book"/>
              </a:rPr>
              <a:t>(</a:t>
            </a:r>
            <a:r>
              <a:rPr dirty="0" sz="2400" spc="-20">
                <a:latin typeface="Franklin Gothic Book"/>
                <a:cs typeface="Franklin Gothic Book"/>
              </a:rPr>
              <a:t>OH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endParaRPr baseline="-20833"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05025" y="3443587"/>
            <a:ext cx="2124710" cy="550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54610">
              <a:lnSpc>
                <a:spcPts val="1870"/>
              </a:lnSpc>
            </a:pPr>
            <a:r>
              <a:rPr dirty="0" sz="1600" spc="-10" i="1">
                <a:solidFill>
                  <a:srgbClr val="808080"/>
                </a:solidFill>
                <a:latin typeface="Franklin Gothic Book"/>
                <a:cs typeface="Franklin Gothic Book"/>
              </a:rPr>
              <a:t>Ca</a:t>
            </a:r>
            <a:r>
              <a:rPr dirty="0" sz="1600" i="1">
                <a:solidFill>
                  <a:srgbClr val="808080"/>
                </a:solidFill>
                <a:latin typeface="Franklin Gothic Book"/>
                <a:cs typeface="Franklin Gothic Book"/>
              </a:rPr>
              <a:t>l</a:t>
            </a:r>
            <a:r>
              <a:rPr dirty="0" sz="1600" spc="-15" i="1">
                <a:solidFill>
                  <a:srgbClr val="808080"/>
                </a:solidFill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solidFill>
                  <a:srgbClr val="808080"/>
                </a:solidFill>
                <a:latin typeface="Franklin Gothic Book"/>
                <a:cs typeface="Franklin Gothic Book"/>
              </a:rPr>
              <a:t>e</a:t>
            </a:r>
            <a:r>
              <a:rPr dirty="0" sz="1600" spc="15" i="1">
                <a:solidFill>
                  <a:srgbClr val="80808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solidFill>
                  <a:srgbClr val="808080"/>
                </a:solidFill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solidFill>
                  <a:srgbClr val="808080"/>
                </a:solidFill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solidFill>
                  <a:srgbClr val="808080"/>
                </a:solidFill>
                <a:latin typeface="Franklin Gothic Book"/>
                <a:cs typeface="Franklin Gothic Book"/>
              </a:rPr>
              <a:t>enta</a:t>
            </a:r>
            <a:endParaRPr sz="1600">
              <a:latin typeface="Franklin Gothic Book"/>
              <a:cs typeface="Franklin Gothic Book"/>
            </a:endParaRPr>
          </a:p>
          <a:p>
            <a:pPr algn="ctr">
              <a:lnSpc>
                <a:spcPts val="2590"/>
              </a:lnSpc>
            </a:pPr>
            <a:r>
              <a:rPr dirty="0" sz="2200" spc="-15">
                <a:latin typeface="Franklin Gothic Book"/>
                <a:cs typeface="Franklin Gothic Book"/>
              </a:rPr>
              <a:t>id</a:t>
            </a:r>
            <a:r>
              <a:rPr dirty="0" sz="2200" spc="-45">
                <a:latin typeface="Franklin Gothic Book"/>
                <a:cs typeface="Franklin Gothic Book"/>
              </a:rPr>
              <a:t>r</a:t>
            </a:r>
            <a:r>
              <a:rPr dirty="0" sz="2200" spc="-10">
                <a:latin typeface="Franklin Gothic Book"/>
                <a:cs typeface="Franklin Gothic Book"/>
              </a:rPr>
              <a:t>ossido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di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calcio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8975" y="3436603"/>
            <a:ext cx="88646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i="1">
                <a:solidFill>
                  <a:srgbClr val="808080"/>
                </a:solidFill>
                <a:latin typeface="Franklin Gothic Book"/>
                <a:cs typeface="Franklin Gothic Book"/>
              </a:rPr>
              <a:t>Ca</a:t>
            </a:r>
            <a:r>
              <a:rPr dirty="0" sz="1600" i="1">
                <a:solidFill>
                  <a:srgbClr val="808080"/>
                </a:solidFill>
                <a:latin typeface="Franklin Gothic Book"/>
                <a:cs typeface="Franklin Gothic Book"/>
              </a:rPr>
              <a:t>l</a:t>
            </a:r>
            <a:r>
              <a:rPr dirty="0" sz="1600" spc="-15" i="1">
                <a:solidFill>
                  <a:srgbClr val="808080"/>
                </a:solidFill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solidFill>
                  <a:srgbClr val="808080"/>
                </a:solidFill>
                <a:latin typeface="Franklin Gothic Book"/>
                <a:cs typeface="Franklin Gothic Book"/>
              </a:rPr>
              <a:t>e</a:t>
            </a:r>
            <a:r>
              <a:rPr dirty="0" sz="1600" spc="15" i="1">
                <a:solidFill>
                  <a:srgbClr val="80808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solidFill>
                  <a:srgbClr val="808080"/>
                </a:solidFill>
                <a:latin typeface="Franklin Gothic Book"/>
                <a:cs typeface="Franklin Gothic Book"/>
              </a:rPr>
              <a:t>v</a:t>
            </a:r>
            <a:r>
              <a:rPr dirty="0" sz="1600" spc="-5" i="1">
                <a:solidFill>
                  <a:srgbClr val="80808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25" i="1">
                <a:solidFill>
                  <a:srgbClr val="808080"/>
                </a:solidFill>
                <a:latin typeface="Franklin Gothic Book"/>
                <a:cs typeface="Franklin Gothic Book"/>
              </a:rPr>
              <a:t>v</a:t>
            </a:r>
            <a:r>
              <a:rPr dirty="0" sz="1600" spc="-10" i="1">
                <a:solidFill>
                  <a:srgbClr val="808080"/>
                </a:solidFill>
                <a:latin typeface="Franklin Gothic Book"/>
                <a:cs typeface="Franklin Gothic Book"/>
              </a:rPr>
              <a:t>a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15261" y="4964437"/>
            <a:ext cx="5428615" cy="584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51230" marR="5080" indent="-939165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40" b="1">
                <a:latin typeface="Franklin Gothic Book"/>
                <a:cs typeface="Franklin Gothic Book"/>
              </a:rPr>
              <a:t>f</a:t>
            </a:r>
            <a:r>
              <a:rPr dirty="0" sz="2000" spc="10" b="1">
                <a:latin typeface="Franklin Gothic Book"/>
                <a:cs typeface="Franklin Gothic Book"/>
              </a:rPr>
              <a:t>o</a:t>
            </a:r>
            <a:r>
              <a:rPr dirty="0" sz="2000" spc="5" b="1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mula</a:t>
            </a:r>
            <a:r>
              <a:rPr dirty="0" sz="2000" spc="-30" b="1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 la </a:t>
            </a:r>
            <a:r>
              <a:rPr dirty="0" sz="2000" spc="5" b="1">
                <a:latin typeface="Franklin Gothic Book"/>
                <a:cs typeface="Franklin Gothic Book"/>
              </a:rPr>
              <a:t>r</a:t>
            </a:r>
            <a:r>
              <a:rPr dirty="0" sz="2000" spc="10" b="1">
                <a:latin typeface="Franklin Gothic Book"/>
                <a:cs typeface="Franklin Gothic Book"/>
              </a:rPr>
              <a:t>e</a:t>
            </a:r>
            <a:r>
              <a:rPr dirty="0" sz="2000" b="1">
                <a:latin typeface="Franklin Gothic Book"/>
                <a:cs typeface="Franklin Gothic Book"/>
              </a:rPr>
              <a:t>g</a:t>
            </a:r>
            <a:r>
              <a:rPr dirty="0" sz="2000" b="1">
                <a:latin typeface="Franklin Gothic Book"/>
                <a:cs typeface="Franklin Gothic Book"/>
              </a:rPr>
              <a:t>ola</a:t>
            </a:r>
            <a:r>
              <a:rPr dirty="0" sz="2000" spc="-30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de</a:t>
            </a:r>
            <a:r>
              <a:rPr dirty="0" sz="2000" b="1">
                <a:latin typeface="Franklin Gothic Book"/>
                <a:cs typeface="Franklin Gothic Book"/>
              </a:rPr>
              <a:t>l</a:t>
            </a:r>
            <a:r>
              <a:rPr dirty="0" sz="2000" spc="-10" b="1">
                <a:latin typeface="Franklin Gothic Book"/>
                <a:cs typeface="Franklin Gothic Book"/>
              </a:rPr>
              <a:t>l</a:t>
            </a:r>
            <a:r>
              <a:rPr dirty="0" sz="2000" spc="-5" b="1">
                <a:latin typeface="Franklin Gothic Book"/>
                <a:cs typeface="Franklin Gothic Book"/>
              </a:rPr>
              <a:t>’</a:t>
            </a:r>
            <a:r>
              <a:rPr dirty="0" sz="2000" spc="0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n</a:t>
            </a:r>
            <a:r>
              <a:rPr dirty="0" sz="2000" spc="5" b="1">
                <a:latin typeface="Franklin Gothic Book"/>
                <a:cs typeface="Franklin Gothic Book"/>
              </a:rPr>
              <a:t>c</a:t>
            </a:r>
            <a:r>
              <a:rPr dirty="0" sz="2000" spc="-40" b="1">
                <a:latin typeface="Franklin Gothic Book"/>
                <a:cs typeface="Franklin Gothic Book"/>
              </a:rPr>
              <a:t>r</a:t>
            </a:r>
            <a:r>
              <a:rPr dirty="0" sz="2000" spc="-10" b="1">
                <a:latin typeface="Franklin Gothic Book"/>
                <a:cs typeface="Franklin Gothic Book"/>
              </a:rPr>
              <a:t>o</a:t>
            </a:r>
            <a:r>
              <a:rPr dirty="0" sz="2000" b="1">
                <a:latin typeface="Franklin Gothic Book"/>
                <a:cs typeface="Franklin Gothic Book"/>
              </a:rPr>
              <a:t>ci</a:t>
            </a:r>
            <a:r>
              <a:rPr dirty="0" sz="2000" spc="15" b="1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, </a:t>
            </a:r>
            <a:r>
              <a:rPr dirty="0" sz="2000" spc="-5">
                <a:latin typeface="Franklin Gothic Book"/>
                <a:cs typeface="Franklin Gothic Book"/>
              </a:rPr>
              <a:t>inc</a:t>
            </a:r>
            <a:r>
              <a:rPr dirty="0" sz="2000" spc="-3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ociando</a:t>
            </a:r>
            <a:r>
              <a:rPr dirty="0" sz="2000" spc="-10">
                <a:latin typeface="Franklin Gothic Book"/>
                <a:cs typeface="Franklin Gothic Book"/>
              </a:rPr>
              <a:t> 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M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OH-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59144" y="2887580"/>
            <a:ext cx="110490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0">
                <a:latin typeface="Franklin Gothic Book"/>
                <a:cs typeface="Franklin Gothic Book"/>
              </a:rPr>
              <a:t>i</a:t>
            </a:r>
            <a:r>
              <a:rPr dirty="0" sz="2200" spc="-5">
                <a:latin typeface="Franklin Gothic Book"/>
                <a:cs typeface="Franklin Gothic Book"/>
              </a:rPr>
              <a:t>l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nome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è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01003" y="3222860"/>
            <a:ext cx="181800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b="1">
                <a:latin typeface="Franklin Gothic Book"/>
                <a:cs typeface="Franklin Gothic Book"/>
              </a:rPr>
              <a:t>i</a:t>
            </a:r>
            <a:r>
              <a:rPr dirty="0" sz="2200" spc="-5" b="1">
                <a:latin typeface="Franklin Gothic Book"/>
                <a:cs typeface="Franklin Gothic Book"/>
              </a:rPr>
              <a:t>d</a:t>
            </a:r>
            <a:r>
              <a:rPr dirty="0" sz="2200" spc="-40" b="1">
                <a:latin typeface="Franklin Gothic Book"/>
                <a:cs typeface="Franklin Gothic Book"/>
              </a:rPr>
              <a:t>r</a:t>
            </a:r>
            <a:r>
              <a:rPr dirty="0" sz="2200" spc="-15" b="1">
                <a:latin typeface="Franklin Gothic Book"/>
                <a:cs typeface="Franklin Gothic Book"/>
              </a:rPr>
              <a:t>o</a:t>
            </a:r>
            <a:r>
              <a:rPr dirty="0" sz="2200" spc="-10" b="1">
                <a:latin typeface="Franklin Gothic Book"/>
                <a:cs typeface="Franklin Gothic Book"/>
              </a:rPr>
              <a:t>s</a:t>
            </a:r>
            <a:r>
              <a:rPr dirty="0" sz="2200" spc="-10" b="1">
                <a:latin typeface="Franklin Gothic Book"/>
                <a:cs typeface="Franklin Gothic Book"/>
              </a:rPr>
              <a:t>sido</a:t>
            </a:r>
            <a:r>
              <a:rPr dirty="0" sz="2200" spc="-20" b="1">
                <a:latin typeface="Franklin Gothic Book"/>
                <a:cs typeface="Franklin Gothic Book"/>
              </a:rPr>
              <a:t> </a:t>
            </a:r>
            <a:r>
              <a:rPr dirty="0" sz="2200" spc="-5" b="1">
                <a:latin typeface="Franklin Gothic Book"/>
                <a:cs typeface="Franklin Gothic Book"/>
              </a:rPr>
              <a:t>d</a:t>
            </a:r>
            <a:r>
              <a:rPr dirty="0" sz="2200" spc="-5" b="1">
                <a:latin typeface="Franklin Gothic Book"/>
                <a:cs typeface="Franklin Gothic Book"/>
              </a:rPr>
              <a:t>i</a:t>
            </a:r>
            <a:r>
              <a:rPr dirty="0" sz="2200" spc="-25" b="1">
                <a:latin typeface="Franklin Gothic Book"/>
                <a:cs typeface="Franklin Gothic Book"/>
              </a:rPr>
              <a:t> </a:t>
            </a:r>
            <a:r>
              <a:rPr dirty="0" sz="2200" spc="-15" b="1">
                <a:latin typeface="Franklin Gothic Book"/>
                <a:cs typeface="Franklin Gothic Book"/>
              </a:rPr>
              <a:t>M</a:t>
            </a:r>
            <a:r>
              <a:rPr dirty="0" sz="2200" spc="-15" b="1">
                <a:latin typeface="Franklin Gothic Book"/>
                <a:cs typeface="Franklin Gothic Book"/>
              </a:rPr>
              <a:t>e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45104" y="6168086"/>
            <a:ext cx="2307590" cy="4470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21765" algn="l"/>
              </a:tabLst>
            </a:pPr>
            <a:r>
              <a:rPr dirty="0" baseline="-16493" sz="4800" spc="-7">
                <a:latin typeface="Comic Sans MS"/>
                <a:cs typeface="Comic Sans MS"/>
              </a:rPr>
              <a:t>Al</a:t>
            </a:r>
            <a:r>
              <a:rPr dirty="0" sz="2100" spc="10">
                <a:latin typeface="Comic Sans MS"/>
                <a:cs typeface="Comic Sans MS"/>
              </a:rPr>
              <a:t>3+</a:t>
            </a:r>
            <a:r>
              <a:rPr dirty="0" sz="2100">
                <a:latin typeface="Comic Sans MS"/>
                <a:cs typeface="Comic Sans MS"/>
              </a:rPr>
              <a:t>	</a:t>
            </a:r>
            <a:r>
              <a:rPr dirty="0" baseline="-16493" sz="4800" spc="-7">
                <a:latin typeface="Comic Sans MS"/>
                <a:cs typeface="Comic Sans MS"/>
              </a:rPr>
              <a:t>OH</a:t>
            </a:r>
            <a:r>
              <a:rPr dirty="0" sz="2100" spc="5">
                <a:latin typeface="Comic Sans MS"/>
                <a:cs typeface="Comic Sans MS"/>
              </a:rPr>
              <a:t>-1</a:t>
            </a:r>
            <a:endParaRPr sz="2100">
              <a:latin typeface="Comic Sans MS"/>
              <a:cs typeface="Comic Sans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719192" y="6034061"/>
            <a:ext cx="456565" cy="424180"/>
          </a:xfrm>
          <a:custGeom>
            <a:avLst/>
            <a:gdLst/>
            <a:ahLst/>
            <a:cxnLst/>
            <a:rect l="l" t="t" r="r" b="b"/>
            <a:pathLst>
              <a:path w="456564" h="424179">
                <a:moveTo>
                  <a:pt x="0" y="211963"/>
                </a:moveTo>
                <a:lnTo>
                  <a:pt x="6635" y="161024"/>
                </a:lnTo>
                <a:lnTo>
                  <a:pt x="25484" y="114551"/>
                </a:lnTo>
                <a:lnTo>
                  <a:pt x="54955" y="74017"/>
                </a:lnTo>
                <a:lnTo>
                  <a:pt x="93460" y="40895"/>
                </a:lnTo>
                <a:lnTo>
                  <a:pt x="139410" y="16656"/>
                </a:lnTo>
                <a:lnTo>
                  <a:pt x="191214" y="2774"/>
                </a:lnTo>
                <a:lnTo>
                  <a:pt x="228219" y="0"/>
                </a:lnTo>
                <a:lnTo>
                  <a:pt x="246946" y="702"/>
                </a:lnTo>
                <a:lnTo>
                  <a:pt x="300393" y="10805"/>
                </a:lnTo>
                <a:lnTo>
                  <a:pt x="348501" y="31755"/>
                </a:lnTo>
                <a:lnTo>
                  <a:pt x="389683" y="62080"/>
                </a:lnTo>
                <a:lnTo>
                  <a:pt x="422353" y="100307"/>
                </a:lnTo>
                <a:lnTo>
                  <a:pt x="444923" y="144964"/>
                </a:lnTo>
                <a:lnTo>
                  <a:pt x="455808" y="194578"/>
                </a:lnTo>
                <a:lnTo>
                  <a:pt x="456565" y="211963"/>
                </a:lnTo>
                <a:lnTo>
                  <a:pt x="455808" y="229346"/>
                </a:lnTo>
                <a:lnTo>
                  <a:pt x="444923" y="278956"/>
                </a:lnTo>
                <a:lnTo>
                  <a:pt x="422353" y="323612"/>
                </a:lnTo>
                <a:lnTo>
                  <a:pt x="389683" y="361840"/>
                </a:lnTo>
                <a:lnTo>
                  <a:pt x="348501" y="392167"/>
                </a:lnTo>
                <a:lnTo>
                  <a:pt x="300393" y="413119"/>
                </a:lnTo>
                <a:lnTo>
                  <a:pt x="246946" y="423223"/>
                </a:lnTo>
                <a:lnTo>
                  <a:pt x="228219" y="423926"/>
                </a:lnTo>
                <a:lnTo>
                  <a:pt x="209509" y="423223"/>
                </a:lnTo>
                <a:lnTo>
                  <a:pt x="156106" y="413119"/>
                </a:lnTo>
                <a:lnTo>
                  <a:pt x="108028" y="392167"/>
                </a:lnTo>
                <a:lnTo>
                  <a:pt x="66865" y="361840"/>
                </a:lnTo>
                <a:lnTo>
                  <a:pt x="34206" y="323612"/>
                </a:lnTo>
                <a:lnTo>
                  <a:pt x="11640" y="278956"/>
                </a:lnTo>
                <a:lnTo>
                  <a:pt x="756" y="229346"/>
                </a:lnTo>
                <a:lnTo>
                  <a:pt x="0" y="211963"/>
                </a:lnTo>
                <a:close/>
              </a:path>
            </a:pathLst>
          </a:custGeom>
          <a:ln w="25400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63494" y="6025641"/>
            <a:ext cx="457200" cy="424180"/>
          </a:xfrm>
          <a:custGeom>
            <a:avLst/>
            <a:gdLst/>
            <a:ahLst/>
            <a:cxnLst/>
            <a:rect l="l" t="t" r="r" b="b"/>
            <a:pathLst>
              <a:path w="457200" h="424179">
                <a:moveTo>
                  <a:pt x="0" y="211963"/>
                </a:moveTo>
                <a:lnTo>
                  <a:pt x="6636" y="161024"/>
                </a:lnTo>
                <a:lnTo>
                  <a:pt x="25487" y="114551"/>
                </a:lnTo>
                <a:lnTo>
                  <a:pt x="54967" y="74017"/>
                </a:lnTo>
                <a:lnTo>
                  <a:pt x="93488" y="40895"/>
                </a:lnTo>
                <a:lnTo>
                  <a:pt x="139463" y="16656"/>
                </a:lnTo>
                <a:lnTo>
                  <a:pt x="191307" y="2774"/>
                </a:lnTo>
                <a:lnTo>
                  <a:pt x="228345" y="0"/>
                </a:lnTo>
                <a:lnTo>
                  <a:pt x="247073" y="702"/>
                </a:lnTo>
                <a:lnTo>
                  <a:pt x="300520" y="10805"/>
                </a:lnTo>
                <a:lnTo>
                  <a:pt x="348628" y="31755"/>
                </a:lnTo>
                <a:lnTo>
                  <a:pt x="389810" y="62080"/>
                </a:lnTo>
                <a:lnTo>
                  <a:pt x="422480" y="100307"/>
                </a:lnTo>
                <a:lnTo>
                  <a:pt x="445050" y="144964"/>
                </a:lnTo>
                <a:lnTo>
                  <a:pt x="455935" y="194578"/>
                </a:lnTo>
                <a:lnTo>
                  <a:pt x="456692" y="211963"/>
                </a:lnTo>
                <a:lnTo>
                  <a:pt x="455935" y="229346"/>
                </a:lnTo>
                <a:lnTo>
                  <a:pt x="445050" y="278956"/>
                </a:lnTo>
                <a:lnTo>
                  <a:pt x="422480" y="323612"/>
                </a:lnTo>
                <a:lnTo>
                  <a:pt x="389810" y="361840"/>
                </a:lnTo>
                <a:lnTo>
                  <a:pt x="348628" y="392167"/>
                </a:lnTo>
                <a:lnTo>
                  <a:pt x="300520" y="413119"/>
                </a:lnTo>
                <a:lnTo>
                  <a:pt x="247073" y="423223"/>
                </a:lnTo>
                <a:lnTo>
                  <a:pt x="228345" y="423926"/>
                </a:lnTo>
                <a:lnTo>
                  <a:pt x="209618" y="423223"/>
                </a:lnTo>
                <a:lnTo>
                  <a:pt x="156171" y="413119"/>
                </a:lnTo>
                <a:lnTo>
                  <a:pt x="108063" y="392167"/>
                </a:lnTo>
                <a:lnTo>
                  <a:pt x="66881" y="361840"/>
                </a:lnTo>
                <a:lnTo>
                  <a:pt x="34211" y="323612"/>
                </a:lnTo>
                <a:lnTo>
                  <a:pt x="11641" y="278956"/>
                </a:lnTo>
                <a:lnTo>
                  <a:pt x="756" y="229346"/>
                </a:lnTo>
                <a:lnTo>
                  <a:pt x="0" y="211963"/>
                </a:lnTo>
                <a:close/>
              </a:path>
            </a:pathLst>
          </a:custGeom>
          <a:ln w="25400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565397" y="6179832"/>
            <a:ext cx="1306830" cy="441325"/>
          </a:xfrm>
          <a:custGeom>
            <a:avLst/>
            <a:gdLst/>
            <a:ahLst/>
            <a:cxnLst/>
            <a:rect l="l" t="t" r="r" b="b"/>
            <a:pathLst>
              <a:path w="1306829" h="441325">
                <a:moveTo>
                  <a:pt x="1220554" y="413955"/>
                </a:moveTo>
                <a:lnTo>
                  <a:pt x="1211961" y="441198"/>
                </a:lnTo>
                <a:lnTo>
                  <a:pt x="1306576" y="426224"/>
                </a:lnTo>
                <a:lnTo>
                  <a:pt x="1298377" y="418274"/>
                </a:lnTo>
                <a:lnTo>
                  <a:pt x="1234186" y="418274"/>
                </a:lnTo>
                <a:lnTo>
                  <a:pt x="1220554" y="413955"/>
                </a:lnTo>
                <a:close/>
              </a:path>
              <a:path w="1306829" h="441325">
                <a:moveTo>
                  <a:pt x="1229152" y="386702"/>
                </a:moveTo>
                <a:lnTo>
                  <a:pt x="1220554" y="413955"/>
                </a:lnTo>
                <a:lnTo>
                  <a:pt x="1234186" y="418274"/>
                </a:lnTo>
                <a:lnTo>
                  <a:pt x="1242822" y="391033"/>
                </a:lnTo>
                <a:lnTo>
                  <a:pt x="1229152" y="386702"/>
                </a:lnTo>
                <a:close/>
              </a:path>
              <a:path w="1306829" h="441325">
                <a:moveTo>
                  <a:pt x="1237741" y="359473"/>
                </a:moveTo>
                <a:lnTo>
                  <a:pt x="1229152" y="386702"/>
                </a:lnTo>
                <a:lnTo>
                  <a:pt x="1242822" y="391033"/>
                </a:lnTo>
                <a:lnTo>
                  <a:pt x="1234186" y="418274"/>
                </a:lnTo>
                <a:lnTo>
                  <a:pt x="1298377" y="418274"/>
                </a:lnTo>
                <a:lnTo>
                  <a:pt x="1237741" y="359473"/>
                </a:lnTo>
                <a:close/>
              </a:path>
              <a:path w="1306829" h="441325">
                <a:moveTo>
                  <a:pt x="8636" y="0"/>
                </a:moveTo>
                <a:lnTo>
                  <a:pt x="0" y="27241"/>
                </a:lnTo>
                <a:lnTo>
                  <a:pt x="1220554" y="413955"/>
                </a:lnTo>
                <a:lnTo>
                  <a:pt x="1229152" y="386702"/>
                </a:lnTo>
                <a:lnTo>
                  <a:pt x="8636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414903" y="6243561"/>
            <a:ext cx="1273810" cy="229870"/>
          </a:xfrm>
          <a:custGeom>
            <a:avLst/>
            <a:gdLst/>
            <a:ahLst/>
            <a:cxnLst/>
            <a:rect l="l" t="t" r="r" b="b"/>
            <a:pathLst>
              <a:path w="1273810" h="229870">
                <a:moveTo>
                  <a:pt x="78612" y="144830"/>
                </a:moveTo>
                <a:lnTo>
                  <a:pt x="0" y="199618"/>
                </a:lnTo>
                <a:lnTo>
                  <a:pt x="91059" y="229654"/>
                </a:lnTo>
                <a:lnTo>
                  <a:pt x="87212" y="203441"/>
                </a:lnTo>
                <a:lnTo>
                  <a:pt x="72771" y="203441"/>
                </a:lnTo>
                <a:lnTo>
                  <a:pt x="68580" y="175171"/>
                </a:lnTo>
                <a:lnTo>
                  <a:pt x="82761" y="173102"/>
                </a:lnTo>
                <a:lnTo>
                  <a:pt x="78612" y="144830"/>
                </a:lnTo>
                <a:close/>
              </a:path>
              <a:path w="1273810" h="229870">
                <a:moveTo>
                  <a:pt x="82761" y="173102"/>
                </a:moveTo>
                <a:lnTo>
                  <a:pt x="68580" y="175171"/>
                </a:lnTo>
                <a:lnTo>
                  <a:pt x="72771" y="203441"/>
                </a:lnTo>
                <a:lnTo>
                  <a:pt x="86910" y="201379"/>
                </a:lnTo>
                <a:lnTo>
                  <a:pt x="82761" y="173102"/>
                </a:lnTo>
                <a:close/>
              </a:path>
              <a:path w="1273810" h="229870">
                <a:moveTo>
                  <a:pt x="86910" y="201379"/>
                </a:moveTo>
                <a:lnTo>
                  <a:pt x="72771" y="203441"/>
                </a:lnTo>
                <a:lnTo>
                  <a:pt x="87212" y="203441"/>
                </a:lnTo>
                <a:lnTo>
                  <a:pt x="86910" y="201379"/>
                </a:lnTo>
                <a:close/>
              </a:path>
              <a:path w="1273810" h="229870">
                <a:moveTo>
                  <a:pt x="1269619" y="0"/>
                </a:moveTo>
                <a:lnTo>
                  <a:pt x="82761" y="173102"/>
                </a:lnTo>
                <a:lnTo>
                  <a:pt x="86910" y="201379"/>
                </a:lnTo>
                <a:lnTo>
                  <a:pt x="1273683" y="28282"/>
                </a:lnTo>
                <a:lnTo>
                  <a:pt x="1269619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199507" y="6240640"/>
            <a:ext cx="360045" cy="236220"/>
          </a:xfrm>
          <a:custGeom>
            <a:avLst/>
            <a:gdLst/>
            <a:ahLst/>
            <a:cxnLst/>
            <a:rect l="l" t="t" r="r" b="b"/>
            <a:pathLst>
              <a:path w="360045" h="236220">
                <a:moveTo>
                  <a:pt x="0" y="58902"/>
                </a:moveTo>
                <a:lnTo>
                  <a:pt x="242188" y="58902"/>
                </a:lnTo>
                <a:lnTo>
                  <a:pt x="242188" y="0"/>
                </a:lnTo>
                <a:lnTo>
                  <a:pt x="360044" y="117817"/>
                </a:lnTo>
                <a:lnTo>
                  <a:pt x="242188" y="235635"/>
                </a:lnTo>
                <a:lnTo>
                  <a:pt x="242188" y="176720"/>
                </a:lnTo>
                <a:lnTo>
                  <a:pt x="0" y="176720"/>
                </a:lnTo>
                <a:lnTo>
                  <a:pt x="0" y="58902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5824473" y="6132145"/>
            <a:ext cx="1535430" cy="504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 spc="-5">
                <a:latin typeface="Comic Sans MS"/>
                <a:cs typeface="Comic Sans MS"/>
              </a:rPr>
              <a:t>Al(OH</a:t>
            </a:r>
            <a:r>
              <a:rPr dirty="0" sz="3200">
                <a:latin typeface="Comic Sans MS"/>
                <a:cs typeface="Comic Sans MS"/>
              </a:rPr>
              <a:t>)</a:t>
            </a:r>
            <a:r>
              <a:rPr dirty="0" baseline="-21164" sz="3150" spc="15">
                <a:latin typeface="Comic Sans MS"/>
                <a:cs typeface="Comic Sans MS"/>
              </a:rPr>
              <a:t>3</a:t>
            </a:r>
            <a:endParaRPr baseline="-21164" sz="3150">
              <a:latin typeface="Comic Sans MS"/>
              <a:cs typeface="Comic Sans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82827" y="6021838"/>
            <a:ext cx="1381125" cy="640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2400" marR="5080" indent="-140335">
              <a:lnSpc>
                <a:spcPct val="100000"/>
              </a:lnSpc>
            </a:pPr>
            <a:r>
              <a:rPr dirty="0" sz="2200" spc="-10">
                <a:latin typeface="Franklin Gothic Book"/>
                <a:cs typeface="Franklin Gothic Book"/>
              </a:rPr>
              <a:t>I</a:t>
            </a:r>
            <a:r>
              <a:rPr dirty="0" sz="2200" spc="-10">
                <a:latin typeface="Franklin Gothic Book"/>
                <a:cs typeface="Franklin Gothic Book"/>
              </a:rPr>
              <a:t>d</a:t>
            </a:r>
            <a:r>
              <a:rPr dirty="0" sz="2200" spc="-55">
                <a:latin typeface="Franklin Gothic Book"/>
                <a:cs typeface="Franklin Gothic Book"/>
              </a:rPr>
              <a:t>r</a:t>
            </a:r>
            <a:r>
              <a:rPr dirty="0" sz="2200" spc="-10">
                <a:latin typeface="Franklin Gothic Book"/>
                <a:cs typeface="Franklin Gothic Book"/>
              </a:rPr>
              <a:t>ossido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di</a:t>
            </a:r>
            <a:r>
              <a:rPr dirty="0" sz="2200" spc="-10">
                <a:latin typeface="Franklin Gothic Book"/>
                <a:cs typeface="Franklin Gothic Book"/>
              </a:rPr>
              <a:t> alluminio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432802" y="2204847"/>
            <a:ext cx="1675764" cy="908685"/>
          </a:xfrm>
          <a:custGeom>
            <a:avLst/>
            <a:gdLst/>
            <a:ahLst/>
            <a:cxnLst/>
            <a:rect l="l" t="t" r="r" b="b"/>
            <a:pathLst>
              <a:path w="1675765" h="908685">
                <a:moveTo>
                  <a:pt x="837819" y="0"/>
                </a:moveTo>
                <a:lnTo>
                  <a:pt x="769112" y="1506"/>
                </a:lnTo>
                <a:lnTo>
                  <a:pt x="701933" y="5947"/>
                </a:lnTo>
                <a:lnTo>
                  <a:pt x="636498" y="13206"/>
                </a:lnTo>
                <a:lnTo>
                  <a:pt x="573024" y="23165"/>
                </a:lnTo>
                <a:lnTo>
                  <a:pt x="511724" y="35708"/>
                </a:lnTo>
                <a:lnTo>
                  <a:pt x="452816" y="50718"/>
                </a:lnTo>
                <a:lnTo>
                  <a:pt x="396515" y="68077"/>
                </a:lnTo>
                <a:lnTo>
                  <a:pt x="343037" y="87668"/>
                </a:lnTo>
                <a:lnTo>
                  <a:pt x="292597" y="109375"/>
                </a:lnTo>
                <a:lnTo>
                  <a:pt x="245411" y="133080"/>
                </a:lnTo>
                <a:lnTo>
                  <a:pt x="201695" y="158666"/>
                </a:lnTo>
                <a:lnTo>
                  <a:pt x="161665" y="186016"/>
                </a:lnTo>
                <a:lnTo>
                  <a:pt x="125537" y="215013"/>
                </a:lnTo>
                <a:lnTo>
                  <a:pt x="93525" y="245540"/>
                </a:lnTo>
                <a:lnTo>
                  <a:pt x="65847" y="277481"/>
                </a:lnTo>
                <a:lnTo>
                  <a:pt x="42717" y="310717"/>
                </a:lnTo>
                <a:lnTo>
                  <a:pt x="24352" y="345132"/>
                </a:lnTo>
                <a:lnTo>
                  <a:pt x="2777" y="417030"/>
                </a:lnTo>
                <a:lnTo>
                  <a:pt x="0" y="454278"/>
                </a:lnTo>
                <a:lnTo>
                  <a:pt x="2777" y="491527"/>
                </a:lnTo>
                <a:lnTo>
                  <a:pt x="24352" y="563425"/>
                </a:lnTo>
                <a:lnTo>
                  <a:pt x="42717" y="597840"/>
                </a:lnTo>
                <a:lnTo>
                  <a:pt x="65847" y="631076"/>
                </a:lnTo>
                <a:lnTo>
                  <a:pt x="93525" y="663017"/>
                </a:lnTo>
                <a:lnTo>
                  <a:pt x="125537" y="693544"/>
                </a:lnTo>
                <a:lnTo>
                  <a:pt x="161665" y="722541"/>
                </a:lnTo>
                <a:lnTo>
                  <a:pt x="201695" y="749891"/>
                </a:lnTo>
                <a:lnTo>
                  <a:pt x="245411" y="775477"/>
                </a:lnTo>
                <a:lnTo>
                  <a:pt x="292597" y="799182"/>
                </a:lnTo>
                <a:lnTo>
                  <a:pt x="343037" y="820889"/>
                </a:lnTo>
                <a:lnTo>
                  <a:pt x="396515" y="840480"/>
                </a:lnTo>
                <a:lnTo>
                  <a:pt x="452816" y="857839"/>
                </a:lnTo>
                <a:lnTo>
                  <a:pt x="511724" y="872849"/>
                </a:lnTo>
                <a:lnTo>
                  <a:pt x="573024" y="885392"/>
                </a:lnTo>
                <a:lnTo>
                  <a:pt x="636498" y="895351"/>
                </a:lnTo>
                <a:lnTo>
                  <a:pt x="701933" y="902610"/>
                </a:lnTo>
                <a:lnTo>
                  <a:pt x="769112" y="907051"/>
                </a:lnTo>
                <a:lnTo>
                  <a:pt x="837819" y="908557"/>
                </a:lnTo>
                <a:lnTo>
                  <a:pt x="906544" y="907051"/>
                </a:lnTo>
                <a:lnTo>
                  <a:pt x="973738" y="902610"/>
                </a:lnTo>
                <a:lnTo>
                  <a:pt x="1039188" y="895351"/>
                </a:lnTo>
                <a:lnTo>
                  <a:pt x="1102675" y="885392"/>
                </a:lnTo>
                <a:lnTo>
                  <a:pt x="1163986" y="872849"/>
                </a:lnTo>
                <a:lnTo>
                  <a:pt x="1222904" y="857839"/>
                </a:lnTo>
                <a:lnTo>
                  <a:pt x="1279214" y="840480"/>
                </a:lnTo>
                <a:lnTo>
                  <a:pt x="1332700" y="820889"/>
                </a:lnTo>
                <a:lnTo>
                  <a:pt x="1383146" y="799182"/>
                </a:lnTo>
                <a:lnTo>
                  <a:pt x="1430337" y="775477"/>
                </a:lnTo>
                <a:lnTo>
                  <a:pt x="1474057" y="749891"/>
                </a:lnTo>
                <a:lnTo>
                  <a:pt x="1514090" y="722541"/>
                </a:lnTo>
                <a:lnTo>
                  <a:pt x="1550222" y="693544"/>
                </a:lnTo>
                <a:lnTo>
                  <a:pt x="1582235" y="663017"/>
                </a:lnTo>
                <a:lnTo>
                  <a:pt x="1609915" y="631076"/>
                </a:lnTo>
                <a:lnTo>
                  <a:pt x="1633046" y="597840"/>
                </a:lnTo>
                <a:lnTo>
                  <a:pt x="1651412" y="563425"/>
                </a:lnTo>
                <a:lnTo>
                  <a:pt x="1672987" y="491527"/>
                </a:lnTo>
                <a:lnTo>
                  <a:pt x="1675765" y="454278"/>
                </a:lnTo>
                <a:lnTo>
                  <a:pt x="1672987" y="417030"/>
                </a:lnTo>
                <a:lnTo>
                  <a:pt x="1651412" y="345132"/>
                </a:lnTo>
                <a:lnTo>
                  <a:pt x="1633046" y="310717"/>
                </a:lnTo>
                <a:lnTo>
                  <a:pt x="1609915" y="277481"/>
                </a:lnTo>
                <a:lnTo>
                  <a:pt x="1582235" y="245540"/>
                </a:lnTo>
                <a:lnTo>
                  <a:pt x="1550222" y="215013"/>
                </a:lnTo>
                <a:lnTo>
                  <a:pt x="1514090" y="186016"/>
                </a:lnTo>
                <a:lnTo>
                  <a:pt x="1474057" y="158666"/>
                </a:lnTo>
                <a:lnTo>
                  <a:pt x="1430337" y="133080"/>
                </a:lnTo>
                <a:lnTo>
                  <a:pt x="1383146" y="109375"/>
                </a:lnTo>
                <a:lnTo>
                  <a:pt x="1332700" y="87668"/>
                </a:lnTo>
                <a:lnTo>
                  <a:pt x="1279214" y="68077"/>
                </a:lnTo>
                <a:lnTo>
                  <a:pt x="1222904" y="50718"/>
                </a:lnTo>
                <a:lnTo>
                  <a:pt x="1163986" y="35708"/>
                </a:lnTo>
                <a:lnTo>
                  <a:pt x="1102675" y="23165"/>
                </a:lnTo>
                <a:lnTo>
                  <a:pt x="1039188" y="13206"/>
                </a:lnTo>
                <a:lnTo>
                  <a:pt x="973738" y="5947"/>
                </a:lnTo>
                <a:lnTo>
                  <a:pt x="906544" y="1506"/>
                </a:lnTo>
                <a:lnTo>
                  <a:pt x="837819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432802" y="2204847"/>
            <a:ext cx="1675764" cy="908685"/>
          </a:xfrm>
          <a:custGeom>
            <a:avLst/>
            <a:gdLst/>
            <a:ahLst/>
            <a:cxnLst/>
            <a:rect l="l" t="t" r="r" b="b"/>
            <a:pathLst>
              <a:path w="1675765" h="908685">
                <a:moveTo>
                  <a:pt x="0" y="454278"/>
                </a:moveTo>
                <a:lnTo>
                  <a:pt x="10967" y="380608"/>
                </a:lnTo>
                <a:lnTo>
                  <a:pt x="42717" y="310717"/>
                </a:lnTo>
                <a:lnTo>
                  <a:pt x="65847" y="277481"/>
                </a:lnTo>
                <a:lnTo>
                  <a:pt x="93525" y="245540"/>
                </a:lnTo>
                <a:lnTo>
                  <a:pt x="125537" y="215013"/>
                </a:lnTo>
                <a:lnTo>
                  <a:pt x="161665" y="186016"/>
                </a:lnTo>
                <a:lnTo>
                  <a:pt x="201695" y="158666"/>
                </a:lnTo>
                <a:lnTo>
                  <a:pt x="245411" y="133080"/>
                </a:lnTo>
                <a:lnTo>
                  <a:pt x="292597" y="109375"/>
                </a:lnTo>
                <a:lnTo>
                  <a:pt x="343037" y="87668"/>
                </a:lnTo>
                <a:lnTo>
                  <a:pt x="396515" y="68077"/>
                </a:lnTo>
                <a:lnTo>
                  <a:pt x="452816" y="50718"/>
                </a:lnTo>
                <a:lnTo>
                  <a:pt x="511724" y="35708"/>
                </a:lnTo>
                <a:lnTo>
                  <a:pt x="573024" y="23165"/>
                </a:lnTo>
                <a:lnTo>
                  <a:pt x="636498" y="13206"/>
                </a:lnTo>
                <a:lnTo>
                  <a:pt x="701933" y="5947"/>
                </a:lnTo>
                <a:lnTo>
                  <a:pt x="769112" y="1506"/>
                </a:lnTo>
                <a:lnTo>
                  <a:pt x="837819" y="0"/>
                </a:lnTo>
                <a:lnTo>
                  <a:pt x="906544" y="1506"/>
                </a:lnTo>
                <a:lnTo>
                  <a:pt x="973738" y="5947"/>
                </a:lnTo>
                <a:lnTo>
                  <a:pt x="1039188" y="13206"/>
                </a:lnTo>
                <a:lnTo>
                  <a:pt x="1102675" y="23165"/>
                </a:lnTo>
                <a:lnTo>
                  <a:pt x="1163986" y="35708"/>
                </a:lnTo>
                <a:lnTo>
                  <a:pt x="1222904" y="50718"/>
                </a:lnTo>
                <a:lnTo>
                  <a:pt x="1279214" y="68077"/>
                </a:lnTo>
                <a:lnTo>
                  <a:pt x="1332700" y="87668"/>
                </a:lnTo>
                <a:lnTo>
                  <a:pt x="1383146" y="109375"/>
                </a:lnTo>
                <a:lnTo>
                  <a:pt x="1430337" y="133080"/>
                </a:lnTo>
                <a:lnTo>
                  <a:pt x="1474057" y="158666"/>
                </a:lnTo>
                <a:lnTo>
                  <a:pt x="1514090" y="186016"/>
                </a:lnTo>
                <a:lnTo>
                  <a:pt x="1550222" y="215013"/>
                </a:lnTo>
                <a:lnTo>
                  <a:pt x="1582235" y="245540"/>
                </a:lnTo>
                <a:lnTo>
                  <a:pt x="1609915" y="277481"/>
                </a:lnTo>
                <a:lnTo>
                  <a:pt x="1633046" y="310717"/>
                </a:lnTo>
                <a:lnTo>
                  <a:pt x="1651412" y="345132"/>
                </a:lnTo>
                <a:lnTo>
                  <a:pt x="1672987" y="417030"/>
                </a:lnTo>
                <a:lnTo>
                  <a:pt x="1675765" y="454278"/>
                </a:lnTo>
                <a:lnTo>
                  <a:pt x="1672987" y="491527"/>
                </a:lnTo>
                <a:lnTo>
                  <a:pt x="1651412" y="563425"/>
                </a:lnTo>
                <a:lnTo>
                  <a:pt x="1633046" y="597840"/>
                </a:lnTo>
                <a:lnTo>
                  <a:pt x="1609915" y="631076"/>
                </a:lnTo>
                <a:lnTo>
                  <a:pt x="1582235" y="663017"/>
                </a:lnTo>
                <a:lnTo>
                  <a:pt x="1550222" y="693544"/>
                </a:lnTo>
                <a:lnTo>
                  <a:pt x="1514090" y="722541"/>
                </a:lnTo>
                <a:lnTo>
                  <a:pt x="1474057" y="749891"/>
                </a:lnTo>
                <a:lnTo>
                  <a:pt x="1430337" y="775477"/>
                </a:lnTo>
                <a:lnTo>
                  <a:pt x="1383146" y="799182"/>
                </a:lnTo>
                <a:lnTo>
                  <a:pt x="1332700" y="820889"/>
                </a:lnTo>
                <a:lnTo>
                  <a:pt x="1279214" y="840480"/>
                </a:lnTo>
                <a:lnTo>
                  <a:pt x="1222904" y="857839"/>
                </a:lnTo>
                <a:lnTo>
                  <a:pt x="1163986" y="872849"/>
                </a:lnTo>
                <a:lnTo>
                  <a:pt x="1102675" y="885392"/>
                </a:lnTo>
                <a:lnTo>
                  <a:pt x="1039188" y="895351"/>
                </a:lnTo>
                <a:lnTo>
                  <a:pt x="973738" y="902610"/>
                </a:lnTo>
                <a:lnTo>
                  <a:pt x="906544" y="907051"/>
                </a:lnTo>
                <a:lnTo>
                  <a:pt x="837819" y="908557"/>
                </a:lnTo>
                <a:lnTo>
                  <a:pt x="769112" y="907051"/>
                </a:lnTo>
                <a:lnTo>
                  <a:pt x="701933" y="902610"/>
                </a:lnTo>
                <a:lnTo>
                  <a:pt x="636498" y="895351"/>
                </a:lnTo>
                <a:lnTo>
                  <a:pt x="573024" y="885392"/>
                </a:lnTo>
                <a:lnTo>
                  <a:pt x="511724" y="872849"/>
                </a:lnTo>
                <a:lnTo>
                  <a:pt x="452816" y="857839"/>
                </a:lnTo>
                <a:lnTo>
                  <a:pt x="396515" y="840480"/>
                </a:lnTo>
                <a:lnTo>
                  <a:pt x="343037" y="820889"/>
                </a:lnTo>
                <a:lnTo>
                  <a:pt x="292597" y="799182"/>
                </a:lnTo>
                <a:lnTo>
                  <a:pt x="245411" y="775477"/>
                </a:lnTo>
                <a:lnTo>
                  <a:pt x="201695" y="749891"/>
                </a:lnTo>
                <a:lnTo>
                  <a:pt x="161665" y="722541"/>
                </a:lnTo>
                <a:lnTo>
                  <a:pt x="125537" y="693544"/>
                </a:lnTo>
                <a:lnTo>
                  <a:pt x="93525" y="663017"/>
                </a:lnTo>
                <a:lnTo>
                  <a:pt x="65847" y="631076"/>
                </a:lnTo>
                <a:lnTo>
                  <a:pt x="42717" y="597840"/>
                </a:lnTo>
                <a:lnTo>
                  <a:pt x="24352" y="563425"/>
                </a:lnTo>
                <a:lnTo>
                  <a:pt x="2777" y="491527"/>
                </a:lnTo>
                <a:lnTo>
                  <a:pt x="0" y="454278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7576819" y="2410328"/>
            <a:ext cx="1391285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1925" marR="5080" indent="-14986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ome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cl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ur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 t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ad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16</a:t>
            </a:fld>
          </a:p>
        </p:txBody>
      </p:sp>
      <p:sp>
        <p:nvSpPr>
          <p:cNvPr id="23" name="object 23"/>
          <p:cNvSpPr txBox="1"/>
          <p:nvPr/>
        </p:nvSpPr>
        <p:spPr>
          <a:xfrm>
            <a:off x="67767" y="6001620"/>
            <a:ext cx="34861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 i="1">
                <a:latin typeface="Franklin Gothic Book"/>
                <a:cs typeface="Franklin Gothic Book"/>
              </a:rPr>
              <a:t>E</a:t>
            </a:r>
            <a:r>
              <a:rPr dirty="0" sz="2000" i="1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5083428" y="3644646"/>
          <a:ext cx="3931285" cy="805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59964"/>
                <a:gridCol w="1152143"/>
              </a:tblGrid>
              <a:tr h="408940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000" spc="5">
                          <a:latin typeface="Franklin Gothic Book"/>
                          <a:cs typeface="Franklin Gothic Book"/>
                        </a:rPr>
                        <a:t>.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di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25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x.</a:t>
                      </a:r>
                      <a:r>
                        <a:rPr dirty="0" sz="2000" spc="-2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M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000" spc="5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re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 spc="15" b="1">
                          <a:latin typeface="Franklin Gothic Book"/>
                          <a:cs typeface="Franklin Gothic Book"/>
                        </a:rPr>
                        <a:t>-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so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383539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000" spc="5">
                          <a:latin typeface="Franklin Gothic Book"/>
                          <a:cs typeface="Franklin Gothic Book"/>
                        </a:rPr>
                        <a:t>.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di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25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x.</a:t>
                      </a:r>
                      <a:r>
                        <a:rPr dirty="0" sz="2000" spc="-2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magg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ore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 spc="15" b="1">
                          <a:latin typeface="Franklin Gothic Book"/>
                          <a:cs typeface="Franklin Gothic Book"/>
                        </a:rPr>
                        <a:t>-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c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62457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pc="-5"/>
              <a:t>I</a:t>
            </a:r>
            <a:r>
              <a:rPr dirty="0" spc="-10"/>
              <a:t>D</a:t>
            </a:r>
            <a:r>
              <a:rPr dirty="0" spc="-45"/>
              <a:t>R</a:t>
            </a:r>
            <a:r>
              <a:rPr dirty="0" spc="-20"/>
              <a:t>OS</a:t>
            </a:r>
            <a:r>
              <a:rPr dirty="0" spc="-5"/>
              <a:t>S</a:t>
            </a:r>
            <a:r>
              <a:rPr dirty="0" spc="-15"/>
              <a:t>IDI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21688" y="1238919"/>
            <a:ext cx="6214110" cy="287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3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ormu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5">
                <a:latin typeface="Franklin Gothic Book"/>
                <a:cs typeface="Franklin Gothic Book"/>
              </a:rPr>
              <a:t>generale</a:t>
            </a:r>
            <a:r>
              <a:rPr dirty="0" sz="2000">
                <a:latin typeface="Franklin Gothic Book"/>
                <a:cs typeface="Franklin Gothic Book"/>
              </a:rPr>
              <a:t>: </a:t>
            </a:r>
            <a:r>
              <a:rPr dirty="0" sz="2000" spc="5" b="1">
                <a:latin typeface="Franklin Gothic Book"/>
                <a:cs typeface="Franklin Gothic Book"/>
              </a:rPr>
              <a:t>M</a:t>
            </a:r>
            <a:r>
              <a:rPr dirty="0" sz="2000" spc="10" b="1">
                <a:latin typeface="Franklin Gothic Book"/>
                <a:cs typeface="Franklin Gothic Book"/>
              </a:rPr>
              <a:t>e</a:t>
            </a:r>
            <a:r>
              <a:rPr dirty="0" sz="2000" spc="5" b="1">
                <a:latin typeface="Franklin Gothic Book"/>
                <a:cs typeface="Franklin Gothic Book"/>
              </a:rPr>
              <a:t>O</a:t>
            </a:r>
            <a:r>
              <a:rPr dirty="0" sz="2000" b="1">
                <a:latin typeface="Franklin Gothic Book"/>
                <a:cs typeface="Franklin Gothic Book"/>
              </a:rPr>
              <a:t>H </a:t>
            </a:r>
            <a:r>
              <a:rPr dirty="0" sz="2000" spc="-30" b="1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[m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>
                <a:latin typeface="Franklin Gothic Book"/>
                <a:cs typeface="Franklin Gothic Book"/>
              </a:rPr>
              <a:t>ù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10" b="1">
                <a:latin typeface="Franklin Gothic Book"/>
                <a:cs typeface="Franklin Gothic Book"/>
              </a:rPr>
              <a:t>o</a:t>
            </a:r>
            <a:r>
              <a:rPr dirty="0" sz="2000" spc="15" b="1">
                <a:latin typeface="Franklin Gothic Book"/>
                <a:cs typeface="Franklin Gothic Book"/>
              </a:rPr>
              <a:t>n</a:t>
            </a: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spc="-45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10" b="1">
                <a:latin typeface="Franklin Gothic Book"/>
                <a:cs typeface="Franklin Gothic Book"/>
              </a:rPr>
              <a:t>d</a:t>
            </a:r>
            <a:r>
              <a:rPr dirty="0" sz="2000" spc="-30" b="1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os</a:t>
            </a:r>
            <a:r>
              <a:rPr dirty="0" sz="2000" spc="-15" b="1">
                <a:latin typeface="Franklin Gothic Book"/>
                <a:cs typeface="Franklin Gothic Book"/>
              </a:rPr>
              <a:t>s</a:t>
            </a:r>
            <a:r>
              <a:rPr dirty="0" sz="2000" spc="-5" b="1">
                <a:latin typeface="Franklin Gothic Book"/>
                <a:cs typeface="Franklin Gothic Book"/>
              </a:rPr>
              <a:t>id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-45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O</a:t>
            </a:r>
            <a:r>
              <a:rPr dirty="0" sz="2000" spc="15" b="1">
                <a:latin typeface="Franklin Gothic Book"/>
                <a:cs typeface="Franklin Gothic Book"/>
              </a:rPr>
              <a:t>H</a:t>
            </a:r>
            <a:r>
              <a:rPr dirty="0" baseline="25641" sz="1950" spc="7">
                <a:latin typeface="Franklin Gothic Book"/>
                <a:cs typeface="Franklin Gothic Book"/>
              </a:rPr>
              <a:t>-</a:t>
            </a:r>
            <a:r>
              <a:rPr dirty="0" baseline="25641" sz="1950">
                <a:latin typeface="Franklin Gothic Book"/>
                <a:cs typeface="Franklin Gothic Book"/>
              </a:rPr>
              <a:t> </a:t>
            </a:r>
            <a:r>
              <a:rPr dirty="0" baseline="25641" sz="1950" spc="-232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]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8508" y="2200162"/>
            <a:ext cx="5723890" cy="280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2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o</a:t>
            </a:r>
            <a:r>
              <a:rPr dirty="0" sz="2000" b="1">
                <a:latin typeface="Franklin Gothic Book"/>
                <a:cs typeface="Franklin Gothic Book"/>
              </a:rPr>
              <a:t>s</a:t>
            </a:r>
            <a:r>
              <a:rPr dirty="0" sz="2000" spc="5" b="1">
                <a:latin typeface="Franklin Gothic Book"/>
                <a:cs typeface="Franklin Gothic Book"/>
              </a:rPr>
              <a:t>s</a:t>
            </a:r>
            <a:r>
              <a:rPr dirty="0" sz="2000" spc="-5" b="1">
                <a:latin typeface="Franklin Gothic Book"/>
                <a:cs typeface="Franklin Gothic Book"/>
              </a:rPr>
              <a:t>id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-45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b</a:t>
            </a:r>
            <a:r>
              <a:rPr dirty="0" sz="2000" b="1">
                <a:latin typeface="Franklin Gothic Book"/>
                <a:cs typeface="Franklin Gothic Book"/>
              </a:rPr>
              <a:t>as</a:t>
            </a:r>
            <a:r>
              <a:rPr dirty="0" sz="2000" spc="10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co</a:t>
            </a:r>
            <a:r>
              <a:rPr dirty="0" sz="2000" spc="-45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pi</a:t>
            </a:r>
            <a:r>
              <a:rPr dirty="0" sz="2000" b="1">
                <a:latin typeface="Franklin Gothic Book"/>
                <a:cs typeface="Franklin Gothic Book"/>
              </a:rPr>
              <a:t>ù a</a:t>
            </a:r>
            <a:r>
              <a:rPr dirty="0" sz="2000" spc="10" b="1">
                <a:latin typeface="Franklin Gothic Book"/>
                <a:cs typeface="Franklin Gothic Book"/>
              </a:rPr>
              <a:t>c</a:t>
            </a:r>
            <a:r>
              <a:rPr dirty="0" sz="2000" spc="-20" b="1">
                <a:latin typeface="Franklin Gothic Book"/>
                <a:cs typeface="Franklin Gothic Book"/>
              </a:rPr>
              <a:t>q</a:t>
            </a:r>
            <a:r>
              <a:rPr dirty="0" sz="2000" b="1">
                <a:latin typeface="Franklin Gothic Book"/>
                <a:cs typeface="Franklin Gothic Book"/>
              </a:rPr>
              <a:t>ua </a:t>
            </a:r>
            <a:r>
              <a:rPr dirty="0" sz="2000">
                <a:latin typeface="Franklin Gothic Book"/>
                <a:cs typeface="Franklin Gothic Book"/>
              </a:rPr>
              <a:t>dà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orig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ne a un </a:t>
            </a:r>
            <a:r>
              <a:rPr dirty="0" sz="2000" spc="5" b="1">
                <a:latin typeface="Franklin Gothic Book"/>
                <a:cs typeface="Franklin Gothic Book"/>
              </a:rPr>
              <a:t>id</a:t>
            </a:r>
            <a:r>
              <a:rPr dirty="0" sz="2000" spc="-30" b="1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-10" b="1">
                <a:latin typeface="Franklin Gothic Book"/>
                <a:cs typeface="Franklin Gothic Book"/>
              </a:rPr>
              <a:t>ss</a:t>
            </a:r>
            <a:r>
              <a:rPr dirty="0" sz="2000" spc="-5" b="1">
                <a:latin typeface="Franklin Gothic Book"/>
                <a:cs typeface="Franklin Gothic Book"/>
              </a:rPr>
              <a:t>ido: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8774" y="2919977"/>
            <a:ext cx="2981325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33525" algn="l"/>
                <a:tab pos="194183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Ca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-&gt;	</a:t>
            </a:r>
            <a:r>
              <a:rPr dirty="0" sz="2400" spc="-5">
                <a:latin typeface="Franklin Gothic Book"/>
                <a:cs typeface="Franklin Gothic Book"/>
              </a:rPr>
              <a:t>Ca</a:t>
            </a:r>
            <a:r>
              <a:rPr dirty="0" sz="2400" spc="5">
                <a:latin typeface="Franklin Gothic Book"/>
                <a:cs typeface="Franklin Gothic Book"/>
              </a:rPr>
              <a:t>(</a:t>
            </a:r>
            <a:r>
              <a:rPr dirty="0" sz="2400" spc="-20">
                <a:latin typeface="Franklin Gothic Book"/>
                <a:cs typeface="Franklin Gothic Book"/>
              </a:rPr>
              <a:t>OH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endParaRPr baseline="-20833"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05025" y="3443587"/>
            <a:ext cx="2124710" cy="550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54610">
              <a:lnSpc>
                <a:spcPts val="1870"/>
              </a:lnSpc>
            </a:pPr>
            <a:r>
              <a:rPr dirty="0" sz="1600" spc="-10" i="1">
                <a:solidFill>
                  <a:srgbClr val="808080"/>
                </a:solidFill>
                <a:latin typeface="Franklin Gothic Book"/>
                <a:cs typeface="Franklin Gothic Book"/>
              </a:rPr>
              <a:t>Ca</a:t>
            </a:r>
            <a:r>
              <a:rPr dirty="0" sz="1600" i="1">
                <a:solidFill>
                  <a:srgbClr val="808080"/>
                </a:solidFill>
                <a:latin typeface="Franklin Gothic Book"/>
                <a:cs typeface="Franklin Gothic Book"/>
              </a:rPr>
              <a:t>l</a:t>
            </a:r>
            <a:r>
              <a:rPr dirty="0" sz="1600" spc="-15" i="1">
                <a:solidFill>
                  <a:srgbClr val="808080"/>
                </a:solidFill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solidFill>
                  <a:srgbClr val="808080"/>
                </a:solidFill>
                <a:latin typeface="Franklin Gothic Book"/>
                <a:cs typeface="Franklin Gothic Book"/>
              </a:rPr>
              <a:t>e</a:t>
            </a:r>
            <a:r>
              <a:rPr dirty="0" sz="1600" spc="15" i="1">
                <a:solidFill>
                  <a:srgbClr val="80808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solidFill>
                  <a:srgbClr val="808080"/>
                </a:solidFill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solidFill>
                  <a:srgbClr val="808080"/>
                </a:solidFill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solidFill>
                  <a:srgbClr val="808080"/>
                </a:solidFill>
                <a:latin typeface="Franklin Gothic Book"/>
                <a:cs typeface="Franklin Gothic Book"/>
              </a:rPr>
              <a:t>enta</a:t>
            </a:r>
            <a:endParaRPr sz="1600">
              <a:latin typeface="Franklin Gothic Book"/>
              <a:cs typeface="Franklin Gothic Book"/>
            </a:endParaRPr>
          </a:p>
          <a:p>
            <a:pPr algn="ctr">
              <a:lnSpc>
                <a:spcPts val="2590"/>
              </a:lnSpc>
            </a:pPr>
            <a:r>
              <a:rPr dirty="0" sz="2200" spc="-15">
                <a:latin typeface="Franklin Gothic Book"/>
                <a:cs typeface="Franklin Gothic Book"/>
              </a:rPr>
              <a:t>id</a:t>
            </a:r>
            <a:r>
              <a:rPr dirty="0" sz="2200" spc="-45">
                <a:latin typeface="Franklin Gothic Book"/>
                <a:cs typeface="Franklin Gothic Book"/>
              </a:rPr>
              <a:t>r</a:t>
            </a:r>
            <a:r>
              <a:rPr dirty="0" sz="2200" spc="-10">
                <a:latin typeface="Franklin Gothic Book"/>
                <a:cs typeface="Franklin Gothic Book"/>
              </a:rPr>
              <a:t>ossido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di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calcio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8975" y="3436603"/>
            <a:ext cx="88646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i="1">
                <a:solidFill>
                  <a:srgbClr val="808080"/>
                </a:solidFill>
                <a:latin typeface="Franklin Gothic Book"/>
                <a:cs typeface="Franklin Gothic Book"/>
              </a:rPr>
              <a:t>Ca</a:t>
            </a:r>
            <a:r>
              <a:rPr dirty="0" sz="1600" i="1">
                <a:solidFill>
                  <a:srgbClr val="808080"/>
                </a:solidFill>
                <a:latin typeface="Franklin Gothic Book"/>
                <a:cs typeface="Franklin Gothic Book"/>
              </a:rPr>
              <a:t>l</a:t>
            </a:r>
            <a:r>
              <a:rPr dirty="0" sz="1600" spc="-15" i="1">
                <a:solidFill>
                  <a:srgbClr val="808080"/>
                </a:solidFill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solidFill>
                  <a:srgbClr val="808080"/>
                </a:solidFill>
                <a:latin typeface="Franklin Gothic Book"/>
                <a:cs typeface="Franklin Gothic Book"/>
              </a:rPr>
              <a:t>e</a:t>
            </a:r>
            <a:r>
              <a:rPr dirty="0" sz="1600" spc="15" i="1">
                <a:solidFill>
                  <a:srgbClr val="80808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solidFill>
                  <a:srgbClr val="808080"/>
                </a:solidFill>
                <a:latin typeface="Franklin Gothic Book"/>
                <a:cs typeface="Franklin Gothic Book"/>
              </a:rPr>
              <a:t>v</a:t>
            </a:r>
            <a:r>
              <a:rPr dirty="0" sz="1600" spc="-5" i="1">
                <a:solidFill>
                  <a:srgbClr val="80808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25" i="1">
                <a:solidFill>
                  <a:srgbClr val="808080"/>
                </a:solidFill>
                <a:latin typeface="Franklin Gothic Book"/>
                <a:cs typeface="Franklin Gothic Book"/>
              </a:rPr>
              <a:t>v</a:t>
            </a:r>
            <a:r>
              <a:rPr dirty="0" sz="1600" spc="-10" i="1">
                <a:solidFill>
                  <a:srgbClr val="808080"/>
                </a:solidFill>
                <a:latin typeface="Franklin Gothic Book"/>
                <a:cs typeface="Franklin Gothic Book"/>
              </a:rPr>
              <a:t>a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59144" y="2887580"/>
            <a:ext cx="110490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0">
                <a:latin typeface="Franklin Gothic Book"/>
                <a:cs typeface="Franklin Gothic Book"/>
              </a:rPr>
              <a:t>i</a:t>
            </a:r>
            <a:r>
              <a:rPr dirty="0" sz="2200" spc="-5">
                <a:latin typeface="Franklin Gothic Book"/>
                <a:cs typeface="Franklin Gothic Book"/>
              </a:rPr>
              <a:t>l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nome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è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01003" y="3222860"/>
            <a:ext cx="181800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b="1">
                <a:latin typeface="Franklin Gothic Book"/>
                <a:cs typeface="Franklin Gothic Book"/>
              </a:rPr>
              <a:t>i</a:t>
            </a:r>
            <a:r>
              <a:rPr dirty="0" sz="2200" spc="-5" b="1">
                <a:latin typeface="Franklin Gothic Book"/>
                <a:cs typeface="Franklin Gothic Book"/>
              </a:rPr>
              <a:t>d</a:t>
            </a:r>
            <a:r>
              <a:rPr dirty="0" sz="2200" spc="-40" b="1">
                <a:latin typeface="Franklin Gothic Book"/>
                <a:cs typeface="Franklin Gothic Book"/>
              </a:rPr>
              <a:t>r</a:t>
            </a:r>
            <a:r>
              <a:rPr dirty="0" sz="2200" spc="-15" b="1">
                <a:latin typeface="Franklin Gothic Book"/>
                <a:cs typeface="Franklin Gothic Book"/>
              </a:rPr>
              <a:t>o</a:t>
            </a:r>
            <a:r>
              <a:rPr dirty="0" sz="2200" spc="-10" b="1">
                <a:latin typeface="Franklin Gothic Book"/>
                <a:cs typeface="Franklin Gothic Book"/>
              </a:rPr>
              <a:t>s</a:t>
            </a:r>
            <a:r>
              <a:rPr dirty="0" sz="2200" spc="-10" b="1">
                <a:latin typeface="Franklin Gothic Book"/>
                <a:cs typeface="Franklin Gothic Book"/>
              </a:rPr>
              <a:t>sido</a:t>
            </a:r>
            <a:r>
              <a:rPr dirty="0" sz="2200" spc="-20" b="1">
                <a:latin typeface="Franklin Gothic Book"/>
                <a:cs typeface="Franklin Gothic Book"/>
              </a:rPr>
              <a:t> </a:t>
            </a:r>
            <a:r>
              <a:rPr dirty="0" sz="2200" spc="-5" b="1">
                <a:latin typeface="Franklin Gothic Book"/>
                <a:cs typeface="Franklin Gothic Book"/>
              </a:rPr>
              <a:t>d</a:t>
            </a:r>
            <a:r>
              <a:rPr dirty="0" sz="2200" spc="-5" b="1">
                <a:latin typeface="Franklin Gothic Book"/>
                <a:cs typeface="Franklin Gothic Book"/>
              </a:rPr>
              <a:t>i</a:t>
            </a:r>
            <a:r>
              <a:rPr dirty="0" sz="2200" spc="-25" b="1">
                <a:latin typeface="Franklin Gothic Book"/>
                <a:cs typeface="Franklin Gothic Book"/>
              </a:rPr>
              <a:t> </a:t>
            </a:r>
            <a:r>
              <a:rPr dirty="0" sz="2200" spc="-15" b="1">
                <a:latin typeface="Franklin Gothic Book"/>
                <a:cs typeface="Franklin Gothic Book"/>
              </a:rPr>
              <a:t>M</a:t>
            </a:r>
            <a:r>
              <a:rPr dirty="0" sz="2200" spc="-15" b="1">
                <a:latin typeface="Franklin Gothic Book"/>
                <a:cs typeface="Franklin Gothic Book"/>
              </a:rPr>
              <a:t>e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432802" y="2204847"/>
            <a:ext cx="1675764" cy="908685"/>
          </a:xfrm>
          <a:custGeom>
            <a:avLst/>
            <a:gdLst/>
            <a:ahLst/>
            <a:cxnLst/>
            <a:rect l="l" t="t" r="r" b="b"/>
            <a:pathLst>
              <a:path w="1675765" h="908685">
                <a:moveTo>
                  <a:pt x="837819" y="0"/>
                </a:moveTo>
                <a:lnTo>
                  <a:pt x="769112" y="1506"/>
                </a:lnTo>
                <a:lnTo>
                  <a:pt x="701933" y="5947"/>
                </a:lnTo>
                <a:lnTo>
                  <a:pt x="636498" y="13206"/>
                </a:lnTo>
                <a:lnTo>
                  <a:pt x="573024" y="23165"/>
                </a:lnTo>
                <a:lnTo>
                  <a:pt x="511724" y="35708"/>
                </a:lnTo>
                <a:lnTo>
                  <a:pt x="452816" y="50718"/>
                </a:lnTo>
                <a:lnTo>
                  <a:pt x="396515" y="68077"/>
                </a:lnTo>
                <a:lnTo>
                  <a:pt x="343037" y="87668"/>
                </a:lnTo>
                <a:lnTo>
                  <a:pt x="292597" y="109375"/>
                </a:lnTo>
                <a:lnTo>
                  <a:pt x="245411" y="133080"/>
                </a:lnTo>
                <a:lnTo>
                  <a:pt x="201695" y="158666"/>
                </a:lnTo>
                <a:lnTo>
                  <a:pt x="161665" y="186016"/>
                </a:lnTo>
                <a:lnTo>
                  <a:pt x="125537" y="215013"/>
                </a:lnTo>
                <a:lnTo>
                  <a:pt x="93525" y="245540"/>
                </a:lnTo>
                <a:lnTo>
                  <a:pt x="65847" y="277481"/>
                </a:lnTo>
                <a:lnTo>
                  <a:pt x="42717" y="310717"/>
                </a:lnTo>
                <a:lnTo>
                  <a:pt x="24352" y="345132"/>
                </a:lnTo>
                <a:lnTo>
                  <a:pt x="2777" y="417030"/>
                </a:lnTo>
                <a:lnTo>
                  <a:pt x="0" y="454278"/>
                </a:lnTo>
                <a:lnTo>
                  <a:pt x="2777" y="491527"/>
                </a:lnTo>
                <a:lnTo>
                  <a:pt x="24352" y="563425"/>
                </a:lnTo>
                <a:lnTo>
                  <a:pt x="42717" y="597840"/>
                </a:lnTo>
                <a:lnTo>
                  <a:pt x="65847" y="631076"/>
                </a:lnTo>
                <a:lnTo>
                  <a:pt x="93525" y="663017"/>
                </a:lnTo>
                <a:lnTo>
                  <a:pt x="125537" y="693544"/>
                </a:lnTo>
                <a:lnTo>
                  <a:pt x="161665" y="722541"/>
                </a:lnTo>
                <a:lnTo>
                  <a:pt x="201695" y="749891"/>
                </a:lnTo>
                <a:lnTo>
                  <a:pt x="245411" y="775477"/>
                </a:lnTo>
                <a:lnTo>
                  <a:pt x="292597" y="799182"/>
                </a:lnTo>
                <a:lnTo>
                  <a:pt x="343037" y="820889"/>
                </a:lnTo>
                <a:lnTo>
                  <a:pt x="396515" y="840480"/>
                </a:lnTo>
                <a:lnTo>
                  <a:pt x="452816" y="857839"/>
                </a:lnTo>
                <a:lnTo>
                  <a:pt x="511724" y="872849"/>
                </a:lnTo>
                <a:lnTo>
                  <a:pt x="573024" y="885392"/>
                </a:lnTo>
                <a:lnTo>
                  <a:pt x="636498" y="895351"/>
                </a:lnTo>
                <a:lnTo>
                  <a:pt x="701933" y="902610"/>
                </a:lnTo>
                <a:lnTo>
                  <a:pt x="769112" y="907051"/>
                </a:lnTo>
                <a:lnTo>
                  <a:pt x="837819" y="908557"/>
                </a:lnTo>
                <a:lnTo>
                  <a:pt x="906544" y="907051"/>
                </a:lnTo>
                <a:lnTo>
                  <a:pt x="973738" y="902610"/>
                </a:lnTo>
                <a:lnTo>
                  <a:pt x="1039188" y="895351"/>
                </a:lnTo>
                <a:lnTo>
                  <a:pt x="1102675" y="885392"/>
                </a:lnTo>
                <a:lnTo>
                  <a:pt x="1163986" y="872849"/>
                </a:lnTo>
                <a:lnTo>
                  <a:pt x="1222904" y="857839"/>
                </a:lnTo>
                <a:lnTo>
                  <a:pt x="1279214" y="840480"/>
                </a:lnTo>
                <a:lnTo>
                  <a:pt x="1332700" y="820889"/>
                </a:lnTo>
                <a:lnTo>
                  <a:pt x="1383146" y="799182"/>
                </a:lnTo>
                <a:lnTo>
                  <a:pt x="1430337" y="775477"/>
                </a:lnTo>
                <a:lnTo>
                  <a:pt x="1474057" y="749891"/>
                </a:lnTo>
                <a:lnTo>
                  <a:pt x="1514090" y="722541"/>
                </a:lnTo>
                <a:lnTo>
                  <a:pt x="1550222" y="693544"/>
                </a:lnTo>
                <a:lnTo>
                  <a:pt x="1582235" y="663017"/>
                </a:lnTo>
                <a:lnTo>
                  <a:pt x="1609915" y="631076"/>
                </a:lnTo>
                <a:lnTo>
                  <a:pt x="1633046" y="597840"/>
                </a:lnTo>
                <a:lnTo>
                  <a:pt x="1651412" y="563425"/>
                </a:lnTo>
                <a:lnTo>
                  <a:pt x="1672987" y="491527"/>
                </a:lnTo>
                <a:lnTo>
                  <a:pt x="1675765" y="454278"/>
                </a:lnTo>
                <a:lnTo>
                  <a:pt x="1672987" y="417030"/>
                </a:lnTo>
                <a:lnTo>
                  <a:pt x="1651412" y="345132"/>
                </a:lnTo>
                <a:lnTo>
                  <a:pt x="1633046" y="310717"/>
                </a:lnTo>
                <a:lnTo>
                  <a:pt x="1609915" y="277481"/>
                </a:lnTo>
                <a:lnTo>
                  <a:pt x="1582235" y="245540"/>
                </a:lnTo>
                <a:lnTo>
                  <a:pt x="1550222" y="215013"/>
                </a:lnTo>
                <a:lnTo>
                  <a:pt x="1514090" y="186016"/>
                </a:lnTo>
                <a:lnTo>
                  <a:pt x="1474057" y="158666"/>
                </a:lnTo>
                <a:lnTo>
                  <a:pt x="1430337" y="133080"/>
                </a:lnTo>
                <a:lnTo>
                  <a:pt x="1383146" y="109375"/>
                </a:lnTo>
                <a:lnTo>
                  <a:pt x="1332700" y="87668"/>
                </a:lnTo>
                <a:lnTo>
                  <a:pt x="1279214" y="68077"/>
                </a:lnTo>
                <a:lnTo>
                  <a:pt x="1222904" y="50718"/>
                </a:lnTo>
                <a:lnTo>
                  <a:pt x="1163986" y="35708"/>
                </a:lnTo>
                <a:lnTo>
                  <a:pt x="1102675" y="23165"/>
                </a:lnTo>
                <a:lnTo>
                  <a:pt x="1039188" y="13206"/>
                </a:lnTo>
                <a:lnTo>
                  <a:pt x="973738" y="5947"/>
                </a:lnTo>
                <a:lnTo>
                  <a:pt x="906544" y="1506"/>
                </a:lnTo>
                <a:lnTo>
                  <a:pt x="837819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432802" y="2204847"/>
            <a:ext cx="1675764" cy="908685"/>
          </a:xfrm>
          <a:custGeom>
            <a:avLst/>
            <a:gdLst/>
            <a:ahLst/>
            <a:cxnLst/>
            <a:rect l="l" t="t" r="r" b="b"/>
            <a:pathLst>
              <a:path w="1675765" h="908685">
                <a:moveTo>
                  <a:pt x="0" y="454278"/>
                </a:moveTo>
                <a:lnTo>
                  <a:pt x="10967" y="380608"/>
                </a:lnTo>
                <a:lnTo>
                  <a:pt x="42717" y="310717"/>
                </a:lnTo>
                <a:lnTo>
                  <a:pt x="65847" y="277481"/>
                </a:lnTo>
                <a:lnTo>
                  <a:pt x="93525" y="245540"/>
                </a:lnTo>
                <a:lnTo>
                  <a:pt x="125537" y="215013"/>
                </a:lnTo>
                <a:lnTo>
                  <a:pt x="161665" y="186016"/>
                </a:lnTo>
                <a:lnTo>
                  <a:pt x="201695" y="158666"/>
                </a:lnTo>
                <a:lnTo>
                  <a:pt x="245411" y="133080"/>
                </a:lnTo>
                <a:lnTo>
                  <a:pt x="292597" y="109375"/>
                </a:lnTo>
                <a:lnTo>
                  <a:pt x="343037" y="87668"/>
                </a:lnTo>
                <a:lnTo>
                  <a:pt x="396515" y="68077"/>
                </a:lnTo>
                <a:lnTo>
                  <a:pt x="452816" y="50718"/>
                </a:lnTo>
                <a:lnTo>
                  <a:pt x="511724" y="35708"/>
                </a:lnTo>
                <a:lnTo>
                  <a:pt x="573024" y="23165"/>
                </a:lnTo>
                <a:lnTo>
                  <a:pt x="636498" y="13206"/>
                </a:lnTo>
                <a:lnTo>
                  <a:pt x="701933" y="5947"/>
                </a:lnTo>
                <a:lnTo>
                  <a:pt x="769112" y="1506"/>
                </a:lnTo>
                <a:lnTo>
                  <a:pt x="837819" y="0"/>
                </a:lnTo>
                <a:lnTo>
                  <a:pt x="906544" y="1506"/>
                </a:lnTo>
                <a:lnTo>
                  <a:pt x="973738" y="5947"/>
                </a:lnTo>
                <a:lnTo>
                  <a:pt x="1039188" y="13206"/>
                </a:lnTo>
                <a:lnTo>
                  <a:pt x="1102675" y="23165"/>
                </a:lnTo>
                <a:lnTo>
                  <a:pt x="1163986" y="35708"/>
                </a:lnTo>
                <a:lnTo>
                  <a:pt x="1222904" y="50718"/>
                </a:lnTo>
                <a:lnTo>
                  <a:pt x="1279214" y="68077"/>
                </a:lnTo>
                <a:lnTo>
                  <a:pt x="1332700" y="87668"/>
                </a:lnTo>
                <a:lnTo>
                  <a:pt x="1383146" y="109375"/>
                </a:lnTo>
                <a:lnTo>
                  <a:pt x="1430337" y="133080"/>
                </a:lnTo>
                <a:lnTo>
                  <a:pt x="1474057" y="158666"/>
                </a:lnTo>
                <a:lnTo>
                  <a:pt x="1514090" y="186016"/>
                </a:lnTo>
                <a:lnTo>
                  <a:pt x="1550222" y="215013"/>
                </a:lnTo>
                <a:lnTo>
                  <a:pt x="1582235" y="245540"/>
                </a:lnTo>
                <a:lnTo>
                  <a:pt x="1609915" y="277481"/>
                </a:lnTo>
                <a:lnTo>
                  <a:pt x="1633046" y="310717"/>
                </a:lnTo>
                <a:lnTo>
                  <a:pt x="1651412" y="345132"/>
                </a:lnTo>
                <a:lnTo>
                  <a:pt x="1672987" y="417030"/>
                </a:lnTo>
                <a:lnTo>
                  <a:pt x="1675765" y="454278"/>
                </a:lnTo>
                <a:lnTo>
                  <a:pt x="1672987" y="491527"/>
                </a:lnTo>
                <a:lnTo>
                  <a:pt x="1651412" y="563425"/>
                </a:lnTo>
                <a:lnTo>
                  <a:pt x="1633046" y="597840"/>
                </a:lnTo>
                <a:lnTo>
                  <a:pt x="1609915" y="631076"/>
                </a:lnTo>
                <a:lnTo>
                  <a:pt x="1582235" y="663017"/>
                </a:lnTo>
                <a:lnTo>
                  <a:pt x="1550222" y="693544"/>
                </a:lnTo>
                <a:lnTo>
                  <a:pt x="1514090" y="722541"/>
                </a:lnTo>
                <a:lnTo>
                  <a:pt x="1474057" y="749891"/>
                </a:lnTo>
                <a:lnTo>
                  <a:pt x="1430337" y="775477"/>
                </a:lnTo>
                <a:lnTo>
                  <a:pt x="1383146" y="799182"/>
                </a:lnTo>
                <a:lnTo>
                  <a:pt x="1332700" y="820889"/>
                </a:lnTo>
                <a:lnTo>
                  <a:pt x="1279214" y="840480"/>
                </a:lnTo>
                <a:lnTo>
                  <a:pt x="1222904" y="857839"/>
                </a:lnTo>
                <a:lnTo>
                  <a:pt x="1163986" y="872849"/>
                </a:lnTo>
                <a:lnTo>
                  <a:pt x="1102675" y="885392"/>
                </a:lnTo>
                <a:lnTo>
                  <a:pt x="1039188" y="895351"/>
                </a:lnTo>
                <a:lnTo>
                  <a:pt x="973738" y="902610"/>
                </a:lnTo>
                <a:lnTo>
                  <a:pt x="906544" y="907051"/>
                </a:lnTo>
                <a:lnTo>
                  <a:pt x="837819" y="908557"/>
                </a:lnTo>
                <a:lnTo>
                  <a:pt x="769112" y="907051"/>
                </a:lnTo>
                <a:lnTo>
                  <a:pt x="701933" y="902610"/>
                </a:lnTo>
                <a:lnTo>
                  <a:pt x="636498" y="895351"/>
                </a:lnTo>
                <a:lnTo>
                  <a:pt x="573024" y="885392"/>
                </a:lnTo>
                <a:lnTo>
                  <a:pt x="511724" y="872849"/>
                </a:lnTo>
                <a:lnTo>
                  <a:pt x="452816" y="857839"/>
                </a:lnTo>
                <a:lnTo>
                  <a:pt x="396515" y="840480"/>
                </a:lnTo>
                <a:lnTo>
                  <a:pt x="343037" y="820889"/>
                </a:lnTo>
                <a:lnTo>
                  <a:pt x="292597" y="799182"/>
                </a:lnTo>
                <a:lnTo>
                  <a:pt x="245411" y="775477"/>
                </a:lnTo>
                <a:lnTo>
                  <a:pt x="201695" y="749891"/>
                </a:lnTo>
                <a:lnTo>
                  <a:pt x="161665" y="722541"/>
                </a:lnTo>
                <a:lnTo>
                  <a:pt x="125537" y="693544"/>
                </a:lnTo>
                <a:lnTo>
                  <a:pt x="93525" y="663017"/>
                </a:lnTo>
                <a:lnTo>
                  <a:pt x="65847" y="631076"/>
                </a:lnTo>
                <a:lnTo>
                  <a:pt x="42717" y="597840"/>
                </a:lnTo>
                <a:lnTo>
                  <a:pt x="24352" y="563425"/>
                </a:lnTo>
                <a:lnTo>
                  <a:pt x="2777" y="491527"/>
                </a:lnTo>
                <a:lnTo>
                  <a:pt x="0" y="454278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7576819" y="2410328"/>
            <a:ext cx="1391285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1925" marR="5080" indent="-14986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ome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cl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ur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 t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ad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17</a:t>
            </a:fld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083428" y="3644646"/>
          <a:ext cx="3931285" cy="805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59964"/>
                <a:gridCol w="1152143"/>
              </a:tblGrid>
              <a:tr h="408940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000" spc="5">
                          <a:latin typeface="Franklin Gothic Book"/>
                          <a:cs typeface="Franklin Gothic Book"/>
                        </a:rPr>
                        <a:t>.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di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25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x.</a:t>
                      </a:r>
                      <a:r>
                        <a:rPr dirty="0" sz="2000" spc="-2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M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000" spc="5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re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 spc="15" b="1">
                          <a:latin typeface="Franklin Gothic Book"/>
                          <a:cs typeface="Franklin Gothic Book"/>
                        </a:rPr>
                        <a:t>-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so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383539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000" spc="5">
                          <a:latin typeface="Franklin Gothic Book"/>
                          <a:cs typeface="Franklin Gothic Book"/>
                        </a:rPr>
                        <a:t>.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di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25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x.</a:t>
                      </a:r>
                      <a:r>
                        <a:rPr dirty="0" sz="2000" spc="-2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magg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ore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 spc="15" b="1">
                          <a:latin typeface="Franklin Gothic Book"/>
                          <a:cs typeface="Franklin Gothic Book"/>
                        </a:rPr>
                        <a:t>-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c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06128" y="4653153"/>
          <a:ext cx="8295640" cy="21348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5143"/>
                <a:gridCol w="2304288"/>
                <a:gridCol w="2304288"/>
                <a:gridCol w="2232278"/>
              </a:tblGrid>
              <a:tr h="543179">
                <a:tc>
                  <a:txBody>
                    <a:bodyPr/>
                    <a:lstStyle/>
                    <a:p>
                      <a:pPr/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z="2000" spc="-135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rad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zio</a:t>
                      </a:r>
                      <a:r>
                        <a:rPr dirty="0" sz="2000" spc="5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l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e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IU</a:t>
                      </a:r>
                      <a:r>
                        <a:rPr dirty="0" sz="2000" spc="-90">
                          <a:latin typeface="Franklin Gothic Book"/>
                          <a:cs typeface="Franklin Gothic Book"/>
                        </a:rPr>
                        <a:t>P</a:t>
                      </a:r>
                      <a:r>
                        <a:rPr dirty="0" sz="2000" spc="-55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C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2000" spc="-45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ock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517842">
                <a:tc>
                  <a:txBody>
                    <a:bodyPr/>
                    <a:lstStyle/>
                    <a:p>
                      <a:pPr marL="114935">
                        <a:lnSpc>
                          <a:spcPts val="1580"/>
                        </a:lnSpc>
                      </a:pPr>
                      <a:r>
                        <a:rPr dirty="0" sz="160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+1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  <a:p>
                      <a:pPr marL="65405">
                        <a:lnSpc>
                          <a:spcPts val="2060"/>
                        </a:lnSpc>
                      </a:pPr>
                      <a:r>
                        <a:rPr dirty="0" sz="2000">
                          <a:latin typeface="Comic Sans MS"/>
                          <a:cs typeface="Comic Sans MS"/>
                        </a:rPr>
                        <a:t>N</a:t>
                      </a:r>
                      <a:r>
                        <a:rPr dirty="0" sz="2000" spc="-1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dirty="0" sz="2000" spc="-5">
                          <a:latin typeface="Comic Sans MS"/>
                          <a:cs typeface="Comic Sans MS"/>
                        </a:rPr>
                        <a:t>OH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d</a:t>
                      </a:r>
                      <a:r>
                        <a:rPr dirty="0" sz="1800" spc="-4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os</a:t>
                      </a:r>
                      <a:r>
                        <a:rPr dirty="0" sz="1800" spc="5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1800" spc="-5">
                          <a:latin typeface="Franklin Gothic Book"/>
                          <a:cs typeface="Franklin Gothic Book"/>
                        </a:rPr>
                        <a:t>id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d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18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800" spc="5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odio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d</a:t>
                      </a:r>
                      <a:r>
                        <a:rPr dirty="0" sz="1800" spc="-4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os</a:t>
                      </a:r>
                      <a:r>
                        <a:rPr dirty="0" sz="1800" spc="5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1800" spc="-5">
                          <a:latin typeface="Franklin Gothic Book"/>
                          <a:cs typeface="Franklin Gothic Book"/>
                        </a:rPr>
                        <a:t>id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d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18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800" spc="5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odio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d</a:t>
                      </a:r>
                      <a:r>
                        <a:rPr dirty="0" sz="1800" spc="-4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os</a:t>
                      </a:r>
                      <a:r>
                        <a:rPr dirty="0" sz="1800" spc="5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1800" spc="-5">
                          <a:latin typeface="Franklin Gothic Book"/>
                          <a:cs typeface="Franklin Gothic Book"/>
                        </a:rPr>
                        <a:t>id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d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18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800" spc="5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odio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530517">
                <a:tc>
                  <a:txBody>
                    <a:bodyPr/>
                    <a:lstStyle/>
                    <a:p>
                      <a:pPr marL="148590">
                        <a:lnSpc>
                          <a:spcPts val="1600"/>
                        </a:lnSpc>
                      </a:pPr>
                      <a:r>
                        <a:rPr dirty="0" sz="1600" spc="-5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+2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  <a:p>
                      <a:pPr marL="65405">
                        <a:lnSpc>
                          <a:spcPts val="2080"/>
                        </a:lnSpc>
                      </a:pPr>
                      <a:r>
                        <a:rPr dirty="0" sz="2000">
                          <a:latin typeface="Comic Sans MS"/>
                          <a:cs typeface="Comic Sans MS"/>
                        </a:rPr>
                        <a:t>F</a:t>
                      </a:r>
                      <a:r>
                        <a:rPr dirty="0" sz="2000" spc="-1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dirty="0" sz="2000" spc="-5">
                          <a:latin typeface="Comic Sans MS"/>
                          <a:cs typeface="Comic Sans MS"/>
                        </a:rPr>
                        <a:t>(O</a:t>
                      </a:r>
                      <a:r>
                        <a:rPr dirty="0" sz="2000" spc="-10">
                          <a:latin typeface="Comic Sans MS"/>
                          <a:cs typeface="Comic Sans MS"/>
                        </a:rPr>
                        <a:t>H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dirty="0" baseline="-21367" sz="1950">
                          <a:latin typeface="Comic Sans MS"/>
                          <a:cs typeface="Comic Sans MS"/>
                        </a:rPr>
                        <a:t>2</a:t>
                      </a:r>
                      <a:endParaRPr baseline="-21367" sz="195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d</a:t>
                      </a:r>
                      <a:r>
                        <a:rPr dirty="0" sz="1800" spc="-4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os</a:t>
                      </a:r>
                      <a:r>
                        <a:rPr dirty="0" sz="1800" spc="5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1800" spc="-5">
                          <a:latin typeface="Franklin Gothic Book"/>
                          <a:cs typeface="Franklin Gothic Book"/>
                        </a:rPr>
                        <a:t>id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800" spc="-45">
                          <a:latin typeface="Franklin Gothic Book"/>
                          <a:cs typeface="Franklin Gothic Book"/>
                        </a:rPr>
                        <a:t>f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1800" spc="-1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800" spc="-5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800" spc="10" b="1">
                          <a:latin typeface="Franklin Gothic Book"/>
                          <a:cs typeface="Franklin Gothic Book"/>
                        </a:rPr>
                        <a:t>os</a:t>
                      </a:r>
                      <a:r>
                        <a:rPr dirty="0" sz="1800" b="1">
                          <a:latin typeface="Franklin Gothic Book"/>
                          <a:cs typeface="Franklin Gothic Book"/>
                        </a:rPr>
                        <a:t>o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z="1800" spc="10" b="1">
                          <a:latin typeface="Franklin Gothic Book"/>
                          <a:cs typeface="Franklin Gothic Book"/>
                        </a:rPr>
                        <a:t>D</a:t>
                      </a:r>
                      <a:r>
                        <a:rPr dirty="0" sz="18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1800" spc="-5">
                          <a:latin typeface="Franklin Gothic Book"/>
                          <a:cs typeface="Franklin Gothic Book"/>
                        </a:rPr>
                        <a:t>id</a:t>
                      </a:r>
                      <a:r>
                        <a:rPr dirty="0" sz="1800" spc="-45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os</a:t>
                      </a:r>
                      <a:r>
                        <a:rPr dirty="0" sz="1800" spc="5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1800" spc="-5">
                          <a:latin typeface="Franklin Gothic Book"/>
                          <a:cs typeface="Franklin Gothic Book"/>
                        </a:rPr>
                        <a:t>id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18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di</a:t>
                      </a:r>
                      <a:r>
                        <a:rPr dirty="0" sz="18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800" spc="-45">
                          <a:latin typeface="Franklin Gothic Book"/>
                          <a:cs typeface="Franklin Gothic Book"/>
                        </a:rPr>
                        <a:t>f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1800" spc="-1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800" spc="-45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d</a:t>
                      </a:r>
                      <a:r>
                        <a:rPr dirty="0" sz="1800" spc="-4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os</a:t>
                      </a:r>
                      <a:r>
                        <a:rPr dirty="0" sz="1800" spc="5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1800" spc="-5">
                          <a:latin typeface="Franklin Gothic Book"/>
                          <a:cs typeface="Franklin Gothic Book"/>
                        </a:rPr>
                        <a:t>id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d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18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800" spc="-50">
                          <a:latin typeface="Franklin Gothic Book"/>
                          <a:cs typeface="Franklin Gothic Book"/>
                        </a:rPr>
                        <a:t>f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1800" spc="-1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800" spc="-45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1800" spc="5">
                          <a:latin typeface="Franklin Gothic Book"/>
                          <a:cs typeface="Franklin Gothic Book"/>
                        </a:rPr>
                        <a:t>(</a:t>
                      </a:r>
                      <a:r>
                        <a:rPr dirty="0" sz="1800" spc="15" b="1">
                          <a:latin typeface="Franklin Gothic Book"/>
                          <a:cs typeface="Franklin Gothic Book"/>
                        </a:rPr>
                        <a:t>II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)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530524">
                <a:tc>
                  <a:txBody>
                    <a:bodyPr/>
                    <a:lstStyle/>
                    <a:p>
                      <a:pPr marL="140970">
                        <a:lnSpc>
                          <a:spcPts val="1620"/>
                        </a:lnSpc>
                      </a:pPr>
                      <a:r>
                        <a:rPr dirty="0" sz="1600" spc="-5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+3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  <a:p>
                      <a:pPr marL="65405">
                        <a:lnSpc>
                          <a:spcPts val="2100"/>
                        </a:lnSpc>
                      </a:pPr>
                      <a:r>
                        <a:rPr dirty="0" sz="2000">
                          <a:latin typeface="Comic Sans MS"/>
                          <a:cs typeface="Comic Sans MS"/>
                        </a:rPr>
                        <a:t>F</a:t>
                      </a:r>
                      <a:r>
                        <a:rPr dirty="0" sz="2000" spc="-1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dirty="0" sz="2000" spc="-5">
                          <a:latin typeface="Comic Sans MS"/>
                          <a:cs typeface="Comic Sans MS"/>
                        </a:rPr>
                        <a:t>(O</a:t>
                      </a:r>
                      <a:r>
                        <a:rPr dirty="0" sz="2000" spc="-10">
                          <a:latin typeface="Comic Sans MS"/>
                          <a:cs typeface="Comic Sans MS"/>
                        </a:rPr>
                        <a:t>H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dirty="0" baseline="-21367" sz="1950">
                          <a:latin typeface="Comic Sans MS"/>
                          <a:cs typeface="Comic Sans MS"/>
                        </a:rPr>
                        <a:t>3</a:t>
                      </a:r>
                      <a:endParaRPr baseline="-21367" sz="195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d</a:t>
                      </a:r>
                      <a:r>
                        <a:rPr dirty="0" sz="1800" spc="-4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os</a:t>
                      </a:r>
                      <a:r>
                        <a:rPr dirty="0" sz="1800" spc="5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1800" spc="-5">
                          <a:latin typeface="Franklin Gothic Book"/>
                          <a:cs typeface="Franklin Gothic Book"/>
                        </a:rPr>
                        <a:t>id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800" spc="-45">
                          <a:latin typeface="Franklin Gothic Book"/>
                          <a:cs typeface="Franklin Gothic Book"/>
                        </a:rPr>
                        <a:t>f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1800" spc="-1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800" spc="-5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800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1800" spc="10" b="1">
                          <a:latin typeface="Franklin Gothic Book"/>
                          <a:cs typeface="Franklin Gothic Book"/>
                        </a:rPr>
                        <a:t>c</a:t>
                      </a:r>
                      <a:r>
                        <a:rPr dirty="0" sz="1800" b="1">
                          <a:latin typeface="Franklin Gothic Book"/>
                          <a:cs typeface="Franklin Gothic Book"/>
                        </a:rPr>
                        <a:t>o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z="1800" spc="-105" b="1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1800" b="1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8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1800" spc="-5">
                          <a:latin typeface="Franklin Gothic Book"/>
                          <a:cs typeface="Franklin Gothic Book"/>
                        </a:rPr>
                        <a:t>id</a:t>
                      </a:r>
                      <a:r>
                        <a:rPr dirty="0" sz="1800" spc="-45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os</a:t>
                      </a:r>
                      <a:r>
                        <a:rPr dirty="0" sz="1800" spc="5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1800" spc="-5">
                          <a:latin typeface="Franklin Gothic Book"/>
                          <a:cs typeface="Franklin Gothic Book"/>
                        </a:rPr>
                        <a:t>id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18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di</a:t>
                      </a:r>
                      <a:r>
                        <a:rPr dirty="0" sz="18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800" spc="-45">
                          <a:latin typeface="Franklin Gothic Book"/>
                          <a:cs typeface="Franklin Gothic Book"/>
                        </a:rPr>
                        <a:t>f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1800" spc="-1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800" spc="-45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d</a:t>
                      </a:r>
                      <a:r>
                        <a:rPr dirty="0" sz="1800" spc="-4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os</a:t>
                      </a:r>
                      <a:r>
                        <a:rPr dirty="0" sz="1800" spc="5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1800" spc="-5">
                          <a:latin typeface="Franklin Gothic Book"/>
                          <a:cs typeface="Franklin Gothic Book"/>
                        </a:rPr>
                        <a:t>id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d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18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800" spc="-50">
                          <a:latin typeface="Franklin Gothic Book"/>
                          <a:cs typeface="Franklin Gothic Book"/>
                        </a:rPr>
                        <a:t>f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1800" spc="-1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800" spc="-45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1800" spc="5">
                          <a:latin typeface="Franklin Gothic Book"/>
                          <a:cs typeface="Franklin Gothic Book"/>
                        </a:rPr>
                        <a:t>(</a:t>
                      </a:r>
                      <a:r>
                        <a:rPr dirty="0" sz="1800" spc="15" b="1">
                          <a:latin typeface="Franklin Gothic Book"/>
                          <a:cs typeface="Franklin Gothic Book"/>
                        </a:rPr>
                        <a:t>II</a:t>
                      </a:r>
                      <a:r>
                        <a:rPr dirty="0" sz="18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1800">
                          <a:latin typeface="Franklin Gothic Book"/>
                          <a:cs typeface="Franklin Gothic Book"/>
                        </a:rPr>
                        <a:t>)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53321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pc="-10"/>
              <a:t>OSS</a:t>
            </a:r>
            <a:r>
              <a:rPr dirty="0" spc="-5"/>
              <a:t>I</a:t>
            </a:r>
            <a:r>
              <a:rPr dirty="0" spc="-85"/>
              <a:t>A</a:t>
            </a:r>
            <a:r>
              <a:rPr dirty="0" spc="-25"/>
              <a:t>C</a:t>
            </a:r>
            <a:r>
              <a:rPr dirty="0"/>
              <a:t>I</a:t>
            </a:r>
            <a:r>
              <a:rPr dirty="0" spc="-15"/>
              <a:t>DI</a:t>
            </a:r>
            <a:r>
              <a:rPr dirty="0" spc="-35"/>
              <a:t> </a:t>
            </a:r>
            <a:r>
              <a:rPr dirty="0" spc="-20" b="0">
                <a:latin typeface="Franklin Gothic Book"/>
                <a:cs typeface="Franklin Gothic Book"/>
              </a:rPr>
              <a:t>(acid</a:t>
            </a:r>
            <a:r>
              <a:rPr dirty="0" spc="-10" b="0">
                <a:latin typeface="Franklin Gothic Book"/>
                <a:cs typeface="Franklin Gothic Book"/>
              </a:rPr>
              <a:t>i</a:t>
            </a:r>
            <a:r>
              <a:rPr dirty="0" spc="1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ossige</a:t>
            </a:r>
            <a:r>
              <a:rPr dirty="0" spc="-40" b="0">
                <a:latin typeface="Franklin Gothic Book"/>
                <a:cs typeface="Franklin Gothic Book"/>
              </a:rPr>
              <a:t>n</a:t>
            </a:r>
            <a:r>
              <a:rPr dirty="0" spc="-10" b="0">
                <a:latin typeface="Franklin Gothic Book"/>
                <a:cs typeface="Franklin Gothic Book"/>
              </a:rPr>
              <a:t>ati)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101097"/>
            <a:ext cx="3930015" cy="1867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16255">
              <a:lnSpc>
                <a:spcPct val="100000"/>
              </a:lnSpc>
            </a:pPr>
            <a:r>
              <a:rPr dirty="0" sz="2000" spc="-3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ormu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5">
                <a:latin typeface="Franklin Gothic Book"/>
                <a:cs typeface="Franklin Gothic Book"/>
              </a:rPr>
              <a:t>generale</a:t>
            </a:r>
            <a:r>
              <a:rPr dirty="0" sz="2000">
                <a:latin typeface="Franklin Gothic Book"/>
                <a:cs typeface="Franklin Gothic Book"/>
              </a:rPr>
              <a:t>: </a:t>
            </a:r>
            <a:r>
              <a:rPr dirty="0" sz="2000" spc="5" b="1">
                <a:latin typeface="Franklin Gothic Book"/>
                <a:cs typeface="Franklin Gothic Book"/>
              </a:rPr>
              <a:t>H</a:t>
            </a:r>
            <a:r>
              <a:rPr dirty="0" sz="2000" spc="-35" b="1">
                <a:latin typeface="Franklin Gothic Book"/>
                <a:cs typeface="Franklin Gothic Book"/>
              </a:rPr>
              <a:t>XO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a</a:t>
            </a:r>
            <a:r>
              <a:rPr dirty="0" sz="2000" spc="15" b="1">
                <a:latin typeface="Franklin Gothic Book"/>
                <a:cs typeface="Franklin Gothic Book"/>
              </a:rPr>
              <a:t>n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10" b="1">
                <a:latin typeface="Franklin Gothic Book"/>
                <a:cs typeface="Franklin Gothic Book"/>
              </a:rPr>
              <a:t>d</a:t>
            </a:r>
            <a:r>
              <a:rPr dirty="0" sz="2000" b="1">
                <a:latin typeface="Franklin Gothic Book"/>
                <a:cs typeface="Franklin Gothic Book"/>
              </a:rPr>
              <a:t>ride</a:t>
            </a:r>
            <a:r>
              <a:rPr dirty="0" sz="2000" spc="-55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(</a:t>
            </a:r>
            <a:r>
              <a:rPr dirty="0" sz="2000" spc="10" b="1">
                <a:latin typeface="Franklin Gothic Book"/>
                <a:cs typeface="Franklin Gothic Book"/>
              </a:rPr>
              <a:t>o</a:t>
            </a:r>
            <a:r>
              <a:rPr dirty="0" sz="2000" b="1">
                <a:latin typeface="Franklin Gothic Book"/>
                <a:cs typeface="Franklin Gothic Book"/>
              </a:rPr>
              <a:t>ss</a:t>
            </a:r>
            <a:r>
              <a:rPr dirty="0" sz="2000" spc="-10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do</a:t>
            </a:r>
            <a:r>
              <a:rPr dirty="0" sz="2000" spc="-45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a</a:t>
            </a:r>
            <a:r>
              <a:rPr dirty="0" sz="2000" spc="10" b="1">
                <a:latin typeface="Franklin Gothic Book"/>
                <a:cs typeface="Franklin Gothic Book"/>
              </a:rPr>
              <a:t>c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do)</a:t>
            </a:r>
            <a:r>
              <a:rPr dirty="0" sz="2000" spc="-35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p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ù</a:t>
            </a:r>
            <a:r>
              <a:rPr dirty="0" sz="2000" spc="-15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a</a:t>
            </a:r>
            <a:r>
              <a:rPr dirty="0" sz="2000" spc="10" b="1">
                <a:latin typeface="Franklin Gothic Book"/>
                <a:cs typeface="Franklin Gothic Book"/>
              </a:rPr>
              <a:t>c</a:t>
            </a:r>
            <a:r>
              <a:rPr dirty="0" sz="2000" spc="-20" b="1">
                <a:latin typeface="Franklin Gothic Book"/>
                <a:cs typeface="Franklin Gothic Book"/>
              </a:rPr>
              <a:t>q</a:t>
            </a:r>
            <a:r>
              <a:rPr dirty="0" sz="2000" b="1">
                <a:latin typeface="Franklin Gothic Book"/>
                <a:cs typeface="Franklin Gothic Book"/>
              </a:rPr>
              <a:t>ua</a:t>
            </a:r>
            <a:r>
              <a:rPr dirty="0" sz="2000" b="1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dà orig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o</a:t>
            </a:r>
            <a:r>
              <a:rPr dirty="0" sz="2000" b="1">
                <a:latin typeface="Franklin Gothic Book"/>
                <a:cs typeface="Franklin Gothic Book"/>
              </a:rPr>
              <a:t>ssia</a:t>
            </a:r>
            <a:r>
              <a:rPr dirty="0" sz="2000" spc="10" b="1">
                <a:latin typeface="Franklin Gothic Book"/>
                <a:cs typeface="Franklin Gothic Book"/>
              </a:rPr>
              <a:t>c</a:t>
            </a:r>
            <a:r>
              <a:rPr dirty="0" sz="2000" spc="-5" b="1">
                <a:latin typeface="Franklin Gothic Book"/>
                <a:cs typeface="Franklin Gothic Book"/>
              </a:rPr>
              <a:t>id</a:t>
            </a:r>
            <a:r>
              <a:rPr dirty="0" sz="2000" spc="-15" b="1">
                <a:latin typeface="Franklin Gothic Book"/>
                <a:cs typeface="Franklin Gothic Book"/>
              </a:rPr>
              <a:t>o</a:t>
            </a:r>
            <a:r>
              <a:rPr dirty="0" sz="2000" b="1">
                <a:latin typeface="Franklin Gothic Book"/>
                <a:cs typeface="Franklin Gothic Book"/>
              </a:rPr>
              <a:t>: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2150">
              <a:latin typeface="Times New Roman"/>
              <a:cs typeface="Times New Roman"/>
            </a:endParaRPr>
          </a:p>
          <a:p>
            <a:pPr marL="623570">
              <a:lnSpc>
                <a:spcPct val="100000"/>
              </a:lnSpc>
            </a:pPr>
            <a:r>
              <a:rPr dirty="0" sz="2400" spc="-10">
                <a:latin typeface="Comic Sans MS"/>
                <a:cs typeface="Comic Sans MS"/>
              </a:rPr>
              <a:t>C</a:t>
            </a:r>
            <a:r>
              <a:rPr dirty="0" sz="2400" spc="-20">
                <a:latin typeface="Comic Sans MS"/>
                <a:cs typeface="Comic Sans MS"/>
              </a:rPr>
              <a:t>O</a:t>
            </a:r>
            <a:r>
              <a:rPr dirty="0" baseline="-20833" sz="2400" spc="-15">
                <a:latin typeface="Comic Sans MS"/>
                <a:cs typeface="Comic Sans MS"/>
              </a:rPr>
              <a:t>2</a:t>
            </a:r>
            <a:r>
              <a:rPr dirty="0" baseline="-20833" sz="2400" spc="337">
                <a:latin typeface="Comic Sans MS"/>
                <a:cs typeface="Comic Sans MS"/>
              </a:rPr>
              <a:t> </a:t>
            </a:r>
            <a:r>
              <a:rPr dirty="0" sz="2400">
                <a:latin typeface="Comic Sans MS"/>
                <a:cs typeface="Comic Sans MS"/>
              </a:rPr>
              <a:t>+</a:t>
            </a:r>
            <a:r>
              <a:rPr dirty="0" sz="2400" spc="-15">
                <a:latin typeface="Comic Sans MS"/>
                <a:cs typeface="Comic Sans MS"/>
              </a:rPr>
              <a:t> </a:t>
            </a:r>
            <a:r>
              <a:rPr dirty="0" sz="2400">
                <a:latin typeface="Comic Sans MS"/>
                <a:cs typeface="Comic Sans MS"/>
              </a:rPr>
              <a:t>H</a:t>
            </a:r>
            <a:r>
              <a:rPr dirty="0" baseline="-20833" sz="2400" spc="-22">
                <a:latin typeface="Comic Sans MS"/>
                <a:cs typeface="Comic Sans MS"/>
              </a:rPr>
              <a:t>2</a:t>
            </a:r>
            <a:r>
              <a:rPr dirty="0" sz="2400">
                <a:latin typeface="Comic Sans MS"/>
                <a:cs typeface="Comic Sans MS"/>
              </a:rPr>
              <a:t>O</a:t>
            </a:r>
            <a:r>
              <a:rPr dirty="0" sz="2400" spc="-20">
                <a:latin typeface="Comic Sans MS"/>
                <a:cs typeface="Comic Sans MS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→</a:t>
            </a:r>
            <a:r>
              <a:rPr dirty="0" sz="2400" spc="120">
                <a:latin typeface="Times New Roman"/>
                <a:cs typeface="Times New Roman"/>
              </a:rPr>
              <a:t> </a:t>
            </a:r>
            <a:r>
              <a:rPr dirty="0" sz="2400">
                <a:latin typeface="Comic Sans MS"/>
                <a:cs typeface="Comic Sans MS"/>
              </a:rPr>
              <a:t>H</a:t>
            </a:r>
            <a:r>
              <a:rPr dirty="0" baseline="-20833" sz="2400" spc="-22">
                <a:latin typeface="Comic Sans MS"/>
                <a:cs typeface="Comic Sans MS"/>
              </a:rPr>
              <a:t>2</a:t>
            </a:r>
            <a:r>
              <a:rPr dirty="0" sz="2400" spc="-15">
                <a:latin typeface="Comic Sans MS"/>
                <a:cs typeface="Comic Sans MS"/>
              </a:rPr>
              <a:t>CO</a:t>
            </a:r>
            <a:r>
              <a:rPr dirty="0" baseline="-20833" sz="2400" spc="-15">
                <a:latin typeface="Comic Sans MS"/>
                <a:cs typeface="Comic Sans MS"/>
              </a:rPr>
              <a:t>3</a:t>
            </a:r>
            <a:endParaRPr baseline="-20833" sz="24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17826" y="3869925"/>
            <a:ext cx="188658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40">
                <a:latin typeface="Franklin Gothic Book"/>
                <a:cs typeface="Franklin Gothic Book"/>
              </a:rPr>
              <a:t>A</a:t>
            </a:r>
            <a:r>
              <a:rPr dirty="0" sz="2200" spc="-10">
                <a:latin typeface="Franklin Gothic Book"/>
                <a:cs typeface="Franklin Gothic Book"/>
              </a:rPr>
              <a:t>cido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carb</a:t>
            </a:r>
            <a:r>
              <a:rPr dirty="0" sz="2200" spc="-25">
                <a:latin typeface="Franklin Gothic Book"/>
                <a:cs typeface="Franklin Gothic Book"/>
              </a:rPr>
              <a:t>o</a:t>
            </a:r>
            <a:r>
              <a:rPr dirty="0" sz="2200" spc="-20">
                <a:latin typeface="Franklin Gothic Book"/>
                <a:cs typeface="Franklin Gothic Book"/>
              </a:rPr>
              <a:t>n</a:t>
            </a:r>
            <a:r>
              <a:rPr dirty="0" sz="2200" spc="-5" b="1">
                <a:latin typeface="Franklin Gothic Book"/>
                <a:cs typeface="Franklin Gothic Book"/>
              </a:rPr>
              <a:t>ic</a:t>
            </a:r>
            <a:r>
              <a:rPr dirty="0" sz="2200" spc="-15" b="1">
                <a:latin typeface="Franklin Gothic Book"/>
                <a:cs typeface="Franklin Gothic Book"/>
              </a:rPr>
              <a:t>o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62571" y="2705226"/>
            <a:ext cx="171450" cy="1212215"/>
          </a:xfrm>
          <a:custGeom>
            <a:avLst/>
            <a:gdLst/>
            <a:ahLst/>
            <a:cxnLst/>
            <a:rect l="l" t="t" r="r" b="b"/>
            <a:pathLst>
              <a:path w="171450" h="1212214">
                <a:moveTo>
                  <a:pt x="57150" y="1040511"/>
                </a:moveTo>
                <a:lnTo>
                  <a:pt x="0" y="1040511"/>
                </a:lnTo>
                <a:lnTo>
                  <a:pt x="85725" y="1211961"/>
                </a:lnTo>
                <a:lnTo>
                  <a:pt x="157162" y="1069086"/>
                </a:lnTo>
                <a:lnTo>
                  <a:pt x="57150" y="1069086"/>
                </a:lnTo>
                <a:lnTo>
                  <a:pt x="57150" y="1040511"/>
                </a:lnTo>
                <a:close/>
              </a:path>
              <a:path w="171450" h="1212214">
                <a:moveTo>
                  <a:pt x="114300" y="0"/>
                </a:moveTo>
                <a:lnTo>
                  <a:pt x="57150" y="0"/>
                </a:lnTo>
                <a:lnTo>
                  <a:pt x="57150" y="1069086"/>
                </a:lnTo>
                <a:lnTo>
                  <a:pt x="114300" y="1069086"/>
                </a:lnTo>
                <a:lnTo>
                  <a:pt x="114300" y="0"/>
                </a:lnTo>
                <a:close/>
              </a:path>
              <a:path w="171450" h="1212214">
                <a:moveTo>
                  <a:pt x="171450" y="1040511"/>
                </a:moveTo>
                <a:lnTo>
                  <a:pt x="114300" y="1040511"/>
                </a:lnTo>
                <a:lnTo>
                  <a:pt x="114300" y="1069086"/>
                </a:lnTo>
                <a:lnTo>
                  <a:pt x="157162" y="1069086"/>
                </a:lnTo>
                <a:lnTo>
                  <a:pt x="171450" y="10405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756275" y="4126732"/>
            <a:ext cx="273621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S</a:t>
            </a:r>
            <a:r>
              <a:rPr dirty="0" sz="1800" spc="-45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es</a:t>
            </a:r>
            <a:r>
              <a:rPr dirty="0" sz="1800" spc="5">
                <a:latin typeface="Franklin Gothic Book"/>
                <a:cs typeface="Franklin Gothic Book"/>
              </a:rPr>
              <a:t>s</a:t>
            </a:r>
            <a:r>
              <a:rPr dirty="0" sz="1800">
                <a:latin typeface="Franklin Gothic Book"/>
                <a:cs typeface="Franklin Gothic Book"/>
              </a:rPr>
              <a:t>o su</a:t>
            </a:r>
            <a:r>
              <a:rPr dirty="0" sz="1800" spc="45">
                <a:latin typeface="Franklin Gothic Book"/>
                <a:cs typeface="Franklin Gothic Book"/>
              </a:rPr>
              <a:t>f</a:t>
            </a:r>
            <a:r>
              <a:rPr dirty="0" sz="1800" spc="10">
                <a:latin typeface="Franklin Gothic Book"/>
                <a:cs typeface="Franklin Gothic Book"/>
              </a:rPr>
              <a:t>f</a:t>
            </a:r>
            <a:r>
              <a:rPr dirty="0" sz="1800">
                <a:latin typeface="Franklin Gothic Book"/>
                <a:cs typeface="Franklin Gothic Book"/>
              </a:rPr>
              <a:t>isso de</a:t>
            </a:r>
            <a:r>
              <a:rPr dirty="0" sz="1800" spc="-10">
                <a:latin typeface="Franklin Gothic Book"/>
                <a:cs typeface="Franklin Gothic Book"/>
              </a:rPr>
              <a:t>ll</a:t>
            </a:r>
            <a:r>
              <a:rPr dirty="0" sz="1800">
                <a:latin typeface="Franklin Gothic Book"/>
                <a:cs typeface="Franklin Gothic Book"/>
              </a:rPr>
              <a:t>’a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id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ide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29588" y="3671804"/>
            <a:ext cx="14922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Comic Sans MS"/>
                <a:cs typeface="Comic Sans MS"/>
              </a:rPr>
              <a:t>2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81276" y="3671804"/>
            <a:ext cx="14922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Comic Sans MS"/>
                <a:cs typeface="Comic Sans MS"/>
              </a:rPr>
              <a:t>3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13710" y="3665963"/>
            <a:ext cx="70104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63880" algn="l"/>
              </a:tabLst>
            </a:pPr>
            <a:r>
              <a:rPr dirty="0" sz="1600" spc="-10">
                <a:latin typeface="Comic Sans MS"/>
                <a:cs typeface="Comic Sans MS"/>
              </a:rPr>
              <a:t>2</a:t>
            </a:r>
            <a:r>
              <a:rPr dirty="0" sz="1600" spc="-10">
                <a:latin typeface="Comic Sans MS"/>
                <a:cs typeface="Comic Sans MS"/>
              </a:rPr>
              <a:t>	</a:t>
            </a:r>
            <a:r>
              <a:rPr dirty="0" sz="1600" spc="-10">
                <a:latin typeface="Comic Sans MS"/>
                <a:cs typeface="Comic Sans MS"/>
              </a:rPr>
              <a:t>3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344547" y="3594989"/>
            <a:ext cx="242570" cy="160020"/>
          </a:xfrm>
          <a:custGeom>
            <a:avLst/>
            <a:gdLst/>
            <a:ahLst/>
            <a:cxnLst/>
            <a:rect l="l" t="t" r="r" b="b"/>
            <a:pathLst>
              <a:path w="242569" h="160020">
                <a:moveTo>
                  <a:pt x="0" y="39878"/>
                </a:moveTo>
                <a:lnTo>
                  <a:pt x="162559" y="39878"/>
                </a:lnTo>
                <a:lnTo>
                  <a:pt x="162559" y="0"/>
                </a:lnTo>
                <a:lnTo>
                  <a:pt x="242442" y="79883"/>
                </a:lnTo>
                <a:lnTo>
                  <a:pt x="162559" y="159638"/>
                </a:lnTo>
                <a:lnTo>
                  <a:pt x="162559" y="119761"/>
                </a:lnTo>
                <a:lnTo>
                  <a:pt x="0" y="119761"/>
                </a:lnTo>
                <a:lnTo>
                  <a:pt x="0" y="39878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432802" y="1177416"/>
            <a:ext cx="1675764" cy="908685"/>
          </a:xfrm>
          <a:custGeom>
            <a:avLst/>
            <a:gdLst/>
            <a:ahLst/>
            <a:cxnLst/>
            <a:rect l="l" t="t" r="r" b="b"/>
            <a:pathLst>
              <a:path w="1675765" h="908685">
                <a:moveTo>
                  <a:pt x="837819" y="0"/>
                </a:moveTo>
                <a:lnTo>
                  <a:pt x="769112" y="1505"/>
                </a:lnTo>
                <a:lnTo>
                  <a:pt x="701933" y="5944"/>
                </a:lnTo>
                <a:lnTo>
                  <a:pt x="636498" y="13199"/>
                </a:lnTo>
                <a:lnTo>
                  <a:pt x="573024" y="23153"/>
                </a:lnTo>
                <a:lnTo>
                  <a:pt x="511724" y="35690"/>
                </a:lnTo>
                <a:lnTo>
                  <a:pt x="452816" y="50694"/>
                </a:lnTo>
                <a:lnTo>
                  <a:pt x="396515" y="68046"/>
                </a:lnTo>
                <a:lnTo>
                  <a:pt x="343037" y="87632"/>
                </a:lnTo>
                <a:lnTo>
                  <a:pt x="292597" y="109332"/>
                </a:lnTo>
                <a:lnTo>
                  <a:pt x="245411" y="133032"/>
                </a:lnTo>
                <a:lnTo>
                  <a:pt x="201695" y="158614"/>
                </a:lnTo>
                <a:lnTo>
                  <a:pt x="161665" y="185961"/>
                </a:lnTo>
                <a:lnTo>
                  <a:pt x="125537" y="214957"/>
                </a:lnTo>
                <a:lnTo>
                  <a:pt x="93525" y="245484"/>
                </a:lnTo>
                <a:lnTo>
                  <a:pt x="65847" y="277427"/>
                </a:lnTo>
                <a:lnTo>
                  <a:pt x="42717" y="310668"/>
                </a:lnTo>
                <a:lnTo>
                  <a:pt x="24352" y="345090"/>
                </a:lnTo>
                <a:lnTo>
                  <a:pt x="2777" y="417012"/>
                </a:lnTo>
                <a:lnTo>
                  <a:pt x="0" y="454279"/>
                </a:lnTo>
                <a:lnTo>
                  <a:pt x="2777" y="491527"/>
                </a:lnTo>
                <a:lnTo>
                  <a:pt x="24352" y="563418"/>
                </a:lnTo>
                <a:lnTo>
                  <a:pt x="42717" y="597827"/>
                </a:lnTo>
                <a:lnTo>
                  <a:pt x="65847" y="631057"/>
                </a:lnTo>
                <a:lnTo>
                  <a:pt x="93525" y="662989"/>
                </a:lnTo>
                <a:lnTo>
                  <a:pt x="125537" y="693508"/>
                </a:lnTo>
                <a:lnTo>
                  <a:pt x="161665" y="722496"/>
                </a:lnTo>
                <a:lnTo>
                  <a:pt x="201695" y="749837"/>
                </a:lnTo>
                <a:lnTo>
                  <a:pt x="245411" y="775414"/>
                </a:lnTo>
                <a:lnTo>
                  <a:pt x="292597" y="799109"/>
                </a:lnTo>
                <a:lnTo>
                  <a:pt x="343037" y="820807"/>
                </a:lnTo>
                <a:lnTo>
                  <a:pt x="396515" y="840389"/>
                </a:lnTo>
                <a:lnTo>
                  <a:pt x="452816" y="857740"/>
                </a:lnTo>
                <a:lnTo>
                  <a:pt x="511724" y="872742"/>
                </a:lnTo>
                <a:lnTo>
                  <a:pt x="573024" y="885278"/>
                </a:lnTo>
                <a:lnTo>
                  <a:pt x="636498" y="895232"/>
                </a:lnTo>
                <a:lnTo>
                  <a:pt x="701933" y="902487"/>
                </a:lnTo>
                <a:lnTo>
                  <a:pt x="769112" y="906925"/>
                </a:lnTo>
                <a:lnTo>
                  <a:pt x="837819" y="908431"/>
                </a:lnTo>
                <a:lnTo>
                  <a:pt x="906544" y="906925"/>
                </a:lnTo>
                <a:lnTo>
                  <a:pt x="973738" y="902487"/>
                </a:lnTo>
                <a:lnTo>
                  <a:pt x="1039188" y="895232"/>
                </a:lnTo>
                <a:lnTo>
                  <a:pt x="1102675" y="885278"/>
                </a:lnTo>
                <a:lnTo>
                  <a:pt x="1163986" y="872742"/>
                </a:lnTo>
                <a:lnTo>
                  <a:pt x="1222904" y="857740"/>
                </a:lnTo>
                <a:lnTo>
                  <a:pt x="1279214" y="840389"/>
                </a:lnTo>
                <a:lnTo>
                  <a:pt x="1332700" y="820807"/>
                </a:lnTo>
                <a:lnTo>
                  <a:pt x="1383146" y="799109"/>
                </a:lnTo>
                <a:lnTo>
                  <a:pt x="1430337" y="775414"/>
                </a:lnTo>
                <a:lnTo>
                  <a:pt x="1474057" y="749837"/>
                </a:lnTo>
                <a:lnTo>
                  <a:pt x="1514090" y="722496"/>
                </a:lnTo>
                <a:lnTo>
                  <a:pt x="1550222" y="693508"/>
                </a:lnTo>
                <a:lnTo>
                  <a:pt x="1582235" y="662989"/>
                </a:lnTo>
                <a:lnTo>
                  <a:pt x="1609915" y="631057"/>
                </a:lnTo>
                <a:lnTo>
                  <a:pt x="1633046" y="597827"/>
                </a:lnTo>
                <a:lnTo>
                  <a:pt x="1651412" y="563418"/>
                </a:lnTo>
                <a:lnTo>
                  <a:pt x="1672987" y="491527"/>
                </a:lnTo>
                <a:lnTo>
                  <a:pt x="1675765" y="454279"/>
                </a:lnTo>
                <a:lnTo>
                  <a:pt x="1672987" y="417012"/>
                </a:lnTo>
                <a:lnTo>
                  <a:pt x="1651412" y="345090"/>
                </a:lnTo>
                <a:lnTo>
                  <a:pt x="1633046" y="310668"/>
                </a:lnTo>
                <a:lnTo>
                  <a:pt x="1609915" y="277427"/>
                </a:lnTo>
                <a:lnTo>
                  <a:pt x="1582235" y="245484"/>
                </a:lnTo>
                <a:lnTo>
                  <a:pt x="1550222" y="214957"/>
                </a:lnTo>
                <a:lnTo>
                  <a:pt x="1514090" y="185961"/>
                </a:lnTo>
                <a:lnTo>
                  <a:pt x="1474057" y="158614"/>
                </a:lnTo>
                <a:lnTo>
                  <a:pt x="1430337" y="133032"/>
                </a:lnTo>
                <a:lnTo>
                  <a:pt x="1383146" y="109332"/>
                </a:lnTo>
                <a:lnTo>
                  <a:pt x="1332700" y="87632"/>
                </a:lnTo>
                <a:lnTo>
                  <a:pt x="1279214" y="68046"/>
                </a:lnTo>
                <a:lnTo>
                  <a:pt x="1222904" y="50694"/>
                </a:lnTo>
                <a:lnTo>
                  <a:pt x="1163986" y="35690"/>
                </a:lnTo>
                <a:lnTo>
                  <a:pt x="1102675" y="23153"/>
                </a:lnTo>
                <a:lnTo>
                  <a:pt x="1039188" y="13199"/>
                </a:lnTo>
                <a:lnTo>
                  <a:pt x="973738" y="5944"/>
                </a:lnTo>
                <a:lnTo>
                  <a:pt x="906544" y="1505"/>
                </a:lnTo>
                <a:lnTo>
                  <a:pt x="837819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972047" y="1382644"/>
            <a:ext cx="2996565" cy="1134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766570" marR="5080" indent="-14986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ome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cl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ur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 t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ad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  <a:p>
            <a:pPr marL="12700" indent="386715">
              <a:lnSpc>
                <a:spcPts val="2135"/>
              </a:lnSpc>
            </a:pPr>
            <a:r>
              <a:rPr dirty="0" sz="2200" spc="-10">
                <a:latin typeface="Franklin Gothic Book"/>
                <a:cs typeface="Franklin Gothic Book"/>
              </a:rPr>
              <a:t>i</a:t>
            </a:r>
            <a:r>
              <a:rPr dirty="0" sz="2200" spc="-5">
                <a:latin typeface="Franklin Gothic Book"/>
                <a:cs typeface="Franklin Gothic Book"/>
              </a:rPr>
              <a:t>l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nome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è</a:t>
            </a:r>
            <a:endParaRPr sz="22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200" spc="-5" b="1">
                <a:latin typeface="Franklin Gothic Book"/>
                <a:cs typeface="Franklin Gothic Book"/>
              </a:rPr>
              <a:t>a</a:t>
            </a:r>
            <a:r>
              <a:rPr dirty="0" sz="2200" spc="-5" b="1">
                <a:latin typeface="Franklin Gothic Book"/>
                <a:cs typeface="Franklin Gothic Book"/>
              </a:rPr>
              <a:t>ci</a:t>
            </a:r>
            <a:r>
              <a:rPr dirty="0" sz="2200" spc="-15" b="1">
                <a:latin typeface="Franklin Gothic Book"/>
                <a:cs typeface="Franklin Gothic Book"/>
              </a:rPr>
              <a:t>do</a:t>
            </a:r>
            <a:r>
              <a:rPr dirty="0" sz="2200" spc="-35" b="1">
                <a:latin typeface="Franklin Gothic Book"/>
                <a:cs typeface="Franklin Gothic Book"/>
              </a:rPr>
              <a:t> </a:t>
            </a:r>
            <a:r>
              <a:rPr dirty="0" sz="2200" spc="-15" b="1">
                <a:latin typeface="Franklin Gothic Book"/>
                <a:cs typeface="Franklin Gothic Book"/>
              </a:rPr>
              <a:t>X</a:t>
            </a:r>
            <a:r>
              <a:rPr dirty="0" sz="2200" spc="0" b="1">
                <a:latin typeface="Franklin Gothic Book"/>
                <a:cs typeface="Franklin Gothic Book"/>
              </a:rPr>
              <a:t>-</a:t>
            </a:r>
            <a:r>
              <a:rPr dirty="0" sz="2200" spc="-5" b="1">
                <a:latin typeface="Franklin Gothic Book"/>
                <a:cs typeface="Franklin Gothic Book"/>
              </a:rPr>
              <a:t>s</a:t>
            </a:r>
            <a:r>
              <a:rPr dirty="0" sz="2200" spc="-10" b="1">
                <a:latin typeface="Franklin Gothic Book"/>
                <a:cs typeface="Franklin Gothic Book"/>
              </a:rPr>
              <a:t>u</a:t>
            </a:r>
            <a:r>
              <a:rPr dirty="0" sz="2200" spc="45" b="1">
                <a:latin typeface="Franklin Gothic Book"/>
                <a:cs typeface="Franklin Gothic Book"/>
              </a:rPr>
              <a:t>f</a:t>
            </a:r>
            <a:r>
              <a:rPr dirty="0" sz="2200" b="1">
                <a:latin typeface="Franklin Gothic Book"/>
                <a:cs typeface="Franklin Gothic Book"/>
              </a:rPr>
              <a:t>f</a:t>
            </a:r>
            <a:r>
              <a:rPr dirty="0" sz="2200" spc="-10" b="1">
                <a:latin typeface="Franklin Gothic Book"/>
                <a:cs typeface="Franklin Gothic Book"/>
              </a:rPr>
              <a:t>i</a:t>
            </a:r>
            <a:r>
              <a:rPr dirty="0" sz="2200" spc="-5" b="1">
                <a:latin typeface="Franklin Gothic Book"/>
                <a:cs typeface="Franklin Gothic Book"/>
              </a:rPr>
              <a:t>s</a:t>
            </a:r>
            <a:r>
              <a:rPr dirty="0" sz="2200" spc="-15" b="1">
                <a:latin typeface="Franklin Gothic Book"/>
                <a:cs typeface="Franklin Gothic Book"/>
              </a:rPr>
              <a:t>so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94891" y="3510538"/>
            <a:ext cx="229616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96695" algn="l"/>
              </a:tabLst>
            </a:pPr>
            <a:r>
              <a:rPr dirty="0" sz="2400">
                <a:latin typeface="Comic Sans MS"/>
                <a:cs typeface="Comic Sans MS"/>
              </a:rPr>
              <a:t>H</a:t>
            </a:r>
            <a:r>
              <a:rPr dirty="0" sz="2400" spc="254">
                <a:latin typeface="Comic Sans MS"/>
                <a:cs typeface="Comic Sans MS"/>
              </a:rPr>
              <a:t> </a:t>
            </a:r>
            <a:r>
              <a:rPr dirty="0" sz="2400" spc="-10">
                <a:latin typeface="Comic Sans MS"/>
                <a:cs typeface="Comic Sans MS"/>
              </a:rPr>
              <a:t>C</a:t>
            </a:r>
            <a:r>
              <a:rPr dirty="0" sz="2400" spc="-20">
                <a:latin typeface="Comic Sans MS"/>
                <a:cs typeface="Comic Sans MS"/>
              </a:rPr>
              <a:t>O</a:t>
            </a:r>
            <a:r>
              <a:rPr dirty="0" sz="2400">
                <a:latin typeface="Comic Sans MS"/>
                <a:cs typeface="Comic Sans MS"/>
              </a:rPr>
              <a:t>	</a:t>
            </a:r>
            <a:r>
              <a:rPr dirty="0" baseline="1157" sz="3600">
                <a:latin typeface="Comic Sans MS"/>
                <a:cs typeface="Comic Sans MS"/>
              </a:rPr>
              <a:t>H</a:t>
            </a:r>
            <a:r>
              <a:rPr dirty="0" baseline="1157" sz="3600" spc="382">
                <a:latin typeface="Comic Sans MS"/>
                <a:cs typeface="Comic Sans MS"/>
              </a:rPr>
              <a:t> </a:t>
            </a:r>
            <a:r>
              <a:rPr dirty="0" baseline="1157" sz="3600" spc="-22">
                <a:latin typeface="Comic Sans MS"/>
                <a:cs typeface="Comic Sans MS"/>
              </a:rPr>
              <a:t>CO</a:t>
            </a:r>
            <a:endParaRPr baseline="1157" sz="3600">
              <a:latin typeface="Comic Sans MS"/>
              <a:cs typeface="Comic Sans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0751" y="3317602"/>
            <a:ext cx="3047365" cy="567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785"/>
              </a:lnSpc>
              <a:tabLst>
                <a:tab pos="988060" algn="l"/>
                <a:tab pos="1588770" algn="l"/>
                <a:tab pos="2813050" algn="l"/>
              </a:tabLst>
            </a:pP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+2,+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  <a:r>
              <a:rPr dirty="0" sz="160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+1</a:t>
            </a:r>
            <a:r>
              <a:rPr dirty="0" sz="160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dirty="0" sz="160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dirty="0" baseline="1736" sz="2400" spc="-22">
                <a:solidFill>
                  <a:srgbClr val="FF0000"/>
                </a:solidFill>
                <a:latin typeface="Comic Sans MS"/>
                <a:cs typeface="Comic Sans MS"/>
              </a:rPr>
              <a:t>+4</a:t>
            </a:r>
            <a:endParaRPr baseline="1736" sz="2400">
              <a:latin typeface="Comic Sans MS"/>
              <a:cs typeface="Comic Sans MS"/>
            </a:endParaRPr>
          </a:p>
          <a:p>
            <a:pPr marL="113030">
              <a:lnSpc>
                <a:spcPts val="2745"/>
              </a:lnSpc>
            </a:pPr>
            <a:r>
              <a:rPr dirty="0" sz="2400">
                <a:latin typeface="Comic Sans MS"/>
                <a:cs typeface="Comic Sans MS"/>
              </a:rPr>
              <a:t>C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432802" y="1177416"/>
            <a:ext cx="1675764" cy="908685"/>
          </a:xfrm>
          <a:custGeom>
            <a:avLst/>
            <a:gdLst/>
            <a:ahLst/>
            <a:cxnLst/>
            <a:rect l="l" t="t" r="r" b="b"/>
            <a:pathLst>
              <a:path w="1675765" h="908685">
                <a:moveTo>
                  <a:pt x="0" y="454279"/>
                </a:moveTo>
                <a:lnTo>
                  <a:pt x="10967" y="380577"/>
                </a:lnTo>
                <a:lnTo>
                  <a:pt x="42717" y="310668"/>
                </a:lnTo>
                <a:lnTo>
                  <a:pt x="65847" y="277427"/>
                </a:lnTo>
                <a:lnTo>
                  <a:pt x="93525" y="245484"/>
                </a:lnTo>
                <a:lnTo>
                  <a:pt x="125537" y="214957"/>
                </a:lnTo>
                <a:lnTo>
                  <a:pt x="161665" y="185961"/>
                </a:lnTo>
                <a:lnTo>
                  <a:pt x="201695" y="158614"/>
                </a:lnTo>
                <a:lnTo>
                  <a:pt x="245411" y="133032"/>
                </a:lnTo>
                <a:lnTo>
                  <a:pt x="292597" y="109332"/>
                </a:lnTo>
                <a:lnTo>
                  <a:pt x="343037" y="87632"/>
                </a:lnTo>
                <a:lnTo>
                  <a:pt x="396515" y="68046"/>
                </a:lnTo>
                <a:lnTo>
                  <a:pt x="452816" y="50694"/>
                </a:lnTo>
                <a:lnTo>
                  <a:pt x="511724" y="35690"/>
                </a:lnTo>
                <a:lnTo>
                  <a:pt x="573024" y="23153"/>
                </a:lnTo>
                <a:lnTo>
                  <a:pt x="636498" y="13199"/>
                </a:lnTo>
                <a:lnTo>
                  <a:pt x="701933" y="5944"/>
                </a:lnTo>
                <a:lnTo>
                  <a:pt x="769112" y="1505"/>
                </a:lnTo>
                <a:lnTo>
                  <a:pt x="837819" y="0"/>
                </a:lnTo>
                <a:lnTo>
                  <a:pt x="906544" y="1505"/>
                </a:lnTo>
                <a:lnTo>
                  <a:pt x="973738" y="5944"/>
                </a:lnTo>
                <a:lnTo>
                  <a:pt x="1039188" y="13199"/>
                </a:lnTo>
                <a:lnTo>
                  <a:pt x="1102675" y="23153"/>
                </a:lnTo>
                <a:lnTo>
                  <a:pt x="1163986" y="35690"/>
                </a:lnTo>
                <a:lnTo>
                  <a:pt x="1222904" y="50694"/>
                </a:lnTo>
                <a:lnTo>
                  <a:pt x="1279214" y="68046"/>
                </a:lnTo>
                <a:lnTo>
                  <a:pt x="1332700" y="87632"/>
                </a:lnTo>
                <a:lnTo>
                  <a:pt x="1383146" y="109332"/>
                </a:lnTo>
                <a:lnTo>
                  <a:pt x="1430337" y="133032"/>
                </a:lnTo>
                <a:lnTo>
                  <a:pt x="1474057" y="158614"/>
                </a:lnTo>
                <a:lnTo>
                  <a:pt x="1514090" y="185961"/>
                </a:lnTo>
                <a:lnTo>
                  <a:pt x="1550222" y="214957"/>
                </a:lnTo>
                <a:lnTo>
                  <a:pt x="1582235" y="245484"/>
                </a:lnTo>
                <a:lnTo>
                  <a:pt x="1609915" y="277427"/>
                </a:lnTo>
                <a:lnTo>
                  <a:pt x="1633046" y="310668"/>
                </a:lnTo>
                <a:lnTo>
                  <a:pt x="1651412" y="345090"/>
                </a:lnTo>
                <a:lnTo>
                  <a:pt x="1672987" y="417012"/>
                </a:lnTo>
                <a:lnTo>
                  <a:pt x="1675765" y="454279"/>
                </a:lnTo>
                <a:lnTo>
                  <a:pt x="1672987" y="491527"/>
                </a:lnTo>
                <a:lnTo>
                  <a:pt x="1651412" y="563418"/>
                </a:lnTo>
                <a:lnTo>
                  <a:pt x="1633046" y="597827"/>
                </a:lnTo>
                <a:lnTo>
                  <a:pt x="1609915" y="631057"/>
                </a:lnTo>
                <a:lnTo>
                  <a:pt x="1582235" y="662989"/>
                </a:lnTo>
                <a:lnTo>
                  <a:pt x="1550222" y="693508"/>
                </a:lnTo>
                <a:lnTo>
                  <a:pt x="1514090" y="722496"/>
                </a:lnTo>
                <a:lnTo>
                  <a:pt x="1474057" y="749837"/>
                </a:lnTo>
                <a:lnTo>
                  <a:pt x="1430337" y="775414"/>
                </a:lnTo>
                <a:lnTo>
                  <a:pt x="1383146" y="799109"/>
                </a:lnTo>
                <a:lnTo>
                  <a:pt x="1332700" y="820807"/>
                </a:lnTo>
                <a:lnTo>
                  <a:pt x="1279214" y="840389"/>
                </a:lnTo>
                <a:lnTo>
                  <a:pt x="1222904" y="857740"/>
                </a:lnTo>
                <a:lnTo>
                  <a:pt x="1163986" y="872742"/>
                </a:lnTo>
                <a:lnTo>
                  <a:pt x="1102675" y="885278"/>
                </a:lnTo>
                <a:lnTo>
                  <a:pt x="1039188" y="895232"/>
                </a:lnTo>
                <a:lnTo>
                  <a:pt x="973738" y="902487"/>
                </a:lnTo>
                <a:lnTo>
                  <a:pt x="906544" y="906925"/>
                </a:lnTo>
                <a:lnTo>
                  <a:pt x="837819" y="908431"/>
                </a:lnTo>
                <a:lnTo>
                  <a:pt x="769112" y="906925"/>
                </a:lnTo>
                <a:lnTo>
                  <a:pt x="701933" y="902487"/>
                </a:lnTo>
                <a:lnTo>
                  <a:pt x="636498" y="895232"/>
                </a:lnTo>
                <a:lnTo>
                  <a:pt x="573024" y="885278"/>
                </a:lnTo>
                <a:lnTo>
                  <a:pt x="511724" y="872742"/>
                </a:lnTo>
                <a:lnTo>
                  <a:pt x="452816" y="857740"/>
                </a:lnTo>
                <a:lnTo>
                  <a:pt x="396515" y="840389"/>
                </a:lnTo>
                <a:lnTo>
                  <a:pt x="343037" y="820807"/>
                </a:lnTo>
                <a:lnTo>
                  <a:pt x="292597" y="799109"/>
                </a:lnTo>
                <a:lnTo>
                  <a:pt x="245411" y="775414"/>
                </a:lnTo>
                <a:lnTo>
                  <a:pt x="201695" y="749837"/>
                </a:lnTo>
                <a:lnTo>
                  <a:pt x="161665" y="722496"/>
                </a:lnTo>
                <a:lnTo>
                  <a:pt x="125537" y="693508"/>
                </a:lnTo>
                <a:lnTo>
                  <a:pt x="93525" y="662989"/>
                </a:lnTo>
                <a:lnTo>
                  <a:pt x="65847" y="631057"/>
                </a:lnTo>
                <a:lnTo>
                  <a:pt x="42717" y="597827"/>
                </a:lnTo>
                <a:lnTo>
                  <a:pt x="24352" y="563418"/>
                </a:lnTo>
                <a:lnTo>
                  <a:pt x="2777" y="491527"/>
                </a:lnTo>
                <a:lnTo>
                  <a:pt x="0" y="454279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17</a:t>
            </a:fld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5429758" y="2554858"/>
          <a:ext cx="3510915" cy="1610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8215"/>
                <a:gridCol w="864107"/>
                <a:gridCol w="899033"/>
              </a:tblGrid>
              <a:tr h="396239">
                <a:tc rowSpan="4">
                  <a:txBody>
                    <a:bodyPr/>
                    <a:lstStyle/>
                    <a:p>
                      <a:pPr marL="85725" marR="56070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000" spc="5">
                          <a:latin typeface="Franklin Gothic Book"/>
                          <a:cs typeface="Franklin Gothic Book"/>
                        </a:rPr>
                        <a:t>.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di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25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x.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 crescen</a:t>
                      </a:r>
                      <a:r>
                        <a:rPr dirty="0" sz="2000" spc="-40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e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p</a:t>
                      </a:r>
                      <a:r>
                        <a:rPr dirty="0" sz="2000" spc="15" b="1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-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53060">
                        <a:lnSpc>
                          <a:spcPct val="100000"/>
                        </a:lnSpc>
                      </a:pPr>
                      <a:r>
                        <a:rPr dirty="0" sz="2000" spc="15" b="1">
                          <a:latin typeface="Franklin Gothic Book"/>
                          <a:cs typeface="Franklin Gothic Book"/>
                        </a:rPr>
                        <a:t>-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so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39623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53060">
                        <a:lnSpc>
                          <a:spcPct val="100000"/>
                        </a:lnSpc>
                      </a:pPr>
                      <a:r>
                        <a:rPr dirty="0" sz="2000" spc="15" b="1">
                          <a:latin typeface="Franklin Gothic Book"/>
                          <a:cs typeface="Franklin Gothic Book"/>
                        </a:rPr>
                        <a:t>-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so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39624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24180">
                        <a:lnSpc>
                          <a:spcPct val="100000"/>
                        </a:lnSpc>
                      </a:pP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-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c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39624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p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2000" spc="-35" b="1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-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24180">
                        <a:lnSpc>
                          <a:spcPct val="100000"/>
                        </a:lnSpc>
                      </a:pPr>
                      <a:r>
                        <a:rPr dirty="0" sz="2000" spc="15" b="1">
                          <a:latin typeface="Franklin Gothic Book"/>
                          <a:cs typeface="Franklin Gothic Book"/>
                        </a:rPr>
                        <a:t>-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c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101154" y="4509134"/>
          <a:ext cx="8156575" cy="2351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0152"/>
                <a:gridCol w="2621915"/>
                <a:gridCol w="3794886"/>
              </a:tblGrid>
              <a:tr h="372744">
                <a:tc>
                  <a:txBody>
                    <a:bodyPr/>
                    <a:lstStyle/>
                    <a:p>
                      <a:pPr/>
                      <a:endParaRPr sz="24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2000" spc="-135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radizi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 spc="5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l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e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IU</a:t>
                      </a:r>
                      <a:r>
                        <a:rPr dirty="0" sz="2000" spc="-90">
                          <a:latin typeface="Franklin Gothic Book"/>
                          <a:cs typeface="Franklin Gothic Book"/>
                        </a:rPr>
                        <a:t>P</a:t>
                      </a:r>
                      <a:r>
                        <a:rPr dirty="0" sz="2000" spc="-55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C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481838">
                <a:tc>
                  <a:txBody>
                    <a:bodyPr/>
                    <a:lstStyle/>
                    <a:p>
                      <a:pPr algn="ctr" marR="1123315">
                        <a:lnSpc>
                          <a:spcPts val="1545"/>
                        </a:lnSpc>
                      </a:pPr>
                      <a:r>
                        <a:rPr dirty="0" sz="160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+1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  <a:p>
                      <a:pPr algn="ctr" marR="1018540">
                        <a:lnSpc>
                          <a:spcPts val="2025"/>
                        </a:lnSpc>
                      </a:pPr>
                      <a:r>
                        <a:rPr dirty="0" sz="2000" spc="-5">
                          <a:latin typeface="Comic Sans MS"/>
                          <a:cs typeface="Comic Sans MS"/>
                        </a:rPr>
                        <a:t>HClO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9209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acido 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ip</a:t>
                      </a:r>
                      <a:r>
                        <a:rPr dirty="0" sz="2000" spc="15" b="1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clo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oso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acido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os</a:t>
                      </a:r>
                      <a:r>
                        <a:rPr dirty="0" sz="2000" spc="-15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oclorico</a:t>
                      </a:r>
                      <a:r>
                        <a:rPr dirty="0" sz="2000" spc="-2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(</a:t>
                      </a:r>
                      <a:r>
                        <a:rPr dirty="0" sz="2000" spc="15" b="1">
                          <a:latin typeface="Franklin Gothic Book"/>
                          <a:cs typeface="Franklin Gothic Book"/>
                        </a:rPr>
                        <a:t>I)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494487">
                <a:tc>
                  <a:txBody>
                    <a:bodyPr/>
                    <a:lstStyle/>
                    <a:p>
                      <a:pPr marL="193675">
                        <a:lnSpc>
                          <a:spcPts val="1555"/>
                        </a:lnSpc>
                      </a:pPr>
                      <a:r>
                        <a:rPr dirty="0" sz="1600" spc="-5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+3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  <a:p>
                      <a:pPr marL="29209">
                        <a:lnSpc>
                          <a:spcPts val="2035"/>
                        </a:lnSpc>
                      </a:pPr>
                      <a:r>
                        <a:rPr dirty="0" sz="2000" spc="-5">
                          <a:latin typeface="Comic Sans MS"/>
                          <a:cs typeface="Comic Sans MS"/>
                        </a:rPr>
                        <a:t>HClO</a:t>
                      </a:r>
                      <a:r>
                        <a:rPr dirty="0" baseline="-21367" sz="1950">
                          <a:latin typeface="Comic Sans MS"/>
                          <a:cs typeface="Comic Sans MS"/>
                        </a:rPr>
                        <a:t>2</a:t>
                      </a:r>
                      <a:endParaRPr baseline="-21367" sz="195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9209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ac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do clo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so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ac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do 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d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ss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oclor</a:t>
                      </a:r>
                      <a:r>
                        <a:rPr dirty="0" sz="2000" spc="-15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co</a:t>
                      </a:r>
                      <a:r>
                        <a:rPr dirty="0" sz="2000" spc="-3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(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II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)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494512">
                <a:tc>
                  <a:txBody>
                    <a:bodyPr/>
                    <a:lstStyle/>
                    <a:p>
                      <a:pPr marL="191135">
                        <a:lnSpc>
                          <a:spcPts val="1585"/>
                        </a:lnSpc>
                      </a:pPr>
                      <a:r>
                        <a:rPr dirty="0" sz="1600" spc="-5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+5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  <a:p>
                      <a:pPr marL="29209">
                        <a:lnSpc>
                          <a:spcPts val="2065"/>
                        </a:lnSpc>
                      </a:pPr>
                      <a:r>
                        <a:rPr dirty="0" sz="2000" spc="-5">
                          <a:latin typeface="Comic Sans MS"/>
                          <a:cs typeface="Comic Sans MS"/>
                        </a:rPr>
                        <a:t>HCl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dirty="0" baseline="-21367" sz="1950">
                          <a:latin typeface="Comic Sans MS"/>
                          <a:cs typeface="Comic Sans MS"/>
                        </a:rPr>
                        <a:t>3</a:t>
                      </a:r>
                      <a:endParaRPr baseline="-21367" sz="195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9209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acido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clor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c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acido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os</a:t>
                      </a:r>
                      <a:r>
                        <a:rPr dirty="0" sz="2000" spc="-15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oclorico</a:t>
                      </a:r>
                      <a:r>
                        <a:rPr dirty="0" sz="2000" spc="-4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(</a:t>
                      </a:r>
                      <a:r>
                        <a:rPr dirty="0" sz="2000" spc="15" b="1">
                          <a:latin typeface="Franklin Gothic Book"/>
                          <a:cs typeface="Franklin Gothic Book"/>
                        </a:rPr>
                        <a:t>V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)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494521">
                <a:tc>
                  <a:txBody>
                    <a:bodyPr/>
                    <a:lstStyle/>
                    <a:p>
                      <a:pPr marL="205104">
                        <a:lnSpc>
                          <a:spcPts val="1595"/>
                        </a:lnSpc>
                      </a:pPr>
                      <a:r>
                        <a:rPr dirty="0" sz="1600" spc="-5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+7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  <a:p>
                      <a:pPr marL="29209">
                        <a:lnSpc>
                          <a:spcPts val="2075"/>
                        </a:lnSpc>
                      </a:pPr>
                      <a:r>
                        <a:rPr dirty="0" sz="2000" spc="-5">
                          <a:latin typeface="Comic Sans MS"/>
                          <a:cs typeface="Comic Sans MS"/>
                        </a:rPr>
                        <a:t>HCl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dirty="0" baseline="-21367" sz="1950">
                          <a:latin typeface="Comic Sans MS"/>
                          <a:cs typeface="Comic Sans MS"/>
                        </a:rPr>
                        <a:t>4</a:t>
                      </a:r>
                      <a:endParaRPr baseline="-21367" sz="195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9209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acido 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p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2000" spc="15" b="1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clo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co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acido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30" b="1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etr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2000" spc="-15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oclorico</a:t>
                      </a:r>
                      <a:r>
                        <a:rPr dirty="0" sz="2000" spc="-4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(</a:t>
                      </a:r>
                      <a:r>
                        <a:rPr dirty="0" sz="2000" spc="15" b="1">
                          <a:latin typeface="Franklin Gothic Book"/>
                          <a:cs typeface="Franklin Gothic Book"/>
                        </a:rPr>
                        <a:t>VI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)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19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8255">
              <a:lnSpc>
                <a:spcPct val="100000"/>
              </a:lnSpc>
            </a:pPr>
            <a:r>
              <a:rPr dirty="0" spc="-25" b="0">
                <a:latin typeface="Franklin Gothic Book"/>
                <a:cs typeface="Franklin Gothic Book"/>
              </a:rPr>
              <a:t>Nom</a:t>
            </a:r>
            <a:r>
              <a:rPr dirty="0" spc="-15" b="0">
                <a:latin typeface="Franklin Gothic Book"/>
                <a:cs typeface="Franklin Gothic Book"/>
              </a:rPr>
              <a:t>e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de</a:t>
            </a:r>
            <a:r>
              <a:rPr dirty="0" spc="-30" b="0">
                <a:latin typeface="Franklin Gothic Book"/>
                <a:cs typeface="Franklin Gothic Book"/>
              </a:rPr>
              <a:t>g</a:t>
            </a:r>
            <a:r>
              <a:rPr dirty="0" spc="-10" b="0">
                <a:latin typeface="Franklin Gothic Book"/>
                <a:cs typeface="Franklin Gothic Book"/>
              </a:rPr>
              <a:t>li</a:t>
            </a:r>
            <a:r>
              <a:rPr dirty="0" spc="25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an</a:t>
            </a:r>
            <a:r>
              <a:rPr dirty="0" spc="-25" b="0">
                <a:latin typeface="Franklin Gothic Book"/>
                <a:cs typeface="Franklin Gothic Book"/>
              </a:rPr>
              <a:t>i</a:t>
            </a:r>
            <a:r>
              <a:rPr dirty="0" spc="-15" b="0">
                <a:latin typeface="Franklin Gothic Book"/>
                <a:cs typeface="Franklin Gothic Book"/>
              </a:rPr>
              <a:t>oni</a:t>
            </a:r>
          </a:p>
          <a:p>
            <a:pPr marL="8255">
              <a:lnSpc>
                <a:spcPct val="100000"/>
              </a:lnSpc>
            </a:pPr>
            <a:r>
              <a:rPr dirty="0" spc="-15" b="0">
                <a:latin typeface="Franklin Gothic Book"/>
                <a:cs typeface="Franklin Gothic Book"/>
              </a:rPr>
              <a:t>d</a:t>
            </a:r>
            <a:r>
              <a:rPr dirty="0" spc="-30" b="0">
                <a:latin typeface="Franklin Gothic Book"/>
                <a:cs typeface="Franklin Gothic Book"/>
              </a:rPr>
              <a:t>e</a:t>
            </a:r>
            <a:r>
              <a:rPr dirty="0" spc="-10" b="0">
                <a:latin typeface="Franklin Gothic Book"/>
                <a:cs typeface="Franklin Gothic Book"/>
              </a:rPr>
              <a:t>ri</a:t>
            </a:r>
            <a:r>
              <a:rPr dirty="0" spc="-50" b="0">
                <a:latin typeface="Franklin Gothic Book"/>
                <a:cs typeface="Franklin Gothic Book"/>
              </a:rPr>
              <a:t>v</a:t>
            </a:r>
            <a:r>
              <a:rPr dirty="0" spc="-10" b="0">
                <a:latin typeface="Franklin Gothic Book"/>
                <a:cs typeface="Franklin Gothic Book"/>
              </a:rPr>
              <a:t>ati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d</a:t>
            </a:r>
            <a:r>
              <a:rPr dirty="0" spc="-30" b="0">
                <a:latin typeface="Franklin Gothic Book"/>
                <a:cs typeface="Franklin Gothic Book"/>
              </a:rPr>
              <a:t>a</a:t>
            </a:r>
            <a:r>
              <a:rPr dirty="0" spc="-5" b="0">
                <a:latin typeface="Franklin Gothic Book"/>
                <a:cs typeface="Franklin Gothic Book"/>
              </a:rPr>
              <a:t>gl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1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oss</a:t>
            </a:r>
            <a:r>
              <a:rPr dirty="0" spc="-30" b="0">
                <a:latin typeface="Franklin Gothic Book"/>
                <a:cs typeface="Franklin Gothic Book"/>
              </a:rPr>
              <a:t>i</a:t>
            </a:r>
            <a:r>
              <a:rPr dirty="0" spc="-15" b="0">
                <a:latin typeface="Franklin Gothic Book"/>
                <a:cs typeface="Franklin Gothic Book"/>
              </a:rPr>
              <a:t>aci</a:t>
            </a:r>
            <a:r>
              <a:rPr dirty="0" spc="-30" b="0">
                <a:latin typeface="Franklin Gothic Book"/>
                <a:cs typeface="Franklin Gothic Book"/>
              </a:rPr>
              <a:t>d</a:t>
            </a:r>
            <a:r>
              <a:rPr dirty="0" b="0">
                <a:latin typeface="Franklin Gothic Book"/>
                <a:cs typeface="Franklin Gothic Book"/>
              </a:rPr>
              <a:t>i</a:t>
            </a:r>
          </a:p>
        </p:txBody>
      </p:sp>
      <p:sp>
        <p:nvSpPr>
          <p:cNvPr id="4" name="object 4"/>
          <p:cNvSpPr/>
          <p:nvPr/>
        </p:nvSpPr>
        <p:spPr>
          <a:xfrm>
            <a:off x="6786753" y="2565145"/>
            <a:ext cx="171450" cy="1212215"/>
          </a:xfrm>
          <a:custGeom>
            <a:avLst/>
            <a:gdLst/>
            <a:ahLst/>
            <a:cxnLst/>
            <a:rect l="l" t="t" r="r" b="b"/>
            <a:pathLst>
              <a:path w="171450" h="1212214">
                <a:moveTo>
                  <a:pt x="57150" y="1040511"/>
                </a:moveTo>
                <a:lnTo>
                  <a:pt x="0" y="1040511"/>
                </a:lnTo>
                <a:lnTo>
                  <a:pt x="85725" y="1211960"/>
                </a:lnTo>
                <a:lnTo>
                  <a:pt x="157162" y="1069085"/>
                </a:lnTo>
                <a:lnTo>
                  <a:pt x="57150" y="1069085"/>
                </a:lnTo>
                <a:lnTo>
                  <a:pt x="57150" y="1040511"/>
                </a:lnTo>
                <a:close/>
              </a:path>
              <a:path w="171450" h="1212214">
                <a:moveTo>
                  <a:pt x="114300" y="0"/>
                </a:moveTo>
                <a:lnTo>
                  <a:pt x="57150" y="0"/>
                </a:lnTo>
                <a:lnTo>
                  <a:pt x="57150" y="1069085"/>
                </a:lnTo>
                <a:lnTo>
                  <a:pt x="114300" y="1069085"/>
                </a:lnTo>
                <a:lnTo>
                  <a:pt x="114300" y="0"/>
                </a:lnTo>
                <a:close/>
              </a:path>
              <a:path w="171450" h="1212214">
                <a:moveTo>
                  <a:pt x="171450" y="1040511"/>
                </a:moveTo>
                <a:lnTo>
                  <a:pt x="114300" y="1040511"/>
                </a:lnTo>
                <a:lnTo>
                  <a:pt x="114300" y="1069085"/>
                </a:lnTo>
                <a:lnTo>
                  <a:pt x="157162" y="1069085"/>
                </a:lnTo>
                <a:lnTo>
                  <a:pt x="171450" y="10405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731926" y="5402053"/>
            <a:ext cx="1180465" cy="1408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45085">
              <a:lnSpc>
                <a:spcPts val="1660"/>
              </a:lnSpc>
            </a:pP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+4</a:t>
            </a:r>
            <a:endParaRPr sz="1600">
              <a:latin typeface="Comic Sans MS"/>
              <a:cs typeface="Comic Sans MS"/>
            </a:endParaRPr>
          </a:p>
          <a:p>
            <a:pPr algn="ctr" marL="39370">
              <a:lnSpc>
                <a:spcPts val="2620"/>
              </a:lnSpc>
            </a:pPr>
            <a:r>
              <a:rPr dirty="0" sz="2400">
                <a:latin typeface="Comic Sans MS"/>
                <a:cs typeface="Comic Sans MS"/>
              </a:rPr>
              <a:t>H</a:t>
            </a:r>
            <a:r>
              <a:rPr dirty="0" baseline="-20833" sz="2400" spc="-22">
                <a:latin typeface="Comic Sans MS"/>
                <a:cs typeface="Comic Sans MS"/>
              </a:rPr>
              <a:t>2</a:t>
            </a:r>
            <a:r>
              <a:rPr dirty="0" sz="2400" spc="-10">
                <a:latin typeface="Comic Sans MS"/>
                <a:cs typeface="Comic Sans MS"/>
              </a:rPr>
              <a:t>C</a:t>
            </a:r>
            <a:r>
              <a:rPr dirty="0" sz="2400" spc="-20">
                <a:latin typeface="Comic Sans MS"/>
                <a:cs typeface="Comic Sans MS"/>
              </a:rPr>
              <a:t>O</a:t>
            </a:r>
            <a:r>
              <a:rPr dirty="0" baseline="-20833" sz="2400" spc="-15">
                <a:latin typeface="Comic Sans MS"/>
                <a:cs typeface="Comic Sans MS"/>
              </a:rPr>
              <a:t>3</a:t>
            </a:r>
            <a:endParaRPr baseline="-20833" sz="2400">
              <a:latin typeface="Comic Sans MS"/>
              <a:cs typeface="Comic Sans MS"/>
            </a:endParaRPr>
          </a:p>
          <a:p>
            <a:pPr algn="ctr" marL="2540">
              <a:lnSpc>
                <a:spcPct val="100000"/>
              </a:lnSpc>
              <a:spcBef>
                <a:spcPts val="1685"/>
              </a:spcBef>
            </a:pPr>
            <a:r>
              <a:rPr dirty="0" sz="2200" spc="-45">
                <a:latin typeface="Franklin Gothic Book"/>
                <a:cs typeface="Franklin Gothic Book"/>
              </a:rPr>
              <a:t>A</a:t>
            </a:r>
            <a:r>
              <a:rPr dirty="0" sz="2200" spc="-10">
                <a:latin typeface="Franklin Gothic Book"/>
                <a:cs typeface="Franklin Gothic Book"/>
              </a:rPr>
              <a:t>cido</a:t>
            </a:r>
            <a:endParaRPr sz="2200">
              <a:latin typeface="Franklin Gothic Book"/>
              <a:cs typeface="Franklin Gothic Book"/>
            </a:endParaRPr>
          </a:p>
          <a:p>
            <a:pPr algn="ctr">
              <a:lnSpc>
                <a:spcPct val="100000"/>
              </a:lnSpc>
            </a:pPr>
            <a:r>
              <a:rPr dirty="0" sz="2200" spc="-10">
                <a:latin typeface="Franklin Gothic Book"/>
                <a:cs typeface="Franklin Gothic Book"/>
              </a:rPr>
              <a:t>car</a:t>
            </a:r>
            <a:r>
              <a:rPr dirty="0" sz="2200" spc="-25">
                <a:latin typeface="Franklin Gothic Book"/>
                <a:cs typeface="Franklin Gothic Book"/>
              </a:rPr>
              <a:t>b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 spc="-20">
                <a:latin typeface="Franklin Gothic Book"/>
                <a:cs typeface="Franklin Gothic Book"/>
              </a:rPr>
              <a:t>n</a:t>
            </a:r>
            <a:r>
              <a:rPr dirty="0" sz="2200" spc="-5" b="1">
                <a:latin typeface="Franklin Gothic Book"/>
                <a:cs typeface="Franklin Gothic Book"/>
              </a:rPr>
              <a:t>ic</a:t>
            </a:r>
            <a:r>
              <a:rPr dirty="0" sz="2200" spc="-15" b="1">
                <a:latin typeface="Franklin Gothic Book"/>
                <a:cs typeface="Franklin Gothic Book"/>
              </a:rPr>
              <a:t>o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154808" y="5678881"/>
            <a:ext cx="242570" cy="160020"/>
          </a:xfrm>
          <a:custGeom>
            <a:avLst/>
            <a:gdLst/>
            <a:ahLst/>
            <a:cxnLst/>
            <a:rect l="l" t="t" r="r" b="b"/>
            <a:pathLst>
              <a:path w="242569" h="160020">
                <a:moveTo>
                  <a:pt x="0" y="39916"/>
                </a:moveTo>
                <a:lnTo>
                  <a:pt x="162560" y="39916"/>
                </a:lnTo>
                <a:lnTo>
                  <a:pt x="162560" y="0"/>
                </a:lnTo>
                <a:lnTo>
                  <a:pt x="242443" y="79832"/>
                </a:lnTo>
                <a:lnTo>
                  <a:pt x="162560" y="159664"/>
                </a:lnTo>
                <a:lnTo>
                  <a:pt x="162560" y="119748"/>
                </a:lnTo>
                <a:lnTo>
                  <a:pt x="0" y="119748"/>
                </a:lnTo>
                <a:lnTo>
                  <a:pt x="0" y="39916"/>
                </a:lnTo>
                <a:close/>
              </a:path>
            </a:pathLst>
          </a:custGeom>
          <a:ln w="2539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084070" y="4241546"/>
            <a:ext cx="242570" cy="160020"/>
          </a:xfrm>
          <a:custGeom>
            <a:avLst/>
            <a:gdLst/>
            <a:ahLst/>
            <a:cxnLst/>
            <a:rect l="l" t="t" r="r" b="b"/>
            <a:pathLst>
              <a:path w="242569" h="160020">
                <a:moveTo>
                  <a:pt x="0" y="40004"/>
                </a:moveTo>
                <a:lnTo>
                  <a:pt x="162560" y="40004"/>
                </a:lnTo>
                <a:lnTo>
                  <a:pt x="162560" y="0"/>
                </a:lnTo>
                <a:lnTo>
                  <a:pt x="242443" y="79882"/>
                </a:lnTo>
                <a:lnTo>
                  <a:pt x="162560" y="159765"/>
                </a:lnTo>
                <a:lnTo>
                  <a:pt x="162560" y="119760"/>
                </a:lnTo>
                <a:lnTo>
                  <a:pt x="0" y="119760"/>
                </a:lnTo>
                <a:lnTo>
                  <a:pt x="0" y="40004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865370" y="5690273"/>
            <a:ext cx="242570" cy="160020"/>
          </a:xfrm>
          <a:custGeom>
            <a:avLst/>
            <a:gdLst/>
            <a:ahLst/>
            <a:cxnLst/>
            <a:rect l="l" t="t" r="r" b="b"/>
            <a:pathLst>
              <a:path w="242570" h="160020">
                <a:moveTo>
                  <a:pt x="0" y="39916"/>
                </a:moveTo>
                <a:lnTo>
                  <a:pt x="162559" y="39916"/>
                </a:lnTo>
                <a:lnTo>
                  <a:pt x="162559" y="0"/>
                </a:lnTo>
                <a:lnTo>
                  <a:pt x="242315" y="79832"/>
                </a:lnTo>
                <a:lnTo>
                  <a:pt x="162559" y="159664"/>
                </a:lnTo>
                <a:lnTo>
                  <a:pt x="162559" y="119748"/>
                </a:lnTo>
                <a:lnTo>
                  <a:pt x="0" y="119748"/>
                </a:lnTo>
                <a:lnTo>
                  <a:pt x="0" y="39916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862198" y="5578887"/>
            <a:ext cx="1812925" cy="1256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Comic Sans MS"/>
                <a:cs typeface="Comic Sans MS"/>
              </a:rPr>
              <a:t>H</a:t>
            </a:r>
            <a:r>
              <a:rPr dirty="0" baseline="24305" sz="2400" spc="-15">
                <a:latin typeface="Comic Sans MS"/>
                <a:cs typeface="Comic Sans MS"/>
              </a:rPr>
              <a:t>+</a:t>
            </a:r>
            <a:r>
              <a:rPr dirty="0" baseline="24305" sz="2400" spc="345">
                <a:latin typeface="Comic Sans MS"/>
                <a:cs typeface="Comic Sans MS"/>
              </a:rPr>
              <a:t> </a:t>
            </a:r>
            <a:r>
              <a:rPr dirty="0" sz="2400">
                <a:latin typeface="Comic Sans MS"/>
                <a:cs typeface="Comic Sans MS"/>
              </a:rPr>
              <a:t>+ </a:t>
            </a:r>
            <a:r>
              <a:rPr dirty="0" sz="2400" spc="-20">
                <a:latin typeface="Comic Sans MS"/>
                <a:cs typeface="Comic Sans MS"/>
              </a:rPr>
              <a:t>HC</a:t>
            </a:r>
            <a:r>
              <a:rPr dirty="0" sz="2400" spc="-15">
                <a:latin typeface="Comic Sans MS"/>
                <a:cs typeface="Comic Sans MS"/>
              </a:rPr>
              <a:t>O</a:t>
            </a:r>
            <a:r>
              <a:rPr dirty="0" baseline="-20833" sz="2400" spc="-15">
                <a:latin typeface="Comic Sans MS"/>
                <a:cs typeface="Comic Sans MS"/>
              </a:rPr>
              <a:t>3</a:t>
            </a:r>
            <a:r>
              <a:rPr dirty="0" baseline="-20833" sz="2400" spc="-37">
                <a:latin typeface="Comic Sans MS"/>
                <a:cs typeface="Comic Sans MS"/>
              </a:rPr>
              <a:t> </a:t>
            </a:r>
            <a:r>
              <a:rPr dirty="0" baseline="24305" sz="2400" spc="-15">
                <a:latin typeface="Comic Sans MS"/>
                <a:cs typeface="Comic Sans MS"/>
              </a:rPr>
              <a:t>-</a:t>
            </a:r>
            <a:endParaRPr baseline="24305" sz="2400">
              <a:latin typeface="Comic Sans MS"/>
              <a:cs typeface="Comic Sans MS"/>
            </a:endParaRPr>
          </a:p>
          <a:p>
            <a:pPr algn="ctr" marL="380365">
              <a:lnSpc>
                <a:spcPct val="100000"/>
              </a:lnSpc>
              <a:spcBef>
                <a:spcPts val="1964"/>
              </a:spcBef>
            </a:pPr>
            <a:r>
              <a:rPr dirty="0" sz="2200" spc="-10">
                <a:latin typeface="Franklin Gothic Book"/>
                <a:cs typeface="Franklin Gothic Book"/>
              </a:rPr>
              <a:t>Ione</a:t>
            </a:r>
            <a:endParaRPr sz="2200">
              <a:latin typeface="Franklin Gothic Book"/>
              <a:cs typeface="Franklin Gothic Book"/>
            </a:endParaRPr>
          </a:p>
          <a:p>
            <a:pPr algn="ctr" marL="379730">
              <a:lnSpc>
                <a:spcPct val="100000"/>
              </a:lnSpc>
            </a:pPr>
            <a:r>
              <a:rPr dirty="0" sz="2200" spc="-5" b="1">
                <a:latin typeface="Franklin Gothic Book"/>
                <a:cs typeface="Franklin Gothic Book"/>
              </a:rPr>
              <a:t>b</a:t>
            </a:r>
            <a:r>
              <a:rPr dirty="0" sz="2200" b="1">
                <a:latin typeface="Franklin Gothic Book"/>
                <a:cs typeface="Franklin Gothic Book"/>
              </a:rPr>
              <a:t>i</a:t>
            </a:r>
            <a:r>
              <a:rPr dirty="0" sz="2200" spc="-15">
                <a:latin typeface="Franklin Gothic Book"/>
                <a:cs typeface="Franklin Gothic Book"/>
              </a:rPr>
              <a:t>carbo</a:t>
            </a:r>
            <a:r>
              <a:rPr dirty="0" sz="2200" spc="-30">
                <a:latin typeface="Franklin Gothic Book"/>
                <a:cs typeface="Franklin Gothic Book"/>
              </a:rPr>
              <a:t>n</a:t>
            </a:r>
            <a:r>
              <a:rPr dirty="0" sz="2200" b="1">
                <a:latin typeface="Franklin Gothic Book"/>
                <a:cs typeface="Franklin Gothic Book"/>
              </a:rPr>
              <a:t>a</a:t>
            </a:r>
            <a:r>
              <a:rPr dirty="0" sz="2200" spc="-40" b="1">
                <a:latin typeface="Franklin Gothic Book"/>
                <a:cs typeface="Franklin Gothic Book"/>
              </a:rPr>
              <a:t>t</a:t>
            </a:r>
            <a:r>
              <a:rPr dirty="0" sz="2200" spc="-15" b="1">
                <a:latin typeface="Franklin Gothic Book"/>
                <a:cs typeface="Franklin Gothic Book"/>
              </a:rPr>
              <a:t>o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9889" y="3956411"/>
            <a:ext cx="1338580" cy="9950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6364">
              <a:lnSpc>
                <a:spcPts val="1605"/>
              </a:lnSpc>
            </a:pP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+5</a:t>
            </a:r>
            <a:endParaRPr sz="1600">
              <a:latin typeface="Comic Sans MS"/>
              <a:cs typeface="Comic Sans MS"/>
            </a:endParaRPr>
          </a:p>
          <a:p>
            <a:pPr marL="408940">
              <a:lnSpc>
                <a:spcPts val="2565"/>
              </a:lnSpc>
            </a:pPr>
            <a:r>
              <a:rPr dirty="0" sz="2400" spc="-5">
                <a:latin typeface="Comic Sans MS"/>
                <a:cs typeface="Comic Sans MS"/>
              </a:rPr>
              <a:t>HN</a:t>
            </a:r>
            <a:r>
              <a:rPr dirty="0" sz="2400" spc="5">
                <a:latin typeface="Comic Sans MS"/>
                <a:cs typeface="Comic Sans MS"/>
              </a:rPr>
              <a:t>O</a:t>
            </a:r>
            <a:r>
              <a:rPr dirty="0" baseline="-20833" sz="2400" spc="-15">
                <a:latin typeface="Comic Sans MS"/>
                <a:cs typeface="Comic Sans MS"/>
              </a:rPr>
              <a:t>3</a:t>
            </a:r>
            <a:endParaRPr baseline="-20833" sz="24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1415"/>
              </a:spcBef>
            </a:pPr>
            <a:r>
              <a:rPr dirty="0" sz="2000" spc="-2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cido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nit</a:t>
            </a:r>
            <a:r>
              <a:rPr dirty="0" sz="2000" spc="-5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10" b="1">
                <a:latin typeface="Franklin Gothic Book"/>
                <a:cs typeface="Franklin Gothic Book"/>
              </a:rPr>
              <a:t>c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45842" y="4149960"/>
            <a:ext cx="1300480" cy="394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5">
                <a:latin typeface="Comic Sans MS"/>
                <a:cs typeface="Comic Sans MS"/>
              </a:rPr>
              <a:t>H</a:t>
            </a:r>
            <a:r>
              <a:rPr dirty="0" baseline="24305" sz="2400" spc="-15">
                <a:latin typeface="Comic Sans MS"/>
                <a:cs typeface="Comic Sans MS"/>
              </a:rPr>
              <a:t>+</a:t>
            </a:r>
            <a:r>
              <a:rPr dirty="0" baseline="24305" sz="2400" spc="345">
                <a:latin typeface="Comic Sans MS"/>
                <a:cs typeface="Comic Sans MS"/>
              </a:rPr>
              <a:t> </a:t>
            </a:r>
            <a:r>
              <a:rPr dirty="0" sz="2400">
                <a:latin typeface="Comic Sans MS"/>
                <a:cs typeface="Comic Sans MS"/>
              </a:rPr>
              <a:t>+</a:t>
            </a:r>
            <a:r>
              <a:rPr dirty="0" sz="2400" spc="-15">
                <a:latin typeface="Comic Sans MS"/>
                <a:cs typeface="Comic Sans MS"/>
              </a:rPr>
              <a:t> </a:t>
            </a:r>
            <a:r>
              <a:rPr dirty="0" sz="2400" spc="5" b="1">
                <a:latin typeface="Comic Sans MS"/>
                <a:cs typeface="Comic Sans MS"/>
              </a:rPr>
              <a:t>N</a:t>
            </a:r>
            <a:r>
              <a:rPr dirty="0" sz="2400" b="1">
                <a:latin typeface="Comic Sans MS"/>
                <a:cs typeface="Comic Sans MS"/>
              </a:rPr>
              <a:t>O</a:t>
            </a:r>
            <a:r>
              <a:rPr dirty="0" baseline="-20833" sz="2400" spc="-15" b="1">
                <a:latin typeface="Comic Sans MS"/>
                <a:cs typeface="Comic Sans MS"/>
              </a:rPr>
              <a:t>3</a:t>
            </a:r>
            <a:endParaRPr baseline="-20833" sz="2400">
              <a:latin typeface="Comic Sans MS"/>
              <a:cs typeface="Comic Sans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20159" y="4149960"/>
            <a:ext cx="14922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Comic Sans MS"/>
                <a:cs typeface="Comic Sans MS"/>
              </a:rPr>
              <a:t>-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55798" y="4671448"/>
            <a:ext cx="125158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nitr</a:t>
            </a:r>
            <a:r>
              <a:rPr dirty="0" sz="2000" spc="10" b="1">
                <a:latin typeface="Franklin Gothic Book"/>
                <a:cs typeface="Franklin Gothic Book"/>
              </a:rPr>
              <a:t>a</a:t>
            </a:r>
            <a:r>
              <a:rPr dirty="0" sz="2000" spc="-30" b="1">
                <a:latin typeface="Franklin Gothic Book"/>
                <a:cs typeface="Franklin Gothic Book"/>
              </a:rPr>
              <a:t>to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74334" y="5603881"/>
            <a:ext cx="1699895" cy="12649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Comic Sans MS"/>
                <a:cs typeface="Comic Sans MS"/>
              </a:rPr>
              <a:t>H</a:t>
            </a:r>
            <a:r>
              <a:rPr dirty="0" baseline="24305" sz="2400" spc="-15">
                <a:latin typeface="Comic Sans MS"/>
                <a:cs typeface="Comic Sans MS"/>
              </a:rPr>
              <a:t>+</a:t>
            </a:r>
            <a:r>
              <a:rPr dirty="0" baseline="24305" sz="2400" spc="345">
                <a:latin typeface="Comic Sans MS"/>
                <a:cs typeface="Comic Sans MS"/>
              </a:rPr>
              <a:t> </a:t>
            </a:r>
            <a:r>
              <a:rPr dirty="0" sz="2400">
                <a:latin typeface="Comic Sans MS"/>
                <a:cs typeface="Comic Sans MS"/>
              </a:rPr>
              <a:t>+ </a:t>
            </a:r>
            <a:r>
              <a:rPr dirty="0" sz="2400" spc="-15">
                <a:latin typeface="Comic Sans MS"/>
                <a:cs typeface="Comic Sans MS"/>
              </a:rPr>
              <a:t>CO</a:t>
            </a:r>
            <a:r>
              <a:rPr dirty="0" baseline="-20833" sz="2400" spc="-15">
                <a:latin typeface="Comic Sans MS"/>
                <a:cs typeface="Comic Sans MS"/>
              </a:rPr>
              <a:t>3</a:t>
            </a:r>
            <a:r>
              <a:rPr dirty="0" baseline="-20833" sz="2400" spc="-22">
                <a:latin typeface="Comic Sans MS"/>
                <a:cs typeface="Comic Sans MS"/>
              </a:rPr>
              <a:t> </a:t>
            </a:r>
            <a:r>
              <a:rPr dirty="0" baseline="24305" sz="2400" spc="-22">
                <a:latin typeface="Comic Sans MS"/>
                <a:cs typeface="Comic Sans MS"/>
              </a:rPr>
              <a:t>2</a:t>
            </a:r>
            <a:r>
              <a:rPr dirty="0" baseline="24305" sz="2400" spc="-15">
                <a:latin typeface="Comic Sans MS"/>
                <a:cs typeface="Comic Sans MS"/>
              </a:rPr>
              <a:t>-</a:t>
            </a:r>
            <a:endParaRPr baseline="24305" sz="2400">
              <a:latin typeface="Comic Sans MS"/>
              <a:cs typeface="Comic Sans MS"/>
            </a:endParaRPr>
          </a:p>
          <a:p>
            <a:pPr marL="495934" marR="5080" indent="339725">
              <a:lnSpc>
                <a:spcPct val="100000"/>
              </a:lnSpc>
              <a:spcBef>
                <a:spcPts val="2030"/>
              </a:spcBef>
            </a:pPr>
            <a:r>
              <a:rPr dirty="0" sz="2200" spc="-10">
                <a:latin typeface="Franklin Gothic Book"/>
                <a:cs typeface="Franklin Gothic Book"/>
              </a:rPr>
              <a:t>Ione car</a:t>
            </a:r>
            <a:r>
              <a:rPr dirty="0" sz="2200" spc="-25">
                <a:latin typeface="Franklin Gothic Book"/>
                <a:cs typeface="Franklin Gothic Book"/>
              </a:rPr>
              <a:t>b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 spc="-20">
                <a:latin typeface="Franklin Gothic Book"/>
                <a:cs typeface="Franklin Gothic Book"/>
              </a:rPr>
              <a:t>n</a:t>
            </a:r>
            <a:r>
              <a:rPr dirty="0" sz="2200" spc="-5" b="1">
                <a:latin typeface="Franklin Gothic Book"/>
                <a:cs typeface="Franklin Gothic Book"/>
              </a:rPr>
              <a:t>a</a:t>
            </a:r>
            <a:r>
              <a:rPr dirty="0" sz="2200" spc="-40" b="1">
                <a:latin typeface="Franklin Gothic Book"/>
                <a:cs typeface="Franklin Gothic Book"/>
              </a:rPr>
              <a:t>t</a:t>
            </a:r>
            <a:r>
              <a:rPr dirty="0" sz="2200" spc="-15" b="1">
                <a:latin typeface="Franklin Gothic Book"/>
                <a:cs typeface="Franklin Gothic Book"/>
              </a:rPr>
              <a:t>o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42740" y="3010389"/>
            <a:ext cx="469265" cy="640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0">
                <a:latin typeface="Franklin Gothic Book"/>
                <a:cs typeface="Franklin Gothic Book"/>
              </a:rPr>
              <a:t>-</a:t>
            </a:r>
            <a:r>
              <a:rPr dirty="0" sz="2200" spc="-10">
                <a:latin typeface="Franklin Gothic Book"/>
                <a:cs typeface="Franklin Gothic Book"/>
              </a:rPr>
              <a:t>i</a:t>
            </a:r>
            <a:r>
              <a:rPr dirty="0" sz="2200" spc="-50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endParaRPr sz="22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200" spc="-10">
                <a:latin typeface="Franklin Gothic Book"/>
                <a:cs typeface="Franklin Gothic Book"/>
              </a:rPr>
              <a:t>-a</a:t>
            </a:r>
            <a:r>
              <a:rPr dirty="0" sz="2200" spc="-50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856992" y="3121279"/>
            <a:ext cx="360045" cy="85725"/>
          </a:xfrm>
          <a:custGeom>
            <a:avLst/>
            <a:gdLst/>
            <a:ahLst/>
            <a:cxnLst/>
            <a:rect l="l" t="t" r="r" b="b"/>
            <a:pathLst>
              <a:path w="360044" h="85725">
                <a:moveTo>
                  <a:pt x="274319" y="0"/>
                </a:moveTo>
                <a:lnTo>
                  <a:pt x="274319" y="85725"/>
                </a:lnTo>
                <a:lnTo>
                  <a:pt x="331554" y="57150"/>
                </a:lnTo>
                <a:lnTo>
                  <a:pt x="288670" y="57150"/>
                </a:lnTo>
                <a:lnTo>
                  <a:pt x="288670" y="28575"/>
                </a:lnTo>
                <a:lnTo>
                  <a:pt x="331385" y="28575"/>
                </a:lnTo>
                <a:lnTo>
                  <a:pt x="274319" y="0"/>
                </a:lnTo>
                <a:close/>
              </a:path>
              <a:path w="360044" h="85725">
                <a:moveTo>
                  <a:pt x="274319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274319" y="57150"/>
                </a:lnTo>
                <a:lnTo>
                  <a:pt x="274319" y="28575"/>
                </a:lnTo>
                <a:close/>
              </a:path>
              <a:path w="360044" h="85725">
                <a:moveTo>
                  <a:pt x="331385" y="28575"/>
                </a:moveTo>
                <a:lnTo>
                  <a:pt x="288670" y="28575"/>
                </a:lnTo>
                <a:lnTo>
                  <a:pt x="288670" y="57150"/>
                </a:lnTo>
                <a:lnTo>
                  <a:pt x="331554" y="57150"/>
                </a:lnTo>
                <a:lnTo>
                  <a:pt x="360044" y="42925"/>
                </a:lnTo>
                <a:lnTo>
                  <a:pt x="331385" y="285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882645" y="3409315"/>
            <a:ext cx="360045" cy="85725"/>
          </a:xfrm>
          <a:custGeom>
            <a:avLst/>
            <a:gdLst/>
            <a:ahLst/>
            <a:cxnLst/>
            <a:rect l="l" t="t" r="r" b="b"/>
            <a:pathLst>
              <a:path w="360044" h="85725">
                <a:moveTo>
                  <a:pt x="274320" y="0"/>
                </a:moveTo>
                <a:lnTo>
                  <a:pt x="274320" y="85725"/>
                </a:lnTo>
                <a:lnTo>
                  <a:pt x="331554" y="57150"/>
                </a:lnTo>
                <a:lnTo>
                  <a:pt x="288544" y="57150"/>
                </a:lnTo>
                <a:lnTo>
                  <a:pt x="288544" y="28575"/>
                </a:lnTo>
                <a:lnTo>
                  <a:pt x="331385" y="28575"/>
                </a:lnTo>
                <a:lnTo>
                  <a:pt x="274320" y="0"/>
                </a:lnTo>
                <a:close/>
              </a:path>
              <a:path w="360044" h="85725">
                <a:moveTo>
                  <a:pt x="274320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274320" y="57150"/>
                </a:lnTo>
                <a:lnTo>
                  <a:pt x="274320" y="28575"/>
                </a:lnTo>
                <a:close/>
              </a:path>
              <a:path w="360044" h="85725">
                <a:moveTo>
                  <a:pt x="331385" y="28575"/>
                </a:moveTo>
                <a:lnTo>
                  <a:pt x="288544" y="28575"/>
                </a:lnTo>
                <a:lnTo>
                  <a:pt x="288544" y="57150"/>
                </a:lnTo>
                <a:lnTo>
                  <a:pt x="331554" y="57150"/>
                </a:lnTo>
                <a:lnTo>
                  <a:pt x="360045" y="42925"/>
                </a:lnTo>
                <a:lnTo>
                  <a:pt x="331385" y="285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431800">
              <a:lnSpc>
                <a:spcPct val="100000"/>
              </a:lnSpc>
            </a:pPr>
            <a:r>
              <a:rPr dirty="0" spc="-35"/>
              <a:t>F</a:t>
            </a:r>
            <a:r>
              <a:rPr dirty="0"/>
              <a:t>ormu</a:t>
            </a:r>
            <a:r>
              <a:rPr dirty="0" spc="-15"/>
              <a:t>l</a:t>
            </a:r>
            <a:r>
              <a:rPr dirty="0"/>
              <a:t>a </a:t>
            </a:r>
            <a:r>
              <a:rPr dirty="0" spc="-5"/>
              <a:t>generale</a:t>
            </a:r>
            <a:r>
              <a:rPr dirty="0"/>
              <a:t>: </a:t>
            </a:r>
            <a:r>
              <a:rPr dirty="0" spc="-35" b="1">
                <a:latin typeface="Franklin Gothic Book"/>
                <a:cs typeface="Franklin Gothic Book"/>
              </a:rPr>
              <a:t>X</a:t>
            </a:r>
            <a:r>
              <a:rPr dirty="0" spc="5" b="1">
                <a:latin typeface="Franklin Gothic Book"/>
                <a:cs typeface="Franklin Gothic Book"/>
              </a:rPr>
              <a:t>O</a:t>
            </a:r>
            <a:r>
              <a:rPr dirty="0" baseline="24305" sz="2400" spc="-7" b="1">
                <a:latin typeface="Franklin Gothic Book"/>
                <a:cs typeface="Franklin Gothic Book"/>
              </a:rPr>
              <a:t>-</a:t>
            </a:r>
            <a:endParaRPr baseline="24305"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850"/>
              </a:spcBef>
            </a:pPr>
            <a:r>
              <a:rPr dirty="0" spc="-5"/>
              <a:t>Co</a:t>
            </a:r>
            <a:r>
              <a:rPr dirty="0" spc="5"/>
              <a:t>m</a:t>
            </a:r>
            <a:r>
              <a:rPr dirty="0"/>
              <a:t>e</a:t>
            </a:r>
            <a:r>
              <a:rPr dirty="0" spc="-20"/>
              <a:t> </a:t>
            </a:r>
            <a:r>
              <a:rPr dirty="0" spc="-40"/>
              <a:t>v</a:t>
            </a:r>
            <a:r>
              <a:rPr dirty="0"/>
              <a:t>edr</a:t>
            </a:r>
            <a:r>
              <a:rPr dirty="0" spc="-15"/>
              <a:t>e</a:t>
            </a:r>
            <a:r>
              <a:rPr dirty="0" spc="-45"/>
              <a:t>t</a:t>
            </a:r>
            <a:r>
              <a:rPr dirty="0"/>
              <a:t>e,</a:t>
            </a:r>
            <a:r>
              <a:rPr dirty="0" spc="-20"/>
              <a:t> </a:t>
            </a:r>
            <a:r>
              <a:rPr dirty="0" spc="-5"/>
              <a:t>u</a:t>
            </a:r>
            <a:r>
              <a:rPr dirty="0"/>
              <a:t>n</a:t>
            </a:r>
            <a:r>
              <a:rPr dirty="0" spc="15"/>
              <a:t> </a:t>
            </a:r>
            <a:r>
              <a:rPr dirty="0" spc="5" b="1">
                <a:latin typeface="Franklin Gothic Book"/>
                <a:cs typeface="Franklin Gothic Book"/>
              </a:rPr>
              <a:t>a</a:t>
            </a:r>
            <a:r>
              <a:rPr dirty="0" spc="10" b="1">
                <a:latin typeface="Franklin Gothic Book"/>
                <a:cs typeface="Franklin Gothic Book"/>
              </a:rPr>
              <a:t>c</a:t>
            </a:r>
            <a:r>
              <a:rPr dirty="0" b="1">
                <a:latin typeface="Franklin Gothic Book"/>
                <a:cs typeface="Franklin Gothic Book"/>
              </a:rPr>
              <a:t>i</a:t>
            </a:r>
            <a:r>
              <a:rPr dirty="0" b="1">
                <a:latin typeface="Franklin Gothic Book"/>
                <a:cs typeface="Franklin Gothic Book"/>
              </a:rPr>
              <a:t>do</a:t>
            </a:r>
            <a:r>
              <a:rPr dirty="0" spc="-25" b="1">
                <a:latin typeface="Franklin Gothic Book"/>
                <a:cs typeface="Franklin Gothic Book"/>
              </a:rPr>
              <a:t> </a:t>
            </a:r>
            <a:r>
              <a:rPr dirty="0"/>
              <a:t>è</a:t>
            </a:r>
            <a:r>
              <a:rPr dirty="0" spc="-10"/>
              <a:t> </a:t>
            </a:r>
            <a:r>
              <a:rPr dirty="0" spc="-5"/>
              <a:t>u</a:t>
            </a:r>
            <a:r>
              <a:rPr dirty="0"/>
              <a:t>na</a:t>
            </a:r>
            <a:r>
              <a:rPr dirty="0" spc="15"/>
              <a:t> </a:t>
            </a:r>
            <a:r>
              <a:rPr dirty="0"/>
              <a:t>s</a:t>
            </a:r>
            <a:r>
              <a:rPr dirty="0" spc="-10"/>
              <a:t>p</a:t>
            </a:r>
            <a:r>
              <a:rPr dirty="0"/>
              <a:t>ecie</a:t>
            </a:r>
            <a:r>
              <a:rPr dirty="0" spc="-15"/>
              <a:t> </a:t>
            </a:r>
            <a:r>
              <a:rPr dirty="0"/>
              <a:t>che</a:t>
            </a:r>
            <a:r>
              <a:rPr dirty="0" spc="-15"/>
              <a:t> </a:t>
            </a:r>
            <a:r>
              <a:rPr dirty="0" spc="10" b="1">
                <a:latin typeface="Franklin Gothic Book"/>
                <a:cs typeface="Franklin Gothic Book"/>
              </a:rPr>
              <a:t>ce</a:t>
            </a:r>
            <a:r>
              <a:rPr dirty="0" b="1">
                <a:latin typeface="Franklin Gothic Book"/>
                <a:cs typeface="Franklin Gothic Book"/>
              </a:rPr>
              <a:t>de</a:t>
            </a:r>
            <a:r>
              <a:rPr dirty="0" spc="-35" b="1">
                <a:latin typeface="Franklin Gothic Book"/>
                <a:cs typeface="Franklin Gothic Book"/>
              </a:rPr>
              <a:t> </a:t>
            </a:r>
            <a:r>
              <a:rPr dirty="0" spc="10" b="1">
                <a:latin typeface="Franklin Gothic Book"/>
                <a:cs typeface="Franklin Gothic Book"/>
              </a:rPr>
              <a:t>H</a:t>
            </a:r>
            <a:r>
              <a:rPr dirty="0" baseline="25641" sz="1950" spc="37" b="1">
                <a:latin typeface="Franklin Gothic Book"/>
                <a:cs typeface="Franklin Gothic Book"/>
              </a:rPr>
              <a:t>+</a:t>
            </a:r>
            <a:r>
              <a:rPr dirty="0" sz="2000"/>
              <a:t>.</a:t>
            </a:r>
            <a:endParaRPr sz="2000">
              <a:latin typeface="Franklin Gothic Book"/>
              <a:cs typeface="Franklin Gothic Book"/>
            </a:endParaRPr>
          </a:p>
          <a:p>
            <a:pPr marL="48260" indent="-36195">
              <a:lnSpc>
                <a:spcPct val="100000"/>
              </a:lnSpc>
            </a:pPr>
            <a:r>
              <a:rPr dirty="0" spc="-5"/>
              <a:t>S</a:t>
            </a:r>
            <a:r>
              <a:rPr dirty="0"/>
              <a:t>i </a:t>
            </a:r>
            <a:r>
              <a:rPr dirty="0" spc="-10"/>
              <a:t>o</a:t>
            </a:r>
            <a:r>
              <a:rPr dirty="0"/>
              <a:t>t</a:t>
            </a:r>
            <a:r>
              <a:rPr dirty="0" spc="-10"/>
              <a:t>t</a:t>
            </a:r>
            <a:r>
              <a:rPr dirty="0" spc="-5"/>
              <a:t>ien</a:t>
            </a:r>
            <a:r>
              <a:rPr dirty="0"/>
              <a:t>e</a:t>
            </a:r>
            <a:r>
              <a:rPr dirty="0" spc="-15"/>
              <a:t> </a:t>
            </a:r>
            <a:r>
              <a:rPr dirty="0" spc="-5"/>
              <a:t>u</a:t>
            </a:r>
            <a:r>
              <a:rPr dirty="0"/>
              <a:t>n</a:t>
            </a:r>
            <a:r>
              <a:rPr dirty="0" spc="5"/>
              <a:t> </a:t>
            </a:r>
            <a:r>
              <a:rPr dirty="0"/>
              <a:t>anione</a:t>
            </a:r>
            <a:r>
              <a:rPr dirty="0" spc="-10"/>
              <a:t> </a:t>
            </a:r>
            <a:r>
              <a:rPr dirty="0"/>
              <a:t>con t</a:t>
            </a:r>
            <a:r>
              <a:rPr dirty="0" spc="-10"/>
              <a:t>a</a:t>
            </a:r>
            <a:r>
              <a:rPr dirty="0"/>
              <a:t>n</a:t>
            </a:r>
            <a:r>
              <a:rPr dirty="0" spc="-40"/>
              <a:t>t</a:t>
            </a:r>
            <a:r>
              <a:rPr dirty="0"/>
              <a:t>e</a:t>
            </a:r>
            <a:r>
              <a:rPr dirty="0" spc="-10"/>
              <a:t> </a:t>
            </a:r>
            <a:r>
              <a:rPr dirty="0"/>
              <a:t>car</a:t>
            </a:r>
            <a:r>
              <a:rPr dirty="0" spc="-10"/>
              <a:t>i</a:t>
            </a:r>
            <a:r>
              <a:rPr dirty="0"/>
              <a:t>che</a:t>
            </a:r>
            <a:r>
              <a:rPr dirty="0" spc="25"/>
              <a:t> </a:t>
            </a:r>
            <a:r>
              <a:rPr dirty="0">
                <a:latin typeface="Franklin Gothic Book"/>
                <a:cs typeface="Franklin Gothic Book"/>
              </a:rPr>
              <a:t>–</a:t>
            </a:r>
            <a:r>
              <a:rPr dirty="0" spc="-10">
                <a:latin typeface="Franklin Gothic Book"/>
                <a:cs typeface="Franklin Gothic Book"/>
              </a:rPr>
              <a:t> </a:t>
            </a:r>
            <a:r>
              <a:rPr dirty="0" spc="-30"/>
              <a:t>q</a:t>
            </a:r>
            <a:r>
              <a:rPr dirty="0" spc="-5"/>
              <a:t>u</a:t>
            </a:r>
            <a:r>
              <a:rPr dirty="0"/>
              <a:t>anti</a:t>
            </a:r>
            <a:r>
              <a:rPr dirty="0" spc="20"/>
              <a:t> </a:t>
            </a:r>
            <a:r>
              <a:rPr dirty="0" spc="-5"/>
              <a:t>H</a:t>
            </a:r>
            <a:r>
              <a:rPr dirty="0" baseline="25641" sz="1950" spc="22" b="1">
                <a:latin typeface="Franklin Gothic Book"/>
                <a:cs typeface="Franklin Gothic Book"/>
              </a:rPr>
              <a:t>+</a:t>
            </a:r>
            <a:r>
              <a:rPr dirty="0" baseline="25641" sz="1950" b="1">
                <a:latin typeface="Franklin Gothic Book"/>
                <a:cs typeface="Franklin Gothic Book"/>
              </a:rPr>
              <a:t> </a:t>
            </a:r>
            <a:r>
              <a:rPr dirty="0" baseline="25641" sz="1950" spc="-209" b="1">
                <a:latin typeface="Franklin Gothic Book"/>
                <a:cs typeface="Franklin Gothic Book"/>
              </a:rPr>
              <a:t> </a:t>
            </a:r>
            <a:r>
              <a:rPr dirty="0" sz="2000"/>
              <a:t>sono</a:t>
            </a:r>
            <a:r>
              <a:rPr dirty="0" sz="2000" spc="-20"/>
              <a:t> </a:t>
            </a:r>
            <a:r>
              <a:rPr dirty="0" sz="2000"/>
              <a:t>s</a:t>
            </a:r>
            <a:r>
              <a:rPr dirty="0" sz="2000" spc="-15"/>
              <a:t>t</a:t>
            </a:r>
            <a:r>
              <a:rPr dirty="0" sz="2000"/>
              <a:t>a</a:t>
            </a:r>
            <a:r>
              <a:rPr dirty="0" sz="2000" spc="-10"/>
              <a:t>t</a:t>
            </a:r>
            <a:r>
              <a:rPr dirty="0" sz="2000"/>
              <a:t>i</a:t>
            </a:r>
            <a:r>
              <a:rPr dirty="0" sz="2000" spc="10"/>
              <a:t> </a:t>
            </a:r>
            <a:r>
              <a:rPr dirty="0" sz="2000"/>
              <a:t>cedu</a:t>
            </a:r>
            <a:r>
              <a:rPr dirty="0" sz="2000" spc="-10"/>
              <a:t>t</a:t>
            </a:r>
            <a:r>
              <a:rPr dirty="0" sz="2000" spc="-5"/>
              <a:t>i.</a:t>
            </a:r>
            <a:endParaRPr sz="2000">
              <a:latin typeface="Franklin Gothic Book"/>
              <a:cs typeface="Franklin Gothic Book"/>
            </a:endParaRPr>
          </a:p>
          <a:p>
            <a:pPr marL="48260">
              <a:lnSpc>
                <a:spcPct val="100000"/>
              </a:lnSpc>
              <a:spcBef>
                <a:spcPts val="1764"/>
              </a:spcBef>
            </a:pPr>
            <a:r>
              <a:rPr dirty="0" sz="2200" spc="-10">
                <a:latin typeface="Franklin Gothic Book"/>
                <a:cs typeface="Franklin Gothic Book"/>
              </a:rPr>
              <a:t>Il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nome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dello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ione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deri</a:t>
            </a:r>
            <a:r>
              <a:rPr dirty="0" sz="2200" spc="-45">
                <a:latin typeface="Franklin Gothic Book"/>
                <a:cs typeface="Franklin Gothic Book"/>
              </a:rPr>
              <a:t>v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dall’acido: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13686" y="3010389"/>
            <a:ext cx="515620" cy="640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0">
                <a:latin typeface="Franklin Gothic Book"/>
                <a:cs typeface="Franklin Gothic Book"/>
              </a:rPr>
              <a:t>-oso</a:t>
            </a:r>
            <a:endParaRPr sz="22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200" spc="-10">
                <a:latin typeface="Franklin Gothic Book"/>
                <a:cs typeface="Franklin Gothic Book"/>
              </a:rPr>
              <a:t>-</a:t>
            </a:r>
            <a:r>
              <a:rPr dirty="0" sz="2200" spc="-15">
                <a:latin typeface="Franklin Gothic Book"/>
                <a:cs typeface="Franklin Gothic Book"/>
              </a:rPr>
              <a:t>ico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522602" y="2930905"/>
            <a:ext cx="2905760" cy="821690"/>
          </a:xfrm>
          <a:custGeom>
            <a:avLst/>
            <a:gdLst/>
            <a:ahLst/>
            <a:cxnLst/>
            <a:rect l="l" t="t" r="r" b="b"/>
            <a:pathLst>
              <a:path w="2905760" h="821689">
                <a:moveTo>
                  <a:pt x="0" y="136906"/>
                </a:moveTo>
                <a:lnTo>
                  <a:pt x="6755" y="94307"/>
                </a:lnTo>
                <a:lnTo>
                  <a:pt x="25595" y="57168"/>
                </a:lnTo>
                <a:lnTo>
                  <a:pt x="54385" y="27642"/>
                </a:lnTo>
                <a:lnTo>
                  <a:pt x="90987" y="7884"/>
                </a:lnTo>
                <a:lnTo>
                  <a:pt x="133264" y="47"/>
                </a:lnTo>
                <a:lnTo>
                  <a:pt x="2768473" y="0"/>
                </a:lnTo>
                <a:lnTo>
                  <a:pt x="2783146" y="778"/>
                </a:lnTo>
                <a:lnTo>
                  <a:pt x="2824163" y="11817"/>
                </a:lnTo>
                <a:lnTo>
                  <a:pt x="2859004" y="34236"/>
                </a:lnTo>
                <a:lnTo>
                  <a:pt x="2885514" y="65880"/>
                </a:lnTo>
                <a:lnTo>
                  <a:pt x="2901538" y="104595"/>
                </a:lnTo>
                <a:lnTo>
                  <a:pt x="2905379" y="684530"/>
                </a:lnTo>
                <a:lnTo>
                  <a:pt x="2904600" y="699224"/>
                </a:lnTo>
                <a:lnTo>
                  <a:pt x="2893561" y="740275"/>
                </a:lnTo>
                <a:lnTo>
                  <a:pt x="2871142" y="775112"/>
                </a:lnTo>
                <a:lnTo>
                  <a:pt x="2839498" y="801600"/>
                </a:lnTo>
                <a:lnTo>
                  <a:pt x="2800783" y="817602"/>
                </a:lnTo>
                <a:lnTo>
                  <a:pt x="136905" y="821436"/>
                </a:lnTo>
                <a:lnTo>
                  <a:pt x="122211" y="820659"/>
                </a:lnTo>
                <a:lnTo>
                  <a:pt x="81160" y="809637"/>
                </a:lnTo>
                <a:lnTo>
                  <a:pt x="46323" y="787243"/>
                </a:lnTo>
                <a:lnTo>
                  <a:pt x="19835" y="755612"/>
                </a:lnTo>
                <a:lnTo>
                  <a:pt x="3833" y="716880"/>
                </a:lnTo>
                <a:lnTo>
                  <a:pt x="0" y="13690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5353939" y="2414777"/>
          <a:ext cx="3510915" cy="1610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8215"/>
                <a:gridCol w="864108"/>
                <a:gridCol w="899159"/>
              </a:tblGrid>
              <a:tr h="396239">
                <a:tc rowSpan="4"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000" spc="5">
                          <a:latin typeface="Franklin Gothic Book"/>
                          <a:cs typeface="Franklin Gothic Book"/>
                        </a:rPr>
                        <a:t>.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di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25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x.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cre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cen</a:t>
                      </a:r>
                      <a:r>
                        <a:rPr dirty="0" sz="2000" spc="-40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e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ip</a:t>
                      </a:r>
                      <a:r>
                        <a:rPr dirty="0" sz="2000" spc="15" b="1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-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69900">
                        <a:lnSpc>
                          <a:spcPct val="100000"/>
                        </a:lnSpc>
                      </a:pPr>
                      <a:r>
                        <a:rPr dirty="0" sz="2000" spc="15" b="1">
                          <a:latin typeface="Franklin Gothic Book"/>
                          <a:cs typeface="Franklin Gothic Book"/>
                        </a:rPr>
                        <a:t>-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spc="-30" b="1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39624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69900">
                        <a:lnSpc>
                          <a:spcPct val="100000"/>
                        </a:lnSpc>
                      </a:pPr>
                      <a:r>
                        <a:rPr dirty="0" sz="2000" spc="15" b="1">
                          <a:latin typeface="Franklin Gothic Book"/>
                          <a:cs typeface="Franklin Gothic Book"/>
                        </a:rPr>
                        <a:t>-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spc="-30" b="1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39623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93700">
                        <a:lnSpc>
                          <a:spcPct val="100000"/>
                        </a:lnSpc>
                      </a:pP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-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 spc="-30" b="1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39623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p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2000" spc="-35" b="1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-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93700">
                        <a:lnSpc>
                          <a:spcPct val="100000"/>
                        </a:lnSpc>
                      </a:pPr>
                      <a:r>
                        <a:rPr dirty="0" sz="2000" spc="15" b="1">
                          <a:latin typeface="Franklin Gothic Book"/>
                          <a:cs typeface="Franklin Gothic Book"/>
                        </a:rPr>
                        <a:t>-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 spc="-30" b="1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334" y="1202577"/>
            <a:ext cx="6512559" cy="13563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01295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Lo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scopo de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ome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cla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ura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endParaRPr sz="2000">
              <a:latin typeface="Franklin Gothic Book"/>
              <a:cs typeface="Franklin Gothic Book"/>
            </a:endParaRPr>
          </a:p>
          <a:p>
            <a:pPr marL="12700" indent="188595">
              <a:lnSpc>
                <a:spcPct val="100000"/>
              </a:lnSpc>
            </a:pPr>
            <a:r>
              <a:rPr dirty="0" sz="2000" spc="-35" b="1">
                <a:latin typeface="Franklin Gothic Book"/>
                <a:cs typeface="Franklin Gothic Book"/>
              </a:rPr>
              <a:t>f</a:t>
            </a:r>
            <a:r>
              <a:rPr dirty="0" sz="2000" spc="15" b="1">
                <a:latin typeface="Franklin Gothic Book"/>
                <a:cs typeface="Franklin Gothic Book"/>
              </a:rPr>
              <a:t>o</a:t>
            </a:r>
            <a:r>
              <a:rPr dirty="0" sz="2000" b="1">
                <a:latin typeface="Franklin Gothic Book"/>
                <a:cs typeface="Franklin Gothic Book"/>
              </a:rPr>
              <a:t>r</a:t>
            </a:r>
            <a:r>
              <a:rPr dirty="0" sz="2000" spc="5" b="1">
                <a:latin typeface="Franklin Gothic Book"/>
                <a:cs typeface="Franklin Gothic Book"/>
              </a:rPr>
              <a:t>n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re</a:t>
            </a:r>
            <a:r>
              <a:rPr dirty="0" sz="2000" spc="-45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u</a:t>
            </a:r>
            <a:r>
              <a:rPr dirty="0" sz="2000" b="1">
                <a:latin typeface="Franklin Gothic Book"/>
                <a:cs typeface="Franklin Gothic Book"/>
              </a:rPr>
              <a:t>n</a:t>
            </a:r>
            <a:r>
              <a:rPr dirty="0" sz="2000" spc="-5" b="1">
                <a:latin typeface="Franklin Gothic Book"/>
                <a:cs typeface="Franklin Gothic Book"/>
              </a:rPr>
              <a:t> </a:t>
            </a:r>
            <a:r>
              <a:rPr dirty="0" sz="2000" spc="15" b="1">
                <a:latin typeface="Franklin Gothic Book"/>
                <a:cs typeface="Franklin Gothic Book"/>
              </a:rPr>
              <a:t>no</a:t>
            </a:r>
            <a:r>
              <a:rPr dirty="0" sz="2000" b="1">
                <a:latin typeface="Franklin Gothic Book"/>
                <a:cs typeface="Franklin Gothic Book"/>
              </a:rPr>
              <a:t>me</a:t>
            </a:r>
            <a:r>
              <a:rPr dirty="0" sz="2000" spc="-40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u</a:t>
            </a:r>
            <a:r>
              <a:rPr dirty="0" sz="2000" spc="15" b="1">
                <a:latin typeface="Franklin Gothic Book"/>
                <a:cs typeface="Franklin Gothic Book"/>
              </a:rPr>
              <a:t>n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-25" b="1">
                <a:latin typeface="Franklin Gothic Book"/>
                <a:cs typeface="Franklin Gothic Book"/>
              </a:rPr>
              <a:t>v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5" b="1">
                <a:latin typeface="Franklin Gothic Book"/>
                <a:cs typeface="Franklin Gothic Book"/>
              </a:rPr>
              <a:t>c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-40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spc="-10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s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5" b="1">
                <a:latin typeface="Franklin Gothic Book"/>
                <a:cs typeface="Franklin Gothic Book"/>
              </a:rPr>
              <a:t>s</a:t>
            </a:r>
            <a:r>
              <a:rPr dirty="0" sz="2000" spc="-30" b="1">
                <a:latin typeface="Franklin Gothic Book"/>
                <a:cs typeface="Franklin Gothic Book"/>
              </a:rPr>
              <a:t>t</a:t>
            </a: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spc="-10" b="1">
                <a:latin typeface="Franklin Gothic Book"/>
                <a:cs typeface="Franklin Gothic Book"/>
              </a:rPr>
              <a:t>m</a:t>
            </a:r>
            <a:r>
              <a:rPr dirty="0" sz="2000" b="1">
                <a:latin typeface="Franklin Gothic Book"/>
                <a:cs typeface="Franklin Gothic Book"/>
              </a:rPr>
              <a:t>a</a:t>
            </a:r>
            <a:r>
              <a:rPr dirty="0" sz="2000" spc="5" b="1">
                <a:latin typeface="Franklin Gothic Book"/>
                <a:cs typeface="Franklin Gothic Book"/>
              </a:rPr>
              <a:t>t</a:t>
            </a:r>
            <a:r>
              <a:rPr dirty="0" sz="2000" spc="-5" b="1">
                <a:latin typeface="Franklin Gothic Book"/>
                <a:cs typeface="Franklin Gothic Book"/>
              </a:rPr>
              <a:t>ic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-35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a</a:t>
            </a:r>
            <a:r>
              <a:rPr dirty="0" sz="2000" spc="5" b="1">
                <a:latin typeface="Franklin Gothic Book"/>
                <a:cs typeface="Franklin Gothic Book"/>
              </a:rPr>
              <a:t> </a:t>
            </a:r>
            <a:r>
              <a:rPr dirty="0" sz="2000" spc="15" b="1">
                <a:latin typeface="Franklin Gothic Book"/>
                <a:cs typeface="Franklin Gothic Book"/>
              </a:rPr>
              <a:t>c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5" b="1">
                <a:latin typeface="Franklin Gothic Book"/>
                <a:cs typeface="Franklin Gothic Book"/>
              </a:rPr>
              <a:t>as</a:t>
            </a:r>
            <a:r>
              <a:rPr dirty="0" sz="2000" b="1">
                <a:latin typeface="Franklin Gothic Book"/>
                <a:cs typeface="Franklin Gothic Book"/>
              </a:rPr>
              <a:t>cun</a:t>
            </a:r>
            <a:r>
              <a:rPr dirty="0" sz="2000" spc="-25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c</a:t>
            </a:r>
            <a:r>
              <a:rPr dirty="0" sz="2000" b="1">
                <a:latin typeface="Franklin Gothic Book"/>
                <a:cs typeface="Franklin Gothic Book"/>
              </a:rPr>
              <a:t>ompos</a:t>
            </a:r>
            <a:r>
              <a:rPr dirty="0" sz="2000" spc="-40" b="1">
                <a:latin typeface="Franklin Gothic Book"/>
                <a:cs typeface="Franklin Gothic Book"/>
              </a:rPr>
              <a:t>t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3 s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s</a:t>
            </a:r>
            <a:r>
              <a:rPr dirty="0" sz="2000" spc="-45" b="1">
                <a:latin typeface="Franklin Gothic Book"/>
                <a:cs typeface="Franklin Gothic Book"/>
              </a:rPr>
              <a:t>t</a:t>
            </a: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spc="-15" b="1">
                <a:latin typeface="Franklin Gothic Book"/>
                <a:cs typeface="Franklin Gothic Book"/>
              </a:rPr>
              <a:t>m</a:t>
            </a:r>
            <a:r>
              <a:rPr dirty="0" sz="2000" spc="-5" b="1">
                <a:latin typeface="Franklin Gothic Book"/>
                <a:cs typeface="Franklin Gothic Book"/>
              </a:rPr>
              <a:t>i</a:t>
            </a:r>
            <a:r>
              <a:rPr dirty="0" sz="2000" spc="-25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d</a:t>
            </a:r>
            <a:r>
              <a:rPr dirty="0" sz="2000" spc="-5" b="1">
                <a:latin typeface="Franklin Gothic Book"/>
                <a:cs typeface="Franklin Gothic Book"/>
              </a:rPr>
              <a:t>i</a:t>
            </a:r>
            <a:r>
              <a:rPr dirty="0" sz="2000" spc="-25" b="1">
                <a:latin typeface="Franklin Gothic Book"/>
                <a:cs typeface="Franklin Gothic Book"/>
              </a:rPr>
              <a:t> </a:t>
            </a:r>
            <a:r>
              <a:rPr dirty="0" sz="2000" spc="15" b="1">
                <a:latin typeface="Franklin Gothic Book"/>
                <a:cs typeface="Franklin Gothic Book"/>
              </a:rPr>
              <a:t>n</a:t>
            </a:r>
            <a:r>
              <a:rPr dirty="0" sz="2000" spc="10" b="1">
                <a:latin typeface="Franklin Gothic Book"/>
                <a:cs typeface="Franklin Gothic Book"/>
              </a:rPr>
              <a:t>o</a:t>
            </a:r>
            <a:r>
              <a:rPr dirty="0" sz="2000" b="1">
                <a:latin typeface="Franklin Gothic Book"/>
                <a:cs typeface="Franklin Gothic Book"/>
              </a:rPr>
              <a:t>m</a:t>
            </a:r>
            <a:r>
              <a:rPr dirty="0" sz="2000" spc="-15" b="1">
                <a:latin typeface="Franklin Gothic Book"/>
                <a:cs typeface="Franklin Gothic Book"/>
              </a:rPr>
              <a:t>e</a:t>
            </a:r>
            <a:r>
              <a:rPr dirty="0" sz="2000" b="1">
                <a:latin typeface="Franklin Gothic Book"/>
                <a:cs typeface="Franklin Gothic Book"/>
              </a:rPr>
              <a:t>n</a:t>
            </a:r>
            <a:r>
              <a:rPr dirty="0" sz="2000" spc="5" b="1">
                <a:latin typeface="Franklin Gothic Book"/>
                <a:cs typeface="Franklin Gothic Book"/>
              </a:rPr>
              <a:t>cl</a:t>
            </a:r>
            <a:r>
              <a:rPr dirty="0" sz="2000" b="1">
                <a:latin typeface="Franklin Gothic Book"/>
                <a:cs typeface="Franklin Gothic Book"/>
              </a:rPr>
              <a:t>a</a:t>
            </a:r>
            <a:r>
              <a:rPr dirty="0" sz="2000" spc="-10" b="1">
                <a:latin typeface="Franklin Gothic Book"/>
                <a:cs typeface="Franklin Gothic Book"/>
              </a:rPr>
              <a:t>t</a:t>
            </a:r>
            <a:r>
              <a:rPr dirty="0" sz="2000" b="1">
                <a:latin typeface="Franklin Gothic Book"/>
                <a:cs typeface="Franklin Gothic Book"/>
              </a:rPr>
              <a:t>ur</a:t>
            </a:r>
            <a:r>
              <a:rPr dirty="0" sz="2000" spc="35" b="1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558412"/>
            <a:ext cx="455422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 b="1">
                <a:solidFill>
                  <a:srgbClr val="C00000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solidFill>
                  <a:srgbClr val="C00000"/>
                </a:solidFill>
                <a:latin typeface="Franklin Gothic Book"/>
                <a:cs typeface="Franklin Gothic Book"/>
              </a:rPr>
              <a:t>om</a:t>
            </a:r>
            <a:r>
              <a:rPr dirty="0" sz="2400" spc="-15" b="1">
                <a:solidFill>
                  <a:srgbClr val="C00000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25" b="1">
                <a:solidFill>
                  <a:srgbClr val="C00000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solidFill>
                  <a:srgbClr val="C00000"/>
                </a:solidFill>
                <a:latin typeface="Franklin Gothic Book"/>
                <a:cs typeface="Franklin Gothic Book"/>
              </a:rPr>
              <a:t>c</a:t>
            </a:r>
            <a:r>
              <a:rPr dirty="0" sz="2400" spc="-10" b="1">
                <a:solidFill>
                  <a:srgbClr val="C00000"/>
                </a:solidFill>
                <a:latin typeface="Franklin Gothic Book"/>
                <a:cs typeface="Franklin Gothic Book"/>
              </a:rPr>
              <a:t>latura</a:t>
            </a:r>
            <a:r>
              <a:rPr dirty="0" sz="2400" spc="-30" b="1">
                <a:solidFill>
                  <a:srgbClr val="C0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solidFill>
                  <a:srgbClr val="C00000"/>
                </a:solidFill>
                <a:latin typeface="Franklin Gothic Book"/>
                <a:cs typeface="Franklin Gothic Book"/>
              </a:rPr>
              <a:t>d</a:t>
            </a:r>
            <a:r>
              <a:rPr dirty="0" sz="2400" spc="-10" b="1">
                <a:solidFill>
                  <a:srgbClr val="C00000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solidFill>
                  <a:srgbClr val="C00000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-30" b="1">
                <a:solidFill>
                  <a:srgbClr val="C0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solidFill>
                  <a:srgbClr val="C00000"/>
                </a:solidFill>
                <a:latin typeface="Franklin Gothic Book"/>
                <a:cs typeface="Franklin Gothic Book"/>
              </a:rPr>
              <a:t>c</a:t>
            </a:r>
            <a:r>
              <a:rPr dirty="0" sz="2400" spc="-5" b="1">
                <a:solidFill>
                  <a:srgbClr val="C00000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30" b="1">
                <a:solidFill>
                  <a:srgbClr val="C00000"/>
                </a:solidFill>
                <a:latin typeface="Franklin Gothic Book"/>
                <a:cs typeface="Franklin Gothic Book"/>
              </a:rPr>
              <a:t>m</a:t>
            </a:r>
            <a:r>
              <a:rPr dirty="0" sz="2400" spc="-5" b="1">
                <a:solidFill>
                  <a:srgbClr val="C00000"/>
                </a:solidFill>
                <a:latin typeface="Franklin Gothic Book"/>
                <a:cs typeface="Franklin Gothic Book"/>
              </a:rPr>
              <a:t>p</a:t>
            </a:r>
            <a:r>
              <a:rPr dirty="0" sz="2400" spc="-15" b="1">
                <a:solidFill>
                  <a:srgbClr val="C00000"/>
                </a:solidFill>
                <a:latin typeface="Franklin Gothic Book"/>
                <a:cs typeface="Franklin Gothic Book"/>
              </a:rPr>
              <a:t>os</a:t>
            </a:r>
            <a:r>
              <a:rPr dirty="0" sz="2400" spc="-5" b="1">
                <a:solidFill>
                  <a:srgbClr val="C00000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0" b="1">
                <a:solidFill>
                  <a:srgbClr val="C00000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-50" b="1">
                <a:solidFill>
                  <a:srgbClr val="C0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solidFill>
                  <a:srgbClr val="C00000"/>
                </a:solidFill>
                <a:latin typeface="Franklin Gothic Book"/>
                <a:cs typeface="Franklin Gothic Book"/>
              </a:rPr>
              <a:t>ch</a:t>
            </a:r>
            <a:r>
              <a:rPr dirty="0" sz="2400" spc="-5" b="1">
                <a:solidFill>
                  <a:srgbClr val="C00000"/>
                </a:solidFill>
                <a:latin typeface="Franklin Gothic Book"/>
                <a:cs typeface="Franklin Gothic Book"/>
              </a:rPr>
              <a:t>im</a:t>
            </a:r>
            <a:r>
              <a:rPr dirty="0" sz="2400" spc="-15" b="1">
                <a:solidFill>
                  <a:srgbClr val="C00000"/>
                </a:solidFill>
                <a:latin typeface="Franklin Gothic Book"/>
                <a:cs typeface="Franklin Gothic Book"/>
              </a:rPr>
              <a:t>ici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5777" y="2936501"/>
            <a:ext cx="5868035" cy="889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15" b="1">
                <a:solidFill>
                  <a:srgbClr val="FF0000"/>
                </a:solidFill>
                <a:latin typeface="Franklin Gothic Book"/>
                <a:cs typeface="Franklin Gothic Book"/>
              </a:rPr>
              <a:t>n</a:t>
            </a:r>
            <a:r>
              <a:rPr dirty="0" sz="2000" spc="10" b="1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m</a:t>
            </a:r>
            <a:r>
              <a:rPr dirty="0" sz="2000" spc="-15" b="1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n</a:t>
            </a:r>
            <a:r>
              <a:rPr dirty="0" sz="2000" spc="5" b="1">
                <a:solidFill>
                  <a:srgbClr val="FF0000"/>
                </a:solidFill>
                <a:latin typeface="Franklin Gothic Book"/>
                <a:cs typeface="Franklin Gothic Book"/>
              </a:rPr>
              <a:t>cl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10" b="1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ura</a:t>
            </a:r>
            <a:r>
              <a:rPr dirty="0" sz="2000" spc="-35" b="1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5" b="1">
                <a:solidFill>
                  <a:srgbClr val="FF0000"/>
                </a:solidFill>
                <a:latin typeface="Franklin Gothic Book"/>
                <a:cs typeface="Franklin Gothic Book"/>
              </a:rPr>
              <a:t>U</a:t>
            </a:r>
            <a:r>
              <a:rPr dirty="0" sz="2000" spc="-80" b="1">
                <a:solidFill>
                  <a:srgbClr val="FF0000"/>
                </a:solidFill>
                <a:latin typeface="Franklin Gothic Book"/>
                <a:cs typeface="Franklin Gothic Book"/>
              </a:rPr>
              <a:t>P</a:t>
            </a:r>
            <a:r>
              <a:rPr dirty="0" sz="2000" spc="-45" b="1">
                <a:solidFill>
                  <a:srgbClr val="FF0000"/>
                </a:solidFill>
                <a:latin typeface="Franklin Gothic Book"/>
                <a:cs typeface="Franklin Gothic Book"/>
              </a:rPr>
              <a:t>A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C</a:t>
            </a:r>
            <a:endParaRPr sz="2000">
              <a:latin typeface="Franklin Gothic Book"/>
              <a:cs typeface="Franklin Gothic Book"/>
            </a:endParaRPr>
          </a:p>
          <a:p>
            <a:pPr marL="12700" marR="5080">
              <a:lnSpc>
                <a:spcPct val="100000"/>
              </a:lnSpc>
            </a:pPr>
            <a:r>
              <a:rPr dirty="0" sz="2000" spc="-35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videnzia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-5">
                <a:latin typeface="Franklin Gothic Book"/>
                <a:cs typeface="Franklin Gothic Book"/>
              </a:rPr>
              <a:t> i</a:t>
            </a:r>
            <a:r>
              <a:rPr dirty="0" sz="2000">
                <a:latin typeface="Franklin Gothic Book"/>
                <a:cs typeface="Franklin Gothic Book"/>
              </a:rPr>
              <a:t>n modo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 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immedia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o,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re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azione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15" b="1">
                <a:latin typeface="Franklin Gothic Book"/>
                <a:cs typeface="Franklin Gothic Book"/>
              </a:rPr>
              <a:t>n</a:t>
            </a:r>
            <a:r>
              <a:rPr dirty="0" sz="2000" b="1">
                <a:latin typeface="Franklin Gothic Book"/>
                <a:cs typeface="Franklin Gothic Book"/>
              </a:rPr>
              <a:t>ome</a:t>
            </a:r>
            <a:r>
              <a:rPr dirty="0" sz="2000" spc="-40" b="1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 spc="-40" b="1">
                <a:latin typeface="Franklin Gothic Book"/>
                <a:cs typeface="Franklin Gothic Book"/>
              </a:rPr>
              <a:t>f</a:t>
            </a:r>
            <a:r>
              <a:rPr dirty="0" sz="2000" spc="10" b="1">
                <a:latin typeface="Franklin Gothic Book"/>
                <a:cs typeface="Franklin Gothic Book"/>
              </a:rPr>
              <a:t>o</a:t>
            </a:r>
            <a:r>
              <a:rPr dirty="0" sz="2000" b="1">
                <a:latin typeface="Franklin Gothic Book"/>
                <a:cs typeface="Franklin Gothic Book"/>
              </a:rPr>
              <a:t>rmu</a:t>
            </a:r>
            <a:r>
              <a:rPr dirty="0" sz="2000" spc="5" b="1">
                <a:latin typeface="Franklin Gothic Book"/>
                <a:cs typeface="Franklin Gothic Book"/>
              </a:rPr>
              <a:t>l</a:t>
            </a:r>
            <a:r>
              <a:rPr dirty="0" sz="2000" b="1">
                <a:latin typeface="Franklin Gothic Book"/>
                <a:cs typeface="Franklin Gothic Book"/>
              </a:rPr>
              <a:t>a</a:t>
            </a:r>
            <a:r>
              <a:rPr dirty="0" sz="2000" spc="-40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c</a:t>
            </a:r>
            <a:r>
              <a:rPr dirty="0" sz="2000" spc="5" b="1">
                <a:latin typeface="Franklin Gothic Book"/>
                <a:cs typeface="Franklin Gothic Book"/>
              </a:rPr>
              <a:t>h</a:t>
            </a:r>
            <a:r>
              <a:rPr dirty="0" sz="2000" spc="-5" b="1">
                <a:latin typeface="Franklin Gothic Book"/>
                <a:cs typeface="Franklin Gothic Book"/>
              </a:rPr>
              <a:t>im</a:t>
            </a:r>
            <a:r>
              <a:rPr dirty="0" sz="2000" b="1">
                <a:latin typeface="Franklin Gothic Book"/>
                <a:cs typeface="Franklin Gothic Book"/>
              </a:rPr>
              <a:t>ica.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948296" y="3284346"/>
            <a:ext cx="2088514" cy="648335"/>
          </a:xfrm>
          <a:custGeom>
            <a:avLst/>
            <a:gdLst/>
            <a:ahLst/>
            <a:cxnLst/>
            <a:rect l="l" t="t" r="r" b="b"/>
            <a:pathLst>
              <a:path w="2088515" h="648335">
                <a:moveTo>
                  <a:pt x="1044067" y="0"/>
                </a:moveTo>
                <a:lnTo>
                  <a:pt x="958442" y="1073"/>
                </a:lnTo>
                <a:lnTo>
                  <a:pt x="874724" y="4239"/>
                </a:lnTo>
                <a:lnTo>
                  <a:pt x="793179" y="9414"/>
                </a:lnTo>
                <a:lnTo>
                  <a:pt x="714077" y="16515"/>
                </a:lnTo>
                <a:lnTo>
                  <a:pt x="637686" y="25457"/>
                </a:lnTo>
                <a:lnTo>
                  <a:pt x="564276" y="36158"/>
                </a:lnTo>
                <a:lnTo>
                  <a:pt x="494115" y="48535"/>
                </a:lnTo>
                <a:lnTo>
                  <a:pt x="427472" y="62504"/>
                </a:lnTo>
                <a:lnTo>
                  <a:pt x="364616" y="77981"/>
                </a:lnTo>
                <a:lnTo>
                  <a:pt x="305815" y="94884"/>
                </a:lnTo>
                <a:lnTo>
                  <a:pt x="251339" y="113129"/>
                </a:lnTo>
                <a:lnTo>
                  <a:pt x="201456" y="132633"/>
                </a:lnTo>
                <a:lnTo>
                  <a:pt x="156435" y="153312"/>
                </a:lnTo>
                <a:lnTo>
                  <a:pt x="116544" y="175084"/>
                </a:lnTo>
                <a:lnTo>
                  <a:pt x="82053" y="197864"/>
                </a:lnTo>
                <a:lnTo>
                  <a:pt x="30345" y="246116"/>
                </a:lnTo>
                <a:lnTo>
                  <a:pt x="3461" y="297403"/>
                </a:lnTo>
                <a:lnTo>
                  <a:pt x="0" y="323976"/>
                </a:lnTo>
                <a:lnTo>
                  <a:pt x="3461" y="350551"/>
                </a:lnTo>
                <a:lnTo>
                  <a:pt x="30345" y="401845"/>
                </a:lnTo>
                <a:lnTo>
                  <a:pt x="82053" y="450109"/>
                </a:lnTo>
                <a:lnTo>
                  <a:pt x="116544" y="472897"/>
                </a:lnTo>
                <a:lnTo>
                  <a:pt x="156435" y="494676"/>
                </a:lnTo>
                <a:lnTo>
                  <a:pt x="201456" y="515364"/>
                </a:lnTo>
                <a:lnTo>
                  <a:pt x="251339" y="534878"/>
                </a:lnTo>
                <a:lnTo>
                  <a:pt x="305815" y="553132"/>
                </a:lnTo>
                <a:lnTo>
                  <a:pt x="364616" y="570045"/>
                </a:lnTo>
                <a:lnTo>
                  <a:pt x="427472" y="585531"/>
                </a:lnTo>
                <a:lnTo>
                  <a:pt x="494115" y="599509"/>
                </a:lnTo>
                <a:lnTo>
                  <a:pt x="564276" y="611894"/>
                </a:lnTo>
                <a:lnTo>
                  <a:pt x="637686" y="622603"/>
                </a:lnTo>
                <a:lnTo>
                  <a:pt x="714077" y="631552"/>
                </a:lnTo>
                <a:lnTo>
                  <a:pt x="793179" y="638658"/>
                </a:lnTo>
                <a:lnTo>
                  <a:pt x="874724" y="643837"/>
                </a:lnTo>
                <a:lnTo>
                  <a:pt x="958442" y="647006"/>
                </a:lnTo>
                <a:lnTo>
                  <a:pt x="1044067" y="648080"/>
                </a:lnTo>
                <a:lnTo>
                  <a:pt x="1129709" y="647006"/>
                </a:lnTo>
                <a:lnTo>
                  <a:pt x="1213444" y="643837"/>
                </a:lnTo>
                <a:lnTo>
                  <a:pt x="1295003" y="638658"/>
                </a:lnTo>
                <a:lnTo>
                  <a:pt x="1374118" y="631552"/>
                </a:lnTo>
                <a:lnTo>
                  <a:pt x="1450520" y="622603"/>
                </a:lnTo>
                <a:lnTo>
                  <a:pt x="1523940" y="611894"/>
                </a:lnTo>
                <a:lnTo>
                  <a:pt x="1594110" y="599509"/>
                </a:lnTo>
                <a:lnTo>
                  <a:pt x="1660760" y="585531"/>
                </a:lnTo>
                <a:lnTo>
                  <a:pt x="1723623" y="570045"/>
                </a:lnTo>
                <a:lnTo>
                  <a:pt x="1782429" y="553132"/>
                </a:lnTo>
                <a:lnTo>
                  <a:pt x="1836909" y="534878"/>
                </a:lnTo>
                <a:lnTo>
                  <a:pt x="1886796" y="515364"/>
                </a:lnTo>
                <a:lnTo>
                  <a:pt x="1931820" y="494676"/>
                </a:lnTo>
                <a:lnTo>
                  <a:pt x="1971712" y="472897"/>
                </a:lnTo>
                <a:lnTo>
                  <a:pt x="2006205" y="450109"/>
                </a:lnTo>
                <a:lnTo>
                  <a:pt x="2057914" y="401845"/>
                </a:lnTo>
                <a:lnTo>
                  <a:pt x="2084799" y="350551"/>
                </a:lnTo>
                <a:lnTo>
                  <a:pt x="2088260" y="323976"/>
                </a:lnTo>
                <a:lnTo>
                  <a:pt x="2084799" y="297403"/>
                </a:lnTo>
                <a:lnTo>
                  <a:pt x="2057914" y="246116"/>
                </a:lnTo>
                <a:lnTo>
                  <a:pt x="2006205" y="197864"/>
                </a:lnTo>
                <a:lnTo>
                  <a:pt x="1971712" y="175084"/>
                </a:lnTo>
                <a:lnTo>
                  <a:pt x="1931820" y="153312"/>
                </a:lnTo>
                <a:lnTo>
                  <a:pt x="1886796" y="132633"/>
                </a:lnTo>
                <a:lnTo>
                  <a:pt x="1836909" y="113129"/>
                </a:lnTo>
                <a:lnTo>
                  <a:pt x="1782429" y="94884"/>
                </a:lnTo>
                <a:lnTo>
                  <a:pt x="1723623" y="77981"/>
                </a:lnTo>
                <a:lnTo>
                  <a:pt x="1660760" y="62504"/>
                </a:lnTo>
                <a:lnTo>
                  <a:pt x="1594110" y="48535"/>
                </a:lnTo>
                <a:lnTo>
                  <a:pt x="1523940" y="36158"/>
                </a:lnTo>
                <a:lnTo>
                  <a:pt x="1450520" y="25457"/>
                </a:lnTo>
                <a:lnTo>
                  <a:pt x="1374118" y="16515"/>
                </a:lnTo>
                <a:lnTo>
                  <a:pt x="1295003" y="9414"/>
                </a:lnTo>
                <a:lnTo>
                  <a:pt x="1213444" y="4239"/>
                </a:lnTo>
                <a:lnTo>
                  <a:pt x="1129709" y="1073"/>
                </a:lnTo>
                <a:lnTo>
                  <a:pt x="1044067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948296" y="3284346"/>
            <a:ext cx="2088514" cy="648335"/>
          </a:xfrm>
          <a:custGeom>
            <a:avLst/>
            <a:gdLst/>
            <a:ahLst/>
            <a:cxnLst/>
            <a:rect l="l" t="t" r="r" b="b"/>
            <a:pathLst>
              <a:path w="2088515" h="648335">
                <a:moveTo>
                  <a:pt x="0" y="323976"/>
                </a:moveTo>
                <a:lnTo>
                  <a:pt x="13666" y="271422"/>
                </a:lnTo>
                <a:lnTo>
                  <a:pt x="53231" y="221569"/>
                </a:lnTo>
                <a:lnTo>
                  <a:pt x="116544" y="175084"/>
                </a:lnTo>
                <a:lnTo>
                  <a:pt x="156435" y="153312"/>
                </a:lnTo>
                <a:lnTo>
                  <a:pt x="201456" y="132633"/>
                </a:lnTo>
                <a:lnTo>
                  <a:pt x="251339" y="113129"/>
                </a:lnTo>
                <a:lnTo>
                  <a:pt x="305815" y="94884"/>
                </a:lnTo>
                <a:lnTo>
                  <a:pt x="364616" y="77981"/>
                </a:lnTo>
                <a:lnTo>
                  <a:pt x="427472" y="62504"/>
                </a:lnTo>
                <a:lnTo>
                  <a:pt x="494115" y="48535"/>
                </a:lnTo>
                <a:lnTo>
                  <a:pt x="564276" y="36158"/>
                </a:lnTo>
                <a:lnTo>
                  <a:pt x="637686" y="25457"/>
                </a:lnTo>
                <a:lnTo>
                  <a:pt x="714077" y="16515"/>
                </a:lnTo>
                <a:lnTo>
                  <a:pt x="793179" y="9414"/>
                </a:lnTo>
                <a:lnTo>
                  <a:pt x="874724" y="4239"/>
                </a:lnTo>
                <a:lnTo>
                  <a:pt x="958442" y="1073"/>
                </a:lnTo>
                <a:lnTo>
                  <a:pt x="1044067" y="0"/>
                </a:lnTo>
                <a:lnTo>
                  <a:pt x="1129709" y="1073"/>
                </a:lnTo>
                <a:lnTo>
                  <a:pt x="1213444" y="4239"/>
                </a:lnTo>
                <a:lnTo>
                  <a:pt x="1295003" y="9414"/>
                </a:lnTo>
                <a:lnTo>
                  <a:pt x="1374118" y="16515"/>
                </a:lnTo>
                <a:lnTo>
                  <a:pt x="1450520" y="25457"/>
                </a:lnTo>
                <a:lnTo>
                  <a:pt x="1523940" y="36158"/>
                </a:lnTo>
                <a:lnTo>
                  <a:pt x="1594110" y="48535"/>
                </a:lnTo>
                <a:lnTo>
                  <a:pt x="1660760" y="62504"/>
                </a:lnTo>
                <a:lnTo>
                  <a:pt x="1723623" y="77981"/>
                </a:lnTo>
                <a:lnTo>
                  <a:pt x="1782429" y="94884"/>
                </a:lnTo>
                <a:lnTo>
                  <a:pt x="1836909" y="113129"/>
                </a:lnTo>
                <a:lnTo>
                  <a:pt x="1886796" y="132633"/>
                </a:lnTo>
                <a:lnTo>
                  <a:pt x="1931820" y="153312"/>
                </a:lnTo>
                <a:lnTo>
                  <a:pt x="1971712" y="175084"/>
                </a:lnTo>
                <a:lnTo>
                  <a:pt x="2006205" y="197864"/>
                </a:lnTo>
                <a:lnTo>
                  <a:pt x="2057914" y="246116"/>
                </a:lnTo>
                <a:lnTo>
                  <a:pt x="2084799" y="297403"/>
                </a:lnTo>
                <a:lnTo>
                  <a:pt x="2088260" y="323976"/>
                </a:lnTo>
                <a:lnTo>
                  <a:pt x="2084799" y="350551"/>
                </a:lnTo>
                <a:lnTo>
                  <a:pt x="2057914" y="401845"/>
                </a:lnTo>
                <a:lnTo>
                  <a:pt x="2006205" y="450109"/>
                </a:lnTo>
                <a:lnTo>
                  <a:pt x="1971712" y="472897"/>
                </a:lnTo>
                <a:lnTo>
                  <a:pt x="1931820" y="494676"/>
                </a:lnTo>
                <a:lnTo>
                  <a:pt x="1886796" y="515364"/>
                </a:lnTo>
                <a:lnTo>
                  <a:pt x="1836909" y="534878"/>
                </a:lnTo>
                <a:lnTo>
                  <a:pt x="1782429" y="553132"/>
                </a:lnTo>
                <a:lnTo>
                  <a:pt x="1723623" y="570045"/>
                </a:lnTo>
                <a:lnTo>
                  <a:pt x="1660760" y="585531"/>
                </a:lnTo>
                <a:lnTo>
                  <a:pt x="1594110" y="599509"/>
                </a:lnTo>
                <a:lnTo>
                  <a:pt x="1523940" y="611894"/>
                </a:lnTo>
                <a:lnTo>
                  <a:pt x="1450520" y="622603"/>
                </a:lnTo>
                <a:lnTo>
                  <a:pt x="1374118" y="631552"/>
                </a:lnTo>
                <a:lnTo>
                  <a:pt x="1295003" y="638658"/>
                </a:lnTo>
                <a:lnTo>
                  <a:pt x="1213444" y="643837"/>
                </a:lnTo>
                <a:lnTo>
                  <a:pt x="1129709" y="647006"/>
                </a:lnTo>
                <a:lnTo>
                  <a:pt x="1044067" y="648080"/>
                </a:lnTo>
                <a:lnTo>
                  <a:pt x="958442" y="647006"/>
                </a:lnTo>
                <a:lnTo>
                  <a:pt x="874724" y="643837"/>
                </a:lnTo>
                <a:lnTo>
                  <a:pt x="793179" y="638658"/>
                </a:lnTo>
                <a:lnTo>
                  <a:pt x="714077" y="631552"/>
                </a:lnTo>
                <a:lnTo>
                  <a:pt x="637686" y="622603"/>
                </a:lnTo>
                <a:lnTo>
                  <a:pt x="564276" y="611894"/>
                </a:lnTo>
                <a:lnTo>
                  <a:pt x="494115" y="599509"/>
                </a:lnTo>
                <a:lnTo>
                  <a:pt x="427472" y="585531"/>
                </a:lnTo>
                <a:lnTo>
                  <a:pt x="364616" y="570045"/>
                </a:lnTo>
                <a:lnTo>
                  <a:pt x="305815" y="553132"/>
                </a:lnTo>
                <a:lnTo>
                  <a:pt x="251339" y="534878"/>
                </a:lnTo>
                <a:lnTo>
                  <a:pt x="201456" y="515364"/>
                </a:lnTo>
                <a:lnTo>
                  <a:pt x="156435" y="494676"/>
                </a:lnTo>
                <a:lnTo>
                  <a:pt x="116544" y="472897"/>
                </a:lnTo>
                <a:lnTo>
                  <a:pt x="82053" y="450109"/>
                </a:lnTo>
                <a:lnTo>
                  <a:pt x="30345" y="401845"/>
                </a:lnTo>
                <a:lnTo>
                  <a:pt x="3461" y="350551"/>
                </a:lnTo>
                <a:lnTo>
                  <a:pt x="0" y="323976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465821" y="3462775"/>
            <a:ext cx="105283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001F5F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40">
                <a:solidFill>
                  <a:srgbClr val="001F5F"/>
                </a:solidFill>
                <a:latin typeface="Franklin Gothic Book"/>
                <a:cs typeface="Franklin Gothic Book"/>
              </a:rPr>
              <a:t>f</a:t>
            </a:r>
            <a:r>
              <a:rPr dirty="0" sz="2400">
                <a:solidFill>
                  <a:srgbClr val="001F5F"/>
                </a:solidFill>
                <a:latin typeface="Franklin Gothic Book"/>
                <a:cs typeface="Franklin Gothic Book"/>
              </a:rPr>
              <a:t>f</a:t>
            </a:r>
            <a:r>
              <a:rPr dirty="0" sz="2400" spc="-5">
                <a:solidFill>
                  <a:srgbClr val="001F5F"/>
                </a:solidFill>
                <a:latin typeface="Franklin Gothic Book"/>
                <a:cs typeface="Franklin Gothic Book"/>
              </a:rPr>
              <a:t>iciale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560564" y="4508500"/>
            <a:ext cx="1520190" cy="824230"/>
          </a:xfrm>
          <a:custGeom>
            <a:avLst/>
            <a:gdLst/>
            <a:ahLst/>
            <a:cxnLst/>
            <a:rect l="l" t="t" r="r" b="b"/>
            <a:pathLst>
              <a:path w="1520190" h="824229">
                <a:moveTo>
                  <a:pt x="760094" y="0"/>
                </a:moveTo>
                <a:lnTo>
                  <a:pt x="697762" y="1365"/>
                </a:lnTo>
                <a:lnTo>
                  <a:pt x="636816" y="5390"/>
                </a:lnTo>
                <a:lnTo>
                  <a:pt x="577452" y="11970"/>
                </a:lnTo>
                <a:lnTo>
                  <a:pt x="519866" y="20997"/>
                </a:lnTo>
                <a:lnTo>
                  <a:pt x="464254" y="32367"/>
                </a:lnTo>
                <a:lnTo>
                  <a:pt x="410811" y="45972"/>
                </a:lnTo>
                <a:lnTo>
                  <a:pt x="359733" y="61708"/>
                </a:lnTo>
                <a:lnTo>
                  <a:pt x="311216" y="79467"/>
                </a:lnTo>
                <a:lnTo>
                  <a:pt x="265455" y="99144"/>
                </a:lnTo>
                <a:lnTo>
                  <a:pt x="222646" y="120634"/>
                </a:lnTo>
                <a:lnTo>
                  <a:pt x="182986" y="143829"/>
                </a:lnTo>
                <a:lnTo>
                  <a:pt x="146669" y="168624"/>
                </a:lnTo>
                <a:lnTo>
                  <a:pt x="113892" y="194913"/>
                </a:lnTo>
                <a:lnTo>
                  <a:pt x="84850" y="222590"/>
                </a:lnTo>
                <a:lnTo>
                  <a:pt x="59739" y="251549"/>
                </a:lnTo>
                <a:lnTo>
                  <a:pt x="22093" y="312888"/>
                </a:lnTo>
                <a:lnTo>
                  <a:pt x="2520" y="378083"/>
                </a:lnTo>
                <a:lnTo>
                  <a:pt x="0" y="411861"/>
                </a:lnTo>
                <a:lnTo>
                  <a:pt x="2520" y="445638"/>
                </a:lnTo>
                <a:lnTo>
                  <a:pt x="22093" y="510833"/>
                </a:lnTo>
                <a:lnTo>
                  <a:pt x="59739" y="572172"/>
                </a:lnTo>
                <a:lnTo>
                  <a:pt x="84850" y="601131"/>
                </a:lnTo>
                <a:lnTo>
                  <a:pt x="113892" y="628808"/>
                </a:lnTo>
                <a:lnTo>
                  <a:pt x="146669" y="655097"/>
                </a:lnTo>
                <a:lnTo>
                  <a:pt x="182986" y="679892"/>
                </a:lnTo>
                <a:lnTo>
                  <a:pt x="222646" y="703087"/>
                </a:lnTo>
                <a:lnTo>
                  <a:pt x="265455" y="724577"/>
                </a:lnTo>
                <a:lnTo>
                  <a:pt x="311216" y="744254"/>
                </a:lnTo>
                <a:lnTo>
                  <a:pt x="359733" y="762013"/>
                </a:lnTo>
                <a:lnTo>
                  <a:pt x="410811" y="777749"/>
                </a:lnTo>
                <a:lnTo>
                  <a:pt x="464254" y="791354"/>
                </a:lnTo>
                <a:lnTo>
                  <a:pt x="519866" y="802724"/>
                </a:lnTo>
                <a:lnTo>
                  <a:pt x="577452" y="811751"/>
                </a:lnTo>
                <a:lnTo>
                  <a:pt x="636816" y="818331"/>
                </a:lnTo>
                <a:lnTo>
                  <a:pt x="697762" y="822356"/>
                </a:lnTo>
                <a:lnTo>
                  <a:pt x="760094" y="823722"/>
                </a:lnTo>
                <a:lnTo>
                  <a:pt x="822444" y="822356"/>
                </a:lnTo>
                <a:lnTo>
                  <a:pt x="883404" y="818331"/>
                </a:lnTo>
                <a:lnTo>
                  <a:pt x="942778" y="811751"/>
                </a:lnTo>
                <a:lnTo>
                  <a:pt x="1000371" y="802724"/>
                </a:lnTo>
                <a:lnTo>
                  <a:pt x="1055989" y="791354"/>
                </a:lnTo>
                <a:lnTo>
                  <a:pt x="1109434" y="777749"/>
                </a:lnTo>
                <a:lnTo>
                  <a:pt x="1160513" y="762013"/>
                </a:lnTo>
                <a:lnTo>
                  <a:pt x="1209028" y="744254"/>
                </a:lnTo>
                <a:lnTo>
                  <a:pt x="1254786" y="724577"/>
                </a:lnTo>
                <a:lnTo>
                  <a:pt x="1297590" y="703087"/>
                </a:lnTo>
                <a:lnTo>
                  <a:pt x="1337245" y="679892"/>
                </a:lnTo>
                <a:lnTo>
                  <a:pt x="1373556" y="655097"/>
                </a:lnTo>
                <a:lnTo>
                  <a:pt x="1406327" y="628808"/>
                </a:lnTo>
                <a:lnTo>
                  <a:pt x="1435363" y="601131"/>
                </a:lnTo>
                <a:lnTo>
                  <a:pt x="1460468" y="572172"/>
                </a:lnTo>
                <a:lnTo>
                  <a:pt x="1498103" y="510833"/>
                </a:lnTo>
                <a:lnTo>
                  <a:pt x="1517670" y="445638"/>
                </a:lnTo>
                <a:lnTo>
                  <a:pt x="1520189" y="411861"/>
                </a:lnTo>
                <a:lnTo>
                  <a:pt x="1517670" y="378083"/>
                </a:lnTo>
                <a:lnTo>
                  <a:pt x="1498103" y="312888"/>
                </a:lnTo>
                <a:lnTo>
                  <a:pt x="1460468" y="251549"/>
                </a:lnTo>
                <a:lnTo>
                  <a:pt x="1435363" y="222590"/>
                </a:lnTo>
                <a:lnTo>
                  <a:pt x="1406327" y="194913"/>
                </a:lnTo>
                <a:lnTo>
                  <a:pt x="1373556" y="168624"/>
                </a:lnTo>
                <a:lnTo>
                  <a:pt x="1337245" y="143829"/>
                </a:lnTo>
                <a:lnTo>
                  <a:pt x="1297590" y="120634"/>
                </a:lnTo>
                <a:lnTo>
                  <a:pt x="1254786" y="99144"/>
                </a:lnTo>
                <a:lnTo>
                  <a:pt x="1209028" y="79467"/>
                </a:lnTo>
                <a:lnTo>
                  <a:pt x="1160513" y="61708"/>
                </a:lnTo>
                <a:lnTo>
                  <a:pt x="1109434" y="45972"/>
                </a:lnTo>
                <a:lnTo>
                  <a:pt x="1055989" y="32367"/>
                </a:lnTo>
                <a:lnTo>
                  <a:pt x="1000371" y="20997"/>
                </a:lnTo>
                <a:lnTo>
                  <a:pt x="942778" y="11970"/>
                </a:lnTo>
                <a:lnTo>
                  <a:pt x="883404" y="5390"/>
                </a:lnTo>
                <a:lnTo>
                  <a:pt x="822444" y="1365"/>
                </a:lnTo>
                <a:lnTo>
                  <a:pt x="760094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560564" y="4508500"/>
            <a:ext cx="1520190" cy="824230"/>
          </a:xfrm>
          <a:custGeom>
            <a:avLst/>
            <a:gdLst/>
            <a:ahLst/>
            <a:cxnLst/>
            <a:rect l="l" t="t" r="r" b="b"/>
            <a:pathLst>
              <a:path w="1520190" h="824229">
                <a:moveTo>
                  <a:pt x="0" y="411861"/>
                </a:moveTo>
                <a:lnTo>
                  <a:pt x="9949" y="345056"/>
                </a:lnTo>
                <a:lnTo>
                  <a:pt x="38755" y="281683"/>
                </a:lnTo>
                <a:lnTo>
                  <a:pt x="84850" y="222590"/>
                </a:lnTo>
                <a:lnTo>
                  <a:pt x="113892" y="194913"/>
                </a:lnTo>
                <a:lnTo>
                  <a:pt x="146669" y="168624"/>
                </a:lnTo>
                <a:lnTo>
                  <a:pt x="182986" y="143829"/>
                </a:lnTo>
                <a:lnTo>
                  <a:pt x="222646" y="120634"/>
                </a:lnTo>
                <a:lnTo>
                  <a:pt x="265455" y="99144"/>
                </a:lnTo>
                <a:lnTo>
                  <a:pt x="311216" y="79467"/>
                </a:lnTo>
                <a:lnTo>
                  <a:pt x="359733" y="61708"/>
                </a:lnTo>
                <a:lnTo>
                  <a:pt x="410811" y="45972"/>
                </a:lnTo>
                <a:lnTo>
                  <a:pt x="464254" y="32367"/>
                </a:lnTo>
                <a:lnTo>
                  <a:pt x="519866" y="20997"/>
                </a:lnTo>
                <a:lnTo>
                  <a:pt x="577452" y="11970"/>
                </a:lnTo>
                <a:lnTo>
                  <a:pt x="636816" y="5390"/>
                </a:lnTo>
                <a:lnTo>
                  <a:pt x="697762" y="1365"/>
                </a:lnTo>
                <a:lnTo>
                  <a:pt x="760094" y="0"/>
                </a:lnTo>
                <a:lnTo>
                  <a:pt x="822444" y="1365"/>
                </a:lnTo>
                <a:lnTo>
                  <a:pt x="883404" y="5390"/>
                </a:lnTo>
                <a:lnTo>
                  <a:pt x="942778" y="11970"/>
                </a:lnTo>
                <a:lnTo>
                  <a:pt x="1000371" y="20997"/>
                </a:lnTo>
                <a:lnTo>
                  <a:pt x="1055989" y="32367"/>
                </a:lnTo>
                <a:lnTo>
                  <a:pt x="1109434" y="45972"/>
                </a:lnTo>
                <a:lnTo>
                  <a:pt x="1160513" y="61708"/>
                </a:lnTo>
                <a:lnTo>
                  <a:pt x="1209028" y="79467"/>
                </a:lnTo>
                <a:lnTo>
                  <a:pt x="1254786" y="99144"/>
                </a:lnTo>
                <a:lnTo>
                  <a:pt x="1297590" y="120634"/>
                </a:lnTo>
                <a:lnTo>
                  <a:pt x="1337245" y="143829"/>
                </a:lnTo>
                <a:lnTo>
                  <a:pt x="1373556" y="168624"/>
                </a:lnTo>
                <a:lnTo>
                  <a:pt x="1406327" y="194913"/>
                </a:lnTo>
                <a:lnTo>
                  <a:pt x="1435363" y="222590"/>
                </a:lnTo>
                <a:lnTo>
                  <a:pt x="1460468" y="251549"/>
                </a:lnTo>
                <a:lnTo>
                  <a:pt x="1498103" y="312888"/>
                </a:lnTo>
                <a:lnTo>
                  <a:pt x="1517670" y="378083"/>
                </a:lnTo>
                <a:lnTo>
                  <a:pt x="1520189" y="411861"/>
                </a:lnTo>
                <a:lnTo>
                  <a:pt x="1517670" y="445638"/>
                </a:lnTo>
                <a:lnTo>
                  <a:pt x="1498103" y="510833"/>
                </a:lnTo>
                <a:lnTo>
                  <a:pt x="1460468" y="572172"/>
                </a:lnTo>
                <a:lnTo>
                  <a:pt x="1435363" y="601131"/>
                </a:lnTo>
                <a:lnTo>
                  <a:pt x="1406327" y="628808"/>
                </a:lnTo>
                <a:lnTo>
                  <a:pt x="1373556" y="655097"/>
                </a:lnTo>
                <a:lnTo>
                  <a:pt x="1337245" y="679892"/>
                </a:lnTo>
                <a:lnTo>
                  <a:pt x="1297590" y="703087"/>
                </a:lnTo>
                <a:lnTo>
                  <a:pt x="1254786" y="724577"/>
                </a:lnTo>
                <a:lnTo>
                  <a:pt x="1209028" y="744254"/>
                </a:lnTo>
                <a:lnTo>
                  <a:pt x="1160513" y="762013"/>
                </a:lnTo>
                <a:lnTo>
                  <a:pt x="1109434" y="777749"/>
                </a:lnTo>
                <a:lnTo>
                  <a:pt x="1055989" y="791354"/>
                </a:lnTo>
                <a:lnTo>
                  <a:pt x="1000371" y="802724"/>
                </a:lnTo>
                <a:lnTo>
                  <a:pt x="942778" y="811751"/>
                </a:lnTo>
                <a:lnTo>
                  <a:pt x="883404" y="818331"/>
                </a:lnTo>
                <a:lnTo>
                  <a:pt x="822444" y="822356"/>
                </a:lnTo>
                <a:lnTo>
                  <a:pt x="760094" y="823722"/>
                </a:lnTo>
                <a:lnTo>
                  <a:pt x="697762" y="822356"/>
                </a:lnTo>
                <a:lnTo>
                  <a:pt x="636816" y="818331"/>
                </a:lnTo>
                <a:lnTo>
                  <a:pt x="577452" y="811751"/>
                </a:lnTo>
                <a:lnTo>
                  <a:pt x="519866" y="802724"/>
                </a:lnTo>
                <a:lnTo>
                  <a:pt x="464254" y="791354"/>
                </a:lnTo>
                <a:lnTo>
                  <a:pt x="410811" y="777749"/>
                </a:lnTo>
                <a:lnTo>
                  <a:pt x="359733" y="762013"/>
                </a:lnTo>
                <a:lnTo>
                  <a:pt x="311216" y="744254"/>
                </a:lnTo>
                <a:lnTo>
                  <a:pt x="265455" y="724577"/>
                </a:lnTo>
                <a:lnTo>
                  <a:pt x="222646" y="703087"/>
                </a:lnTo>
                <a:lnTo>
                  <a:pt x="182986" y="679892"/>
                </a:lnTo>
                <a:lnTo>
                  <a:pt x="146669" y="655097"/>
                </a:lnTo>
                <a:lnTo>
                  <a:pt x="113892" y="628808"/>
                </a:lnTo>
                <a:lnTo>
                  <a:pt x="84850" y="601131"/>
                </a:lnTo>
                <a:lnTo>
                  <a:pt x="59739" y="572172"/>
                </a:lnTo>
                <a:lnTo>
                  <a:pt x="22093" y="510833"/>
                </a:lnTo>
                <a:lnTo>
                  <a:pt x="2520" y="445638"/>
                </a:lnTo>
                <a:lnTo>
                  <a:pt x="0" y="411861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7947406" y="4592059"/>
            <a:ext cx="749300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240" marR="5080" indent="-3175">
              <a:lnSpc>
                <a:spcPct val="100000"/>
              </a:lnSpc>
            </a:pPr>
            <a:r>
              <a:rPr dirty="0" sz="2400" spc="-20">
                <a:solidFill>
                  <a:srgbClr val="001F5F"/>
                </a:solidFill>
                <a:latin typeface="Franklin Gothic Book"/>
                <a:cs typeface="Franklin Gothic Book"/>
              </a:rPr>
              <a:t>Mol</a:t>
            </a:r>
            <a:r>
              <a:rPr dirty="0" sz="2400" spc="-40">
                <a:solidFill>
                  <a:srgbClr val="001F5F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01F5F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15">
                <a:solidFill>
                  <a:srgbClr val="001F5F"/>
                </a:solidFill>
                <a:latin typeface="Franklin Gothic Book"/>
                <a:cs typeface="Franklin Gothic Book"/>
              </a:rPr>
              <a:t> usa</a:t>
            </a:r>
            <a:r>
              <a:rPr dirty="0" sz="2400" spc="-45">
                <a:solidFill>
                  <a:srgbClr val="001F5F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01F5F"/>
                </a:solidFill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8708" y="4076199"/>
            <a:ext cx="7102475" cy="2614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5" b="1">
                <a:solidFill>
                  <a:srgbClr val="FF0000"/>
                </a:solidFill>
                <a:latin typeface="Franklin Gothic Book"/>
                <a:cs typeface="Franklin Gothic Book"/>
              </a:rPr>
              <a:t>no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m</a:t>
            </a:r>
            <a:r>
              <a:rPr dirty="0" sz="2000" spc="-5" b="1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5" b="1">
                <a:solidFill>
                  <a:srgbClr val="FF0000"/>
                </a:solidFill>
                <a:latin typeface="Franklin Gothic Book"/>
                <a:cs typeface="Franklin Gothic Book"/>
              </a:rPr>
              <a:t>n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c</a:t>
            </a:r>
            <a:r>
              <a:rPr dirty="0" sz="2000" spc="10" b="1">
                <a:solidFill>
                  <a:srgbClr val="FF0000"/>
                </a:solidFill>
                <a:latin typeface="Franklin Gothic Book"/>
                <a:cs typeface="Franklin Gothic Book"/>
              </a:rPr>
              <a:t>l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atura</a:t>
            </a:r>
            <a:r>
              <a:rPr dirty="0" sz="2000" spc="-30" b="1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5" b="1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10" b="1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2000" spc="5" b="1">
                <a:solidFill>
                  <a:srgbClr val="FF0000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10" b="1">
                <a:solidFill>
                  <a:srgbClr val="FF0000"/>
                </a:solidFill>
                <a:latin typeface="Franklin Gothic Book"/>
                <a:cs typeface="Franklin Gothic Book"/>
              </a:rPr>
              <a:t>d</a:t>
            </a:r>
            <a:r>
              <a:rPr dirty="0" sz="2000" spc="-5" b="1">
                <a:solidFill>
                  <a:srgbClr val="FF0000"/>
                </a:solidFill>
                <a:latin typeface="Franklin Gothic Book"/>
                <a:cs typeface="Franklin Gothic Book"/>
              </a:rPr>
              <a:t>izio</a:t>
            </a:r>
            <a:r>
              <a:rPr dirty="0" sz="2000" spc="10" b="1">
                <a:solidFill>
                  <a:srgbClr val="FF0000"/>
                </a:solidFill>
                <a:latin typeface="Franklin Gothic Book"/>
                <a:cs typeface="Franklin Gothic Book"/>
              </a:rPr>
              <a:t>n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10" b="1">
                <a:solidFill>
                  <a:srgbClr val="FF0000"/>
                </a:solidFill>
                <a:latin typeface="Franklin Gothic Book"/>
                <a:cs typeface="Franklin Gothic Book"/>
              </a:rPr>
              <a:t>l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basa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c</a:t>
            </a:r>
            <a:r>
              <a:rPr dirty="0" sz="2000" spc="15" b="1">
                <a:latin typeface="Franklin Gothic Book"/>
                <a:cs typeface="Franklin Gothic Book"/>
              </a:rPr>
              <a:t>o</a:t>
            </a:r>
            <a:r>
              <a:rPr dirty="0" sz="2000" spc="-10" b="1">
                <a:latin typeface="Franklin Gothic Book"/>
                <a:cs typeface="Franklin Gothic Book"/>
              </a:rPr>
              <a:t>m</a:t>
            </a:r>
            <a:r>
              <a:rPr dirty="0" sz="2000" spc="-5" b="1">
                <a:latin typeface="Franklin Gothic Book"/>
                <a:cs typeface="Franklin Gothic Book"/>
              </a:rPr>
              <a:t>po</a:t>
            </a:r>
            <a:r>
              <a:rPr dirty="0" sz="2000" spc="60" b="1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t</a:t>
            </a:r>
            <a:r>
              <a:rPr dirty="0" sz="2000" spc="-10" b="1">
                <a:latin typeface="Franklin Gothic Book"/>
                <a:cs typeface="Franklin Gothic Book"/>
              </a:rPr>
              <a:t>a</a:t>
            </a:r>
            <a:r>
              <a:rPr dirty="0" sz="2000" b="1">
                <a:latin typeface="Franklin Gothic Book"/>
                <a:cs typeface="Franklin Gothic Book"/>
              </a:rPr>
              <a:t>men</a:t>
            </a:r>
            <a:r>
              <a:rPr dirty="0" sz="2000" spc="-45" b="1">
                <a:latin typeface="Franklin Gothic Book"/>
                <a:cs typeface="Franklin Gothic Book"/>
              </a:rPr>
              <a:t>t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-30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c</a:t>
            </a:r>
            <a:r>
              <a:rPr dirty="0" sz="2000" spc="5" b="1">
                <a:latin typeface="Franklin Gothic Book"/>
                <a:cs typeface="Franklin Gothic Book"/>
              </a:rPr>
              <a:t>hi</a:t>
            </a:r>
            <a:r>
              <a:rPr dirty="0" sz="2000" b="1">
                <a:latin typeface="Franklin Gothic Book"/>
                <a:cs typeface="Franklin Gothic Book"/>
              </a:rPr>
              <a:t>mico</a:t>
            </a:r>
            <a:r>
              <a:rPr dirty="0" sz="2000" spc="-30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de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-40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c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-10" b="1">
                <a:latin typeface="Franklin Gothic Book"/>
                <a:cs typeface="Franklin Gothic Book"/>
              </a:rPr>
              <a:t>m</a:t>
            </a:r>
            <a:r>
              <a:rPr dirty="0" sz="2000" spc="-5" b="1">
                <a:latin typeface="Franklin Gothic Book"/>
                <a:cs typeface="Franklin Gothic Book"/>
              </a:rPr>
              <a:t>post</a:t>
            </a:r>
            <a:r>
              <a:rPr dirty="0" sz="2000" spc="-45" b="1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dun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>
                <a:latin typeface="Franklin Gothic Book"/>
                <a:cs typeface="Franklin Gothic Book"/>
              </a:rPr>
              <a:t>ue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divi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io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degli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elem</a:t>
            </a:r>
            <a:r>
              <a:rPr dirty="0" sz="2000" spc="5">
                <a:latin typeface="Franklin Gothic Book"/>
                <a:cs typeface="Franklin Gothic Book"/>
              </a:rPr>
              <a:t>en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m</a:t>
            </a:r>
            <a:r>
              <a:rPr dirty="0" sz="2000" b="1">
                <a:latin typeface="Franklin Gothic Book"/>
                <a:cs typeface="Franklin Gothic Book"/>
              </a:rPr>
              <a:t>et</a:t>
            </a:r>
            <a:r>
              <a:rPr dirty="0" sz="2000" spc="5" b="1">
                <a:latin typeface="Franklin Gothic Book"/>
                <a:cs typeface="Franklin Gothic Book"/>
              </a:rPr>
              <a:t>a</a:t>
            </a:r>
            <a:r>
              <a:rPr dirty="0" sz="2000" b="1">
                <a:latin typeface="Franklin Gothic Book"/>
                <a:cs typeface="Franklin Gothic Book"/>
              </a:rPr>
              <a:t>lli</a:t>
            </a:r>
            <a:r>
              <a:rPr dirty="0" sz="2000" spc="-35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spc="-10" b="1">
                <a:latin typeface="Franklin Gothic Book"/>
                <a:cs typeface="Franklin Gothic Book"/>
              </a:rPr>
              <a:t> </a:t>
            </a:r>
            <a:r>
              <a:rPr dirty="0" sz="2000" spc="15" b="1">
                <a:latin typeface="Franklin Gothic Book"/>
                <a:cs typeface="Franklin Gothic Book"/>
              </a:rPr>
              <a:t>no</a:t>
            </a:r>
            <a:r>
              <a:rPr dirty="0" sz="2000" b="1">
                <a:latin typeface="Franklin Gothic Book"/>
                <a:cs typeface="Franklin Gothic Book"/>
              </a:rPr>
              <a:t>n</a:t>
            </a:r>
            <a:r>
              <a:rPr dirty="0" sz="2000" spc="-25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m</a:t>
            </a:r>
            <a:r>
              <a:rPr dirty="0" sz="2000" b="1">
                <a:latin typeface="Franklin Gothic Book"/>
                <a:cs typeface="Franklin Gothic Book"/>
              </a:rPr>
              <a:t>etalli</a:t>
            </a:r>
            <a:endParaRPr sz="2000">
              <a:latin typeface="Franklin Gothic Book"/>
              <a:cs typeface="Franklin Gothic Book"/>
            </a:endParaRPr>
          </a:p>
          <a:p>
            <a:pPr marL="12700" marR="508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tiene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on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sta</a:t>
            </a:r>
            <a:r>
              <a:rPr dirty="0" sz="2000" spc="-30" b="1">
                <a:latin typeface="Franklin Gothic Book"/>
                <a:cs typeface="Franklin Gothic Book"/>
              </a:rPr>
              <a:t>t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-40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d</a:t>
            </a:r>
            <a:r>
              <a:rPr dirty="0" sz="2000" spc="-5" b="1">
                <a:latin typeface="Franklin Gothic Book"/>
                <a:cs typeface="Franklin Gothic Book"/>
              </a:rPr>
              <a:t>i</a:t>
            </a:r>
            <a:r>
              <a:rPr dirty="0" sz="2000" spc="-15" b="1">
                <a:latin typeface="Franklin Gothic Book"/>
                <a:cs typeface="Franklin Gothic Book"/>
              </a:rPr>
              <a:t> </a:t>
            </a:r>
            <a:r>
              <a:rPr dirty="0" sz="2000" spc="15" b="1">
                <a:latin typeface="Franklin Gothic Book"/>
                <a:cs typeface="Franklin Gothic Book"/>
              </a:rPr>
              <a:t>o</a:t>
            </a:r>
            <a:r>
              <a:rPr dirty="0" sz="2000" spc="5" b="1">
                <a:latin typeface="Franklin Gothic Book"/>
                <a:cs typeface="Franklin Gothic Book"/>
              </a:rPr>
              <a:t>ss</a:t>
            </a:r>
            <a:r>
              <a:rPr dirty="0" sz="2000" spc="-5" b="1">
                <a:latin typeface="Franklin Gothic Book"/>
                <a:cs typeface="Franklin Gothic Book"/>
              </a:rPr>
              <a:t>idazio</a:t>
            </a:r>
            <a:r>
              <a:rPr dirty="0" sz="2000" spc="15" b="1">
                <a:latin typeface="Franklin Gothic Book"/>
                <a:cs typeface="Franklin Gothic Book"/>
              </a:rPr>
              <a:t>n</a:t>
            </a: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spc="-60" b="1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degli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i che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</a:t>
            </a:r>
            <a:r>
              <a:rPr dirty="0" sz="2000" spc="5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ano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 m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lec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580"/>
              </a:spcBef>
            </a:pP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5">
                <a:solidFill>
                  <a:srgbClr val="FF0000"/>
                </a:solidFill>
                <a:latin typeface="Franklin Gothic Book"/>
                <a:cs typeface="Franklin Gothic Book"/>
              </a:rPr>
              <a:t>n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5">
                <a:solidFill>
                  <a:srgbClr val="FF0000"/>
                </a:solidFill>
                <a:latin typeface="Franklin Gothic Book"/>
                <a:cs typeface="Franklin Gothic Book"/>
              </a:rPr>
              <a:t>m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5">
                <a:solidFill>
                  <a:srgbClr val="FF0000"/>
                </a:solidFill>
                <a:latin typeface="Franklin Gothic Book"/>
                <a:cs typeface="Franklin Gothic Book"/>
              </a:rPr>
              <a:t>n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clat</a:t>
            </a:r>
            <a:r>
              <a:rPr dirty="0" sz="2000" spc="-10">
                <a:solidFill>
                  <a:srgbClr val="FF0000"/>
                </a:solidFill>
                <a:latin typeface="Franklin Gothic Book"/>
                <a:cs typeface="Franklin Gothic Book"/>
              </a:rPr>
              <a:t>u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ra di</a:t>
            </a:r>
            <a:r>
              <a:rPr dirty="0" sz="2000" spc="-2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solidFill>
                  <a:srgbClr val="FF0000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30" b="1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15" b="1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ck</a:t>
            </a:r>
            <a:endParaRPr sz="2000">
              <a:latin typeface="Franklin Gothic Book"/>
              <a:cs typeface="Franklin Gothic Book"/>
            </a:endParaRPr>
          </a:p>
          <a:p>
            <a:pPr marL="12700" marR="461645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speci</a:t>
            </a:r>
            <a:r>
              <a:rPr dirty="0" sz="2000" spc="10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15" b="1">
                <a:latin typeface="Franklin Gothic Book"/>
                <a:cs typeface="Franklin Gothic Book"/>
              </a:rPr>
              <a:t>n</a:t>
            </a:r>
            <a:r>
              <a:rPr dirty="0" sz="2000" spc="5" b="1">
                <a:latin typeface="Franklin Gothic Book"/>
                <a:cs typeface="Franklin Gothic Book"/>
              </a:rPr>
              <a:t>u</a:t>
            </a:r>
            <a:r>
              <a:rPr dirty="0" sz="2000" b="1">
                <a:latin typeface="Franklin Gothic Book"/>
                <a:cs typeface="Franklin Gothic Book"/>
              </a:rPr>
              <a:t>me</a:t>
            </a:r>
            <a:r>
              <a:rPr dirty="0" sz="2000" spc="-30" b="1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-30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d</a:t>
            </a:r>
            <a:r>
              <a:rPr dirty="0" sz="2000" spc="-5" b="1">
                <a:latin typeface="Franklin Gothic Book"/>
                <a:cs typeface="Franklin Gothic Book"/>
              </a:rPr>
              <a:t>i</a:t>
            </a:r>
            <a:r>
              <a:rPr dirty="0" sz="2000" spc="-15" b="1">
                <a:latin typeface="Franklin Gothic Book"/>
                <a:cs typeface="Franklin Gothic Book"/>
              </a:rPr>
              <a:t> </a:t>
            </a:r>
            <a:r>
              <a:rPr dirty="0" sz="2000" spc="15" b="1">
                <a:latin typeface="Franklin Gothic Book"/>
                <a:cs typeface="Franklin Gothic Book"/>
              </a:rPr>
              <a:t>o</a:t>
            </a:r>
            <a:r>
              <a:rPr dirty="0" sz="2000" spc="5" b="1">
                <a:latin typeface="Franklin Gothic Book"/>
                <a:cs typeface="Franklin Gothic Book"/>
              </a:rPr>
              <a:t>s</a:t>
            </a:r>
            <a:r>
              <a:rPr dirty="0" sz="2000" b="1">
                <a:latin typeface="Franklin Gothic Book"/>
                <a:cs typeface="Franklin Gothic Book"/>
              </a:rPr>
              <a:t>s</a:t>
            </a:r>
            <a:r>
              <a:rPr dirty="0" sz="2000" spc="-10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d</a:t>
            </a:r>
            <a:r>
              <a:rPr dirty="0" sz="2000" spc="10" b="1">
                <a:latin typeface="Franklin Gothic Book"/>
                <a:cs typeface="Franklin Gothic Book"/>
              </a:rPr>
              <a:t>a</a:t>
            </a:r>
            <a:r>
              <a:rPr dirty="0" sz="2000" b="1">
                <a:latin typeface="Franklin Gothic Book"/>
                <a:cs typeface="Franklin Gothic Book"/>
              </a:rPr>
              <a:t>z</a:t>
            </a:r>
            <a:r>
              <a:rPr dirty="0" sz="2000" spc="-5" b="1">
                <a:latin typeface="Franklin Gothic Book"/>
                <a:cs typeface="Franklin Gothic Book"/>
              </a:rPr>
              <a:t>ion</a:t>
            </a: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spc="-60" b="1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degli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eleme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ti,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5">
                <a:latin typeface="Franklin Gothic Book"/>
                <a:cs typeface="Franklin Gothic Book"/>
              </a:rPr>
              <a:t>d</a:t>
            </a:r>
            <a:r>
              <a:rPr dirty="0" sz="2000" spc="-5">
                <a:latin typeface="Franklin Gothic Book"/>
                <a:cs typeface="Franklin Gothic Book"/>
              </a:rPr>
              <a:t>ica</a:t>
            </a:r>
            <a:r>
              <a:rPr dirty="0" sz="2000" spc="-3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 cifre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3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ane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tra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pare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esi.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0736" y="2951988"/>
            <a:ext cx="252095" cy="216535"/>
          </a:xfrm>
          <a:custGeom>
            <a:avLst/>
            <a:gdLst/>
            <a:ahLst/>
            <a:cxnLst/>
            <a:rect l="l" t="t" r="r" b="b"/>
            <a:pathLst>
              <a:path w="252095" h="216535">
                <a:moveTo>
                  <a:pt x="143997" y="0"/>
                </a:moveTo>
                <a:lnTo>
                  <a:pt x="143997" y="53975"/>
                </a:lnTo>
                <a:lnTo>
                  <a:pt x="0" y="53975"/>
                </a:lnTo>
                <a:lnTo>
                  <a:pt x="0" y="162051"/>
                </a:lnTo>
                <a:lnTo>
                  <a:pt x="143997" y="162051"/>
                </a:lnTo>
                <a:lnTo>
                  <a:pt x="143997" y="216026"/>
                </a:lnTo>
                <a:lnTo>
                  <a:pt x="251998" y="107950"/>
                </a:lnTo>
                <a:lnTo>
                  <a:pt x="14399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7504" y="4077080"/>
            <a:ext cx="252095" cy="216535"/>
          </a:xfrm>
          <a:custGeom>
            <a:avLst/>
            <a:gdLst/>
            <a:ahLst/>
            <a:cxnLst/>
            <a:rect l="l" t="t" r="r" b="b"/>
            <a:pathLst>
              <a:path w="252095" h="216535">
                <a:moveTo>
                  <a:pt x="143993" y="0"/>
                </a:moveTo>
                <a:lnTo>
                  <a:pt x="143993" y="53975"/>
                </a:lnTo>
                <a:lnTo>
                  <a:pt x="0" y="53975"/>
                </a:lnTo>
                <a:lnTo>
                  <a:pt x="0" y="162052"/>
                </a:lnTo>
                <a:lnTo>
                  <a:pt x="143993" y="162052"/>
                </a:lnTo>
                <a:lnTo>
                  <a:pt x="143993" y="216027"/>
                </a:lnTo>
                <a:lnTo>
                  <a:pt x="251994" y="108077"/>
                </a:lnTo>
                <a:lnTo>
                  <a:pt x="14399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07504" y="5805284"/>
            <a:ext cx="252095" cy="216535"/>
          </a:xfrm>
          <a:custGeom>
            <a:avLst/>
            <a:gdLst/>
            <a:ahLst/>
            <a:cxnLst/>
            <a:rect l="l" t="t" r="r" b="b"/>
            <a:pathLst>
              <a:path w="252095" h="216535">
                <a:moveTo>
                  <a:pt x="143993" y="0"/>
                </a:moveTo>
                <a:lnTo>
                  <a:pt x="143993" y="54000"/>
                </a:lnTo>
                <a:lnTo>
                  <a:pt x="0" y="54000"/>
                </a:lnTo>
                <a:lnTo>
                  <a:pt x="0" y="162001"/>
                </a:lnTo>
                <a:lnTo>
                  <a:pt x="143993" y="162001"/>
                </a:lnTo>
                <a:lnTo>
                  <a:pt x="143993" y="216001"/>
                </a:lnTo>
                <a:lnTo>
                  <a:pt x="251994" y="108000"/>
                </a:lnTo>
                <a:lnTo>
                  <a:pt x="14399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8255">
              <a:lnSpc>
                <a:spcPct val="100000"/>
              </a:lnSpc>
            </a:pPr>
            <a:r>
              <a:rPr dirty="0" spc="-25" b="0">
                <a:latin typeface="Franklin Gothic Book"/>
                <a:cs typeface="Franklin Gothic Book"/>
              </a:rPr>
              <a:t>Nom</a:t>
            </a:r>
            <a:r>
              <a:rPr dirty="0" spc="-15" b="0">
                <a:latin typeface="Franklin Gothic Book"/>
                <a:cs typeface="Franklin Gothic Book"/>
              </a:rPr>
              <a:t>e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de</a:t>
            </a:r>
            <a:r>
              <a:rPr dirty="0" spc="-30" b="0">
                <a:latin typeface="Franklin Gothic Book"/>
                <a:cs typeface="Franklin Gothic Book"/>
              </a:rPr>
              <a:t>g</a:t>
            </a:r>
            <a:r>
              <a:rPr dirty="0" spc="-10" b="0">
                <a:latin typeface="Franklin Gothic Book"/>
                <a:cs typeface="Franklin Gothic Book"/>
              </a:rPr>
              <a:t>li</a:t>
            </a:r>
            <a:r>
              <a:rPr dirty="0" spc="25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an</a:t>
            </a:r>
            <a:r>
              <a:rPr dirty="0" spc="-25" b="0">
                <a:latin typeface="Franklin Gothic Book"/>
                <a:cs typeface="Franklin Gothic Book"/>
              </a:rPr>
              <a:t>i</a:t>
            </a:r>
            <a:r>
              <a:rPr dirty="0" spc="-15" b="0">
                <a:latin typeface="Franklin Gothic Book"/>
                <a:cs typeface="Franklin Gothic Book"/>
              </a:rPr>
              <a:t>oni</a:t>
            </a:r>
          </a:p>
          <a:p>
            <a:pPr marL="8255">
              <a:lnSpc>
                <a:spcPct val="100000"/>
              </a:lnSpc>
            </a:pPr>
            <a:r>
              <a:rPr dirty="0" spc="-15" b="0">
                <a:latin typeface="Franklin Gothic Book"/>
                <a:cs typeface="Franklin Gothic Book"/>
              </a:rPr>
              <a:t>d</a:t>
            </a:r>
            <a:r>
              <a:rPr dirty="0" spc="-30" b="0">
                <a:latin typeface="Franklin Gothic Book"/>
                <a:cs typeface="Franklin Gothic Book"/>
              </a:rPr>
              <a:t>e</a:t>
            </a:r>
            <a:r>
              <a:rPr dirty="0" spc="-10" b="0">
                <a:latin typeface="Franklin Gothic Book"/>
                <a:cs typeface="Franklin Gothic Book"/>
              </a:rPr>
              <a:t>ri</a:t>
            </a:r>
            <a:r>
              <a:rPr dirty="0" spc="-50" b="0">
                <a:latin typeface="Franklin Gothic Book"/>
                <a:cs typeface="Franklin Gothic Book"/>
              </a:rPr>
              <a:t>v</a:t>
            </a:r>
            <a:r>
              <a:rPr dirty="0" spc="-10" b="0">
                <a:latin typeface="Franklin Gothic Book"/>
                <a:cs typeface="Franklin Gothic Book"/>
              </a:rPr>
              <a:t>ati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d</a:t>
            </a:r>
            <a:r>
              <a:rPr dirty="0" spc="-30" b="0">
                <a:latin typeface="Franklin Gothic Book"/>
                <a:cs typeface="Franklin Gothic Book"/>
              </a:rPr>
              <a:t>a</a:t>
            </a:r>
            <a:r>
              <a:rPr dirty="0" spc="-5" b="0">
                <a:latin typeface="Franklin Gothic Book"/>
                <a:cs typeface="Franklin Gothic Book"/>
              </a:rPr>
              <a:t>gl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1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oss</a:t>
            </a:r>
            <a:r>
              <a:rPr dirty="0" spc="-30" b="0">
                <a:latin typeface="Franklin Gothic Book"/>
                <a:cs typeface="Franklin Gothic Book"/>
              </a:rPr>
              <a:t>i</a:t>
            </a:r>
            <a:r>
              <a:rPr dirty="0" spc="-15" b="0">
                <a:latin typeface="Franklin Gothic Book"/>
                <a:cs typeface="Franklin Gothic Book"/>
              </a:rPr>
              <a:t>aci</a:t>
            </a:r>
            <a:r>
              <a:rPr dirty="0" spc="-30" b="0">
                <a:latin typeface="Franklin Gothic Book"/>
                <a:cs typeface="Franklin Gothic Book"/>
              </a:rPr>
              <a:t>d</a:t>
            </a:r>
            <a:r>
              <a:rPr dirty="0" b="0">
                <a:latin typeface="Franklin Gothic Book"/>
                <a:cs typeface="Franklin Gothic Book"/>
              </a:rPr>
              <a:t>i</a:t>
            </a:r>
          </a:p>
        </p:txBody>
      </p:sp>
      <p:sp>
        <p:nvSpPr>
          <p:cNvPr id="3" name="object 3"/>
          <p:cNvSpPr/>
          <p:nvPr/>
        </p:nvSpPr>
        <p:spPr>
          <a:xfrm>
            <a:off x="6786753" y="2565145"/>
            <a:ext cx="171450" cy="1212215"/>
          </a:xfrm>
          <a:custGeom>
            <a:avLst/>
            <a:gdLst/>
            <a:ahLst/>
            <a:cxnLst/>
            <a:rect l="l" t="t" r="r" b="b"/>
            <a:pathLst>
              <a:path w="171450" h="1212214">
                <a:moveTo>
                  <a:pt x="57150" y="1040511"/>
                </a:moveTo>
                <a:lnTo>
                  <a:pt x="0" y="1040511"/>
                </a:lnTo>
                <a:lnTo>
                  <a:pt x="85725" y="1211960"/>
                </a:lnTo>
                <a:lnTo>
                  <a:pt x="157162" y="1069085"/>
                </a:lnTo>
                <a:lnTo>
                  <a:pt x="57150" y="1069085"/>
                </a:lnTo>
                <a:lnTo>
                  <a:pt x="57150" y="1040511"/>
                </a:lnTo>
                <a:close/>
              </a:path>
              <a:path w="171450" h="1212214">
                <a:moveTo>
                  <a:pt x="114300" y="0"/>
                </a:moveTo>
                <a:lnTo>
                  <a:pt x="57150" y="0"/>
                </a:lnTo>
                <a:lnTo>
                  <a:pt x="57150" y="1069085"/>
                </a:lnTo>
                <a:lnTo>
                  <a:pt x="114300" y="1069085"/>
                </a:lnTo>
                <a:lnTo>
                  <a:pt x="114300" y="0"/>
                </a:lnTo>
                <a:close/>
              </a:path>
              <a:path w="171450" h="1212214">
                <a:moveTo>
                  <a:pt x="171450" y="1040511"/>
                </a:moveTo>
                <a:lnTo>
                  <a:pt x="114300" y="1040511"/>
                </a:lnTo>
                <a:lnTo>
                  <a:pt x="114300" y="1069085"/>
                </a:lnTo>
                <a:lnTo>
                  <a:pt x="157162" y="1069085"/>
                </a:lnTo>
                <a:lnTo>
                  <a:pt x="171450" y="10405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856992" y="3121279"/>
            <a:ext cx="360045" cy="85725"/>
          </a:xfrm>
          <a:custGeom>
            <a:avLst/>
            <a:gdLst/>
            <a:ahLst/>
            <a:cxnLst/>
            <a:rect l="l" t="t" r="r" b="b"/>
            <a:pathLst>
              <a:path w="360044" h="85725">
                <a:moveTo>
                  <a:pt x="274319" y="0"/>
                </a:moveTo>
                <a:lnTo>
                  <a:pt x="274319" y="85725"/>
                </a:lnTo>
                <a:lnTo>
                  <a:pt x="331554" y="57150"/>
                </a:lnTo>
                <a:lnTo>
                  <a:pt x="288670" y="57150"/>
                </a:lnTo>
                <a:lnTo>
                  <a:pt x="288670" y="28575"/>
                </a:lnTo>
                <a:lnTo>
                  <a:pt x="331385" y="28575"/>
                </a:lnTo>
                <a:lnTo>
                  <a:pt x="274319" y="0"/>
                </a:lnTo>
                <a:close/>
              </a:path>
              <a:path w="360044" h="85725">
                <a:moveTo>
                  <a:pt x="274319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274319" y="57150"/>
                </a:lnTo>
                <a:lnTo>
                  <a:pt x="274319" y="28575"/>
                </a:lnTo>
                <a:close/>
              </a:path>
              <a:path w="360044" h="85725">
                <a:moveTo>
                  <a:pt x="331385" y="28575"/>
                </a:moveTo>
                <a:lnTo>
                  <a:pt x="288670" y="28575"/>
                </a:lnTo>
                <a:lnTo>
                  <a:pt x="288670" y="57150"/>
                </a:lnTo>
                <a:lnTo>
                  <a:pt x="331554" y="57150"/>
                </a:lnTo>
                <a:lnTo>
                  <a:pt x="360044" y="42925"/>
                </a:lnTo>
                <a:lnTo>
                  <a:pt x="331385" y="285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882645" y="3409315"/>
            <a:ext cx="360045" cy="85725"/>
          </a:xfrm>
          <a:custGeom>
            <a:avLst/>
            <a:gdLst/>
            <a:ahLst/>
            <a:cxnLst/>
            <a:rect l="l" t="t" r="r" b="b"/>
            <a:pathLst>
              <a:path w="360044" h="85725">
                <a:moveTo>
                  <a:pt x="274320" y="0"/>
                </a:moveTo>
                <a:lnTo>
                  <a:pt x="274320" y="85725"/>
                </a:lnTo>
                <a:lnTo>
                  <a:pt x="331554" y="57150"/>
                </a:lnTo>
                <a:lnTo>
                  <a:pt x="288544" y="57150"/>
                </a:lnTo>
                <a:lnTo>
                  <a:pt x="288544" y="28575"/>
                </a:lnTo>
                <a:lnTo>
                  <a:pt x="331385" y="28575"/>
                </a:lnTo>
                <a:lnTo>
                  <a:pt x="274320" y="0"/>
                </a:lnTo>
                <a:close/>
              </a:path>
              <a:path w="360044" h="85725">
                <a:moveTo>
                  <a:pt x="274320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274320" y="57150"/>
                </a:lnTo>
                <a:lnTo>
                  <a:pt x="274320" y="28575"/>
                </a:lnTo>
                <a:close/>
              </a:path>
              <a:path w="360044" h="85725">
                <a:moveTo>
                  <a:pt x="331385" y="28575"/>
                </a:moveTo>
                <a:lnTo>
                  <a:pt x="288544" y="28575"/>
                </a:lnTo>
                <a:lnTo>
                  <a:pt x="288544" y="57150"/>
                </a:lnTo>
                <a:lnTo>
                  <a:pt x="331554" y="57150"/>
                </a:lnTo>
                <a:lnTo>
                  <a:pt x="360045" y="42925"/>
                </a:lnTo>
                <a:lnTo>
                  <a:pt x="331385" y="285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431800">
              <a:lnSpc>
                <a:spcPct val="100000"/>
              </a:lnSpc>
            </a:pPr>
            <a:r>
              <a:rPr dirty="0" spc="-35"/>
              <a:t>F</a:t>
            </a:r>
            <a:r>
              <a:rPr dirty="0"/>
              <a:t>ormu</a:t>
            </a:r>
            <a:r>
              <a:rPr dirty="0" spc="-15"/>
              <a:t>l</a:t>
            </a:r>
            <a:r>
              <a:rPr dirty="0"/>
              <a:t>a </a:t>
            </a:r>
            <a:r>
              <a:rPr dirty="0" spc="-5"/>
              <a:t>generale</a:t>
            </a:r>
            <a:r>
              <a:rPr dirty="0"/>
              <a:t>: </a:t>
            </a:r>
            <a:r>
              <a:rPr dirty="0" spc="-35" b="1">
                <a:latin typeface="Franklin Gothic Book"/>
                <a:cs typeface="Franklin Gothic Book"/>
              </a:rPr>
              <a:t>X</a:t>
            </a:r>
            <a:r>
              <a:rPr dirty="0" spc="5" b="1">
                <a:latin typeface="Franklin Gothic Book"/>
                <a:cs typeface="Franklin Gothic Book"/>
              </a:rPr>
              <a:t>O</a:t>
            </a:r>
            <a:r>
              <a:rPr dirty="0" baseline="24305" sz="2400" spc="-7" b="1">
                <a:latin typeface="Franklin Gothic Book"/>
                <a:cs typeface="Franklin Gothic Book"/>
              </a:rPr>
              <a:t>-</a:t>
            </a:r>
            <a:endParaRPr baseline="24305"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850"/>
              </a:spcBef>
            </a:pPr>
            <a:r>
              <a:rPr dirty="0" spc="-5"/>
              <a:t>Co</a:t>
            </a:r>
            <a:r>
              <a:rPr dirty="0" spc="5"/>
              <a:t>m</a:t>
            </a:r>
            <a:r>
              <a:rPr dirty="0"/>
              <a:t>e</a:t>
            </a:r>
            <a:r>
              <a:rPr dirty="0" spc="-20"/>
              <a:t> </a:t>
            </a:r>
            <a:r>
              <a:rPr dirty="0" spc="-40"/>
              <a:t>v</a:t>
            </a:r>
            <a:r>
              <a:rPr dirty="0"/>
              <a:t>edr</a:t>
            </a:r>
            <a:r>
              <a:rPr dirty="0" spc="-15"/>
              <a:t>e</a:t>
            </a:r>
            <a:r>
              <a:rPr dirty="0" spc="-45"/>
              <a:t>t</a:t>
            </a:r>
            <a:r>
              <a:rPr dirty="0"/>
              <a:t>e,</a:t>
            </a:r>
            <a:r>
              <a:rPr dirty="0" spc="-20"/>
              <a:t> </a:t>
            </a:r>
            <a:r>
              <a:rPr dirty="0" spc="-5"/>
              <a:t>u</a:t>
            </a:r>
            <a:r>
              <a:rPr dirty="0"/>
              <a:t>n</a:t>
            </a:r>
            <a:r>
              <a:rPr dirty="0" spc="15"/>
              <a:t> </a:t>
            </a:r>
            <a:r>
              <a:rPr dirty="0" spc="5" b="1">
                <a:latin typeface="Franklin Gothic Book"/>
                <a:cs typeface="Franklin Gothic Book"/>
              </a:rPr>
              <a:t>a</a:t>
            </a:r>
            <a:r>
              <a:rPr dirty="0" spc="10" b="1">
                <a:latin typeface="Franklin Gothic Book"/>
                <a:cs typeface="Franklin Gothic Book"/>
              </a:rPr>
              <a:t>c</a:t>
            </a:r>
            <a:r>
              <a:rPr dirty="0" b="1">
                <a:latin typeface="Franklin Gothic Book"/>
                <a:cs typeface="Franklin Gothic Book"/>
              </a:rPr>
              <a:t>i</a:t>
            </a:r>
            <a:r>
              <a:rPr dirty="0" b="1">
                <a:latin typeface="Franklin Gothic Book"/>
                <a:cs typeface="Franklin Gothic Book"/>
              </a:rPr>
              <a:t>do</a:t>
            </a:r>
            <a:r>
              <a:rPr dirty="0" spc="-25" b="1">
                <a:latin typeface="Franklin Gothic Book"/>
                <a:cs typeface="Franklin Gothic Book"/>
              </a:rPr>
              <a:t> </a:t>
            </a:r>
            <a:r>
              <a:rPr dirty="0"/>
              <a:t>è</a:t>
            </a:r>
            <a:r>
              <a:rPr dirty="0" spc="-10"/>
              <a:t> </a:t>
            </a:r>
            <a:r>
              <a:rPr dirty="0" spc="-5"/>
              <a:t>u</a:t>
            </a:r>
            <a:r>
              <a:rPr dirty="0"/>
              <a:t>na</a:t>
            </a:r>
            <a:r>
              <a:rPr dirty="0" spc="15"/>
              <a:t> </a:t>
            </a:r>
            <a:r>
              <a:rPr dirty="0"/>
              <a:t>s</a:t>
            </a:r>
            <a:r>
              <a:rPr dirty="0" spc="-10"/>
              <a:t>p</a:t>
            </a:r>
            <a:r>
              <a:rPr dirty="0"/>
              <a:t>ecie</a:t>
            </a:r>
            <a:r>
              <a:rPr dirty="0" spc="-15"/>
              <a:t> </a:t>
            </a:r>
            <a:r>
              <a:rPr dirty="0"/>
              <a:t>che</a:t>
            </a:r>
            <a:r>
              <a:rPr dirty="0" spc="-15"/>
              <a:t> </a:t>
            </a:r>
            <a:r>
              <a:rPr dirty="0" spc="10" b="1">
                <a:latin typeface="Franklin Gothic Book"/>
                <a:cs typeface="Franklin Gothic Book"/>
              </a:rPr>
              <a:t>ce</a:t>
            </a:r>
            <a:r>
              <a:rPr dirty="0" b="1">
                <a:latin typeface="Franklin Gothic Book"/>
                <a:cs typeface="Franklin Gothic Book"/>
              </a:rPr>
              <a:t>de</a:t>
            </a:r>
            <a:r>
              <a:rPr dirty="0" spc="-35" b="1">
                <a:latin typeface="Franklin Gothic Book"/>
                <a:cs typeface="Franklin Gothic Book"/>
              </a:rPr>
              <a:t> </a:t>
            </a:r>
            <a:r>
              <a:rPr dirty="0" spc="10" b="1">
                <a:latin typeface="Franklin Gothic Book"/>
                <a:cs typeface="Franklin Gothic Book"/>
              </a:rPr>
              <a:t>H</a:t>
            </a:r>
            <a:r>
              <a:rPr dirty="0" baseline="25641" sz="1950" spc="37" b="1">
                <a:latin typeface="Franklin Gothic Book"/>
                <a:cs typeface="Franklin Gothic Book"/>
              </a:rPr>
              <a:t>+</a:t>
            </a:r>
            <a:r>
              <a:rPr dirty="0" sz="2000"/>
              <a:t>.</a:t>
            </a:r>
            <a:endParaRPr sz="2000">
              <a:latin typeface="Franklin Gothic Book"/>
              <a:cs typeface="Franklin Gothic Book"/>
            </a:endParaRPr>
          </a:p>
          <a:p>
            <a:pPr marL="48260" indent="-36195">
              <a:lnSpc>
                <a:spcPct val="100000"/>
              </a:lnSpc>
            </a:pPr>
            <a:r>
              <a:rPr dirty="0" spc="-5"/>
              <a:t>S</a:t>
            </a:r>
            <a:r>
              <a:rPr dirty="0"/>
              <a:t>i </a:t>
            </a:r>
            <a:r>
              <a:rPr dirty="0" spc="-10"/>
              <a:t>o</a:t>
            </a:r>
            <a:r>
              <a:rPr dirty="0"/>
              <a:t>t</a:t>
            </a:r>
            <a:r>
              <a:rPr dirty="0" spc="-10"/>
              <a:t>t</a:t>
            </a:r>
            <a:r>
              <a:rPr dirty="0" spc="-5"/>
              <a:t>ien</a:t>
            </a:r>
            <a:r>
              <a:rPr dirty="0"/>
              <a:t>e</a:t>
            </a:r>
            <a:r>
              <a:rPr dirty="0" spc="-15"/>
              <a:t> </a:t>
            </a:r>
            <a:r>
              <a:rPr dirty="0" spc="-5"/>
              <a:t>u</a:t>
            </a:r>
            <a:r>
              <a:rPr dirty="0"/>
              <a:t>n</a:t>
            </a:r>
            <a:r>
              <a:rPr dirty="0" spc="5"/>
              <a:t> </a:t>
            </a:r>
            <a:r>
              <a:rPr dirty="0"/>
              <a:t>anione</a:t>
            </a:r>
            <a:r>
              <a:rPr dirty="0" spc="-10"/>
              <a:t> </a:t>
            </a:r>
            <a:r>
              <a:rPr dirty="0"/>
              <a:t>con t</a:t>
            </a:r>
            <a:r>
              <a:rPr dirty="0" spc="-10"/>
              <a:t>a</a:t>
            </a:r>
            <a:r>
              <a:rPr dirty="0"/>
              <a:t>n</a:t>
            </a:r>
            <a:r>
              <a:rPr dirty="0" spc="-40"/>
              <a:t>t</a:t>
            </a:r>
            <a:r>
              <a:rPr dirty="0"/>
              <a:t>e</a:t>
            </a:r>
            <a:r>
              <a:rPr dirty="0" spc="-10"/>
              <a:t> </a:t>
            </a:r>
            <a:r>
              <a:rPr dirty="0"/>
              <a:t>car</a:t>
            </a:r>
            <a:r>
              <a:rPr dirty="0" spc="-10"/>
              <a:t>i</a:t>
            </a:r>
            <a:r>
              <a:rPr dirty="0"/>
              <a:t>che</a:t>
            </a:r>
            <a:r>
              <a:rPr dirty="0" spc="25"/>
              <a:t> </a:t>
            </a:r>
            <a:r>
              <a:rPr dirty="0">
                <a:latin typeface="Franklin Gothic Book"/>
                <a:cs typeface="Franklin Gothic Book"/>
              </a:rPr>
              <a:t>–</a:t>
            </a:r>
            <a:r>
              <a:rPr dirty="0" spc="-10">
                <a:latin typeface="Franklin Gothic Book"/>
                <a:cs typeface="Franklin Gothic Book"/>
              </a:rPr>
              <a:t> </a:t>
            </a:r>
            <a:r>
              <a:rPr dirty="0" spc="-30"/>
              <a:t>q</a:t>
            </a:r>
            <a:r>
              <a:rPr dirty="0" spc="-5"/>
              <a:t>u</a:t>
            </a:r>
            <a:r>
              <a:rPr dirty="0"/>
              <a:t>anti</a:t>
            </a:r>
            <a:r>
              <a:rPr dirty="0" spc="20"/>
              <a:t> </a:t>
            </a:r>
            <a:r>
              <a:rPr dirty="0" spc="-5"/>
              <a:t>H</a:t>
            </a:r>
            <a:r>
              <a:rPr dirty="0" baseline="25641" sz="1950" spc="22" b="1">
                <a:latin typeface="Franklin Gothic Book"/>
                <a:cs typeface="Franklin Gothic Book"/>
              </a:rPr>
              <a:t>+</a:t>
            </a:r>
            <a:r>
              <a:rPr dirty="0" baseline="25641" sz="1950" b="1">
                <a:latin typeface="Franklin Gothic Book"/>
                <a:cs typeface="Franklin Gothic Book"/>
              </a:rPr>
              <a:t> </a:t>
            </a:r>
            <a:r>
              <a:rPr dirty="0" baseline="25641" sz="1950" spc="-209" b="1">
                <a:latin typeface="Franklin Gothic Book"/>
                <a:cs typeface="Franklin Gothic Book"/>
              </a:rPr>
              <a:t> </a:t>
            </a:r>
            <a:r>
              <a:rPr dirty="0" sz="2000"/>
              <a:t>sono</a:t>
            </a:r>
            <a:r>
              <a:rPr dirty="0" sz="2000" spc="-20"/>
              <a:t> </a:t>
            </a:r>
            <a:r>
              <a:rPr dirty="0" sz="2000"/>
              <a:t>s</a:t>
            </a:r>
            <a:r>
              <a:rPr dirty="0" sz="2000" spc="-15"/>
              <a:t>t</a:t>
            </a:r>
            <a:r>
              <a:rPr dirty="0" sz="2000"/>
              <a:t>a</a:t>
            </a:r>
            <a:r>
              <a:rPr dirty="0" sz="2000" spc="-10"/>
              <a:t>t</a:t>
            </a:r>
            <a:r>
              <a:rPr dirty="0" sz="2000"/>
              <a:t>i</a:t>
            </a:r>
            <a:r>
              <a:rPr dirty="0" sz="2000" spc="10"/>
              <a:t> </a:t>
            </a:r>
            <a:r>
              <a:rPr dirty="0" sz="2000"/>
              <a:t>cedu</a:t>
            </a:r>
            <a:r>
              <a:rPr dirty="0" sz="2000" spc="-10"/>
              <a:t>t</a:t>
            </a:r>
            <a:r>
              <a:rPr dirty="0" sz="2000" spc="-5"/>
              <a:t>i.</a:t>
            </a:r>
            <a:endParaRPr sz="2000">
              <a:latin typeface="Franklin Gothic Book"/>
              <a:cs typeface="Franklin Gothic Book"/>
            </a:endParaRPr>
          </a:p>
          <a:p>
            <a:pPr marL="48260">
              <a:lnSpc>
                <a:spcPct val="100000"/>
              </a:lnSpc>
              <a:spcBef>
                <a:spcPts val="1764"/>
              </a:spcBef>
            </a:pPr>
            <a:r>
              <a:rPr dirty="0" sz="2200" spc="-10">
                <a:latin typeface="Franklin Gothic Book"/>
                <a:cs typeface="Franklin Gothic Book"/>
              </a:rPr>
              <a:t>Il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nome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dello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ione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deri</a:t>
            </a:r>
            <a:r>
              <a:rPr dirty="0" sz="2200" spc="-45">
                <a:latin typeface="Franklin Gothic Book"/>
                <a:cs typeface="Franklin Gothic Book"/>
              </a:rPr>
              <a:t>v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dall’acido: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20</a:t>
            </a:fld>
          </a:p>
        </p:txBody>
      </p:sp>
      <p:sp>
        <p:nvSpPr>
          <p:cNvPr id="8" name="object 8"/>
          <p:cNvSpPr txBox="1"/>
          <p:nvPr/>
        </p:nvSpPr>
        <p:spPr>
          <a:xfrm>
            <a:off x="1813686" y="3010389"/>
            <a:ext cx="515620" cy="640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0">
                <a:latin typeface="Franklin Gothic Book"/>
                <a:cs typeface="Franklin Gothic Book"/>
              </a:rPr>
              <a:t>-oso</a:t>
            </a:r>
            <a:endParaRPr sz="22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200" spc="-10">
                <a:latin typeface="Franklin Gothic Book"/>
                <a:cs typeface="Franklin Gothic Book"/>
              </a:rPr>
              <a:t>-</a:t>
            </a:r>
            <a:r>
              <a:rPr dirty="0" sz="2200" spc="-15">
                <a:latin typeface="Franklin Gothic Book"/>
                <a:cs typeface="Franklin Gothic Book"/>
              </a:rPr>
              <a:t>ico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42740" y="3010389"/>
            <a:ext cx="469265" cy="640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0">
                <a:latin typeface="Franklin Gothic Book"/>
                <a:cs typeface="Franklin Gothic Book"/>
              </a:rPr>
              <a:t>-</a:t>
            </a:r>
            <a:r>
              <a:rPr dirty="0" sz="2200" spc="-10">
                <a:latin typeface="Franklin Gothic Book"/>
                <a:cs typeface="Franklin Gothic Book"/>
              </a:rPr>
              <a:t>i</a:t>
            </a:r>
            <a:r>
              <a:rPr dirty="0" sz="2200" spc="-50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endParaRPr sz="22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200" spc="-10">
                <a:latin typeface="Franklin Gothic Book"/>
                <a:cs typeface="Franklin Gothic Book"/>
              </a:rPr>
              <a:t>-a</a:t>
            </a:r>
            <a:r>
              <a:rPr dirty="0" sz="2200" spc="-50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endParaRPr sz="2200">
              <a:latin typeface="Franklin Gothic Book"/>
              <a:cs typeface="Franklin Gothic Book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353939" y="2414777"/>
          <a:ext cx="3510915" cy="1610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8215"/>
                <a:gridCol w="864108"/>
                <a:gridCol w="899159"/>
              </a:tblGrid>
              <a:tr h="396239">
                <a:tc rowSpan="4"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000" spc="5">
                          <a:latin typeface="Franklin Gothic Book"/>
                          <a:cs typeface="Franklin Gothic Book"/>
                        </a:rPr>
                        <a:t>.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di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25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x.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cre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cen</a:t>
                      </a:r>
                      <a:r>
                        <a:rPr dirty="0" sz="2000" spc="-40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e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ip</a:t>
                      </a:r>
                      <a:r>
                        <a:rPr dirty="0" sz="2000" spc="15" b="1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-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69900">
                        <a:lnSpc>
                          <a:spcPct val="100000"/>
                        </a:lnSpc>
                      </a:pPr>
                      <a:r>
                        <a:rPr dirty="0" sz="2000" spc="15" b="1">
                          <a:latin typeface="Franklin Gothic Book"/>
                          <a:cs typeface="Franklin Gothic Book"/>
                        </a:rPr>
                        <a:t>-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spc="-30" b="1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39624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69900">
                        <a:lnSpc>
                          <a:spcPct val="100000"/>
                        </a:lnSpc>
                      </a:pPr>
                      <a:r>
                        <a:rPr dirty="0" sz="2000" spc="15" b="1">
                          <a:latin typeface="Franklin Gothic Book"/>
                          <a:cs typeface="Franklin Gothic Book"/>
                        </a:rPr>
                        <a:t>-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spc="-30" b="1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39623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93700">
                        <a:lnSpc>
                          <a:spcPct val="100000"/>
                        </a:lnSpc>
                      </a:pP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-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 spc="-30" b="1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39623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p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2000" spc="-35" b="1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-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93700">
                        <a:lnSpc>
                          <a:spcPct val="100000"/>
                        </a:lnSpc>
                      </a:pPr>
                      <a:r>
                        <a:rPr dirty="0" sz="2000" spc="15" b="1">
                          <a:latin typeface="Franklin Gothic Book"/>
                          <a:cs typeface="Franklin Gothic Book"/>
                        </a:rPr>
                        <a:t>-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 spc="-30" b="1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95637" y="4221098"/>
          <a:ext cx="8954135" cy="2351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6986"/>
                <a:gridCol w="2082634"/>
                <a:gridCol w="918337"/>
                <a:gridCol w="2160269"/>
                <a:gridCol w="2736341"/>
              </a:tblGrid>
              <a:tr h="37274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2000" spc="-1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cido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Comic Sans MS"/>
                          <a:cs typeface="Comic Sans MS"/>
                        </a:rPr>
                        <a:t>ione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z="2000">
                          <a:latin typeface="Comic Sans MS"/>
                          <a:cs typeface="Comic Sans MS"/>
                        </a:rPr>
                        <a:t>Tradizi</a:t>
                      </a:r>
                      <a:r>
                        <a:rPr dirty="0" sz="2000" spc="-5">
                          <a:latin typeface="Comic Sans MS"/>
                          <a:cs typeface="Comic Sans MS"/>
                        </a:rPr>
                        <a:t>on</a:t>
                      </a:r>
                      <a:r>
                        <a:rPr dirty="0" sz="2000" spc="-1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le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Comic Sans MS"/>
                          <a:cs typeface="Comic Sans MS"/>
                        </a:rPr>
                        <a:t>IUPAC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481838">
                <a:tc>
                  <a:txBody>
                    <a:bodyPr/>
                    <a:lstStyle/>
                    <a:p>
                      <a:pPr marL="171450">
                        <a:lnSpc>
                          <a:spcPts val="1455"/>
                        </a:lnSpc>
                      </a:pPr>
                      <a:r>
                        <a:rPr dirty="0" sz="160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+1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  <a:p>
                      <a:pPr marL="29209">
                        <a:lnSpc>
                          <a:spcPts val="1935"/>
                        </a:lnSpc>
                      </a:pPr>
                      <a:r>
                        <a:rPr dirty="0" sz="2000" spc="-5">
                          <a:latin typeface="Comic Sans MS"/>
                          <a:cs typeface="Comic Sans MS"/>
                        </a:rPr>
                        <a:t>HClO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2000" spc="-1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cido</a:t>
                      </a:r>
                      <a:r>
                        <a:rPr dirty="0" sz="2000" spc="-15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2000" spc="-5" b="1">
                          <a:latin typeface="Comic Sans MS"/>
                          <a:cs typeface="Comic Sans MS"/>
                        </a:rPr>
                        <a:t>ipo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clo</a:t>
                      </a:r>
                      <a:r>
                        <a:rPr dirty="0" sz="2000" spc="-5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dirty="0" sz="2000" b="1">
                          <a:latin typeface="Comic Sans MS"/>
                          <a:cs typeface="Comic Sans MS"/>
                        </a:rPr>
                        <a:t>oso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Comic Sans MS"/>
                          <a:cs typeface="Comic Sans MS"/>
                        </a:rPr>
                        <a:t>Cl</a:t>
                      </a:r>
                      <a:r>
                        <a:rPr dirty="0" sz="2000" spc="-1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dirty="0" baseline="25641" sz="1950" b="1">
                          <a:latin typeface="Comic Sans MS"/>
                          <a:cs typeface="Comic Sans MS"/>
                        </a:rPr>
                        <a:t>-</a:t>
                      </a:r>
                      <a:endParaRPr baseline="25641" sz="195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Comic Sans MS"/>
                          <a:cs typeface="Comic Sans MS"/>
                        </a:rPr>
                        <a:t>Io</a:t>
                      </a:r>
                      <a:r>
                        <a:rPr dirty="0" sz="2000" spc="-10">
                          <a:latin typeface="Comic Sans MS"/>
                          <a:cs typeface="Comic Sans MS"/>
                        </a:rPr>
                        <a:t>n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dirty="0" sz="2000" spc="-1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2000" spc="-5">
                          <a:latin typeface="Comic Sans MS"/>
                          <a:cs typeface="Comic Sans MS"/>
                        </a:rPr>
                        <a:t>ipoclo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dirty="0" sz="2000" b="1">
                          <a:latin typeface="Comic Sans MS"/>
                          <a:cs typeface="Comic Sans MS"/>
                        </a:rPr>
                        <a:t>ito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dirty="0" sz="2000" spc="-10">
                          <a:latin typeface="Comic Sans MS"/>
                          <a:cs typeface="Comic Sans MS"/>
                        </a:rPr>
                        <a:t>M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onoo</a:t>
                      </a:r>
                      <a:r>
                        <a:rPr dirty="0" sz="2000" spc="-1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soclor</a:t>
                      </a:r>
                      <a:r>
                        <a:rPr dirty="0" sz="2000" spc="-15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dirty="0" sz="2000" spc="-5">
                          <a:latin typeface="Comic Sans MS"/>
                          <a:cs typeface="Comic Sans MS"/>
                        </a:rPr>
                        <a:t>to(I)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494538">
                <a:tc>
                  <a:txBody>
                    <a:bodyPr/>
                    <a:lstStyle/>
                    <a:p>
                      <a:pPr marL="171450">
                        <a:lnSpc>
                          <a:spcPts val="1460"/>
                        </a:lnSpc>
                      </a:pPr>
                      <a:r>
                        <a:rPr dirty="0" sz="1600" spc="-5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+3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  <a:p>
                      <a:pPr marL="29209">
                        <a:lnSpc>
                          <a:spcPts val="1939"/>
                        </a:lnSpc>
                      </a:pPr>
                      <a:r>
                        <a:rPr dirty="0" sz="2000" spc="-5">
                          <a:latin typeface="Comic Sans MS"/>
                          <a:cs typeface="Comic Sans MS"/>
                        </a:rPr>
                        <a:t>HCl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dirty="0" baseline="-21367" sz="1950">
                          <a:latin typeface="Comic Sans MS"/>
                          <a:cs typeface="Comic Sans MS"/>
                        </a:rPr>
                        <a:t>2</a:t>
                      </a:r>
                      <a:endParaRPr baseline="-21367" sz="195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2000" spc="-1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cido</a:t>
                      </a:r>
                      <a:r>
                        <a:rPr dirty="0" sz="2000" spc="-1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clor</a:t>
                      </a:r>
                      <a:r>
                        <a:rPr dirty="0" sz="2000" b="1">
                          <a:latin typeface="Comic Sans MS"/>
                          <a:cs typeface="Comic Sans MS"/>
                        </a:rPr>
                        <a:t>oso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Comic Sans MS"/>
                          <a:cs typeface="Comic Sans MS"/>
                        </a:rPr>
                        <a:t>Cl</a:t>
                      </a:r>
                      <a:r>
                        <a:rPr dirty="0" sz="2000" spc="-1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dirty="0" baseline="-21367" sz="195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dirty="0" baseline="25641" sz="1950" b="1">
                          <a:latin typeface="Comic Sans MS"/>
                          <a:cs typeface="Comic Sans MS"/>
                        </a:rPr>
                        <a:t>-</a:t>
                      </a:r>
                      <a:endParaRPr baseline="25641" sz="195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Comic Sans MS"/>
                          <a:cs typeface="Comic Sans MS"/>
                        </a:rPr>
                        <a:t>Ion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dirty="0" sz="2000" spc="-1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cl</a:t>
                      </a:r>
                      <a:r>
                        <a:rPr dirty="0" sz="2000" spc="5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dirty="0" sz="2000" spc="-5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dirty="0" sz="2000" spc="-5" b="1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dirty="0" sz="2000" b="1">
                          <a:latin typeface="Comic Sans MS"/>
                          <a:cs typeface="Comic Sans MS"/>
                        </a:rPr>
                        <a:t>to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Comic Sans MS"/>
                          <a:cs typeface="Comic Sans MS"/>
                        </a:rPr>
                        <a:t>diossoclorato(III)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494461">
                <a:tc>
                  <a:txBody>
                    <a:bodyPr/>
                    <a:lstStyle/>
                    <a:p>
                      <a:pPr marL="168910">
                        <a:lnSpc>
                          <a:spcPts val="1495"/>
                        </a:lnSpc>
                      </a:pPr>
                      <a:r>
                        <a:rPr dirty="0" sz="1600" spc="-5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+5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  <a:p>
                      <a:pPr marL="29209">
                        <a:lnSpc>
                          <a:spcPts val="1975"/>
                        </a:lnSpc>
                      </a:pPr>
                      <a:r>
                        <a:rPr dirty="0" sz="2000" spc="-5">
                          <a:latin typeface="Comic Sans MS"/>
                          <a:cs typeface="Comic Sans MS"/>
                        </a:rPr>
                        <a:t>HCl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dirty="0" baseline="-21367" sz="1950">
                          <a:latin typeface="Comic Sans MS"/>
                          <a:cs typeface="Comic Sans MS"/>
                        </a:rPr>
                        <a:t>3</a:t>
                      </a:r>
                      <a:endParaRPr baseline="-21367" sz="195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2000" spc="-1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cido</a:t>
                      </a:r>
                      <a:r>
                        <a:rPr dirty="0" sz="2000" spc="-1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clor</a:t>
                      </a:r>
                      <a:r>
                        <a:rPr dirty="0" sz="2000" b="1">
                          <a:latin typeface="Comic Sans MS"/>
                          <a:cs typeface="Comic Sans MS"/>
                        </a:rPr>
                        <a:t>ico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Comic Sans MS"/>
                          <a:cs typeface="Comic Sans MS"/>
                        </a:rPr>
                        <a:t>Cl</a:t>
                      </a:r>
                      <a:r>
                        <a:rPr dirty="0" sz="2000" spc="-1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dirty="0" baseline="-21367" sz="1950">
                          <a:latin typeface="Comic Sans MS"/>
                          <a:cs typeface="Comic Sans MS"/>
                        </a:rPr>
                        <a:t>3</a:t>
                      </a:r>
                      <a:r>
                        <a:rPr dirty="0" baseline="25641" sz="1950" b="1">
                          <a:latin typeface="Comic Sans MS"/>
                          <a:cs typeface="Comic Sans MS"/>
                        </a:rPr>
                        <a:t>-</a:t>
                      </a:r>
                      <a:endParaRPr baseline="25641" sz="195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Comic Sans MS"/>
                          <a:cs typeface="Comic Sans MS"/>
                        </a:rPr>
                        <a:t>Ion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dirty="0" sz="2000" spc="-1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cl</a:t>
                      </a:r>
                      <a:r>
                        <a:rPr dirty="0" sz="2000" spc="5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dirty="0" sz="2000" spc="-5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dirty="0" sz="2000" b="1">
                          <a:latin typeface="Comic Sans MS"/>
                          <a:cs typeface="Comic Sans MS"/>
                        </a:rPr>
                        <a:t>ato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Comic Sans MS"/>
                          <a:cs typeface="Comic Sans MS"/>
                        </a:rPr>
                        <a:t>tri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os</a:t>
                      </a:r>
                      <a:r>
                        <a:rPr dirty="0" sz="2000" spc="-1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oclor</a:t>
                      </a:r>
                      <a:r>
                        <a:rPr dirty="0" sz="2000" spc="-1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dirty="0" sz="2000" spc="-5">
                          <a:latin typeface="Comic Sans MS"/>
                          <a:cs typeface="Comic Sans MS"/>
                        </a:rPr>
                        <a:t>to(</a:t>
                      </a:r>
                      <a:r>
                        <a:rPr dirty="0" sz="2000" spc="5">
                          <a:latin typeface="Comic Sans MS"/>
                          <a:cs typeface="Comic Sans MS"/>
                        </a:rPr>
                        <a:t>V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)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494525">
                <a:tc>
                  <a:txBody>
                    <a:bodyPr/>
                    <a:lstStyle/>
                    <a:p>
                      <a:pPr marL="182880">
                        <a:lnSpc>
                          <a:spcPts val="1505"/>
                        </a:lnSpc>
                      </a:pPr>
                      <a:r>
                        <a:rPr dirty="0" sz="1600" spc="-5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+7</a:t>
                      </a:r>
                      <a:endParaRPr sz="1600">
                        <a:latin typeface="Comic Sans MS"/>
                        <a:cs typeface="Comic Sans MS"/>
                      </a:endParaRPr>
                    </a:p>
                    <a:p>
                      <a:pPr marL="29209">
                        <a:lnSpc>
                          <a:spcPts val="1985"/>
                        </a:lnSpc>
                      </a:pPr>
                      <a:r>
                        <a:rPr dirty="0" sz="2000" spc="-5">
                          <a:latin typeface="Comic Sans MS"/>
                          <a:cs typeface="Comic Sans MS"/>
                        </a:rPr>
                        <a:t>HCl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dirty="0" baseline="-21367" sz="1950">
                          <a:latin typeface="Comic Sans MS"/>
                          <a:cs typeface="Comic Sans MS"/>
                        </a:rPr>
                        <a:t>4</a:t>
                      </a:r>
                      <a:endParaRPr baseline="-21367" sz="195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2000" spc="-10"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cido</a:t>
                      </a:r>
                      <a:r>
                        <a:rPr dirty="0" sz="2000" spc="-1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2000" spc="-5" b="1">
                          <a:latin typeface="Comic Sans MS"/>
                          <a:cs typeface="Comic Sans MS"/>
                        </a:rPr>
                        <a:t>per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clo</a:t>
                      </a:r>
                      <a:r>
                        <a:rPr dirty="0" sz="2000" spc="-5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dirty="0" sz="2000" b="1">
                          <a:latin typeface="Comic Sans MS"/>
                          <a:cs typeface="Comic Sans MS"/>
                        </a:rPr>
                        <a:t>ico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Comic Sans MS"/>
                          <a:cs typeface="Comic Sans MS"/>
                        </a:rPr>
                        <a:t>Cl</a:t>
                      </a:r>
                      <a:r>
                        <a:rPr dirty="0" sz="2000" spc="-10">
                          <a:latin typeface="Comic Sans MS"/>
                          <a:cs typeface="Comic Sans MS"/>
                        </a:rPr>
                        <a:t>O</a:t>
                      </a:r>
                      <a:r>
                        <a:rPr dirty="0" baseline="-21367" sz="1950">
                          <a:latin typeface="Comic Sans MS"/>
                          <a:cs typeface="Comic Sans MS"/>
                        </a:rPr>
                        <a:t>4</a:t>
                      </a:r>
                      <a:r>
                        <a:rPr dirty="0" baseline="25641" sz="1950" b="1">
                          <a:latin typeface="Comic Sans MS"/>
                          <a:cs typeface="Comic Sans MS"/>
                        </a:rPr>
                        <a:t>-</a:t>
                      </a:r>
                      <a:endParaRPr baseline="25641" sz="195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Comic Sans MS"/>
                          <a:cs typeface="Comic Sans MS"/>
                        </a:rPr>
                        <a:t>Ion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dirty="0" sz="2000" spc="-1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dirty="0" sz="2000" spc="-10">
                          <a:latin typeface="Comic Sans MS"/>
                          <a:cs typeface="Comic Sans MS"/>
                        </a:rPr>
                        <a:t>e</a:t>
                      </a:r>
                      <a:r>
                        <a:rPr dirty="0" sz="2000" spc="-5">
                          <a:latin typeface="Comic Sans MS"/>
                          <a:cs typeface="Comic Sans MS"/>
                        </a:rPr>
                        <a:t>rclo</a:t>
                      </a:r>
                      <a:r>
                        <a:rPr dirty="0" sz="2000" spc="5">
                          <a:latin typeface="Comic Sans MS"/>
                          <a:cs typeface="Comic Sans MS"/>
                        </a:rPr>
                        <a:t>r</a:t>
                      </a:r>
                      <a:r>
                        <a:rPr dirty="0" sz="2000" b="1">
                          <a:latin typeface="Comic Sans MS"/>
                          <a:cs typeface="Comic Sans MS"/>
                        </a:rPr>
                        <a:t>ato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Comic Sans MS"/>
                          <a:cs typeface="Comic Sans MS"/>
                        </a:rPr>
                        <a:t>tetrao</a:t>
                      </a:r>
                      <a:r>
                        <a:rPr dirty="0" sz="2000" spc="-10"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dirty="0" sz="2000">
                          <a:latin typeface="Comic Sans MS"/>
                          <a:cs typeface="Comic Sans MS"/>
                        </a:rPr>
                        <a:t>soclorato(V</a:t>
                      </a:r>
                      <a:r>
                        <a:rPr dirty="0" sz="2000" spc="-15"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dirty="0" sz="2000" spc="-5">
                          <a:latin typeface="Comic Sans MS"/>
                          <a:cs typeface="Comic Sans MS"/>
                        </a:rPr>
                        <a:t>I)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96628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pc="-5"/>
              <a:t>I</a:t>
            </a:r>
            <a:r>
              <a:rPr dirty="0" spc="-10"/>
              <a:t>D</a:t>
            </a:r>
            <a:r>
              <a:rPr dirty="0" spc="-15"/>
              <a:t>R</a:t>
            </a:r>
            <a:r>
              <a:rPr dirty="0" spc="-90"/>
              <a:t>A</a:t>
            </a:r>
            <a:r>
              <a:rPr dirty="0" spc="-15"/>
              <a:t>C</a:t>
            </a:r>
            <a:r>
              <a:rPr dirty="0" spc="-15"/>
              <a:t>IDI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6334" y="1061092"/>
            <a:ext cx="4950460" cy="11163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953895" indent="350520">
              <a:lnSpc>
                <a:spcPts val="4180"/>
              </a:lnSpc>
            </a:pPr>
            <a:r>
              <a:rPr dirty="0" sz="2000" spc="-3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ormu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5">
                <a:latin typeface="Franklin Gothic Book"/>
                <a:cs typeface="Franklin Gothic Book"/>
              </a:rPr>
              <a:t>generale</a:t>
            </a:r>
            <a:r>
              <a:rPr dirty="0" sz="2000">
                <a:latin typeface="Franklin Gothic Book"/>
                <a:cs typeface="Franklin Gothic Book"/>
              </a:rPr>
              <a:t>: </a:t>
            </a:r>
            <a:r>
              <a:rPr dirty="0" sz="2000" spc="5" b="1">
                <a:latin typeface="Franklin Gothic Book"/>
                <a:cs typeface="Franklin Gothic Book"/>
              </a:rPr>
              <a:t>HX </a:t>
            </a:r>
            <a:r>
              <a:rPr dirty="0" sz="2000" spc="-5">
                <a:latin typeface="Franklin Gothic Book"/>
                <a:cs typeface="Franklin Gothic Book"/>
              </a:rPr>
              <a:t>So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 da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H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ts val="1964"/>
              </a:lnSpc>
            </a:pP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 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ementi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VI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-30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gr</a:t>
            </a:r>
            <a:r>
              <a:rPr dirty="0" sz="2000" b="1">
                <a:latin typeface="Franklin Gothic Book"/>
                <a:cs typeface="Franklin Gothic Book"/>
              </a:rPr>
              <a:t>u</a:t>
            </a:r>
            <a:r>
              <a:rPr dirty="0" sz="2000" spc="10" b="1">
                <a:latin typeface="Franklin Gothic Book"/>
                <a:cs typeface="Franklin Gothic Book"/>
              </a:rPr>
              <a:t>p</a:t>
            </a:r>
            <a:r>
              <a:rPr dirty="0" sz="2000" spc="5" b="1">
                <a:latin typeface="Franklin Gothic Book"/>
                <a:cs typeface="Franklin Gothic Book"/>
              </a:rPr>
              <a:t>p</a:t>
            </a:r>
            <a:r>
              <a:rPr dirty="0" sz="2000" b="1">
                <a:latin typeface="Franklin Gothic Book"/>
                <a:cs typeface="Franklin Gothic Book"/>
              </a:rPr>
              <a:t>o,</a:t>
            </a:r>
            <a:r>
              <a:rPr dirty="0" sz="2000" spc="-40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S o</a:t>
            </a:r>
            <a:r>
              <a:rPr dirty="0" sz="2000" spc="-10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c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5" b="1">
                <a:latin typeface="Franklin Gothic Book"/>
                <a:cs typeface="Franklin Gothic Book"/>
              </a:rPr>
              <a:t>a</a:t>
            </a:r>
            <a:r>
              <a:rPr dirty="0" sz="2000" b="1">
                <a:latin typeface="Franklin Gothic Book"/>
                <a:cs typeface="Franklin Gothic Book"/>
              </a:rPr>
              <a:t>n</a:t>
            </a:r>
            <a:r>
              <a:rPr dirty="0" sz="2000" spc="10" b="1">
                <a:latin typeface="Franklin Gothic Book"/>
                <a:cs typeface="Franklin Gothic Book"/>
              </a:rPr>
              <a:t>u</a:t>
            </a:r>
            <a:r>
              <a:rPr dirty="0" sz="2000" spc="-40" b="1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-45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(</a:t>
            </a:r>
            <a:r>
              <a:rPr dirty="0" sz="2000" spc="10" b="1">
                <a:latin typeface="Franklin Gothic Book"/>
                <a:cs typeface="Franklin Gothic Book"/>
              </a:rPr>
              <a:t>C</a:t>
            </a:r>
            <a:r>
              <a:rPr dirty="0" sz="2000" spc="30" b="1">
                <a:latin typeface="Franklin Gothic Book"/>
                <a:cs typeface="Franklin Gothic Book"/>
              </a:rPr>
              <a:t>N</a:t>
            </a:r>
            <a:r>
              <a:rPr dirty="0" sz="2000" b="1">
                <a:latin typeface="Franklin Gothic Book"/>
                <a:cs typeface="Franklin Gothic Book"/>
              </a:rPr>
              <a:t>-)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83833" y="2857735"/>
            <a:ext cx="110490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0">
                <a:latin typeface="Franklin Gothic Book"/>
                <a:cs typeface="Franklin Gothic Book"/>
              </a:rPr>
              <a:t>i</a:t>
            </a:r>
            <a:r>
              <a:rPr dirty="0" sz="2200" spc="-5">
                <a:latin typeface="Franklin Gothic Book"/>
                <a:cs typeface="Franklin Gothic Book"/>
              </a:rPr>
              <a:t>l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nome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è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36945" y="3193015"/>
            <a:ext cx="159702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5" b="1">
                <a:latin typeface="Franklin Gothic Book"/>
                <a:cs typeface="Franklin Gothic Book"/>
              </a:rPr>
              <a:t>a</a:t>
            </a:r>
            <a:r>
              <a:rPr dirty="0" sz="2200" spc="-5" b="1">
                <a:latin typeface="Franklin Gothic Book"/>
                <a:cs typeface="Franklin Gothic Book"/>
              </a:rPr>
              <a:t>ci</a:t>
            </a:r>
            <a:r>
              <a:rPr dirty="0" sz="2200" spc="-15" b="1">
                <a:latin typeface="Franklin Gothic Book"/>
                <a:cs typeface="Franklin Gothic Book"/>
              </a:rPr>
              <a:t>do</a:t>
            </a:r>
            <a:r>
              <a:rPr dirty="0" sz="2200" spc="-35" b="1">
                <a:latin typeface="Franklin Gothic Book"/>
                <a:cs typeface="Franklin Gothic Book"/>
              </a:rPr>
              <a:t> </a:t>
            </a:r>
            <a:r>
              <a:rPr dirty="0" sz="2200" spc="-10" b="1">
                <a:latin typeface="Franklin Gothic Book"/>
                <a:cs typeface="Franklin Gothic Book"/>
              </a:rPr>
              <a:t>X</a:t>
            </a:r>
            <a:r>
              <a:rPr dirty="0" sz="2200" spc="0" b="1">
                <a:latin typeface="Franklin Gothic Book"/>
                <a:cs typeface="Franklin Gothic Book"/>
              </a:rPr>
              <a:t>-</a:t>
            </a:r>
            <a:r>
              <a:rPr dirty="0" sz="2200" b="1">
                <a:latin typeface="Franklin Gothic Book"/>
                <a:cs typeface="Franklin Gothic Book"/>
              </a:rPr>
              <a:t>i</a:t>
            </a:r>
            <a:r>
              <a:rPr dirty="0" sz="2200" spc="-15" b="1">
                <a:latin typeface="Franklin Gothic Book"/>
                <a:cs typeface="Franklin Gothic Book"/>
              </a:rPr>
              <a:t>d</a:t>
            </a:r>
            <a:r>
              <a:rPr dirty="0" sz="2200" spc="-5" b="1">
                <a:latin typeface="Franklin Gothic Book"/>
                <a:cs typeface="Franklin Gothic Book"/>
              </a:rPr>
              <a:t>r</a:t>
            </a:r>
            <a:r>
              <a:rPr dirty="0" sz="2200" spc="-15" b="1">
                <a:latin typeface="Franklin Gothic Book"/>
                <a:cs typeface="Franklin Gothic Book"/>
              </a:rPr>
              <a:t>ico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42026" y="1217175"/>
            <a:ext cx="2452370" cy="584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i="1">
                <a:latin typeface="Franklin Gothic Book"/>
                <a:cs typeface="Franklin Gothic Book"/>
              </a:rPr>
              <a:t>Più</a:t>
            </a:r>
            <a:r>
              <a:rPr dirty="0" sz="2000" spc="-5" i="1">
                <a:latin typeface="Franklin Gothic Book"/>
                <a:cs typeface="Franklin Gothic Book"/>
              </a:rPr>
              <a:t> </a:t>
            </a:r>
            <a:r>
              <a:rPr dirty="0" sz="2000" spc="5" i="1">
                <a:latin typeface="Franklin Gothic Book"/>
                <a:cs typeface="Franklin Gothic Book"/>
              </a:rPr>
              <a:t>e</a:t>
            </a:r>
            <a:r>
              <a:rPr dirty="0" sz="2000" spc="-5" i="1">
                <a:latin typeface="Franklin Gothic Book"/>
                <a:cs typeface="Franklin Gothic Book"/>
              </a:rPr>
              <a:t>l</a:t>
            </a:r>
            <a:r>
              <a:rPr dirty="0" sz="2000" spc="-15" i="1">
                <a:latin typeface="Franklin Gothic Book"/>
                <a:cs typeface="Franklin Gothic Book"/>
              </a:rPr>
              <a:t>e</a:t>
            </a:r>
            <a:r>
              <a:rPr dirty="0" sz="2000" i="1">
                <a:latin typeface="Franklin Gothic Book"/>
                <a:cs typeface="Franklin Gothic Book"/>
              </a:rPr>
              <a:t>t</a:t>
            </a:r>
            <a:r>
              <a:rPr dirty="0" sz="2000" spc="-10" i="1">
                <a:latin typeface="Franklin Gothic Book"/>
                <a:cs typeface="Franklin Gothic Book"/>
              </a:rPr>
              <a:t>tr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i="1">
                <a:latin typeface="Franklin Gothic Book"/>
                <a:cs typeface="Franklin Gothic Book"/>
              </a:rPr>
              <a:t>egat</a:t>
            </a:r>
            <a:r>
              <a:rPr dirty="0" sz="2000" spc="-10" i="1">
                <a:latin typeface="Franklin Gothic Book"/>
                <a:cs typeface="Franklin Gothic Book"/>
              </a:rPr>
              <a:t>i</a:t>
            </a:r>
            <a:r>
              <a:rPr dirty="0" sz="2000" spc="-5" i="1">
                <a:latin typeface="Franklin Gothic Book"/>
                <a:cs typeface="Franklin Gothic Book"/>
              </a:rPr>
              <a:t>v</a:t>
            </a:r>
            <a:r>
              <a:rPr dirty="0" sz="2000" i="1">
                <a:latin typeface="Franklin Gothic Book"/>
                <a:cs typeface="Franklin Gothic Book"/>
              </a:rPr>
              <a:t>i</a:t>
            </a:r>
            <a:r>
              <a:rPr dirty="0" sz="2000" spc="-15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di</a:t>
            </a:r>
            <a:r>
              <a:rPr dirty="0" sz="2000" spc="-5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H</a:t>
            </a:r>
            <a:endParaRPr sz="2000">
              <a:latin typeface="Franklin Gothic Book"/>
              <a:cs typeface="Franklin Gothic Book"/>
            </a:endParaRPr>
          </a:p>
          <a:p>
            <a:pPr marL="408305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-1 </a:t>
            </a:r>
            <a:r>
              <a:rPr dirty="0" sz="2000" spc="-1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-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-2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328030" y="1828545"/>
            <a:ext cx="542925" cy="240029"/>
          </a:xfrm>
          <a:custGeom>
            <a:avLst/>
            <a:gdLst/>
            <a:ahLst/>
            <a:cxnLst/>
            <a:rect l="l" t="t" r="r" b="b"/>
            <a:pathLst>
              <a:path w="542925" h="240030">
                <a:moveTo>
                  <a:pt x="63246" y="160274"/>
                </a:moveTo>
                <a:lnTo>
                  <a:pt x="0" y="232282"/>
                </a:lnTo>
                <a:lnTo>
                  <a:pt x="95631" y="239649"/>
                </a:lnTo>
                <a:lnTo>
                  <a:pt x="87029" y="218566"/>
                </a:lnTo>
                <a:lnTo>
                  <a:pt x="71628" y="218566"/>
                </a:lnTo>
                <a:lnTo>
                  <a:pt x="60833" y="192024"/>
                </a:lnTo>
                <a:lnTo>
                  <a:pt x="74007" y="186650"/>
                </a:lnTo>
                <a:lnTo>
                  <a:pt x="63246" y="160274"/>
                </a:lnTo>
                <a:close/>
              </a:path>
              <a:path w="542925" h="240030">
                <a:moveTo>
                  <a:pt x="74007" y="186650"/>
                </a:moveTo>
                <a:lnTo>
                  <a:pt x="60833" y="192024"/>
                </a:lnTo>
                <a:lnTo>
                  <a:pt x="71628" y="218566"/>
                </a:lnTo>
                <a:lnTo>
                  <a:pt x="84830" y="213178"/>
                </a:lnTo>
                <a:lnTo>
                  <a:pt x="74007" y="186650"/>
                </a:lnTo>
                <a:close/>
              </a:path>
              <a:path w="542925" h="240030">
                <a:moveTo>
                  <a:pt x="84830" y="213178"/>
                </a:moveTo>
                <a:lnTo>
                  <a:pt x="71628" y="218566"/>
                </a:lnTo>
                <a:lnTo>
                  <a:pt x="87029" y="218566"/>
                </a:lnTo>
                <a:lnTo>
                  <a:pt x="84830" y="213178"/>
                </a:lnTo>
                <a:close/>
              </a:path>
              <a:path w="542925" h="240030">
                <a:moveTo>
                  <a:pt x="531622" y="0"/>
                </a:moveTo>
                <a:lnTo>
                  <a:pt x="74007" y="186650"/>
                </a:lnTo>
                <a:lnTo>
                  <a:pt x="84830" y="213178"/>
                </a:lnTo>
                <a:lnTo>
                  <a:pt x="542417" y="26415"/>
                </a:lnTo>
                <a:lnTo>
                  <a:pt x="53162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385186" y="3697211"/>
            <a:ext cx="1645920" cy="6908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58419">
              <a:lnSpc>
                <a:spcPct val="100000"/>
              </a:lnSpc>
            </a:pPr>
            <a:r>
              <a:rPr dirty="0" sz="2800" spc="-20">
                <a:latin typeface="Franklin Gothic Book"/>
                <a:cs typeface="Franklin Gothic Book"/>
              </a:rPr>
              <a:t>H</a:t>
            </a:r>
            <a:r>
              <a:rPr dirty="0" baseline="-21021" sz="2775">
                <a:latin typeface="Franklin Gothic Book"/>
                <a:cs typeface="Franklin Gothic Book"/>
              </a:rPr>
              <a:t>2</a:t>
            </a:r>
            <a:r>
              <a:rPr dirty="0" sz="2800">
                <a:latin typeface="Franklin Gothic Book"/>
                <a:cs typeface="Franklin Gothic Book"/>
              </a:rPr>
              <a:t>S</a:t>
            </a:r>
            <a:endParaRPr sz="2800">
              <a:latin typeface="Franklin Gothic Book"/>
              <a:cs typeface="Franklin Gothic Book"/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dirty="0" sz="2000" spc="-2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cido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f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10" b="1">
                <a:latin typeface="Franklin Gothic Book"/>
                <a:cs typeface="Franklin Gothic Book"/>
              </a:rPr>
              <a:t>d</a:t>
            </a:r>
            <a:r>
              <a:rPr dirty="0" sz="2000" spc="5" b="1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co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51154" y="2531472"/>
            <a:ext cx="252729" cy="5727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590"/>
              </a:lnSpc>
            </a:pP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endParaRPr sz="1600">
              <a:latin typeface="Comic Sans MS"/>
              <a:cs typeface="Comic Sans MS"/>
            </a:endParaRPr>
          </a:p>
          <a:p>
            <a:pPr marL="23495">
              <a:lnSpc>
                <a:spcPts val="3030"/>
              </a:lnSpc>
            </a:pPr>
            <a:r>
              <a:rPr dirty="0" sz="2800" spc="-20">
                <a:latin typeface="Comic Sans MS"/>
                <a:cs typeface="Comic Sans MS"/>
              </a:rPr>
              <a:t>F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55800" y="2562841"/>
            <a:ext cx="311150" cy="541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65"/>
              </a:lnSpc>
            </a:pP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+1</a:t>
            </a:r>
            <a:endParaRPr sz="1600">
              <a:latin typeface="Comic Sans MS"/>
              <a:cs typeface="Comic Sans MS"/>
            </a:endParaRPr>
          </a:p>
          <a:p>
            <a:pPr marL="24765">
              <a:lnSpc>
                <a:spcPts val="2905"/>
              </a:lnSpc>
            </a:pPr>
            <a:r>
              <a:rPr dirty="0" sz="2800" spc="-25"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61438" y="2688831"/>
            <a:ext cx="1751330" cy="6908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635">
              <a:lnSpc>
                <a:spcPct val="100000"/>
              </a:lnSpc>
            </a:pPr>
            <a:r>
              <a:rPr dirty="0" sz="2800" spc="-20">
                <a:latin typeface="Franklin Gothic Book"/>
                <a:cs typeface="Franklin Gothic Book"/>
              </a:rPr>
              <a:t>HF</a:t>
            </a:r>
            <a:endParaRPr sz="2800">
              <a:latin typeface="Franklin Gothic Book"/>
              <a:cs typeface="Franklin Gothic Book"/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dirty="0" sz="2000" spc="-2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cido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or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10" b="1">
                <a:latin typeface="Franklin Gothic Book"/>
                <a:cs typeface="Franklin Gothic Book"/>
              </a:rPr>
              <a:t>d</a:t>
            </a:r>
            <a:r>
              <a:rPr dirty="0" sz="2000" spc="5" b="1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10" b="1">
                <a:latin typeface="Franklin Gothic Book"/>
                <a:cs typeface="Franklin Gothic Book"/>
              </a:rPr>
              <a:t>c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8106" y="3575792"/>
            <a:ext cx="283210" cy="5727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590"/>
              </a:lnSpc>
            </a:pP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sz="1600">
              <a:latin typeface="Comic Sans MS"/>
              <a:cs typeface="Comic Sans MS"/>
            </a:endParaRPr>
          </a:p>
          <a:p>
            <a:pPr marL="24130">
              <a:lnSpc>
                <a:spcPts val="3030"/>
              </a:lnSpc>
            </a:pPr>
            <a:r>
              <a:rPr dirty="0" sz="2800" spc="-20">
                <a:latin typeface="Comic Sans MS"/>
                <a:cs typeface="Comic Sans MS"/>
              </a:rPr>
              <a:t>S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52752" y="3607416"/>
            <a:ext cx="311150" cy="541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65"/>
              </a:lnSpc>
            </a:pP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+1</a:t>
            </a:r>
            <a:endParaRPr sz="1600">
              <a:latin typeface="Comic Sans MS"/>
              <a:cs typeface="Comic Sans MS"/>
            </a:endParaRPr>
          </a:p>
          <a:p>
            <a:pPr marL="25400">
              <a:lnSpc>
                <a:spcPts val="2905"/>
              </a:lnSpc>
            </a:pPr>
            <a:r>
              <a:rPr dirty="0" sz="2800" spc="-25"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468361" y="2395982"/>
            <a:ext cx="1675764" cy="908685"/>
          </a:xfrm>
          <a:custGeom>
            <a:avLst/>
            <a:gdLst/>
            <a:ahLst/>
            <a:cxnLst/>
            <a:rect l="l" t="t" r="r" b="b"/>
            <a:pathLst>
              <a:path w="1675765" h="908685">
                <a:moveTo>
                  <a:pt x="837819" y="0"/>
                </a:moveTo>
                <a:lnTo>
                  <a:pt x="769094" y="1506"/>
                </a:lnTo>
                <a:lnTo>
                  <a:pt x="701902" y="5947"/>
                </a:lnTo>
                <a:lnTo>
                  <a:pt x="636457" y="13206"/>
                </a:lnTo>
                <a:lnTo>
                  <a:pt x="572975" y="23165"/>
                </a:lnTo>
                <a:lnTo>
                  <a:pt x="511671" y="35708"/>
                </a:lnTo>
                <a:lnTo>
                  <a:pt x="452760" y="50718"/>
                </a:lnTo>
                <a:lnTo>
                  <a:pt x="396459" y="68077"/>
                </a:lnTo>
                <a:lnTo>
                  <a:pt x="342982" y="87668"/>
                </a:lnTo>
                <a:lnTo>
                  <a:pt x="292545" y="109375"/>
                </a:lnTo>
                <a:lnTo>
                  <a:pt x="245364" y="133080"/>
                </a:lnTo>
                <a:lnTo>
                  <a:pt x="201653" y="158666"/>
                </a:lnTo>
                <a:lnTo>
                  <a:pt x="161629" y="186016"/>
                </a:lnTo>
                <a:lnTo>
                  <a:pt x="125507" y="215013"/>
                </a:lnTo>
                <a:lnTo>
                  <a:pt x="93501" y="245540"/>
                </a:lnTo>
                <a:lnTo>
                  <a:pt x="65829" y="277481"/>
                </a:lnTo>
                <a:lnTo>
                  <a:pt x="42705" y="310717"/>
                </a:lnTo>
                <a:lnTo>
                  <a:pt x="24345" y="345132"/>
                </a:lnTo>
                <a:lnTo>
                  <a:pt x="2776" y="417030"/>
                </a:lnTo>
                <a:lnTo>
                  <a:pt x="0" y="454278"/>
                </a:lnTo>
                <a:lnTo>
                  <a:pt x="2776" y="491545"/>
                </a:lnTo>
                <a:lnTo>
                  <a:pt x="24345" y="563467"/>
                </a:lnTo>
                <a:lnTo>
                  <a:pt x="42705" y="597889"/>
                </a:lnTo>
                <a:lnTo>
                  <a:pt x="65829" y="631130"/>
                </a:lnTo>
                <a:lnTo>
                  <a:pt x="93501" y="663073"/>
                </a:lnTo>
                <a:lnTo>
                  <a:pt x="125507" y="693600"/>
                </a:lnTo>
                <a:lnTo>
                  <a:pt x="161629" y="722596"/>
                </a:lnTo>
                <a:lnTo>
                  <a:pt x="201653" y="749943"/>
                </a:lnTo>
                <a:lnTo>
                  <a:pt x="245363" y="775525"/>
                </a:lnTo>
                <a:lnTo>
                  <a:pt x="292545" y="799225"/>
                </a:lnTo>
                <a:lnTo>
                  <a:pt x="342982" y="820925"/>
                </a:lnTo>
                <a:lnTo>
                  <a:pt x="396459" y="840511"/>
                </a:lnTo>
                <a:lnTo>
                  <a:pt x="452760" y="857863"/>
                </a:lnTo>
                <a:lnTo>
                  <a:pt x="511671" y="872867"/>
                </a:lnTo>
                <a:lnTo>
                  <a:pt x="572975" y="885404"/>
                </a:lnTo>
                <a:lnTo>
                  <a:pt x="636457" y="895358"/>
                </a:lnTo>
                <a:lnTo>
                  <a:pt x="701902" y="902613"/>
                </a:lnTo>
                <a:lnTo>
                  <a:pt x="769094" y="907052"/>
                </a:lnTo>
                <a:lnTo>
                  <a:pt x="837819" y="908557"/>
                </a:lnTo>
                <a:lnTo>
                  <a:pt x="906525" y="907052"/>
                </a:lnTo>
                <a:lnTo>
                  <a:pt x="973704" y="902613"/>
                </a:lnTo>
                <a:lnTo>
                  <a:pt x="1039139" y="895358"/>
                </a:lnTo>
                <a:lnTo>
                  <a:pt x="1102614" y="885404"/>
                </a:lnTo>
                <a:lnTo>
                  <a:pt x="1163913" y="872867"/>
                </a:lnTo>
                <a:lnTo>
                  <a:pt x="1222821" y="857863"/>
                </a:lnTo>
                <a:lnTo>
                  <a:pt x="1279122" y="840511"/>
                </a:lnTo>
                <a:lnTo>
                  <a:pt x="1332600" y="820925"/>
                </a:lnTo>
                <a:lnTo>
                  <a:pt x="1383040" y="799225"/>
                </a:lnTo>
                <a:lnTo>
                  <a:pt x="1430226" y="775525"/>
                </a:lnTo>
                <a:lnTo>
                  <a:pt x="1473942" y="749943"/>
                </a:lnTo>
                <a:lnTo>
                  <a:pt x="1513972" y="722596"/>
                </a:lnTo>
                <a:lnTo>
                  <a:pt x="1550100" y="693600"/>
                </a:lnTo>
                <a:lnTo>
                  <a:pt x="1582112" y="663073"/>
                </a:lnTo>
                <a:lnTo>
                  <a:pt x="1609790" y="631130"/>
                </a:lnTo>
                <a:lnTo>
                  <a:pt x="1632920" y="597889"/>
                </a:lnTo>
                <a:lnTo>
                  <a:pt x="1651285" y="563467"/>
                </a:lnTo>
                <a:lnTo>
                  <a:pt x="1672860" y="491545"/>
                </a:lnTo>
                <a:lnTo>
                  <a:pt x="1675638" y="454278"/>
                </a:lnTo>
                <a:lnTo>
                  <a:pt x="1672860" y="417030"/>
                </a:lnTo>
                <a:lnTo>
                  <a:pt x="1651285" y="345132"/>
                </a:lnTo>
                <a:lnTo>
                  <a:pt x="1632920" y="310717"/>
                </a:lnTo>
                <a:lnTo>
                  <a:pt x="1609790" y="277481"/>
                </a:lnTo>
                <a:lnTo>
                  <a:pt x="1582112" y="245540"/>
                </a:lnTo>
                <a:lnTo>
                  <a:pt x="1550100" y="215013"/>
                </a:lnTo>
                <a:lnTo>
                  <a:pt x="1513972" y="186016"/>
                </a:lnTo>
                <a:lnTo>
                  <a:pt x="1473942" y="158666"/>
                </a:lnTo>
                <a:lnTo>
                  <a:pt x="1430226" y="133080"/>
                </a:lnTo>
                <a:lnTo>
                  <a:pt x="1383040" y="109375"/>
                </a:lnTo>
                <a:lnTo>
                  <a:pt x="1332600" y="87668"/>
                </a:lnTo>
                <a:lnTo>
                  <a:pt x="1279122" y="68077"/>
                </a:lnTo>
                <a:lnTo>
                  <a:pt x="1222821" y="50718"/>
                </a:lnTo>
                <a:lnTo>
                  <a:pt x="1163913" y="35708"/>
                </a:lnTo>
                <a:lnTo>
                  <a:pt x="1102614" y="23165"/>
                </a:lnTo>
                <a:lnTo>
                  <a:pt x="1039139" y="13206"/>
                </a:lnTo>
                <a:lnTo>
                  <a:pt x="973704" y="5947"/>
                </a:lnTo>
                <a:lnTo>
                  <a:pt x="906525" y="1506"/>
                </a:lnTo>
                <a:lnTo>
                  <a:pt x="837819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468361" y="2395982"/>
            <a:ext cx="1675764" cy="908685"/>
          </a:xfrm>
          <a:custGeom>
            <a:avLst/>
            <a:gdLst/>
            <a:ahLst/>
            <a:cxnLst/>
            <a:rect l="l" t="t" r="r" b="b"/>
            <a:pathLst>
              <a:path w="1675765" h="908685">
                <a:moveTo>
                  <a:pt x="0" y="454278"/>
                </a:moveTo>
                <a:lnTo>
                  <a:pt x="10963" y="380608"/>
                </a:lnTo>
                <a:lnTo>
                  <a:pt x="42705" y="310717"/>
                </a:lnTo>
                <a:lnTo>
                  <a:pt x="65829" y="277481"/>
                </a:lnTo>
                <a:lnTo>
                  <a:pt x="93501" y="245540"/>
                </a:lnTo>
                <a:lnTo>
                  <a:pt x="125507" y="215013"/>
                </a:lnTo>
                <a:lnTo>
                  <a:pt x="161629" y="186016"/>
                </a:lnTo>
                <a:lnTo>
                  <a:pt x="201653" y="158666"/>
                </a:lnTo>
                <a:lnTo>
                  <a:pt x="245364" y="133080"/>
                </a:lnTo>
                <a:lnTo>
                  <a:pt x="292545" y="109375"/>
                </a:lnTo>
                <a:lnTo>
                  <a:pt x="342982" y="87668"/>
                </a:lnTo>
                <a:lnTo>
                  <a:pt x="396459" y="68077"/>
                </a:lnTo>
                <a:lnTo>
                  <a:pt x="452760" y="50718"/>
                </a:lnTo>
                <a:lnTo>
                  <a:pt x="511671" y="35708"/>
                </a:lnTo>
                <a:lnTo>
                  <a:pt x="572975" y="23165"/>
                </a:lnTo>
                <a:lnTo>
                  <a:pt x="636457" y="13206"/>
                </a:lnTo>
                <a:lnTo>
                  <a:pt x="701902" y="5947"/>
                </a:lnTo>
                <a:lnTo>
                  <a:pt x="769094" y="1506"/>
                </a:lnTo>
                <a:lnTo>
                  <a:pt x="837819" y="0"/>
                </a:lnTo>
                <a:lnTo>
                  <a:pt x="906525" y="1506"/>
                </a:lnTo>
                <a:lnTo>
                  <a:pt x="973704" y="5947"/>
                </a:lnTo>
                <a:lnTo>
                  <a:pt x="1039139" y="13206"/>
                </a:lnTo>
                <a:lnTo>
                  <a:pt x="1102614" y="23165"/>
                </a:lnTo>
                <a:lnTo>
                  <a:pt x="1163913" y="35708"/>
                </a:lnTo>
                <a:lnTo>
                  <a:pt x="1222821" y="50718"/>
                </a:lnTo>
                <a:lnTo>
                  <a:pt x="1279122" y="68077"/>
                </a:lnTo>
                <a:lnTo>
                  <a:pt x="1332600" y="87668"/>
                </a:lnTo>
                <a:lnTo>
                  <a:pt x="1383040" y="109375"/>
                </a:lnTo>
                <a:lnTo>
                  <a:pt x="1430226" y="133080"/>
                </a:lnTo>
                <a:lnTo>
                  <a:pt x="1473942" y="158666"/>
                </a:lnTo>
                <a:lnTo>
                  <a:pt x="1513972" y="186016"/>
                </a:lnTo>
                <a:lnTo>
                  <a:pt x="1550100" y="215013"/>
                </a:lnTo>
                <a:lnTo>
                  <a:pt x="1582112" y="245540"/>
                </a:lnTo>
                <a:lnTo>
                  <a:pt x="1609790" y="277481"/>
                </a:lnTo>
                <a:lnTo>
                  <a:pt x="1632920" y="310717"/>
                </a:lnTo>
                <a:lnTo>
                  <a:pt x="1651285" y="345132"/>
                </a:lnTo>
                <a:lnTo>
                  <a:pt x="1672860" y="417030"/>
                </a:lnTo>
                <a:lnTo>
                  <a:pt x="1675638" y="454278"/>
                </a:lnTo>
                <a:lnTo>
                  <a:pt x="1672860" y="491545"/>
                </a:lnTo>
                <a:lnTo>
                  <a:pt x="1651285" y="563467"/>
                </a:lnTo>
                <a:lnTo>
                  <a:pt x="1632920" y="597889"/>
                </a:lnTo>
                <a:lnTo>
                  <a:pt x="1609790" y="631130"/>
                </a:lnTo>
                <a:lnTo>
                  <a:pt x="1582112" y="663073"/>
                </a:lnTo>
                <a:lnTo>
                  <a:pt x="1550100" y="693600"/>
                </a:lnTo>
                <a:lnTo>
                  <a:pt x="1513972" y="722596"/>
                </a:lnTo>
                <a:lnTo>
                  <a:pt x="1473942" y="749943"/>
                </a:lnTo>
                <a:lnTo>
                  <a:pt x="1430226" y="775525"/>
                </a:lnTo>
                <a:lnTo>
                  <a:pt x="1383040" y="799225"/>
                </a:lnTo>
                <a:lnTo>
                  <a:pt x="1332600" y="820925"/>
                </a:lnTo>
                <a:lnTo>
                  <a:pt x="1279122" y="840511"/>
                </a:lnTo>
                <a:lnTo>
                  <a:pt x="1222821" y="857863"/>
                </a:lnTo>
                <a:lnTo>
                  <a:pt x="1163913" y="872867"/>
                </a:lnTo>
                <a:lnTo>
                  <a:pt x="1102614" y="885404"/>
                </a:lnTo>
                <a:lnTo>
                  <a:pt x="1039139" y="895358"/>
                </a:lnTo>
                <a:lnTo>
                  <a:pt x="973704" y="902613"/>
                </a:lnTo>
                <a:lnTo>
                  <a:pt x="906525" y="907052"/>
                </a:lnTo>
                <a:lnTo>
                  <a:pt x="837819" y="908557"/>
                </a:lnTo>
                <a:lnTo>
                  <a:pt x="769094" y="907052"/>
                </a:lnTo>
                <a:lnTo>
                  <a:pt x="701902" y="902613"/>
                </a:lnTo>
                <a:lnTo>
                  <a:pt x="636457" y="895358"/>
                </a:lnTo>
                <a:lnTo>
                  <a:pt x="572975" y="885404"/>
                </a:lnTo>
                <a:lnTo>
                  <a:pt x="511671" y="872867"/>
                </a:lnTo>
                <a:lnTo>
                  <a:pt x="452760" y="857863"/>
                </a:lnTo>
                <a:lnTo>
                  <a:pt x="396459" y="840511"/>
                </a:lnTo>
                <a:lnTo>
                  <a:pt x="342982" y="820925"/>
                </a:lnTo>
                <a:lnTo>
                  <a:pt x="292545" y="799225"/>
                </a:lnTo>
                <a:lnTo>
                  <a:pt x="245363" y="775525"/>
                </a:lnTo>
                <a:lnTo>
                  <a:pt x="201653" y="749943"/>
                </a:lnTo>
                <a:lnTo>
                  <a:pt x="161629" y="722596"/>
                </a:lnTo>
                <a:lnTo>
                  <a:pt x="125507" y="693600"/>
                </a:lnTo>
                <a:lnTo>
                  <a:pt x="93501" y="663073"/>
                </a:lnTo>
                <a:lnTo>
                  <a:pt x="65829" y="631130"/>
                </a:lnTo>
                <a:lnTo>
                  <a:pt x="42705" y="597889"/>
                </a:lnTo>
                <a:lnTo>
                  <a:pt x="24345" y="563467"/>
                </a:lnTo>
                <a:lnTo>
                  <a:pt x="2776" y="491545"/>
                </a:lnTo>
                <a:lnTo>
                  <a:pt x="0" y="454278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7612126" y="2601463"/>
            <a:ext cx="1391285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1925" marR="5080" indent="-14986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ome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cl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ur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 t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ad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20</a:t>
            </a:fld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74382" y="4572000"/>
          <a:ext cx="7164070" cy="2292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9519"/>
                <a:gridCol w="2727706"/>
                <a:gridCol w="2727578"/>
              </a:tblGrid>
              <a:tr h="378460">
                <a:tc>
                  <a:txBody>
                    <a:bodyPr/>
                    <a:lstStyle/>
                    <a:p>
                      <a:pPr/>
                      <a:endParaRPr sz="22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2000" spc="-135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rad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zio</a:t>
                      </a:r>
                      <a:r>
                        <a:rPr dirty="0" sz="2000" spc="5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l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e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IU</a:t>
                      </a:r>
                      <a:r>
                        <a:rPr dirty="0" sz="2000" spc="-90">
                          <a:latin typeface="Franklin Gothic Book"/>
                          <a:cs typeface="Franklin Gothic Book"/>
                        </a:rPr>
                        <a:t>P</a:t>
                      </a:r>
                      <a:r>
                        <a:rPr dirty="0" sz="2000" spc="-55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C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44449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2400">
                          <a:latin typeface="Comic Sans MS"/>
                          <a:cs typeface="Comic Sans MS"/>
                        </a:rPr>
                        <a:t>HCl</a:t>
                      </a:r>
                      <a:endParaRPr sz="24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2000" spc="-2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cido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clo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d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co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Clo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u</a:t>
                      </a:r>
                      <a:r>
                        <a:rPr dirty="0" sz="2000" spc="-20" b="1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 spc="-20" b="1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di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 id</a:t>
                      </a:r>
                      <a:r>
                        <a:rPr dirty="0" sz="2000" spc="-4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ogeno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36575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2400" spc="-5">
                          <a:latin typeface="Comic Sans MS"/>
                          <a:cs typeface="Comic Sans MS"/>
                        </a:rPr>
                        <a:t>HBr</a:t>
                      </a:r>
                      <a:endParaRPr sz="24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2000" spc="-2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cido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b</a:t>
                      </a:r>
                      <a:r>
                        <a:rPr dirty="0" sz="2000" spc="-35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om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d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co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B</a:t>
                      </a:r>
                      <a:r>
                        <a:rPr dirty="0" sz="2000" spc="-4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om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u</a:t>
                      </a:r>
                      <a:r>
                        <a:rPr dirty="0" sz="2000" spc="-20" b="1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 spc="-30" b="1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di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 id</a:t>
                      </a:r>
                      <a:r>
                        <a:rPr dirty="0" sz="2000" spc="-4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ogeno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2400">
                          <a:latin typeface="Comic Sans MS"/>
                          <a:cs typeface="Comic Sans MS"/>
                        </a:rPr>
                        <a:t>HI</a:t>
                      </a:r>
                      <a:endParaRPr sz="24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2000" spc="-2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cido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io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d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d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co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Io</a:t>
                      </a:r>
                      <a:r>
                        <a:rPr dirty="0" sz="2000" spc="5">
                          <a:latin typeface="Franklin Gothic Book"/>
                          <a:cs typeface="Franklin Gothic Book"/>
                        </a:rPr>
                        <a:t>d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u</a:t>
                      </a:r>
                      <a:r>
                        <a:rPr dirty="0" sz="2000" spc="-20" b="1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 spc="-30" b="1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di</a:t>
                      </a:r>
                      <a:r>
                        <a:rPr dirty="0" sz="2000" spc="-1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id</a:t>
                      </a:r>
                      <a:r>
                        <a:rPr dirty="0" sz="2000" spc="-4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ogeno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40532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2400">
                          <a:latin typeface="Comic Sans MS"/>
                          <a:cs typeface="Comic Sans MS"/>
                        </a:rPr>
                        <a:t>H</a:t>
                      </a:r>
                      <a:r>
                        <a:rPr dirty="0" baseline="-20833" sz="2400" spc="-7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dirty="0" sz="2400">
                          <a:latin typeface="Comic Sans MS"/>
                          <a:cs typeface="Comic Sans MS"/>
                        </a:rPr>
                        <a:t>S</a:t>
                      </a:r>
                      <a:endParaRPr sz="24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2000" spc="-2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cido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so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l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f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d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co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Solf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u</a:t>
                      </a:r>
                      <a:r>
                        <a:rPr dirty="0" sz="2000" spc="-20" b="1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 spc="-20" b="1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di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 id</a:t>
                      </a:r>
                      <a:r>
                        <a:rPr dirty="0" sz="2000" spc="-4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ogeno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6E6E6"/>
                    </a:solidFill>
                  </a:tcPr>
                </a:tc>
              </a:tr>
              <a:tr h="319844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2400">
                          <a:latin typeface="Comic Sans MS"/>
                          <a:cs typeface="Comic Sans MS"/>
                        </a:rPr>
                        <a:t>HCN</a:t>
                      </a:r>
                      <a:endParaRPr sz="2400">
                        <a:latin typeface="Comic Sans MS"/>
                        <a:cs typeface="Comic Sans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2000" spc="-2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cido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cia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d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 spc="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spc="10" b="1">
                          <a:latin typeface="Franklin Gothic Book"/>
                          <a:cs typeface="Franklin Gothic Book"/>
                        </a:rPr>
                        <a:t>c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Cia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u</a:t>
                      </a:r>
                      <a:r>
                        <a:rPr dirty="0" sz="2000" spc="-20" b="1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 b="1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 spc="-5" b="1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di</a:t>
                      </a:r>
                      <a:r>
                        <a:rPr dirty="0" sz="2000" spc="-1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id</a:t>
                      </a:r>
                      <a:r>
                        <a:rPr dirty="0" sz="2000" spc="-4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ogeno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22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58739" y="2762866"/>
            <a:ext cx="2148840" cy="640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2200" spc="-290">
                <a:latin typeface="Franklin Gothic Book"/>
                <a:cs typeface="Franklin Gothic Book"/>
              </a:rPr>
              <a:t>L</a:t>
            </a:r>
            <a:r>
              <a:rPr dirty="0" sz="2200" spc="-10">
                <a:latin typeface="Franklin Gothic Book"/>
                <a:cs typeface="Franklin Gothic Book"/>
              </a:rPr>
              <a:t>’anione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ha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25">
                <a:latin typeface="Franklin Gothic Book"/>
                <a:cs typeface="Franklin Gothic Book"/>
              </a:rPr>
              <a:t>c</a:t>
            </a:r>
            <a:r>
              <a:rPr dirty="0" sz="2200" spc="-10">
                <a:latin typeface="Franklin Gothic Book"/>
                <a:cs typeface="Franklin Gothic Book"/>
              </a:rPr>
              <a:t>arica</a:t>
            </a:r>
            <a:endParaRPr sz="2200">
              <a:latin typeface="Franklin Gothic Book"/>
              <a:cs typeface="Franklin Gothic Book"/>
            </a:endParaRPr>
          </a:p>
          <a:p>
            <a:pPr algn="ctr">
              <a:lnSpc>
                <a:spcPct val="100000"/>
              </a:lnSpc>
              <a:tabLst>
                <a:tab pos="372745" algn="l"/>
              </a:tabLst>
            </a:pPr>
            <a:r>
              <a:rPr dirty="0" sz="2200" spc="-5">
                <a:latin typeface="Franklin Gothic Book"/>
                <a:cs typeface="Franklin Gothic Book"/>
              </a:rPr>
              <a:t>-</a:t>
            </a:r>
            <a:r>
              <a:rPr dirty="0" sz="2200" spc="-15">
                <a:latin typeface="Franklin Gothic Book"/>
                <a:cs typeface="Franklin Gothic Book"/>
              </a:rPr>
              <a:t>1</a:t>
            </a:r>
            <a:r>
              <a:rPr dirty="0" sz="2200">
                <a:latin typeface="Franklin Gothic Book"/>
                <a:cs typeface="Franklin Gothic Book"/>
              </a:rPr>
              <a:t>	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-2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2988" y="4696845"/>
            <a:ext cx="1645920" cy="737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41275">
              <a:lnSpc>
                <a:spcPct val="100000"/>
              </a:lnSpc>
            </a:pPr>
            <a:r>
              <a:rPr dirty="0" sz="2400">
                <a:latin typeface="Comic Sans MS"/>
                <a:cs typeface="Comic Sans MS"/>
              </a:rPr>
              <a:t>H</a:t>
            </a:r>
            <a:r>
              <a:rPr dirty="0" baseline="-20833" sz="2400" spc="-22">
                <a:latin typeface="Comic Sans MS"/>
                <a:cs typeface="Comic Sans MS"/>
              </a:rPr>
              <a:t>2</a:t>
            </a:r>
            <a:r>
              <a:rPr dirty="0" sz="2400">
                <a:latin typeface="Comic Sans MS"/>
                <a:cs typeface="Comic Sans MS"/>
              </a:rPr>
              <a:t>S</a:t>
            </a:r>
            <a:endParaRPr sz="24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840"/>
              </a:spcBef>
            </a:pPr>
            <a:r>
              <a:rPr dirty="0" sz="2000" spc="-2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cido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f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10" b="1">
                <a:latin typeface="Franklin Gothic Book"/>
                <a:cs typeface="Franklin Gothic Book"/>
              </a:rPr>
              <a:t>d</a:t>
            </a:r>
            <a:r>
              <a:rPr dirty="0" sz="2000" spc="5" b="1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co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2420" y="3507490"/>
            <a:ext cx="44577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Comic Sans MS"/>
                <a:cs typeface="Comic Sans MS"/>
              </a:rPr>
              <a:t>HF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pc="-25" b="0">
                <a:latin typeface="Franklin Gothic Book"/>
                <a:cs typeface="Franklin Gothic Book"/>
              </a:rPr>
              <a:t>Nom</a:t>
            </a:r>
            <a:r>
              <a:rPr dirty="0" spc="-15" b="0">
                <a:latin typeface="Franklin Gothic Book"/>
                <a:cs typeface="Franklin Gothic Book"/>
              </a:rPr>
              <a:t>e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de</a:t>
            </a:r>
            <a:r>
              <a:rPr dirty="0" spc="-30" b="0">
                <a:latin typeface="Franklin Gothic Book"/>
                <a:cs typeface="Franklin Gothic Book"/>
              </a:rPr>
              <a:t>g</a:t>
            </a:r>
            <a:r>
              <a:rPr dirty="0" spc="-10" b="0">
                <a:latin typeface="Franklin Gothic Book"/>
                <a:cs typeface="Franklin Gothic Book"/>
              </a:rPr>
              <a:t>li</a:t>
            </a:r>
            <a:r>
              <a:rPr dirty="0" spc="25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an</a:t>
            </a:r>
            <a:r>
              <a:rPr dirty="0" spc="-25" b="0">
                <a:latin typeface="Franklin Gothic Book"/>
                <a:cs typeface="Franklin Gothic Book"/>
              </a:rPr>
              <a:t>i</a:t>
            </a:r>
            <a:r>
              <a:rPr dirty="0" spc="-15" b="0">
                <a:latin typeface="Franklin Gothic Book"/>
                <a:cs typeface="Franklin Gothic Book"/>
              </a:rPr>
              <a:t>oni</a:t>
            </a:r>
            <a:r>
              <a:rPr dirty="0" spc="-15" b="0">
                <a:latin typeface="Franklin Gothic Book"/>
                <a:cs typeface="Franklin Gothic Book"/>
              </a:rPr>
              <a:t> d</a:t>
            </a:r>
            <a:r>
              <a:rPr dirty="0" spc="-25" b="0">
                <a:latin typeface="Franklin Gothic Book"/>
                <a:cs typeface="Franklin Gothic Book"/>
              </a:rPr>
              <a:t>e</a:t>
            </a:r>
            <a:r>
              <a:rPr dirty="0" spc="-10" b="0">
                <a:latin typeface="Franklin Gothic Book"/>
                <a:cs typeface="Franklin Gothic Book"/>
              </a:rPr>
              <a:t>ri</a:t>
            </a:r>
            <a:r>
              <a:rPr dirty="0" spc="-45" b="0">
                <a:latin typeface="Franklin Gothic Book"/>
                <a:cs typeface="Franklin Gothic Book"/>
              </a:rPr>
              <a:t>v</a:t>
            </a:r>
            <a:r>
              <a:rPr dirty="0" spc="-10" b="0">
                <a:latin typeface="Franklin Gothic Book"/>
                <a:cs typeface="Franklin Gothic Book"/>
              </a:rPr>
              <a:t>ati</a:t>
            </a:r>
            <a:r>
              <a:rPr dirty="0" spc="1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d</a:t>
            </a:r>
            <a:r>
              <a:rPr dirty="0" spc="-30" b="0">
                <a:latin typeface="Franklin Gothic Book"/>
                <a:cs typeface="Franklin Gothic Book"/>
              </a:rPr>
              <a:t>a</a:t>
            </a:r>
            <a:r>
              <a:rPr dirty="0" spc="-15" b="0">
                <a:latin typeface="Franklin Gothic Book"/>
                <a:cs typeface="Franklin Gothic Book"/>
              </a:rPr>
              <a:t>gl</a:t>
            </a:r>
            <a:r>
              <a:rPr dirty="0" spc="-10" b="0">
                <a:latin typeface="Franklin Gothic Book"/>
                <a:cs typeface="Franklin Gothic Book"/>
              </a:rPr>
              <a:t>i</a:t>
            </a:r>
            <a:r>
              <a:rPr dirty="0" spc="1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i</a:t>
            </a:r>
            <a:r>
              <a:rPr dirty="0" spc="-25" b="0">
                <a:latin typeface="Franklin Gothic Book"/>
                <a:cs typeface="Franklin Gothic Book"/>
              </a:rPr>
              <a:t>d</a:t>
            </a:r>
            <a:r>
              <a:rPr dirty="0" spc="-15" b="0">
                <a:latin typeface="Franklin Gothic Book"/>
                <a:cs typeface="Franklin Gothic Book"/>
              </a:rPr>
              <a:t>racidi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300342" y="4921485"/>
            <a:ext cx="553085" cy="340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Comic Sans MS"/>
                <a:cs typeface="Comic Sans MS"/>
              </a:rPr>
              <a:t>+</a:t>
            </a:r>
            <a:r>
              <a:rPr dirty="0" sz="2400" spc="-15">
                <a:latin typeface="Comic Sans MS"/>
                <a:cs typeface="Comic Sans MS"/>
              </a:rPr>
              <a:t> </a:t>
            </a:r>
            <a:r>
              <a:rPr dirty="0" sz="2400" spc="-10">
                <a:latin typeface="Comic Sans MS"/>
                <a:cs typeface="Comic Sans MS"/>
              </a:rPr>
              <a:t>e</a:t>
            </a:r>
            <a:r>
              <a:rPr dirty="0" baseline="24305" sz="2400" spc="-15" b="1">
                <a:latin typeface="Comic Sans MS"/>
                <a:cs typeface="Comic Sans MS"/>
              </a:rPr>
              <a:t>-</a:t>
            </a:r>
            <a:endParaRPr baseline="24305" sz="2400">
              <a:latin typeface="Comic Sans MS"/>
              <a:cs typeface="Comic Sans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75992" y="3608578"/>
            <a:ext cx="242570" cy="160020"/>
          </a:xfrm>
          <a:custGeom>
            <a:avLst/>
            <a:gdLst/>
            <a:ahLst/>
            <a:cxnLst/>
            <a:rect l="l" t="t" r="r" b="b"/>
            <a:pathLst>
              <a:path w="242569" h="160020">
                <a:moveTo>
                  <a:pt x="0" y="40005"/>
                </a:moveTo>
                <a:lnTo>
                  <a:pt x="162559" y="40005"/>
                </a:lnTo>
                <a:lnTo>
                  <a:pt x="162559" y="0"/>
                </a:lnTo>
                <a:lnTo>
                  <a:pt x="242443" y="79883"/>
                </a:lnTo>
                <a:lnTo>
                  <a:pt x="162559" y="159766"/>
                </a:lnTo>
                <a:lnTo>
                  <a:pt x="162559" y="119761"/>
                </a:lnTo>
                <a:lnTo>
                  <a:pt x="0" y="119761"/>
                </a:lnTo>
                <a:lnTo>
                  <a:pt x="0" y="40005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065908" y="4765294"/>
            <a:ext cx="242570" cy="160020"/>
          </a:xfrm>
          <a:custGeom>
            <a:avLst/>
            <a:gdLst/>
            <a:ahLst/>
            <a:cxnLst/>
            <a:rect l="l" t="t" r="r" b="b"/>
            <a:pathLst>
              <a:path w="242569" h="160020">
                <a:moveTo>
                  <a:pt x="0" y="39877"/>
                </a:moveTo>
                <a:lnTo>
                  <a:pt x="162560" y="39877"/>
                </a:lnTo>
                <a:lnTo>
                  <a:pt x="162560" y="0"/>
                </a:lnTo>
                <a:lnTo>
                  <a:pt x="242443" y="79755"/>
                </a:lnTo>
                <a:lnTo>
                  <a:pt x="162560" y="159638"/>
                </a:lnTo>
                <a:lnTo>
                  <a:pt x="162560" y="119760"/>
                </a:lnTo>
                <a:lnTo>
                  <a:pt x="0" y="119760"/>
                </a:lnTo>
                <a:lnTo>
                  <a:pt x="0" y="39877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697607" y="4686154"/>
            <a:ext cx="1329055" cy="7226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Comic Sans MS"/>
                <a:cs typeface="Comic Sans MS"/>
              </a:rPr>
              <a:t>2</a:t>
            </a:r>
            <a:r>
              <a:rPr dirty="0" sz="2400">
                <a:latin typeface="Comic Sans MS"/>
                <a:cs typeface="Comic Sans MS"/>
              </a:rPr>
              <a:t>H</a:t>
            </a:r>
            <a:r>
              <a:rPr dirty="0" baseline="24305" sz="2400" spc="-15">
                <a:latin typeface="Comic Sans MS"/>
                <a:cs typeface="Comic Sans MS"/>
              </a:rPr>
              <a:t>+</a:t>
            </a:r>
            <a:r>
              <a:rPr dirty="0" baseline="24305" sz="2400" spc="345">
                <a:latin typeface="Comic Sans MS"/>
                <a:cs typeface="Comic Sans MS"/>
              </a:rPr>
              <a:t> </a:t>
            </a:r>
            <a:r>
              <a:rPr dirty="0" sz="2400">
                <a:latin typeface="Comic Sans MS"/>
                <a:cs typeface="Comic Sans MS"/>
              </a:rPr>
              <a:t>+</a:t>
            </a:r>
            <a:r>
              <a:rPr dirty="0" sz="2400" spc="-15">
                <a:latin typeface="Comic Sans MS"/>
                <a:cs typeface="Comic Sans MS"/>
              </a:rPr>
              <a:t> </a:t>
            </a:r>
            <a:r>
              <a:rPr dirty="0" sz="2400" b="1">
                <a:latin typeface="Comic Sans MS"/>
                <a:cs typeface="Comic Sans MS"/>
              </a:rPr>
              <a:t>S</a:t>
            </a:r>
            <a:r>
              <a:rPr dirty="0" baseline="24305" sz="2400" spc="-22" b="1">
                <a:latin typeface="Comic Sans MS"/>
                <a:cs typeface="Comic Sans MS"/>
              </a:rPr>
              <a:t>2</a:t>
            </a:r>
            <a:r>
              <a:rPr dirty="0" baseline="24305" sz="2400" spc="-15" b="1">
                <a:latin typeface="Comic Sans MS"/>
                <a:cs typeface="Comic Sans MS"/>
              </a:rPr>
              <a:t>-</a:t>
            </a:r>
            <a:endParaRPr baseline="24305" sz="2400">
              <a:latin typeface="Comic Sans MS"/>
              <a:cs typeface="Comic Sans MS"/>
            </a:endParaRPr>
          </a:p>
          <a:p>
            <a:pPr marL="373380">
              <a:lnSpc>
                <a:spcPct val="100000"/>
              </a:lnSpc>
              <a:spcBef>
                <a:spcPts val="640"/>
              </a:spcBef>
            </a:pP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f</a:t>
            </a:r>
            <a:r>
              <a:rPr dirty="0" sz="2000" b="1">
                <a:latin typeface="Franklin Gothic Book"/>
                <a:cs typeface="Franklin Gothic Book"/>
              </a:rPr>
              <a:t>u</a:t>
            </a:r>
            <a:r>
              <a:rPr dirty="0" sz="2000" spc="-20" b="1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26842" y="4039877"/>
            <a:ext cx="86550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fl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r</a:t>
            </a:r>
            <a:r>
              <a:rPr dirty="0" sz="2000" spc="5" b="1">
                <a:latin typeface="Franklin Gothic Book"/>
                <a:cs typeface="Franklin Gothic Book"/>
              </a:rPr>
              <a:t>u</a:t>
            </a:r>
            <a:r>
              <a:rPr dirty="0" sz="2000" spc="-25" b="1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80591" y="6028185"/>
            <a:ext cx="52895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Comic Sans MS"/>
                <a:cs typeface="Comic Sans MS"/>
              </a:rPr>
              <a:t>HCl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973960" y="6128892"/>
            <a:ext cx="242570" cy="160020"/>
          </a:xfrm>
          <a:custGeom>
            <a:avLst/>
            <a:gdLst/>
            <a:ahLst/>
            <a:cxnLst/>
            <a:rect l="l" t="t" r="r" b="b"/>
            <a:pathLst>
              <a:path w="242569" h="160020">
                <a:moveTo>
                  <a:pt x="0" y="39916"/>
                </a:moveTo>
                <a:lnTo>
                  <a:pt x="162687" y="39916"/>
                </a:lnTo>
                <a:lnTo>
                  <a:pt x="162687" y="0"/>
                </a:lnTo>
                <a:lnTo>
                  <a:pt x="242443" y="79832"/>
                </a:lnTo>
                <a:lnTo>
                  <a:pt x="162687" y="159664"/>
                </a:lnTo>
                <a:lnTo>
                  <a:pt x="162687" y="119748"/>
                </a:lnTo>
                <a:lnTo>
                  <a:pt x="0" y="119748"/>
                </a:lnTo>
                <a:lnTo>
                  <a:pt x="0" y="39916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686050" y="6049867"/>
            <a:ext cx="1080770" cy="7912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Comic Sans MS"/>
                <a:cs typeface="Comic Sans MS"/>
              </a:rPr>
              <a:t>H</a:t>
            </a:r>
            <a:r>
              <a:rPr dirty="0" baseline="24305" sz="2400" spc="-15">
                <a:latin typeface="Comic Sans MS"/>
                <a:cs typeface="Comic Sans MS"/>
              </a:rPr>
              <a:t>+</a:t>
            </a:r>
            <a:r>
              <a:rPr dirty="0" baseline="24305" sz="2400" spc="337">
                <a:latin typeface="Comic Sans MS"/>
                <a:cs typeface="Comic Sans MS"/>
              </a:rPr>
              <a:t> </a:t>
            </a:r>
            <a:r>
              <a:rPr dirty="0" sz="2400">
                <a:latin typeface="Comic Sans MS"/>
                <a:cs typeface="Comic Sans MS"/>
              </a:rPr>
              <a:t>+</a:t>
            </a:r>
            <a:r>
              <a:rPr dirty="0" sz="2400" spc="-10">
                <a:latin typeface="Comic Sans MS"/>
                <a:cs typeface="Comic Sans MS"/>
              </a:rPr>
              <a:t> </a:t>
            </a:r>
            <a:r>
              <a:rPr dirty="0" sz="2400" b="1">
                <a:latin typeface="Comic Sans MS"/>
                <a:cs typeface="Comic Sans MS"/>
              </a:rPr>
              <a:t>Cl</a:t>
            </a:r>
            <a:r>
              <a:rPr dirty="0" baseline="24305" sz="2400" spc="-15" b="1">
                <a:latin typeface="Comic Sans MS"/>
                <a:cs typeface="Comic Sans MS"/>
              </a:rPr>
              <a:t>-</a:t>
            </a:r>
            <a:endParaRPr baseline="24305" sz="2400">
              <a:latin typeface="Comic Sans MS"/>
              <a:cs typeface="Comic Sans MS"/>
            </a:endParaRPr>
          </a:p>
          <a:p>
            <a:pPr marL="251460">
              <a:lnSpc>
                <a:spcPct val="100000"/>
              </a:lnSpc>
              <a:spcBef>
                <a:spcPts val="1180"/>
              </a:spcBef>
            </a:pPr>
            <a:r>
              <a:rPr dirty="0" sz="2000">
                <a:latin typeface="Franklin Gothic Book"/>
                <a:cs typeface="Franklin Gothic Book"/>
              </a:rPr>
              <a:t>clo</a:t>
            </a:r>
            <a:r>
              <a:rPr dirty="0" sz="2000" spc="-5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u</a:t>
            </a:r>
            <a:r>
              <a:rPr dirty="0" sz="2000" spc="-25" b="1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434838" y="5039321"/>
            <a:ext cx="88900" cy="83820"/>
          </a:xfrm>
          <a:custGeom>
            <a:avLst/>
            <a:gdLst/>
            <a:ahLst/>
            <a:cxnLst/>
            <a:rect l="l" t="t" r="r" b="b"/>
            <a:pathLst>
              <a:path w="88900" h="83820">
                <a:moveTo>
                  <a:pt x="32023" y="0"/>
                </a:moveTo>
                <a:lnTo>
                  <a:pt x="19193" y="5884"/>
                </a:lnTo>
                <a:lnTo>
                  <a:pt x="9054" y="15183"/>
                </a:lnTo>
                <a:lnTo>
                  <a:pt x="2394" y="27124"/>
                </a:lnTo>
                <a:lnTo>
                  <a:pt x="0" y="40932"/>
                </a:lnTo>
                <a:lnTo>
                  <a:pt x="98" y="43800"/>
                </a:lnTo>
                <a:lnTo>
                  <a:pt x="20475" y="76017"/>
                </a:lnTo>
                <a:lnTo>
                  <a:pt x="50225" y="83403"/>
                </a:lnTo>
                <a:lnTo>
                  <a:pt x="62749" y="79931"/>
                </a:lnTo>
                <a:lnTo>
                  <a:pt x="73458" y="72857"/>
                </a:lnTo>
                <a:lnTo>
                  <a:pt x="81731" y="62416"/>
                </a:lnTo>
                <a:lnTo>
                  <a:pt x="86943" y="48840"/>
                </a:lnTo>
                <a:lnTo>
                  <a:pt x="88474" y="32363"/>
                </a:lnTo>
                <a:lnTo>
                  <a:pt x="84069" y="21406"/>
                </a:lnTo>
                <a:lnTo>
                  <a:pt x="76130" y="12157"/>
                </a:lnTo>
                <a:lnTo>
                  <a:pt x="64749" y="5150"/>
                </a:lnTo>
                <a:lnTo>
                  <a:pt x="50017" y="919"/>
                </a:lnTo>
                <a:lnTo>
                  <a:pt x="320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434838" y="4934696"/>
            <a:ext cx="88900" cy="83820"/>
          </a:xfrm>
          <a:custGeom>
            <a:avLst/>
            <a:gdLst/>
            <a:ahLst/>
            <a:cxnLst/>
            <a:rect l="l" t="t" r="r" b="b"/>
            <a:pathLst>
              <a:path w="88900" h="83820">
                <a:moveTo>
                  <a:pt x="31944" y="0"/>
                </a:moveTo>
                <a:lnTo>
                  <a:pt x="19143" y="5901"/>
                </a:lnTo>
                <a:lnTo>
                  <a:pt x="9030" y="15216"/>
                </a:lnTo>
                <a:lnTo>
                  <a:pt x="2388" y="27183"/>
                </a:lnTo>
                <a:lnTo>
                  <a:pt x="0" y="41036"/>
                </a:lnTo>
                <a:lnTo>
                  <a:pt x="95" y="43858"/>
                </a:lnTo>
                <a:lnTo>
                  <a:pt x="34018" y="81530"/>
                </a:lnTo>
                <a:lnTo>
                  <a:pt x="50271" y="83376"/>
                </a:lnTo>
                <a:lnTo>
                  <a:pt x="62781" y="79912"/>
                </a:lnTo>
                <a:lnTo>
                  <a:pt x="73476" y="72855"/>
                </a:lnTo>
                <a:lnTo>
                  <a:pt x="81733" y="62422"/>
                </a:lnTo>
                <a:lnTo>
                  <a:pt x="86930" y="48832"/>
                </a:lnTo>
                <a:lnTo>
                  <a:pt x="88446" y="32302"/>
                </a:lnTo>
                <a:lnTo>
                  <a:pt x="84014" y="21340"/>
                </a:lnTo>
                <a:lnTo>
                  <a:pt x="76060" y="12102"/>
                </a:lnTo>
                <a:lnTo>
                  <a:pt x="64672" y="5114"/>
                </a:lnTo>
                <a:lnTo>
                  <a:pt x="49938" y="904"/>
                </a:lnTo>
                <a:lnTo>
                  <a:pt x="319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993384" y="5024960"/>
            <a:ext cx="88900" cy="83820"/>
          </a:xfrm>
          <a:custGeom>
            <a:avLst/>
            <a:gdLst/>
            <a:ahLst/>
            <a:cxnLst/>
            <a:rect l="l" t="t" r="r" b="b"/>
            <a:pathLst>
              <a:path w="88900" h="83820">
                <a:moveTo>
                  <a:pt x="32068" y="0"/>
                </a:moveTo>
                <a:lnTo>
                  <a:pt x="19248" y="5859"/>
                </a:lnTo>
                <a:lnTo>
                  <a:pt x="9092" y="15139"/>
                </a:lnTo>
                <a:lnTo>
                  <a:pt x="2407" y="27084"/>
                </a:lnTo>
                <a:lnTo>
                  <a:pt x="0" y="40942"/>
                </a:lnTo>
                <a:lnTo>
                  <a:pt x="109" y="43956"/>
                </a:lnTo>
                <a:lnTo>
                  <a:pt x="34177" y="81553"/>
                </a:lnTo>
                <a:lnTo>
                  <a:pt x="50400" y="83395"/>
                </a:lnTo>
                <a:lnTo>
                  <a:pt x="62929" y="79892"/>
                </a:lnTo>
                <a:lnTo>
                  <a:pt x="73627" y="72801"/>
                </a:lnTo>
                <a:lnTo>
                  <a:pt x="81879" y="62351"/>
                </a:lnTo>
                <a:lnTo>
                  <a:pt x="87071" y="48771"/>
                </a:lnTo>
                <a:lnTo>
                  <a:pt x="88590" y="32290"/>
                </a:lnTo>
                <a:lnTo>
                  <a:pt x="84174" y="21327"/>
                </a:lnTo>
                <a:lnTo>
                  <a:pt x="76225" y="12096"/>
                </a:lnTo>
                <a:lnTo>
                  <a:pt x="64833" y="5118"/>
                </a:lnTo>
                <a:lnTo>
                  <a:pt x="50085" y="912"/>
                </a:lnTo>
                <a:lnTo>
                  <a:pt x="320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678423" y="4673734"/>
            <a:ext cx="88900" cy="83820"/>
          </a:xfrm>
          <a:custGeom>
            <a:avLst/>
            <a:gdLst/>
            <a:ahLst/>
            <a:cxnLst/>
            <a:rect l="l" t="t" r="r" b="b"/>
            <a:pathLst>
              <a:path w="88900" h="83820">
                <a:moveTo>
                  <a:pt x="31978" y="0"/>
                </a:moveTo>
                <a:lnTo>
                  <a:pt x="19177" y="5912"/>
                </a:lnTo>
                <a:lnTo>
                  <a:pt x="9052" y="15225"/>
                </a:lnTo>
                <a:lnTo>
                  <a:pt x="2395" y="27179"/>
                </a:lnTo>
                <a:lnTo>
                  <a:pt x="0" y="41013"/>
                </a:lnTo>
                <a:lnTo>
                  <a:pt x="106" y="43983"/>
                </a:lnTo>
                <a:lnTo>
                  <a:pt x="34199" y="81511"/>
                </a:lnTo>
                <a:lnTo>
                  <a:pt x="50458" y="83346"/>
                </a:lnTo>
                <a:lnTo>
                  <a:pt x="62951" y="79867"/>
                </a:lnTo>
                <a:lnTo>
                  <a:pt x="73628" y="72801"/>
                </a:lnTo>
                <a:lnTo>
                  <a:pt x="81869" y="62359"/>
                </a:lnTo>
                <a:lnTo>
                  <a:pt x="87052" y="48757"/>
                </a:lnTo>
                <a:lnTo>
                  <a:pt x="88557" y="32208"/>
                </a:lnTo>
                <a:lnTo>
                  <a:pt x="84108" y="21268"/>
                </a:lnTo>
                <a:lnTo>
                  <a:pt x="76142" y="12051"/>
                </a:lnTo>
                <a:lnTo>
                  <a:pt x="64742" y="5084"/>
                </a:lnTo>
                <a:lnTo>
                  <a:pt x="49992" y="891"/>
                </a:lnTo>
                <a:lnTo>
                  <a:pt x="3197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795009" y="4673711"/>
            <a:ext cx="88900" cy="83820"/>
          </a:xfrm>
          <a:custGeom>
            <a:avLst/>
            <a:gdLst/>
            <a:ahLst/>
            <a:cxnLst/>
            <a:rect l="l" t="t" r="r" b="b"/>
            <a:pathLst>
              <a:path w="88900" h="83820">
                <a:moveTo>
                  <a:pt x="31990" y="0"/>
                </a:moveTo>
                <a:lnTo>
                  <a:pt x="19199" y="5901"/>
                </a:lnTo>
                <a:lnTo>
                  <a:pt x="9068" y="15216"/>
                </a:lnTo>
                <a:lnTo>
                  <a:pt x="2401" y="27183"/>
                </a:lnTo>
                <a:lnTo>
                  <a:pt x="0" y="41036"/>
                </a:lnTo>
                <a:lnTo>
                  <a:pt x="95" y="43852"/>
                </a:lnTo>
                <a:lnTo>
                  <a:pt x="20522" y="76025"/>
                </a:lnTo>
                <a:lnTo>
                  <a:pt x="50267" y="83380"/>
                </a:lnTo>
                <a:lnTo>
                  <a:pt x="62815" y="79921"/>
                </a:lnTo>
                <a:lnTo>
                  <a:pt x="73517" y="72868"/>
                </a:lnTo>
                <a:lnTo>
                  <a:pt x="81763" y="62440"/>
                </a:lnTo>
                <a:lnTo>
                  <a:pt x="86946" y="48855"/>
                </a:lnTo>
                <a:lnTo>
                  <a:pt x="88458" y="32331"/>
                </a:lnTo>
                <a:lnTo>
                  <a:pt x="84052" y="21361"/>
                </a:lnTo>
                <a:lnTo>
                  <a:pt x="76125" y="12114"/>
                </a:lnTo>
                <a:lnTo>
                  <a:pt x="64754" y="5120"/>
                </a:lnTo>
                <a:lnTo>
                  <a:pt x="50017" y="906"/>
                </a:lnTo>
                <a:lnTo>
                  <a:pt x="31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660897" y="5236321"/>
            <a:ext cx="88900" cy="83820"/>
          </a:xfrm>
          <a:custGeom>
            <a:avLst/>
            <a:gdLst/>
            <a:ahLst/>
            <a:cxnLst/>
            <a:rect l="l" t="t" r="r" b="b"/>
            <a:pathLst>
              <a:path w="88900" h="83820">
                <a:moveTo>
                  <a:pt x="31944" y="0"/>
                </a:moveTo>
                <a:lnTo>
                  <a:pt x="19143" y="5901"/>
                </a:lnTo>
                <a:lnTo>
                  <a:pt x="9030" y="15216"/>
                </a:lnTo>
                <a:lnTo>
                  <a:pt x="2388" y="27183"/>
                </a:lnTo>
                <a:lnTo>
                  <a:pt x="0" y="41036"/>
                </a:lnTo>
                <a:lnTo>
                  <a:pt x="95" y="43858"/>
                </a:lnTo>
                <a:lnTo>
                  <a:pt x="34018" y="81530"/>
                </a:lnTo>
                <a:lnTo>
                  <a:pt x="50271" y="83376"/>
                </a:lnTo>
                <a:lnTo>
                  <a:pt x="62781" y="79912"/>
                </a:lnTo>
                <a:lnTo>
                  <a:pt x="73476" y="72855"/>
                </a:lnTo>
                <a:lnTo>
                  <a:pt x="81733" y="62422"/>
                </a:lnTo>
                <a:lnTo>
                  <a:pt x="86930" y="48832"/>
                </a:lnTo>
                <a:lnTo>
                  <a:pt x="88446" y="32302"/>
                </a:lnTo>
                <a:lnTo>
                  <a:pt x="84014" y="21340"/>
                </a:lnTo>
                <a:lnTo>
                  <a:pt x="76060" y="12102"/>
                </a:lnTo>
                <a:lnTo>
                  <a:pt x="64672" y="5114"/>
                </a:lnTo>
                <a:lnTo>
                  <a:pt x="49938" y="904"/>
                </a:lnTo>
                <a:lnTo>
                  <a:pt x="319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777357" y="5236321"/>
            <a:ext cx="88900" cy="83820"/>
          </a:xfrm>
          <a:custGeom>
            <a:avLst/>
            <a:gdLst/>
            <a:ahLst/>
            <a:cxnLst/>
            <a:rect l="l" t="t" r="r" b="b"/>
            <a:pathLst>
              <a:path w="88900" h="83820">
                <a:moveTo>
                  <a:pt x="31990" y="0"/>
                </a:moveTo>
                <a:lnTo>
                  <a:pt x="19199" y="5901"/>
                </a:lnTo>
                <a:lnTo>
                  <a:pt x="9068" y="15216"/>
                </a:lnTo>
                <a:lnTo>
                  <a:pt x="2401" y="27183"/>
                </a:lnTo>
                <a:lnTo>
                  <a:pt x="0" y="41036"/>
                </a:lnTo>
                <a:lnTo>
                  <a:pt x="105" y="43985"/>
                </a:lnTo>
                <a:lnTo>
                  <a:pt x="34175" y="81529"/>
                </a:lnTo>
                <a:lnTo>
                  <a:pt x="50423" y="83361"/>
                </a:lnTo>
                <a:lnTo>
                  <a:pt x="62946" y="79870"/>
                </a:lnTo>
                <a:lnTo>
                  <a:pt x="73635" y="72800"/>
                </a:lnTo>
                <a:lnTo>
                  <a:pt x="81877" y="62364"/>
                </a:lnTo>
                <a:lnTo>
                  <a:pt x="87057" y="48776"/>
                </a:lnTo>
                <a:lnTo>
                  <a:pt x="88561" y="32250"/>
                </a:lnTo>
                <a:lnTo>
                  <a:pt x="84117" y="21304"/>
                </a:lnTo>
                <a:lnTo>
                  <a:pt x="76153" y="12080"/>
                </a:lnTo>
                <a:lnTo>
                  <a:pt x="64754" y="5104"/>
                </a:lnTo>
                <a:lnTo>
                  <a:pt x="50005" y="902"/>
                </a:lnTo>
                <a:lnTo>
                  <a:pt x="31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5691378" y="4880212"/>
            <a:ext cx="24130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0">
                <a:latin typeface="Comic Sans MS"/>
                <a:cs typeface="Comic Sans MS"/>
              </a:rPr>
              <a:t>F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843910" y="3535788"/>
            <a:ext cx="992505" cy="340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Comic Sans MS"/>
                <a:cs typeface="Comic Sans MS"/>
              </a:rPr>
              <a:t>H</a:t>
            </a:r>
            <a:r>
              <a:rPr dirty="0" baseline="24305" sz="2400" spc="-15">
                <a:latin typeface="Comic Sans MS"/>
                <a:cs typeface="Comic Sans MS"/>
              </a:rPr>
              <a:t>+</a:t>
            </a:r>
            <a:r>
              <a:rPr dirty="0" baseline="24305" sz="2400" spc="345">
                <a:latin typeface="Comic Sans MS"/>
                <a:cs typeface="Comic Sans MS"/>
              </a:rPr>
              <a:t> </a:t>
            </a:r>
            <a:r>
              <a:rPr dirty="0" sz="2400">
                <a:latin typeface="Comic Sans MS"/>
                <a:cs typeface="Comic Sans MS"/>
              </a:rPr>
              <a:t>+</a:t>
            </a:r>
            <a:r>
              <a:rPr dirty="0" sz="2400" spc="-15">
                <a:latin typeface="Comic Sans MS"/>
                <a:cs typeface="Comic Sans MS"/>
              </a:rPr>
              <a:t> </a:t>
            </a:r>
            <a:r>
              <a:rPr dirty="0" sz="2400" spc="-20" b="1">
                <a:latin typeface="Comic Sans MS"/>
                <a:cs typeface="Comic Sans MS"/>
              </a:rPr>
              <a:t>F</a:t>
            </a:r>
            <a:r>
              <a:rPr dirty="0" baseline="24305" sz="2400" spc="-15" b="1">
                <a:latin typeface="Comic Sans MS"/>
                <a:cs typeface="Comic Sans MS"/>
              </a:rPr>
              <a:t>-</a:t>
            </a:r>
            <a:endParaRPr baseline="24305" sz="2400">
              <a:latin typeface="Comic Sans MS"/>
              <a:cs typeface="Comic Sans M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090918" y="5016372"/>
            <a:ext cx="242570" cy="160020"/>
          </a:xfrm>
          <a:custGeom>
            <a:avLst/>
            <a:gdLst/>
            <a:ahLst/>
            <a:cxnLst/>
            <a:rect l="l" t="t" r="r" b="b"/>
            <a:pathLst>
              <a:path w="242570" h="160020">
                <a:moveTo>
                  <a:pt x="0" y="39877"/>
                </a:moveTo>
                <a:lnTo>
                  <a:pt x="162559" y="39877"/>
                </a:lnTo>
                <a:lnTo>
                  <a:pt x="162559" y="0"/>
                </a:lnTo>
                <a:lnTo>
                  <a:pt x="242442" y="79882"/>
                </a:lnTo>
                <a:lnTo>
                  <a:pt x="162559" y="159638"/>
                </a:lnTo>
                <a:lnTo>
                  <a:pt x="162559" y="119760"/>
                </a:lnTo>
                <a:lnTo>
                  <a:pt x="0" y="119760"/>
                </a:lnTo>
                <a:lnTo>
                  <a:pt x="0" y="39877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450963" y="5111353"/>
            <a:ext cx="88900" cy="83820"/>
          </a:xfrm>
          <a:custGeom>
            <a:avLst/>
            <a:gdLst/>
            <a:ahLst/>
            <a:cxnLst/>
            <a:rect l="l" t="t" r="r" b="b"/>
            <a:pathLst>
              <a:path w="88900" h="83820">
                <a:moveTo>
                  <a:pt x="32056" y="0"/>
                </a:moveTo>
                <a:lnTo>
                  <a:pt x="19226" y="5895"/>
                </a:lnTo>
                <a:lnTo>
                  <a:pt x="9076" y="15192"/>
                </a:lnTo>
                <a:lnTo>
                  <a:pt x="2401" y="27120"/>
                </a:lnTo>
                <a:lnTo>
                  <a:pt x="0" y="40909"/>
                </a:lnTo>
                <a:lnTo>
                  <a:pt x="110" y="43926"/>
                </a:lnTo>
                <a:lnTo>
                  <a:pt x="34185" y="81526"/>
                </a:lnTo>
                <a:lnTo>
                  <a:pt x="50413" y="83372"/>
                </a:lnTo>
                <a:lnTo>
                  <a:pt x="62919" y="79887"/>
                </a:lnTo>
                <a:lnTo>
                  <a:pt x="73611" y="72803"/>
                </a:lnTo>
                <a:lnTo>
                  <a:pt x="81866" y="62353"/>
                </a:lnTo>
                <a:lnTo>
                  <a:pt x="87065" y="48765"/>
                </a:lnTo>
                <a:lnTo>
                  <a:pt x="88585" y="32270"/>
                </a:lnTo>
                <a:lnTo>
                  <a:pt x="84163" y="21334"/>
                </a:lnTo>
                <a:lnTo>
                  <a:pt x="76212" y="12106"/>
                </a:lnTo>
                <a:lnTo>
                  <a:pt x="64819" y="5119"/>
                </a:lnTo>
                <a:lnTo>
                  <a:pt x="50071" y="906"/>
                </a:lnTo>
                <a:lnTo>
                  <a:pt x="32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450963" y="5006728"/>
            <a:ext cx="88900" cy="83820"/>
          </a:xfrm>
          <a:custGeom>
            <a:avLst/>
            <a:gdLst/>
            <a:ahLst/>
            <a:cxnLst/>
            <a:rect l="l" t="t" r="r" b="b"/>
            <a:pathLst>
              <a:path w="88900" h="83820">
                <a:moveTo>
                  <a:pt x="31978" y="0"/>
                </a:moveTo>
                <a:lnTo>
                  <a:pt x="19177" y="5912"/>
                </a:lnTo>
                <a:lnTo>
                  <a:pt x="9052" y="15225"/>
                </a:lnTo>
                <a:lnTo>
                  <a:pt x="2395" y="27179"/>
                </a:lnTo>
                <a:lnTo>
                  <a:pt x="0" y="41013"/>
                </a:lnTo>
                <a:lnTo>
                  <a:pt x="106" y="43983"/>
                </a:lnTo>
                <a:lnTo>
                  <a:pt x="34199" y="81511"/>
                </a:lnTo>
                <a:lnTo>
                  <a:pt x="50458" y="83346"/>
                </a:lnTo>
                <a:lnTo>
                  <a:pt x="62951" y="79867"/>
                </a:lnTo>
                <a:lnTo>
                  <a:pt x="73628" y="72801"/>
                </a:lnTo>
                <a:lnTo>
                  <a:pt x="81869" y="62359"/>
                </a:lnTo>
                <a:lnTo>
                  <a:pt x="87052" y="48757"/>
                </a:lnTo>
                <a:lnTo>
                  <a:pt x="88557" y="32208"/>
                </a:lnTo>
                <a:lnTo>
                  <a:pt x="84108" y="21268"/>
                </a:lnTo>
                <a:lnTo>
                  <a:pt x="76142" y="12051"/>
                </a:lnTo>
                <a:lnTo>
                  <a:pt x="64742" y="5084"/>
                </a:lnTo>
                <a:lnTo>
                  <a:pt x="49992" y="891"/>
                </a:lnTo>
                <a:lnTo>
                  <a:pt x="3197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694676" y="4745720"/>
            <a:ext cx="88900" cy="83820"/>
          </a:xfrm>
          <a:custGeom>
            <a:avLst/>
            <a:gdLst/>
            <a:ahLst/>
            <a:cxnLst/>
            <a:rect l="l" t="t" r="r" b="b"/>
            <a:pathLst>
              <a:path w="88900" h="83820">
                <a:moveTo>
                  <a:pt x="31990" y="0"/>
                </a:moveTo>
                <a:lnTo>
                  <a:pt x="19199" y="5901"/>
                </a:lnTo>
                <a:lnTo>
                  <a:pt x="9068" y="15216"/>
                </a:lnTo>
                <a:lnTo>
                  <a:pt x="2401" y="27183"/>
                </a:lnTo>
                <a:lnTo>
                  <a:pt x="0" y="41036"/>
                </a:lnTo>
                <a:lnTo>
                  <a:pt x="105" y="43985"/>
                </a:lnTo>
                <a:lnTo>
                  <a:pt x="34175" y="81529"/>
                </a:lnTo>
                <a:lnTo>
                  <a:pt x="50423" y="83361"/>
                </a:lnTo>
                <a:lnTo>
                  <a:pt x="62946" y="79870"/>
                </a:lnTo>
                <a:lnTo>
                  <a:pt x="73635" y="72800"/>
                </a:lnTo>
                <a:lnTo>
                  <a:pt x="81877" y="62364"/>
                </a:lnTo>
                <a:lnTo>
                  <a:pt x="87057" y="48776"/>
                </a:lnTo>
                <a:lnTo>
                  <a:pt x="88561" y="32250"/>
                </a:lnTo>
                <a:lnTo>
                  <a:pt x="84117" y="21304"/>
                </a:lnTo>
                <a:lnTo>
                  <a:pt x="76153" y="12080"/>
                </a:lnTo>
                <a:lnTo>
                  <a:pt x="64754" y="5104"/>
                </a:lnTo>
                <a:lnTo>
                  <a:pt x="50005" y="902"/>
                </a:lnTo>
                <a:lnTo>
                  <a:pt x="31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7811261" y="4745720"/>
            <a:ext cx="88900" cy="83820"/>
          </a:xfrm>
          <a:custGeom>
            <a:avLst/>
            <a:gdLst/>
            <a:ahLst/>
            <a:cxnLst/>
            <a:rect l="l" t="t" r="r" b="b"/>
            <a:pathLst>
              <a:path w="88900" h="83820">
                <a:moveTo>
                  <a:pt x="31944" y="0"/>
                </a:moveTo>
                <a:lnTo>
                  <a:pt x="19143" y="5901"/>
                </a:lnTo>
                <a:lnTo>
                  <a:pt x="9030" y="15216"/>
                </a:lnTo>
                <a:lnTo>
                  <a:pt x="2388" y="27183"/>
                </a:lnTo>
                <a:lnTo>
                  <a:pt x="0" y="41036"/>
                </a:lnTo>
                <a:lnTo>
                  <a:pt x="96" y="43874"/>
                </a:lnTo>
                <a:lnTo>
                  <a:pt x="34033" y="81531"/>
                </a:lnTo>
                <a:lnTo>
                  <a:pt x="50292" y="83377"/>
                </a:lnTo>
                <a:lnTo>
                  <a:pt x="62833" y="79913"/>
                </a:lnTo>
                <a:lnTo>
                  <a:pt x="73527" y="72856"/>
                </a:lnTo>
                <a:lnTo>
                  <a:pt x="81766" y="62424"/>
                </a:lnTo>
                <a:lnTo>
                  <a:pt x="86944" y="48833"/>
                </a:lnTo>
                <a:lnTo>
                  <a:pt x="88451" y="32302"/>
                </a:lnTo>
                <a:lnTo>
                  <a:pt x="84038" y="21340"/>
                </a:lnTo>
                <a:lnTo>
                  <a:pt x="76105" y="12102"/>
                </a:lnTo>
                <a:lnTo>
                  <a:pt x="64729" y="5114"/>
                </a:lnTo>
                <a:lnTo>
                  <a:pt x="49983" y="904"/>
                </a:lnTo>
                <a:lnTo>
                  <a:pt x="319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677022" y="5308353"/>
            <a:ext cx="88900" cy="83820"/>
          </a:xfrm>
          <a:custGeom>
            <a:avLst/>
            <a:gdLst/>
            <a:ahLst/>
            <a:cxnLst/>
            <a:rect l="l" t="t" r="r" b="b"/>
            <a:pathLst>
              <a:path w="88900" h="83820">
                <a:moveTo>
                  <a:pt x="31978" y="0"/>
                </a:moveTo>
                <a:lnTo>
                  <a:pt x="19177" y="5912"/>
                </a:lnTo>
                <a:lnTo>
                  <a:pt x="9052" y="15225"/>
                </a:lnTo>
                <a:lnTo>
                  <a:pt x="2395" y="27179"/>
                </a:lnTo>
                <a:lnTo>
                  <a:pt x="0" y="41013"/>
                </a:lnTo>
                <a:lnTo>
                  <a:pt x="106" y="43983"/>
                </a:lnTo>
                <a:lnTo>
                  <a:pt x="34199" y="81511"/>
                </a:lnTo>
                <a:lnTo>
                  <a:pt x="50458" y="83346"/>
                </a:lnTo>
                <a:lnTo>
                  <a:pt x="62951" y="79867"/>
                </a:lnTo>
                <a:lnTo>
                  <a:pt x="73628" y="72801"/>
                </a:lnTo>
                <a:lnTo>
                  <a:pt x="81869" y="62359"/>
                </a:lnTo>
                <a:lnTo>
                  <a:pt x="87052" y="48757"/>
                </a:lnTo>
                <a:lnTo>
                  <a:pt x="88557" y="32208"/>
                </a:lnTo>
                <a:lnTo>
                  <a:pt x="84108" y="21268"/>
                </a:lnTo>
                <a:lnTo>
                  <a:pt x="76142" y="12051"/>
                </a:lnTo>
                <a:lnTo>
                  <a:pt x="64742" y="5084"/>
                </a:lnTo>
                <a:lnTo>
                  <a:pt x="49992" y="891"/>
                </a:lnTo>
                <a:lnTo>
                  <a:pt x="3197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793608" y="5308330"/>
            <a:ext cx="88900" cy="83820"/>
          </a:xfrm>
          <a:custGeom>
            <a:avLst/>
            <a:gdLst/>
            <a:ahLst/>
            <a:cxnLst/>
            <a:rect l="l" t="t" r="r" b="b"/>
            <a:pathLst>
              <a:path w="88900" h="83820">
                <a:moveTo>
                  <a:pt x="31990" y="0"/>
                </a:moveTo>
                <a:lnTo>
                  <a:pt x="19199" y="5901"/>
                </a:lnTo>
                <a:lnTo>
                  <a:pt x="9068" y="15216"/>
                </a:lnTo>
                <a:lnTo>
                  <a:pt x="2401" y="27183"/>
                </a:lnTo>
                <a:lnTo>
                  <a:pt x="0" y="41036"/>
                </a:lnTo>
                <a:lnTo>
                  <a:pt x="95" y="43852"/>
                </a:lnTo>
                <a:lnTo>
                  <a:pt x="20522" y="76025"/>
                </a:lnTo>
                <a:lnTo>
                  <a:pt x="50267" y="83380"/>
                </a:lnTo>
                <a:lnTo>
                  <a:pt x="62815" y="79921"/>
                </a:lnTo>
                <a:lnTo>
                  <a:pt x="73517" y="72868"/>
                </a:lnTo>
                <a:lnTo>
                  <a:pt x="81763" y="62440"/>
                </a:lnTo>
                <a:lnTo>
                  <a:pt x="86946" y="48855"/>
                </a:lnTo>
                <a:lnTo>
                  <a:pt x="88458" y="32331"/>
                </a:lnTo>
                <a:lnTo>
                  <a:pt x="84052" y="21361"/>
                </a:lnTo>
                <a:lnTo>
                  <a:pt x="76125" y="12114"/>
                </a:lnTo>
                <a:lnTo>
                  <a:pt x="64754" y="5120"/>
                </a:lnTo>
                <a:lnTo>
                  <a:pt x="50017" y="906"/>
                </a:lnTo>
                <a:lnTo>
                  <a:pt x="31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7604252" y="4873318"/>
            <a:ext cx="339725" cy="394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865" sz="4200" spc="-37">
                <a:latin typeface="Comic Sans MS"/>
                <a:cs typeface="Comic Sans MS"/>
              </a:rPr>
              <a:t>F</a:t>
            </a:r>
            <a:r>
              <a:rPr dirty="0" sz="1850" spc="5">
                <a:latin typeface="Comic Sans MS"/>
                <a:cs typeface="Comic Sans MS"/>
              </a:rPr>
              <a:t>-</a:t>
            </a:r>
            <a:endParaRPr sz="1850">
              <a:latin typeface="Comic Sans MS"/>
              <a:cs typeface="Comic Sans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314315" y="4228345"/>
            <a:ext cx="283527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10" i="1">
                <a:latin typeface="Franklin Gothic Book"/>
                <a:cs typeface="Franklin Gothic Book"/>
              </a:rPr>
              <a:t>S</a:t>
            </a:r>
            <a:r>
              <a:rPr dirty="0" sz="2000" i="1">
                <a:latin typeface="Franklin Gothic Book"/>
                <a:cs typeface="Franklin Gothic Book"/>
              </a:rPr>
              <a:t>i 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spc="-5" i="1">
                <a:latin typeface="Franklin Gothic Book"/>
                <a:cs typeface="Franklin Gothic Book"/>
              </a:rPr>
              <a:t>u</a:t>
            </a:r>
            <a:r>
              <a:rPr dirty="0" sz="2000" i="1">
                <a:latin typeface="Franklin Gothic Book"/>
                <a:cs typeface="Franklin Gothic Book"/>
              </a:rPr>
              <a:t>ò </a:t>
            </a:r>
            <a:r>
              <a:rPr dirty="0" sz="2000" spc="-10" i="1">
                <a:latin typeface="Franklin Gothic Book"/>
                <a:cs typeface="Franklin Gothic Book"/>
              </a:rPr>
              <a:t>an</a:t>
            </a:r>
            <a:r>
              <a:rPr dirty="0" sz="2000" spc="-15" i="1">
                <a:latin typeface="Franklin Gothic Book"/>
                <a:cs typeface="Franklin Gothic Book"/>
              </a:rPr>
              <a:t>c</a:t>
            </a:r>
            <a:r>
              <a:rPr dirty="0" sz="2000" spc="-5" i="1">
                <a:latin typeface="Franklin Gothic Book"/>
                <a:cs typeface="Franklin Gothic Book"/>
              </a:rPr>
              <a:t>h</a:t>
            </a:r>
            <a:r>
              <a:rPr dirty="0" sz="2000" i="1">
                <a:latin typeface="Franklin Gothic Book"/>
                <a:cs typeface="Franklin Gothic Book"/>
              </a:rPr>
              <a:t>e</a:t>
            </a:r>
            <a:r>
              <a:rPr dirty="0" sz="2000" spc="5" i="1">
                <a:latin typeface="Franklin Gothic Book"/>
                <a:cs typeface="Franklin Gothic Book"/>
              </a:rPr>
              <a:t> </a:t>
            </a:r>
            <a:r>
              <a:rPr dirty="0" sz="2000" spc="-40" i="1">
                <a:latin typeface="Franklin Gothic Book"/>
                <a:cs typeface="Franklin Gothic Book"/>
              </a:rPr>
              <a:t>v</a:t>
            </a:r>
            <a:r>
              <a:rPr dirty="0" sz="2000" i="1">
                <a:latin typeface="Franklin Gothic Book"/>
                <a:cs typeface="Franklin Gothic Book"/>
              </a:rPr>
              <a:t>ede</a:t>
            </a:r>
            <a:r>
              <a:rPr dirty="0" sz="2000" spc="5" i="1">
                <a:latin typeface="Franklin Gothic Book"/>
                <a:cs typeface="Franklin Gothic Book"/>
              </a:rPr>
              <a:t>r</a:t>
            </a:r>
            <a:r>
              <a:rPr dirty="0" sz="2000" spc="-5" i="1">
                <a:latin typeface="Franklin Gothic Book"/>
                <a:cs typeface="Franklin Gothic Book"/>
              </a:rPr>
              <a:t>l</a:t>
            </a:r>
            <a:r>
              <a:rPr dirty="0" sz="2000" i="1">
                <a:latin typeface="Franklin Gothic Book"/>
                <a:cs typeface="Franklin Gothic Book"/>
              </a:rPr>
              <a:t>a</a:t>
            </a:r>
            <a:r>
              <a:rPr dirty="0" sz="2000" spc="-2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così: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027034" y="5138404"/>
            <a:ext cx="88900" cy="83820"/>
          </a:xfrm>
          <a:custGeom>
            <a:avLst/>
            <a:gdLst/>
            <a:ahLst/>
            <a:cxnLst/>
            <a:rect l="l" t="t" r="r" b="b"/>
            <a:pathLst>
              <a:path w="88900" h="83820">
                <a:moveTo>
                  <a:pt x="32056" y="0"/>
                </a:moveTo>
                <a:lnTo>
                  <a:pt x="19226" y="5895"/>
                </a:lnTo>
                <a:lnTo>
                  <a:pt x="9076" y="15192"/>
                </a:lnTo>
                <a:lnTo>
                  <a:pt x="2401" y="27120"/>
                </a:lnTo>
                <a:lnTo>
                  <a:pt x="0" y="40909"/>
                </a:lnTo>
                <a:lnTo>
                  <a:pt x="110" y="43926"/>
                </a:lnTo>
                <a:lnTo>
                  <a:pt x="34185" y="81526"/>
                </a:lnTo>
                <a:lnTo>
                  <a:pt x="50413" y="83372"/>
                </a:lnTo>
                <a:lnTo>
                  <a:pt x="62919" y="79887"/>
                </a:lnTo>
                <a:lnTo>
                  <a:pt x="73611" y="72803"/>
                </a:lnTo>
                <a:lnTo>
                  <a:pt x="81866" y="62353"/>
                </a:lnTo>
                <a:lnTo>
                  <a:pt x="87065" y="48765"/>
                </a:lnTo>
                <a:lnTo>
                  <a:pt x="88585" y="32270"/>
                </a:lnTo>
                <a:lnTo>
                  <a:pt x="84163" y="21334"/>
                </a:lnTo>
                <a:lnTo>
                  <a:pt x="76212" y="12106"/>
                </a:lnTo>
                <a:lnTo>
                  <a:pt x="64819" y="5119"/>
                </a:lnTo>
                <a:lnTo>
                  <a:pt x="50071" y="906"/>
                </a:lnTo>
                <a:lnTo>
                  <a:pt x="32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8027034" y="5033779"/>
            <a:ext cx="88900" cy="83820"/>
          </a:xfrm>
          <a:custGeom>
            <a:avLst/>
            <a:gdLst/>
            <a:ahLst/>
            <a:cxnLst/>
            <a:rect l="l" t="t" r="r" b="b"/>
            <a:pathLst>
              <a:path w="88900" h="83820">
                <a:moveTo>
                  <a:pt x="31978" y="0"/>
                </a:moveTo>
                <a:lnTo>
                  <a:pt x="19177" y="5912"/>
                </a:lnTo>
                <a:lnTo>
                  <a:pt x="9052" y="15225"/>
                </a:lnTo>
                <a:lnTo>
                  <a:pt x="2395" y="27179"/>
                </a:lnTo>
                <a:lnTo>
                  <a:pt x="0" y="41013"/>
                </a:lnTo>
                <a:lnTo>
                  <a:pt x="106" y="43970"/>
                </a:lnTo>
                <a:lnTo>
                  <a:pt x="34199" y="81498"/>
                </a:lnTo>
                <a:lnTo>
                  <a:pt x="50458" y="83344"/>
                </a:lnTo>
                <a:lnTo>
                  <a:pt x="62951" y="79848"/>
                </a:lnTo>
                <a:lnTo>
                  <a:pt x="73628" y="72759"/>
                </a:lnTo>
                <a:lnTo>
                  <a:pt x="81869" y="62303"/>
                </a:lnTo>
                <a:lnTo>
                  <a:pt x="87052" y="48710"/>
                </a:lnTo>
                <a:lnTo>
                  <a:pt x="88557" y="32208"/>
                </a:lnTo>
                <a:lnTo>
                  <a:pt x="84108" y="21268"/>
                </a:lnTo>
                <a:lnTo>
                  <a:pt x="76142" y="12051"/>
                </a:lnTo>
                <a:lnTo>
                  <a:pt x="64742" y="5084"/>
                </a:lnTo>
                <a:lnTo>
                  <a:pt x="49992" y="891"/>
                </a:lnTo>
                <a:lnTo>
                  <a:pt x="3197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4895215" y="5530095"/>
            <a:ext cx="3675379" cy="585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i="1">
                <a:latin typeface="Franklin Gothic Book"/>
                <a:cs typeface="Franklin Gothic Book"/>
              </a:rPr>
              <a:t>F è</a:t>
            </a:r>
            <a:r>
              <a:rPr dirty="0" sz="2000" spc="-15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del</a:t>
            </a:r>
            <a:r>
              <a:rPr dirty="0" sz="2000" spc="-15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V</a:t>
            </a:r>
            <a:r>
              <a:rPr dirty="0" sz="2000" spc="-10" i="1">
                <a:latin typeface="Franklin Gothic Book"/>
                <a:cs typeface="Franklin Gothic Book"/>
              </a:rPr>
              <a:t>I</a:t>
            </a:r>
            <a:r>
              <a:rPr dirty="0" sz="2000" i="1">
                <a:latin typeface="Franklin Gothic Book"/>
                <a:cs typeface="Franklin Gothic Book"/>
              </a:rPr>
              <a:t>I</a:t>
            </a:r>
            <a:r>
              <a:rPr dirty="0" sz="2000" spc="2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gr</a:t>
            </a:r>
            <a:r>
              <a:rPr dirty="0" sz="2000" spc="5" i="1">
                <a:latin typeface="Franklin Gothic Book"/>
                <a:cs typeface="Franklin Gothic Book"/>
              </a:rPr>
              <a:t>u</a:t>
            </a:r>
            <a:r>
              <a:rPr dirty="0" sz="2000" spc="-10" i="1">
                <a:latin typeface="Franklin Gothic Book"/>
                <a:cs typeface="Franklin Gothic Book"/>
              </a:rPr>
              <a:t>pp</a:t>
            </a:r>
            <a:r>
              <a:rPr dirty="0" sz="2000" i="1">
                <a:latin typeface="Franklin Gothic Book"/>
                <a:cs typeface="Franklin Gothic Book"/>
              </a:rPr>
              <a:t>o,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a</a:t>
            </a:r>
            <a:r>
              <a:rPr dirty="0" sz="2000" spc="-10" i="1">
                <a:latin typeface="Franklin Gothic Book"/>
                <a:cs typeface="Franklin Gothic Book"/>
              </a:rPr>
              <a:t>c</a:t>
            </a:r>
            <a:r>
              <a:rPr dirty="0" sz="2000" spc="-25" i="1">
                <a:latin typeface="Franklin Gothic Book"/>
                <a:cs typeface="Franklin Gothic Book"/>
              </a:rPr>
              <a:t>q</a:t>
            </a:r>
            <a:r>
              <a:rPr dirty="0" sz="2000" spc="-5" i="1">
                <a:latin typeface="Franklin Gothic Book"/>
                <a:cs typeface="Franklin Gothic Book"/>
              </a:rPr>
              <a:t>ui</a:t>
            </a:r>
            <a:r>
              <a:rPr dirty="0" sz="2000" spc="-25" i="1">
                <a:latin typeface="Franklin Gothic Book"/>
                <a:cs typeface="Franklin Gothic Book"/>
              </a:rPr>
              <a:t>s</a:t>
            </a:r>
            <a:r>
              <a:rPr dirty="0" sz="2000" i="1">
                <a:latin typeface="Franklin Gothic Book"/>
                <a:cs typeface="Franklin Gothic Book"/>
              </a:rPr>
              <a:t>t</a:t>
            </a:r>
            <a:r>
              <a:rPr dirty="0" sz="2000" spc="-10" i="1">
                <a:latin typeface="Franklin Gothic Book"/>
                <a:cs typeface="Franklin Gothic Book"/>
              </a:rPr>
              <a:t>an</a:t>
            </a:r>
            <a:r>
              <a:rPr dirty="0" sz="2000" i="1">
                <a:latin typeface="Franklin Gothic Book"/>
                <a:cs typeface="Franklin Gothic Book"/>
              </a:rPr>
              <a:t>do </a:t>
            </a:r>
            <a:r>
              <a:rPr dirty="0" sz="2000" spc="5" i="1">
                <a:latin typeface="Franklin Gothic Book"/>
                <a:cs typeface="Franklin Gothic Book"/>
              </a:rPr>
              <a:t>u</a:t>
            </a:r>
            <a:r>
              <a:rPr dirty="0" sz="2000" i="1">
                <a:latin typeface="Franklin Gothic Book"/>
                <a:cs typeface="Franklin Gothic Book"/>
              </a:rPr>
              <a:t>n</a:t>
            </a:r>
            <a:endParaRPr sz="2000">
              <a:latin typeface="Franklin Gothic Book"/>
              <a:cs typeface="Franklin Gothic Book"/>
            </a:endParaRPr>
          </a:p>
          <a:p>
            <a:pPr marL="35560">
              <a:lnSpc>
                <a:spcPct val="100000"/>
              </a:lnSpc>
            </a:pPr>
            <a:r>
              <a:rPr dirty="0" sz="2000" i="1">
                <a:latin typeface="Franklin Gothic Book"/>
                <a:cs typeface="Franklin Gothic Book"/>
              </a:rPr>
              <a:t>e-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ragg</a:t>
            </a:r>
            <a:r>
              <a:rPr dirty="0" sz="2000" spc="-10" i="1">
                <a:latin typeface="Franklin Gothic Book"/>
                <a:cs typeface="Franklin Gothic Book"/>
              </a:rPr>
              <a:t>i</a:t>
            </a:r>
            <a:r>
              <a:rPr dirty="0" sz="2000" i="1">
                <a:latin typeface="Franklin Gothic Book"/>
                <a:cs typeface="Franklin Gothic Book"/>
              </a:rPr>
              <a:t>unge</a:t>
            </a:r>
            <a:r>
              <a:rPr dirty="0" sz="2000" spc="5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l’</a:t>
            </a:r>
            <a:r>
              <a:rPr dirty="0" sz="2000" spc="-15" i="1">
                <a:latin typeface="Franklin Gothic Book"/>
                <a:cs typeface="Franklin Gothic Book"/>
              </a:rPr>
              <a:t>o</a:t>
            </a:r>
            <a:r>
              <a:rPr dirty="0" sz="2000" i="1">
                <a:latin typeface="Franklin Gothic Book"/>
                <a:cs typeface="Franklin Gothic Book"/>
              </a:rPr>
              <a:t>t</a:t>
            </a:r>
            <a:r>
              <a:rPr dirty="0" sz="2000" spc="-60" i="1">
                <a:latin typeface="Franklin Gothic Book"/>
                <a:cs typeface="Franklin Gothic Book"/>
              </a:rPr>
              <a:t>t</a:t>
            </a:r>
            <a:r>
              <a:rPr dirty="0" sz="2000" spc="-15" i="1">
                <a:latin typeface="Franklin Gothic Book"/>
                <a:cs typeface="Franklin Gothic Book"/>
              </a:rPr>
              <a:t>e</a:t>
            </a:r>
            <a:r>
              <a:rPr dirty="0" sz="2000" i="1">
                <a:latin typeface="Franklin Gothic Book"/>
                <a:cs typeface="Franklin Gothic Book"/>
              </a:rPr>
              <a:t>t</a:t>
            </a:r>
            <a:r>
              <a:rPr dirty="0" sz="2000" spc="-60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25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e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si </a:t>
            </a:r>
            <a:r>
              <a:rPr dirty="0" sz="2000" spc="-30" i="1">
                <a:latin typeface="Franklin Gothic Book"/>
                <a:cs typeface="Franklin Gothic Book"/>
              </a:rPr>
              <a:t>f</a:t>
            </a:r>
            <a:r>
              <a:rPr dirty="0" sz="2000" i="1">
                <a:latin typeface="Franklin Gothic Book"/>
                <a:cs typeface="Franklin Gothic Book"/>
              </a:rPr>
              <a:t>orma</a:t>
            </a:r>
            <a:r>
              <a:rPr dirty="0" sz="2000" spc="-20" i="1">
                <a:latin typeface="Franklin Gothic Book"/>
                <a:cs typeface="Franklin Gothic Book"/>
              </a:rPr>
              <a:t> </a:t>
            </a:r>
            <a:r>
              <a:rPr dirty="0" sz="2000" spc="30" i="1">
                <a:latin typeface="Franklin Gothic Book"/>
                <a:cs typeface="Franklin Gothic Book"/>
              </a:rPr>
              <a:t>F</a:t>
            </a:r>
            <a:r>
              <a:rPr dirty="0" sz="2000" i="1">
                <a:latin typeface="Franklin Gothic Book"/>
                <a:cs typeface="Franklin Gothic Book"/>
              </a:rPr>
              <a:t>-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760976" y="4077080"/>
            <a:ext cx="3843654" cy="2560955"/>
          </a:xfrm>
          <a:custGeom>
            <a:avLst/>
            <a:gdLst/>
            <a:ahLst/>
            <a:cxnLst/>
            <a:rect l="l" t="t" r="r" b="b"/>
            <a:pathLst>
              <a:path w="3843654" h="2560954">
                <a:moveTo>
                  <a:pt x="0" y="426720"/>
                </a:moveTo>
                <a:lnTo>
                  <a:pt x="5587" y="357493"/>
                </a:lnTo>
                <a:lnTo>
                  <a:pt x="21763" y="291827"/>
                </a:lnTo>
                <a:lnTo>
                  <a:pt x="47649" y="230599"/>
                </a:lnTo>
                <a:lnTo>
                  <a:pt x="82365" y="174686"/>
                </a:lnTo>
                <a:lnTo>
                  <a:pt x="125031" y="124968"/>
                </a:lnTo>
                <a:lnTo>
                  <a:pt x="174769" y="82320"/>
                </a:lnTo>
                <a:lnTo>
                  <a:pt x="230699" y="47621"/>
                </a:lnTo>
                <a:lnTo>
                  <a:pt x="291941" y="21750"/>
                </a:lnTo>
                <a:lnTo>
                  <a:pt x="357617" y="5583"/>
                </a:lnTo>
                <a:lnTo>
                  <a:pt x="426847" y="0"/>
                </a:lnTo>
                <a:lnTo>
                  <a:pt x="3416680" y="0"/>
                </a:lnTo>
                <a:lnTo>
                  <a:pt x="3485910" y="5583"/>
                </a:lnTo>
                <a:lnTo>
                  <a:pt x="3551586" y="21750"/>
                </a:lnTo>
                <a:lnTo>
                  <a:pt x="3612828" y="47621"/>
                </a:lnTo>
                <a:lnTo>
                  <a:pt x="3668758" y="82320"/>
                </a:lnTo>
                <a:lnTo>
                  <a:pt x="3718496" y="124968"/>
                </a:lnTo>
                <a:lnTo>
                  <a:pt x="3761162" y="174686"/>
                </a:lnTo>
                <a:lnTo>
                  <a:pt x="3795878" y="230599"/>
                </a:lnTo>
                <a:lnTo>
                  <a:pt x="3821764" y="291827"/>
                </a:lnTo>
                <a:lnTo>
                  <a:pt x="3837940" y="357493"/>
                </a:lnTo>
                <a:lnTo>
                  <a:pt x="3843528" y="426720"/>
                </a:lnTo>
                <a:lnTo>
                  <a:pt x="3843528" y="2133841"/>
                </a:lnTo>
                <a:lnTo>
                  <a:pt x="3837940" y="2203069"/>
                </a:lnTo>
                <a:lnTo>
                  <a:pt x="3821764" y="2268740"/>
                </a:lnTo>
                <a:lnTo>
                  <a:pt x="3795878" y="2329975"/>
                </a:lnTo>
                <a:lnTo>
                  <a:pt x="3761162" y="2385896"/>
                </a:lnTo>
                <a:lnTo>
                  <a:pt x="3718496" y="2435625"/>
                </a:lnTo>
                <a:lnTo>
                  <a:pt x="3668758" y="2478282"/>
                </a:lnTo>
                <a:lnTo>
                  <a:pt x="3612828" y="2512989"/>
                </a:lnTo>
                <a:lnTo>
                  <a:pt x="3551586" y="2538867"/>
                </a:lnTo>
                <a:lnTo>
                  <a:pt x="3485910" y="2555039"/>
                </a:lnTo>
                <a:lnTo>
                  <a:pt x="3416680" y="2560624"/>
                </a:lnTo>
                <a:lnTo>
                  <a:pt x="426847" y="2560624"/>
                </a:lnTo>
                <a:lnTo>
                  <a:pt x="357617" y="2555039"/>
                </a:lnTo>
                <a:lnTo>
                  <a:pt x="291941" y="2538867"/>
                </a:lnTo>
                <a:lnTo>
                  <a:pt x="230699" y="2512989"/>
                </a:lnTo>
                <a:lnTo>
                  <a:pt x="174769" y="2478282"/>
                </a:lnTo>
                <a:lnTo>
                  <a:pt x="125031" y="2435625"/>
                </a:lnTo>
                <a:lnTo>
                  <a:pt x="82365" y="2385896"/>
                </a:lnTo>
                <a:lnTo>
                  <a:pt x="47649" y="2329975"/>
                </a:lnTo>
                <a:lnTo>
                  <a:pt x="21763" y="2268740"/>
                </a:lnTo>
                <a:lnTo>
                  <a:pt x="5587" y="2203069"/>
                </a:lnTo>
                <a:lnTo>
                  <a:pt x="0" y="2133841"/>
                </a:lnTo>
                <a:lnTo>
                  <a:pt x="0" y="426720"/>
                </a:lnTo>
                <a:close/>
              </a:path>
            </a:pathLst>
          </a:custGeom>
          <a:ln w="2540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264410" y="2907410"/>
            <a:ext cx="360045" cy="85725"/>
          </a:xfrm>
          <a:custGeom>
            <a:avLst/>
            <a:gdLst/>
            <a:ahLst/>
            <a:cxnLst/>
            <a:rect l="l" t="t" r="r" b="b"/>
            <a:pathLst>
              <a:path w="360044" h="85725">
                <a:moveTo>
                  <a:pt x="274319" y="57143"/>
                </a:moveTo>
                <a:lnTo>
                  <a:pt x="274319" y="85725"/>
                </a:lnTo>
                <a:lnTo>
                  <a:pt x="331385" y="57150"/>
                </a:lnTo>
                <a:lnTo>
                  <a:pt x="274319" y="57143"/>
                </a:lnTo>
                <a:close/>
              </a:path>
              <a:path w="360044" h="85725">
                <a:moveTo>
                  <a:pt x="274319" y="28568"/>
                </a:moveTo>
                <a:lnTo>
                  <a:pt x="274319" y="57143"/>
                </a:lnTo>
                <a:lnTo>
                  <a:pt x="288544" y="57150"/>
                </a:lnTo>
                <a:lnTo>
                  <a:pt x="288544" y="28575"/>
                </a:lnTo>
                <a:lnTo>
                  <a:pt x="274319" y="28568"/>
                </a:lnTo>
                <a:close/>
              </a:path>
              <a:path w="360044" h="85725">
                <a:moveTo>
                  <a:pt x="274319" y="0"/>
                </a:moveTo>
                <a:lnTo>
                  <a:pt x="274319" y="28568"/>
                </a:lnTo>
                <a:lnTo>
                  <a:pt x="288544" y="28575"/>
                </a:lnTo>
                <a:lnTo>
                  <a:pt x="288544" y="57150"/>
                </a:lnTo>
                <a:lnTo>
                  <a:pt x="331397" y="57143"/>
                </a:lnTo>
                <a:lnTo>
                  <a:pt x="360044" y="42799"/>
                </a:lnTo>
                <a:lnTo>
                  <a:pt x="274319" y="0"/>
                </a:lnTo>
                <a:close/>
              </a:path>
              <a:path w="360044" h="85725">
                <a:moveTo>
                  <a:pt x="0" y="28448"/>
                </a:moveTo>
                <a:lnTo>
                  <a:pt x="0" y="57023"/>
                </a:lnTo>
                <a:lnTo>
                  <a:pt x="274319" y="57143"/>
                </a:lnTo>
                <a:lnTo>
                  <a:pt x="274319" y="28568"/>
                </a:lnTo>
                <a:lnTo>
                  <a:pt x="0" y="2844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472440">
              <a:lnSpc>
                <a:spcPct val="100000"/>
              </a:lnSpc>
            </a:pPr>
            <a:r>
              <a:rPr dirty="0" spc="-35"/>
              <a:t>F</a:t>
            </a:r>
            <a:r>
              <a:rPr dirty="0"/>
              <a:t>ormu</a:t>
            </a:r>
            <a:r>
              <a:rPr dirty="0" spc="-15"/>
              <a:t>l</a:t>
            </a:r>
            <a:r>
              <a:rPr dirty="0"/>
              <a:t>a </a:t>
            </a:r>
            <a:r>
              <a:rPr dirty="0" spc="-5"/>
              <a:t>generale</a:t>
            </a:r>
            <a:r>
              <a:rPr dirty="0"/>
              <a:t>: </a:t>
            </a:r>
            <a:r>
              <a:rPr dirty="0" spc="10" b="1">
                <a:latin typeface="Franklin Gothic Book"/>
                <a:cs typeface="Franklin Gothic Book"/>
              </a:rPr>
              <a:t>X</a:t>
            </a:r>
            <a:r>
              <a:rPr dirty="0" baseline="24305" sz="2400" spc="-7" b="1">
                <a:latin typeface="Franklin Gothic Book"/>
                <a:cs typeface="Franklin Gothic Book"/>
              </a:rPr>
              <a:t>-</a:t>
            </a:r>
            <a:endParaRPr baseline="24305" sz="2400">
              <a:latin typeface="Franklin Gothic Book"/>
              <a:cs typeface="Franklin Gothic Book"/>
            </a:endParaRPr>
          </a:p>
          <a:p>
            <a:pPr marL="18415">
              <a:lnSpc>
                <a:spcPct val="100000"/>
              </a:lnSpc>
              <a:spcBef>
                <a:spcPts val="1060"/>
              </a:spcBef>
            </a:pPr>
            <a:r>
              <a:rPr dirty="0" spc="-5"/>
              <a:t>Com</a:t>
            </a:r>
            <a:r>
              <a:rPr dirty="0"/>
              <a:t>e</a:t>
            </a:r>
            <a:r>
              <a:rPr dirty="0" spc="-15"/>
              <a:t> </a:t>
            </a:r>
            <a:r>
              <a:rPr dirty="0"/>
              <a:t>d</a:t>
            </a:r>
            <a:r>
              <a:rPr dirty="0" spc="-15"/>
              <a:t>e</a:t>
            </a:r>
            <a:r>
              <a:rPr dirty="0"/>
              <a:t>t</a:t>
            </a:r>
            <a:r>
              <a:rPr dirty="0" spc="-50"/>
              <a:t>t</a:t>
            </a:r>
            <a:r>
              <a:rPr dirty="0"/>
              <a:t>o,</a:t>
            </a:r>
            <a:r>
              <a:rPr dirty="0" spc="-20"/>
              <a:t> </a:t>
            </a:r>
            <a:r>
              <a:rPr dirty="0" spc="-10"/>
              <a:t>u</a:t>
            </a:r>
            <a:r>
              <a:rPr dirty="0"/>
              <a:t>n</a:t>
            </a:r>
            <a:r>
              <a:rPr dirty="0" spc="5"/>
              <a:t> </a:t>
            </a:r>
            <a:r>
              <a:rPr dirty="0" b="1">
                <a:latin typeface="Franklin Gothic Book"/>
                <a:cs typeface="Franklin Gothic Book"/>
              </a:rPr>
              <a:t>a</a:t>
            </a:r>
            <a:r>
              <a:rPr dirty="0" spc="10" b="1">
                <a:latin typeface="Franklin Gothic Book"/>
                <a:cs typeface="Franklin Gothic Book"/>
              </a:rPr>
              <a:t>c</a:t>
            </a:r>
            <a:r>
              <a:rPr dirty="0" spc="5" b="1">
                <a:latin typeface="Franklin Gothic Book"/>
                <a:cs typeface="Franklin Gothic Book"/>
              </a:rPr>
              <a:t>id</a:t>
            </a:r>
            <a:r>
              <a:rPr dirty="0" b="1">
                <a:latin typeface="Franklin Gothic Book"/>
                <a:cs typeface="Franklin Gothic Book"/>
              </a:rPr>
              <a:t>o</a:t>
            </a:r>
            <a:r>
              <a:rPr dirty="0" spc="-30" b="1">
                <a:latin typeface="Franklin Gothic Book"/>
                <a:cs typeface="Franklin Gothic Book"/>
              </a:rPr>
              <a:t> </a:t>
            </a:r>
            <a:r>
              <a:rPr dirty="0"/>
              <a:t>è</a:t>
            </a:r>
            <a:r>
              <a:rPr dirty="0" spc="-10"/>
              <a:t> u</a:t>
            </a:r>
            <a:r>
              <a:rPr dirty="0"/>
              <a:t>na</a:t>
            </a:r>
            <a:r>
              <a:rPr dirty="0" spc="10"/>
              <a:t> </a:t>
            </a:r>
            <a:r>
              <a:rPr dirty="0" spc="-10"/>
              <a:t>s</a:t>
            </a:r>
            <a:r>
              <a:rPr dirty="0" spc="-5"/>
              <a:t>pec</a:t>
            </a:r>
            <a:r>
              <a:rPr dirty="0" spc="-10"/>
              <a:t>i</a:t>
            </a:r>
            <a:r>
              <a:rPr dirty="0"/>
              <a:t>e</a:t>
            </a:r>
            <a:r>
              <a:rPr dirty="0" spc="-10"/>
              <a:t> </a:t>
            </a:r>
            <a:r>
              <a:rPr dirty="0"/>
              <a:t>che</a:t>
            </a:r>
            <a:r>
              <a:rPr dirty="0" spc="-15"/>
              <a:t> </a:t>
            </a:r>
            <a:r>
              <a:rPr dirty="0" spc="10" b="1">
                <a:latin typeface="Franklin Gothic Book"/>
                <a:cs typeface="Franklin Gothic Book"/>
              </a:rPr>
              <a:t>c</a:t>
            </a:r>
            <a:r>
              <a:rPr dirty="0" spc="5" b="1">
                <a:latin typeface="Franklin Gothic Book"/>
                <a:cs typeface="Franklin Gothic Book"/>
              </a:rPr>
              <a:t>e</a:t>
            </a:r>
            <a:r>
              <a:rPr dirty="0" b="1">
                <a:latin typeface="Franklin Gothic Book"/>
                <a:cs typeface="Franklin Gothic Book"/>
              </a:rPr>
              <a:t>de</a:t>
            </a:r>
            <a:r>
              <a:rPr dirty="0" spc="-50" b="1">
                <a:latin typeface="Franklin Gothic Book"/>
                <a:cs typeface="Franklin Gothic Book"/>
              </a:rPr>
              <a:t> </a:t>
            </a:r>
            <a:r>
              <a:rPr dirty="0" spc="15" b="1">
                <a:latin typeface="Franklin Gothic Book"/>
                <a:cs typeface="Franklin Gothic Book"/>
              </a:rPr>
              <a:t>H</a:t>
            </a:r>
            <a:r>
              <a:rPr dirty="0" baseline="25641" sz="1950" spc="37" b="1">
                <a:latin typeface="Franklin Gothic Book"/>
                <a:cs typeface="Franklin Gothic Book"/>
              </a:rPr>
              <a:t>+</a:t>
            </a:r>
            <a:r>
              <a:rPr dirty="0" sz="2000"/>
              <a:t>.</a:t>
            </a:r>
            <a:endParaRPr sz="2000">
              <a:latin typeface="Franklin Gothic Book"/>
              <a:cs typeface="Franklin Gothic Book"/>
            </a:endParaRPr>
          </a:p>
          <a:p>
            <a:pPr marL="18415">
              <a:lnSpc>
                <a:spcPct val="100000"/>
              </a:lnSpc>
            </a:pPr>
            <a:r>
              <a:rPr dirty="0" spc="-5"/>
              <a:t>S</a:t>
            </a:r>
            <a:r>
              <a:rPr dirty="0"/>
              <a:t>i </a:t>
            </a:r>
            <a:r>
              <a:rPr dirty="0" spc="-10"/>
              <a:t>o</a:t>
            </a:r>
            <a:r>
              <a:rPr dirty="0"/>
              <a:t>t</a:t>
            </a:r>
            <a:r>
              <a:rPr dirty="0" spc="-10"/>
              <a:t>t</a:t>
            </a:r>
            <a:r>
              <a:rPr dirty="0" spc="-5"/>
              <a:t>ien</a:t>
            </a:r>
            <a:r>
              <a:rPr dirty="0"/>
              <a:t>e</a:t>
            </a:r>
            <a:r>
              <a:rPr dirty="0" spc="-15"/>
              <a:t> </a:t>
            </a:r>
            <a:r>
              <a:rPr dirty="0" spc="-5"/>
              <a:t>u</a:t>
            </a:r>
            <a:r>
              <a:rPr dirty="0"/>
              <a:t>n</a:t>
            </a:r>
            <a:r>
              <a:rPr dirty="0" spc="5"/>
              <a:t> </a:t>
            </a:r>
            <a:r>
              <a:rPr dirty="0"/>
              <a:t>anione</a:t>
            </a:r>
            <a:r>
              <a:rPr dirty="0" spc="-10"/>
              <a:t> </a:t>
            </a:r>
            <a:r>
              <a:rPr dirty="0"/>
              <a:t>con t</a:t>
            </a:r>
            <a:r>
              <a:rPr dirty="0" spc="-10"/>
              <a:t>a</a:t>
            </a:r>
            <a:r>
              <a:rPr dirty="0"/>
              <a:t>n</a:t>
            </a:r>
            <a:r>
              <a:rPr dirty="0" spc="-40"/>
              <a:t>t</a:t>
            </a:r>
            <a:r>
              <a:rPr dirty="0"/>
              <a:t>e</a:t>
            </a:r>
            <a:r>
              <a:rPr dirty="0" spc="-10"/>
              <a:t> </a:t>
            </a:r>
            <a:r>
              <a:rPr dirty="0"/>
              <a:t>car</a:t>
            </a:r>
            <a:r>
              <a:rPr dirty="0" spc="-10"/>
              <a:t>i</a:t>
            </a:r>
            <a:r>
              <a:rPr dirty="0"/>
              <a:t>che</a:t>
            </a:r>
            <a:r>
              <a:rPr dirty="0" spc="25"/>
              <a:t> </a:t>
            </a:r>
            <a:r>
              <a:rPr dirty="0">
                <a:latin typeface="Franklin Gothic Book"/>
                <a:cs typeface="Franklin Gothic Book"/>
              </a:rPr>
              <a:t>–</a:t>
            </a:r>
            <a:r>
              <a:rPr dirty="0" spc="-5">
                <a:latin typeface="Franklin Gothic Book"/>
                <a:cs typeface="Franklin Gothic Book"/>
              </a:rPr>
              <a:t> </a:t>
            </a:r>
            <a:r>
              <a:rPr dirty="0" spc="-30"/>
              <a:t>q</a:t>
            </a:r>
            <a:r>
              <a:rPr dirty="0" spc="-5"/>
              <a:t>u</a:t>
            </a:r>
            <a:r>
              <a:rPr dirty="0"/>
              <a:t>anti</a:t>
            </a:r>
            <a:r>
              <a:rPr dirty="0" spc="20"/>
              <a:t> </a:t>
            </a:r>
            <a:r>
              <a:rPr dirty="0" spc="-5"/>
              <a:t>H</a:t>
            </a:r>
            <a:r>
              <a:rPr dirty="0" baseline="25641" sz="1950" spc="22" b="1">
                <a:latin typeface="Franklin Gothic Book"/>
                <a:cs typeface="Franklin Gothic Book"/>
              </a:rPr>
              <a:t>+</a:t>
            </a:r>
            <a:r>
              <a:rPr dirty="0" baseline="25641" sz="1950" b="1">
                <a:latin typeface="Franklin Gothic Book"/>
                <a:cs typeface="Franklin Gothic Book"/>
              </a:rPr>
              <a:t> </a:t>
            </a:r>
            <a:r>
              <a:rPr dirty="0" baseline="25641" sz="1950" spc="-209" b="1">
                <a:latin typeface="Franklin Gothic Book"/>
                <a:cs typeface="Franklin Gothic Book"/>
              </a:rPr>
              <a:t> </a:t>
            </a:r>
            <a:r>
              <a:rPr dirty="0" sz="2000"/>
              <a:t>sono</a:t>
            </a:r>
            <a:r>
              <a:rPr dirty="0" sz="2000" spc="-20"/>
              <a:t> </a:t>
            </a:r>
            <a:r>
              <a:rPr dirty="0" sz="2000"/>
              <a:t>s</a:t>
            </a:r>
            <a:r>
              <a:rPr dirty="0" sz="2000" spc="-15"/>
              <a:t>t</a:t>
            </a:r>
            <a:r>
              <a:rPr dirty="0" sz="2000"/>
              <a:t>a</a:t>
            </a:r>
            <a:r>
              <a:rPr dirty="0" sz="2000" spc="-10"/>
              <a:t>t</a:t>
            </a:r>
            <a:r>
              <a:rPr dirty="0" sz="2000"/>
              <a:t>i</a:t>
            </a:r>
            <a:r>
              <a:rPr dirty="0" sz="2000" spc="10"/>
              <a:t> </a:t>
            </a:r>
            <a:r>
              <a:rPr dirty="0" sz="2000"/>
              <a:t>cedu</a:t>
            </a:r>
            <a:r>
              <a:rPr dirty="0" sz="2000" spc="-10"/>
              <a:t>t</a:t>
            </a:r>
            <a:r>
              <a:rPr dirty="0" sz="2000" spc="-5"/>
              <a:t>i.</a:t>
            </a:r>
            <a:endParaRPr sz="2000">
              <a:latin typeface="Franklin Gothic Book"/>
              <a:cs typeface="Franklin Gothic Book"/>
            </a:endParaRPr>
          </a:p>
          <a:p>
            <a:pPr marL="18415">
              <a:lnSpc>
                <a:spcPct val="100000"/>
              </a:lnSpc>
              <a:spcBef>
                <a:spcPts val="355"/>
              </a:spcBef>
            </a:pPr>
            <a:r>
              <a:rPr dirty="0" sz="2200" spc="-10">
                <a:latin typeface="Franklin Gothic Book"/>
                <a:cs typeface="Franklin Gothic Book"/>
              </a:rPr>
              <a:t>Il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n</a:t>
            </a:r>
            <a:r>
              <a:rPr dirty="0" sz="2200" spc="-25">
                <a:latin typeface="Franklin Gothic Book"/>
                <a:cs typeface="Franklin Gothic Book"/>
              </a:rPr>
              <a:t>o</a:t>
            </a:r>
            <a:r>
              <a:rPr dirty="0" sz="2200" spc="-15">
                <a:latin typeface="Franklin Gothic Book"/>
                <a:cs typeface="Franklin Gothic Book"/>
              </a:rPr>
              <a:t>me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dello</a:t>
            </a:r>
            <a:r>
              <a:rPr dirty="0" sz="2200" spc="-2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ione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de</a:t>
            </a:r>
            <a:r>
              <a:rPr dirty="0" sz="2200" spc="-20">
                <a:latin typeface="Franklin Gothic Book"/>
                <a:cs typeface="Franklin Gothic Book"/>
              </a:rPr>
              <a:t>r</a:t>
            </a:r>
            <a:r>
              <a:rPr dirty="0" sz="2200" spc="-5">
                <a:latin typeface="Franklin Gothic Book"/>
                <a:cs typeface="Franklin Gothic Book"/>
              </a:rPr>
              <a:t>i</a:t>
            </a:r>
            <a:r>
              <a:rPr dirty="0" sz="2200" spc="-40">
                <a:latin typeface="Franklin Gothic Book"/>
                <a:cs typeface="Franklin Gothic Book"/>
              </a:rPr>
              <a:t>v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dall’acido: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221130" y="2796394"/>
            <a:ext cx="230759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40864" algn="l"/>
              </a:tabLst>
            </a:pPr>
            <a:r>
              <a:rPr dirty="0" sz="2200" spc="-10">
                <a:latin typeface="Franklin Gothic Book"/>
                <a:cs typeface="Franklin Gothic Book"/>
              </a:rPr>
              <a:t>-</a:t>
            </a:r>
            <a:r>
              <a:rPr dirty="0" sz="2200" spc="-15">
                <a:latin typeface="Franklin Gothic Book"/>
                <a:cs typeface="Franklin Gothic Book"/>
              </a:rPr>
              <a:t>idric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>
                <a:latin typeface="Franklin Gothic Book"/>
                <a:cs typeface="Franklin Gothic Book"/>
              </a:rPr>
              <a:t>	</a:t>
            </a:r>
            <a:r>
              <a:rPr dirty="0" sz="2200" spc="-5">
                <a:latin typeface="Franklin Gothic Book"/>
                <a:cs typeface="Franklin Gothic Book"/>
              </a:rPr>
              <a:t>-</a:t>
            </a:r>
            <a:r>
              <a:rPr dirty="0" sz="2200" spc="-15">
                <a:latin typeface="Franklin Gothic Book"/>
                <a:cs typeface="Franklin Gothic Book"/>
              </a:rPr>
              <a:t>u</a:t>
            </a:r>
            <a:r>
              <a:rPr dirty="0" sz="2200" spc="-55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971600" y="2685033"/>
            <a:ext cx="2905760" cy="565150"/>
          </a:xfrm>
          <a:custGeom>
            <a:avLst/>
            <a:gdLst/>
            <a:ahLst/>
            <a:cxnLst/>
            <a:rect l="l" t="t" r="r" b="b"/>
            <a:pathLst>
              <a:path w="2905760" h="565150">
                <a:moveTo>
                  <a:pt x="0" y="94106"/>
                </a:moveTo>
                <a:lnTo>
                  <a:pt x="9602" y="52660"/>
                </a:lnTo>
                <a:lnTo>
                  <a:pt x="35377" y="20581"/>
                </a:lnTo>
                <a:lnTo>
                  <a:pt x="72777" y="2429"/>
                </a:lnTo>
                <a:lnTo>
                  <a:pt x="2811348" y="0"/>
                </a:lnTo>
                <a:lnTo>
                  <a:pt x="2825923" y="1123"/>
                </a:lnTo>
                <a:lnTo>
                  <a:pt x="2864753" y="16628"/>
                </a:lnTo>
                <a:lnTo>
                  <a:pt x="2892696" y="46788"/>
                </a:lnTo>
                <a:lnTo>
                  <a:pt x="2905193" y="87043"/>
                </a:lnTo>
                <a:lnTo>
                  <a:pt x="2905455" y="470535"/>
                </a:lnTo>
                <a:lnTo>
                  <a:pt x="2904331" y="485109"/>
                </a:lnTo>
                <a:lnTo>
                  <a:pt x="2888826" y="523940"/>
                </a:lnTo>
                <a:lnTo>
                  <a:pt x="2858666" y="551883"/>
                </a:lnTo>
                <a:lnTo>
                  <a:pt x="2818411" y="564380"/>
                </a:lnTo>
                <a:lnTo>
                  <a:pt x="94106" y="564641"/>
                </a:lnTo>
                <a:lnTo>
                  <a:pt x="79526" y="563518"/>
                </a:lnTo>
                <a:lnTo>
                  <a:pt x="40690" y="548013"/>
                </a:lnTo>
                <a:lnTo>
                  <a:pt x="12753" y="517853"/>
                </a:lnTo>
                <a:lnTo>
                  <a:pt x="261" y="477598"/>
                </a:lnTo>
                <a:lnTo>
                  <a:pt x="0" y="9410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23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58679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z="3200" spc="5"/>
              <a:t>S</a:t>
            </a:r>
            <a:r>
              <a:rPr dirty="0" sz="3200"/>
              <a:t>A</a:t>
            </a:r>
            <a:r>
              <a:rPr dirty="0" sz="3200" spc="20"/>
              <a:t>L</a:t>
            </a:r>
            <a:r>
              <a:rPr dirty="0" sz="3200"/>
              <a:t>I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496316" y="5147317"/>
            <a:ext cx="4348480" cy="1195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3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ormu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5">
                <a:latin typeface="Franklin Gothic Book"/>
                <a:cs typeface="Franklin Gothic Book"/>
              </a:rPr>
              <a:t>generale: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2000" spc="5" b="1">
                <a:latin typeface="Franklin Gothic Book"/>
                <a:cs typeface="Franklin Gothic Book"/>
              </a:rPr>
              <a:t>M</a:t>
            </a:r>
            <a:r>
              <a:rPr dirty="0" sz="2000" spc="10" b="1">
                <a:latin typeface="Franklin Gothic Book"/>
                <a:cs typeface="Franklin Gothic Book"/>
              </a:rPr>
              <a:t>e</a:t>
            </a:r>
            <a:r>
              <a:rPr dirty="0" sz="2000" b="1">
                <a:latin typeface="Franklin Gothic Book"/>
                <a:cs typeface="Franklin Gothic Book"/>
              </a:rPr>
              <a:t>X</a:t>
            </a:r>
            <a:r>
              <a:rPr dirty="0" sz="2000" spc="-30" b="1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l’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deri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drac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do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2000" b="1">
                <a:latin typeface="Franklin Gothic Book"/>
                <a:cs typeface="Franklin Gothic Book"/>
              </a:rPr>
              <a:t>M</a:t>
            </a:r>
            <a:r>
              <a:rPr dirty="0" sz="2000" spc="5" b="1">
                <a:latin typeface="Franklin Gothic Book"/>
                <a:cs typeface="Franklin Gothic Book"/>
              </a:rPr>
              <a:t>e</a:t>
            </a:r>
            <a:r>
              <a:rPr dirty="0" sz="2000" spc="-50" b="1">
                <a:latin typeface="Franklin Gothic Book"/>
                <a:cs typeface="Franklin Gothic Book"/>
              </a:rPr>
              <a:t>X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-35" b="1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l’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nione der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 da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un 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cido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6334" y="1303154"/>
            <a:ext cx="6982459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reazione</a:t>
            </a:r>
            <a:r>
              <a:rPr dirty="0" sz="2000" spc="-10">
                <a:latin typeface="Franklin Gothic Book"/>
                <a:cs typeface="Franklin Gothic Book"/>
              </a:rPr>
              <a:t> f</a:t>
            </a:r>
            <a:r>
              <a:rPr dirty="0" sz="2000">
                <a:latin typeface="Franklin Gothic Book"/>
                <a:cs typeface="Franklin Gothic Book"/>
              </a:rPr>
              <a:t>ra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10" b="1">
                <a:latin typeface="Franklin Gothic Book"/>
                <a:cs typeface="Franklin Gothic Book"/>
              </a:rPr>
              <a:t>d</a:t>
            </a:r>
            <a:r>
              <a:rPr dirty="0" sz="2000" spc="-30" b="1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os</a:t>
            </a:r>
            <a:r>
              <a:rPr dirty="0" sz="2000" spc="-15" b="1">
                <a:latin typeface="Franklin Gothic Book"/>
                <a:cs typeface="Franklin Gothic Book"/>
              </a:rPr>
              <a:t>s</a:t>
            </a:r>
            <a:r>
              <a:rPr dirty="0" sz="2000" spc="-5" b="1">
                <a:latin typeface="Franklin Gothic Book"/>
                <a:cs typeface="Franklin Gothic Book"/>
              </a:rPr>
              <a:t>id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-30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+</a:t>
            </a:r>
            <a:r>
              <a:rPr dirty="0" sz="2000" spc="-5" b="1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a</a:t>
            </a:r>
            <a:r>
              <a:rPr dirty="0" sz="2000" spc="10" b="1">
                <a:latin typeface="Franklin Gothic Book"/>
                <a:cs typeface="Franklin Gothic Book"/>
              </a:rPr>
              <a:t>c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do</a:t>
            </a:r>
            <a:r>
              <a:rPr dirty="0" sz="2000" spc="-25" b="1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si</a:t>
            </a:r>
            <a:r>
              <a:rPr dirty="0" sz="2000" spc="-10">
                <a:latin typeface="Franklin Gothic Book"/>
                <a:cs typeface="Franklin Gothic Book"/>
              </a:rPr>
              <a:t> 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ien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s</a:t>
            </a:r>
            <a:r>
              <a:rPr dirty="0" sz="2000" spc="5" b="1">
                <a:latin typeface="Franklin Gothic Book"/>
                <a:cs typeface="Franklin Gothic Book"/>
              </a:rPr>
              <a:t>al</a:t>
            </a: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spc="-20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+</a:t>
            </a:r>
            <a:r>
              <a:rPr dirty="0" sz="2000" spc="-10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a</a:t>
            </a:r>
            <a:r>
              <a:rPr dirty="0" sz="2000" spc="10" b="1">
                <a:latin typeface="Franklin Gothic Book"/>
                <a:cs typeface="Franklin Gothic Book"/>
              </a:rPr>
              <a:t>c</a:t>
            </a:r>
            <a:r>
              <a:rPr dirty="0" sz="2000" spc="-20" b="1">
                <a:latin typeface="Franklin Gothic Book"/>
                <a:cs typeface="Franklin Gothic Book"/>
              </a:rPr>
              <a:t>q</a:t>
            </a:r>
            <a:r>
              <a:rPr dirty="0" sz="2000" b="1">
                <a:latin typeface="Franklin Gothic Book"/>
                <a:cs typeface="Franklin Gothic Book"/>
              </a:rPr>
              <a:t>ua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1645" y="2899424"/>
            <a:ext cx="3726815" cy="585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2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s</a:t>
            </a:r>
            <a:r>
              <a:rPr dirty="0" sz="2000" spc="10" b="1">
                <a:latin typeface="Franklin Gothic Book"/>
                <a:cs typeface="Franklin Gothic Book"/>
              </a:rPr>
              <a:t>a</a:t>
            </a:r>
            <a:r>
              <a:rPr dirty="0" sz="2000" b="1">
                <a:latin typeface="Franklin Gothic Book"/>
                <a:cs typeface="Franklin Gothic Book"/>
              </a:rPr>
              <a:t>le</a:t>
            </a:r>
            <a:r>
              <a:rPr dirty="0" sz="2000" spc="-20" b="1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 u="heavy">
                <a:latin typeface="Franklin Gothic Book"/>
                <a:cs typeface="Franklin Gothic Book"/>
              </a:rPr>
              <a:t>ionico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c</a:t>
            </a:r>
            <a:r>
              <a:rPr dirty="0" sz="2000" spc="5" b="1">
                <a:latin typeface="Franklin Gothic Book"/>
                <a:cs typeface="Franklin Gothic Book"/>
              </a:rPr>
              <a:t>a</a:t>
            </a:r>
            <a:r>
              <a:rPr dirty="0" sz="2000" b="1">
                <a:latin typeface="Franklin Gothic Book"/>
                <a:cs typeface="Franklin Gothic Book"/>
              </a:rPr>
              <a:t>t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one</a:t>
            </a:r>
            <a:r>
              <a:rPr dirty="0" sz="2000" spc="-30" b="1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a</a:t>
            </a:r>
            <a:r>
              <a:rPr dirty="0" sz="2000" spc="15" b="1">
                <a:latin typeface="Franklin Gothic Book"/>
                <a:cs typeface="Franklin Gothic Book"/>
              </a:rPr>
              <a:t>n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one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067175" y="2111375"/>
            <a:ext cx="658495" cy="85725"/>
          </a:xfrm>
          <a:custGeom>
            <a:avLst/>
            <a:gdLst/>
            <a:ahLst/>
            <a:cxnLst/>
            <a:rect l="l" t="t" r="r" b="b"/>
            <a:pathLst>
              <a:path w="658495" h="85725">
                <a:moveTo>
                  <a:pt x="572388" y="0"/>
                </a:moveTo>
                <a:lnTo>
                  <a:pt x="572388" y="85725"/>
                </a:lnTo>
                <a:lnTo>
                  <a:pt x="629454" y="57150"/>
                </a:lnTo>
                <a:lnTo>
                  <a:pt x="586739" y="57150"/>
                </a:lnTo>
                <a:lnTo>
                  <a:pt x="586739" y="28575"/>
                </a:lnTo>
                <a:lnTo>
                  <a:pt x="629623" y="28575"/>
                </a:lnTo>
                <a:lnTo>
                  <a:pt x="572388" y="0"/>
                </a:lnTo>
                <a:close/>
              </a:path>
              <a:path w="658495" h="85725">
                <a:moveTo>
                  <a:pt x="572388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572388" y="57150"/>
                </a:lnTo>
                <a:lnTo>
                  <a:pt x="572388" y="28575"/>
                </a:lnTo>
                <a:close/>
              </a:path>
              <a:path w="658495" h="85725">
                <a:moveTo>
                  <a:pt x="629623" y="28575"/>
                </a:moveTo>
                <a:lnTo>
                  <a:pt x="586739" y="28575"/>
                </a:lnTo>
                <a:lnTo>
                  <a:pt x="586739" y="57150"/>
                </a:lnTo>
                <a:lnTo>
                  <a:pt x="629454" y="57150"/>
                </a:lnTo>
                <a:lnTo>
                  <a:pt x="658113" y="42799"/>
                </a:lnTo>
                <a:lnTo>
                  <a:pt x="629623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798692" y="2462148"/>
            <a:ext cx="392430" cy="394970"/>
          </a:xfrm>
          <a:custGeom>
            <a:avLst/>
            <a:gdLst/>
            <a:ahLst/>
            <a:cxnLst/>
            <a:rect l="l" t="t" r="r" b="b"/>
            <a:pathLst>
              <a:path w="392429" h="394969">
                <a:moveTo>
                  <a:pt x="68453" y="0"/>
                </a:moveTo>
                <a:lnTo>
                  <a:pt x="358140" y="292608"/>
                </a:lnTo>
                <a:lnTo>
                  <a:pt x="392430" y="258699"/>
                </a:lnTo>
                <a:lnTo>
                  <a:pt x="391668" y="394970"/>
                </a:lnTo>
                <a:lnTo>
                  <a:pt x="255397" y="394335"/>
                </a:lnTo>
                <a:lnTo>
                  <a:pt x="289687" y="360425"/>
                </a:lnTo>
                <a:lnTo>
                  <a:pt x="0" y="67817"/>
                </a:lnTo>
                <a:lnTo>
                  <a:pt x="68453" y="0"/>
                </a:lnTo>
                <a:close/>
              </a:path>
            </a:pathLst>
          </a:custGeom>
          <a:ln w="25399">
            <a:solidFill>
              <a:srgbClr val="B3B3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14883" y="3908305"/>
            <a:ext cx="7386320" cy="851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2245"/>
              </a:lnSpc>
            </a:pPr>
            <a:r>
              <a:rPr dirty="0" sz="2000">
                <a:latin typeface="Franklin Gothic Book"/>
                <a:cs typeface="Franklin Gothic Book"/>
              </a:rPr>
              <a:t>Clo</a:t>
            </a:r>
            <a:r>
              <a:rPr dirty="0" sz="2000" spc="-5">
                <a:latin typeface="Franklin Gothic Book"/>
                <a:cs typeface="Franklin Gothic Book"/>
              </a:rPr>
              <a:t>r</a:t>
            </a:r>
            <a:r>
              <a:rPr dirty="0" sz="2000" spc="5" b="1">
                <a:latin typeface="Franklin Gothic Book"/>
                <a:cs typeface="Franklin Gothic Book"/>
              </a:rPr>
              <a:t>u</a:t>
            </a:r>
            <a:r>
              <a:rPr dirty="0" sz="2000" spc="-25" b="1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-25" b="1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sodio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ts val="2245"/>
              </a:lnSpc>
            </a:pPr>
            <a:r>
              <a:rPr dirty="0" sz="2000">
                <a:latin typeface="Franklin Gothic Book"/>
                <a:cs typeface="Franklin Gothic Book"/>
              </a:rPr>
              <a:t>Il nome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è: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‘</a:t>
            </a:r>
            <a:r>
              <a:rPr dirty="0" sz="2000" b="1" i="1">
                <a:latin typeface="Franklin Gothic Book"/>
                <a:cs typeface="Franklin Gothic Book"/>
              </a:rPr>
              <a:t>n</a:t>
            </a:r>
            <a:r>
              <a:rPr dirty="0" sz="2000" spc="10" b="1" i="1">
                <a:latin typeface="Franklin Gothic Book"/>
                <a:cs typeface="Franklin Gothic Book"/>
              </a:rPr>
              <a:t>o</a:t>
            </a:r>
            <a:r>
              <a:rPr dirty="0" sz="2000" spc="5" b="1" i="1">
                <a:latin typeface="Franklin Gothic Book"/>
                <a:cs typeface="Franklin Gothic Book"/>
              </a:rPr>
              <a:t>m</a:t>
            </a:r>
            <a:r>
              <a:rPr dirty="0" sz="2000" b="1" i="1">
                <a:latin typeface="Franklin Gothic Book"/>
                <a:cs typeface="Franklin Gothic Book"/>
              </a:rPr>
              <a:t>e</a:t>
            </a:r>
            <a:r>
              <a:rPr dirty="0" sz="2000" spc="-45" b="1" i="1">
                <a:latin typeface="Franklin Gothic Book"/>
                <a:cs typeface="Franklin Gothic Book"/>
              </a:rPr>
              <a:t> </a:t>
            </a:r>
            <a:r>
              <a:rPr dirty="0" sz="2000" spc="10" b="1" i="1">
                <a:latin typeface="Franklin Gothic Book"/>
                <a:cs typeface="Franklin Gothic Book"/>
              </a:rPr>
              <a:t>de</a:t>
            </a:r>
            <a:r>
              <a:rPr dirty="0" sz="2000" b="1" i="1">
                <a:latin typeface="Franklin Gothic Book"/>
                <a:cs typeface="Franklin Gothic Book"/>
              </a:rPr>
              <a:t>l</a:t>
            </a:r>
            <a:r>
              <a:rPr dirty="0" sz="2000" b="1" i="1">
                <a:latin typeface="Franklin Gothic Book"/>
                <a:cs typeface="Franklin Gothic Book"/>
              </a:rPr>
              <a:t>l’ani</a:t>
            </a:r>
            <a:r>
              <a:rPr dirty="0" sz="2000" spc="-10" b="1" i="1">
                <a:latin typeface="Franklin Gothic Book"/>
                <a:cs typeface="Franklin Gothic Book"/>
              </a:rPr>
              <a:t>o</a:t>
            </a:r>
            <a:r>
              <a:rPr dirty="0" sz="2000" b="1" i="1">
                <a:latin typeface="Franklin Gothic Book"/>
                <a:cs typeface="Franklin Gothic Book"/>
              </a:rPr>
              <a:t>n</a:t>
            </a:r>
            <a:r>
              <a:rPr dirty="0" sz="2000" spc="10" b="1" i="1">
                <a:latin typeface="Franklin Gothic Book"/>
                <a:cs typeface="Franklin Gothic Book"/>
              </a:rPr>
              <a:t>e</a:t>
            </a:r>
            <a:r>
              <a:rPr dirty="0" sz="2000" b="1">
                <a:latin typeface="Franklin Gothic Book"/>
                <a:cs typeface="Franklin Gothic Book"/>
              </a:rPr>
              <a:t>’</a:t>
            </a:r>
            <a:r>
              <a:rPr dirty="0" sz="2000" spc="-45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d</a:t>
            </a:r>
            <a:r>
              <a:rPr dirty="0" sz="2000" spc="-5" b="1">
                <a:latin typeface="Franklin Gothic Book"/>
                <a:cs typeface="Franklin Gothic Book"/>
              </a:rPr>
              <a:t>i</a:t>
            </a:r>
            <a:r>
              <a:rPr dirty="0" sz="2000" spc="-15" b="1">
                <a:latin typeface="Franklin Gothic Book"/>
                <a:cs typeface="Franklin Gothic Book"/>
              </a:rPr>
              <a:t> </a:t>
            </a:r>
            <a:r>
              <a:rPr dirty="0" sz="2000" spc="20" b="1">
                <a:latin typeface="Franklin Gothic Book"/>
                <a:cs typeface="Franklin Gothic Book"/>
              </a:rPr>
              <a:t>‘</a:t>
            </a:r>
            <a:r>
              <a:rPr dirty="0" sz="2000" b="1" i="1">
                <a:latin typeface="Franklin Gothic Book"/>
                <a:cs typeface="Franklin Gothic Book"/>
              </a:rPr>
              <a:t>nome</a:t>
            </a:r>
            <a:r>
              <a:rPr dirty="0" sz="2000" spc="-35" b="1" i="1">
                <a:latin typeface="Franklin Gothic Book"/>
                <a:cs typeface="Franklin Gothic Book"/>
              </a:rPr>
              <a:t> </a:t>
            </a:r>
            <a:r>
              <a:rPr dirty="0" sz="2000" spc="10" b="1" i="1">
                <a:latin typeface="Franklin Gothic Book"/>
                <a:cs typeface="Franklin Gothic Book"/>
              </a:rPr>
              <a:t>de</a:t>
            </a:r>
            <a:r>
              <a:rPr dirty="0" sz="2000" b="1" i="1">
                <a:latin typeface="Franklin Gothic Book"/>
                <a:cs typeface="Franklin Gothic Book"/>
              </a:rPr>
              <a:t>l</a:t>
            </a:r>
            <a:r>
              <a:rPr dirty="0" sz="2000" spc="-40" b="1" i="1">
                <a:latin typeface="Franklin Gothic Book"/>
                <a:cs typeface="Franklin Gothic Book"/>
              </a:rPr>
              <a:t> </a:t>
            </a:r>
            <a:r>
              <a:rPr dirty="0" sz="2000" spc="5" b="1" i="1">
                <a:latin typeface="Franklin Gothic Book"/>
                <a:cs typeface="Franklin Gothic Book"/>
              </a:rPr>
              <a:t>m</a:t>
            </a:r>
            <a:r>
              <a:rPr dirty="0" sz="2000" b="1" i="1">
                <a:latin typeface="Franklin Gothic Book"/>
                <a:cs typeface="Franklin Gothic Book"/>
              </a:rPr>
              <a:t>e</a:t>
            </a:r>
            <a:r>
              <a:rPr dirty="0" sz="2000" spc="5" b="1" i="1">
                <a:latin typeface="Franklin Gothic Book"/>
                <a:cs typeface="Franklin Gothic Book"/>
              </a:rPr>
              <a:t>t</a:t>
            </a:r>
            <a:r>
              <a:rPr dirty="0" sz="2000" spc="-5" b="1" i="1">
                <a:latin typeface="Franklin Gothic Book"/>
                <a:cs typeface="Franklin Gothic Book"/>
              </a:rPr>
              <a:t>all</a:t>
            </a:r>
            <a:r>
              <a:rPr dirty="0" sz="2000" b="1" i="1">
                <a:latin typeface="Franklin Gothic Book"/>
                <a:cs typeface="Franklin Gothic Book"/>
              </a:rPr>
              <a:t>o</a:t>
            </a:r>
            <a:r>
              <a:rPr dirty="0" sz="2000" b="1">
                <a:latin typeface="Franklin Gothic Book"/>
                <a:cs typeface="Franklin Gothic Book"/>
              </a:rPr>
              <a:t>’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82870" y="2021984"/>
            <a:ext cx="1645285" cy="384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b="1">
                <a:latin typeface="Comic Sans MS"/>
                <a:cs typeface="Comic Sans MS"/>
              </a:rPr>
              <a:t>NaCl</a:t>
            </a:r>
            <a:r>
              <a:rPr dirty="0" sz="2400" spc="-320" b="1">
                <a:latin typeface="Comic Sans MS"/>
                <a:cs typeface="Comic Sans MS"/>
              </a:rPr>
              <a:t> </a:t>
            </a:r>
            <a:r>
              <a:rPr dirty="0" sz="2400">
                <a:latin typeface="Comic Sans MS"/>
                <a:cs typeface="Comic Sans MS"/>
              </a:rPr>
              <a:t>+</a:t>
            </a:r>
            <a:r>
              <a:rPr dirty="0" sz="2400" spc="-15">
                <a:latin typeface="Comic Sans MS"/>
                <a:cs typeface="Comic Sans MS"/>
              </a:rPr>
              <a:t> </a:t>
            </a:r>
            <a:r>
              <a:rPr dirty="0" sz="2400">
                <a:latin typeface="Comic Sans MS"/>
                <a:cs typeface="Comic Sans MS"/>
              </a:rPr>
              <a:t>H</a:t>
            </a:r>
            <a:r>
              <a:rPr dirty="0" baseline="-20833" sz="2400" spc="-22">
                <a:latin typeface="Comic Sans MS"/>
                <a:cs typeface="Comic Sans MS"/>
              </a:rPr>
              <a:t>2</a:t>
            </a:r>
            <a:r>
              <a:rPr dirty="0" sz="2400">
                <a:latin typeface="Comic Sans MS"/>
                <a:cs typeface="Comic Sans MS"/>
              </a:rPr>
              <a:t>O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09698" y="2005461"/>
            <a:ext cx="1729739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5">
                <a:latin typeface="Comic Sans MS"/>
                <a:cs typeface="Comic Sans MS"/>
              </a:rPr>
              <a:t>H</a:t>
            </a:r>
            <a:r>
              <a:rPr dirty="0" sz="2400" spc="-10">
                <a:latin typeface="Comic Sans MS"/>
                <a:cs typeface="Comic Sans MS"/>
              </a:rPr>
              <a:t>C</a:t>
            </a:r>
            <a:r>
              <a:rPr dirty="0" sz="2400" spc="-10">
                <a:latin typeface="Comic Sans MS"/>
                <a:cs typeface="Comic Sans MS"/>
              </a:rPr>
              <a:t>l</a:t>
            </a:r>
            <a:r>
              <a:rPr dirty="0" sz="2400" spc="-5">
                <a:latin typeface="Comic Sans MS"/>
                <a:cs typeface="Comic Sans MS"/>
              </a:rPr>
              <a:t> </a:t>
            </a:r>
            <a:r>
              <a:rPr dirty="0" sz="2400">
                <a:latin typeface="Comic Sans MS"/>
                <a:cs typeface="Comic Sans MS"/>
              </a:rPr>
              <a:t>+</a:t>
            </a:r>
            <a:r>
              <a:rPr dirty="0" sz="2400" spc="-15">
                <a:latin typeface="Comic Sans MS"/>
                <a:cs typeface="Comic Sans MS"/>
              </a:rPr>
              <a:t> </a:t>
            </a:r>
            <a:r>
              <a:rPr dirty="0" sz="2400" spc="-20">
                <a:latin typeface="Comic Sans MS"/>
                <a:cs typeface="Comic Sans MS"/>
              </a:rPr>
              <a:t>N</a:t>
            </a:r>
            <a:r>
              <a:rPr dirty="0" sz="2400" spc="-25">
                <a:latin typeface="Comic Sans MS"/>
                <a:cs typeface="Comic Sans MS"/>
              </a:rPr>
              <a:t>a</a:t>
            </a:r>
            <a:r>
              <a:rPr dirty="0" sz="2400" spc="-5">
                <a:latin typeface="Comic Sans MS"/>
                <a:cs typeface="Comic Sans MS"/>
              </a:rPr>
              <a:t>OH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14491" y="2827763"/>
            <a:ext cx="1176655" cy="777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68020">
              <a:lnSpc>
                <a:spcPct val="100000"/>
              </a:lnSpc>
            </a:pPr>
            <a:r>
              <a:rPr dirty="0" sz="2400" spc="-10">
                <a:latin typeface="Comic Sans MS"/>
                <a:cs typeface="Comic Sans MS"/>
              </a:rPr>
              <a:t>Na</a:t>
            </a:r>
            <a:r>
              <a:rPr dirty="0" baseline="24305" sz="2400" spc="-15">
                <a:latin typeface="Comic Sans MS"/>
                <a:cs typeface="Comic Sans MS"/>
              </a:rPr>
              <a:t>+</a:t>
            </a:r>
            <a:endParaRPr baseline="24305" sz="24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dirty="0" sz="2000" spc="-5">
                <a:solidFill>
                  <a:srgbClr val="7E7E7E"/>
                </a:solidFill>
                <a:latin typeface="Franklin Gothic Book"/>
                <a:cs typeface="Franklin Gothic Book"/>
              </a:rPr>
              <a:t>ion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5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10">
                <a:solidFill>
                  <a:srgbClr val="7E7E7E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odio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263510" y="2827763"/>
            <a:ext cx="1291590" cy="777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8580">
              <a:lnSpc>
                <a:spcPct val="100000"/>
              </a:lnSpc>
            </a:pPr>
            <a:r>
              <a:rPr dirty="0" sz="2400">
                <a:latin typeface="Comic Sans MS"/>
                <a:cs typeface="Comic Sans MS"/>
              </a:rPr>
              <a:t>Cl</a:t>
            </a:r>
            <a:r>
              <a:rPr dirty="0" baseline="24305" sz="2400" spc="-15">
                <a:latin typeface="Comic Sans MS"/>
                <a:cs typeface="Comic Sans MS"/>
              </a:rPr>
              <a:t>-</a:t>
            </a:r>
            <a:endParaRPr baseline="24305" sz="24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dirty="0" sz="2000" spc="-5">
                <a:solidFill>
                  <a:srgbClr val="7E7E7E"/>
                </a:solidFill>
                <a:latin typeface="Franklin Gothic Book"/>
                <a:cs typeface="Franklin Gothic Book"/>
              </a:rPr>
              <a:t>ion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5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c</a:t>
            </a:r>
            <a:r>
              <a:rPr dirty="0" sz="2000" spc="-10">
                <a:solidFill>
                  <a:srgbClr val="7E7E7E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oru</a:t>
            </a:r>
            <a:r>
              <a:rPr dirty="0" sz="2000" spc="-45">
                <a:solidFill>
                  <a:srgbClr val="7E7E7E"/>
                </a:solidFill>
                <a:latin typeface="Franklin Gothic Book"/>
                <a:cs typeface="Franklin Gothic Book"/>
              </a:rPr>
              <a:t>r</a:t>
            </a:r>
            <a:r>
              <a:rPr dirty="0" sz="2000">
                <a:solidFill>
                  <a:srgbClr val="7E7E7E"/>
                </a:solidFill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981575" y="1794001"/>
            <a:ext cx="1047115" cy="720725"/>
          </a:xfrm>
          <a:custGeom>
            <a:avLst/>
            <a:gdLst/>
            <a:ahLst/>
            <a:cxnLst/>
            <a:rect l="l" t="t" r="r" b="b"/>
            <a:pathLst>
              <a:path w="1047114" h="720725">
                <a:moveTo>
                  <a:pt x="0" y="360172"/>
                </a:moveTo>
                <a:lnTo>
                  <a:pt x="6849" y="301758"/>
                </a:lnTo>
                <a:lnTo>
                  <a:pt x="26682" y="246343"/>
                </a:lnTo>
                <a:lnTo>
                  <a:pt x="58419" y="194667"/>
                </a:lnTo>
                <a:lnTo>
                  <a:pt x="100986" y="147474"/>
                </a:lnTo>
                <a:lnTo>
                  <a:pt x="153304" y="105505"/>
                </a:lnTo>
                <a:lnTo>
                  <a:pt x="214298" y="69502"/>
                </a:lnTo>
                <a:lnTo>
                  <a:pt x="282891" y="40208"/>
                </a:lnTo>
                <a:lnTo>
                  <a:pt x="319700" y="28309"/>
                </a:lnTo>
                <a:lnTo>
                  <a:pt x="358005" y="18365"/>
                </a:lnTo>
                <a:lnTo>
                  <a:pt x="397672" y="10469"/>
                </a:lnTo>
                <a:lnTo>
                  <a:pt x="438565" y="4715"/>
                </a:lnTo>
                <a:lnTo>
                  <a:pt x="480551" y="1194"/>
                </a:lnTo>
                <a:lnTo>
                  <a:pt x="523494" y="0"/>
                </a:lnTo>
                <a:lnTo>
                  <a:pt x="566418" y="1194"/>
                </a:lnTo>
                <a:lnTo>
                  <a:pt x="608387" y="4715"/>
                </a:lnTo>
                <a:lnTo>
                  <a:pt x="649266" y="10469"/>
                </a:lnTo>
                <a:lnTo>
                  <a:pt x="688920" y="18365"/>
                </a:lnTo>
                <a:lnTo>
                  <a:pt x="727213" y="28309"/>
                </a:lnTo>
                <a:lnTo>
                  <a:pt x="764013" y="40208"/>
                </a:lnTo>
                <a:lnTo>
                  <a:pt x="832589" y="69502"/>
                </a:lnTo>
                <a:lnTo>
                  <a:pt x="893571" y="105505"/>
                </a:lnTo>
                <a:lnTo>
                  <a:pt x="945882" y="147474"/>
                </a:lnTo>
                <a:lnTo>
                  <a:pt x="988444" y="194667"/>
                </a:lnTo>
                <a:lnTo>
                  <a:pt x="1020179" y="246343"/>
                </a:lnTo>
                <a:lnTo>
                  <a:pt x="1040011" y="301758"/>
                </a:lnTo>
                <a:lnTo>
                  <a:pt x="1046861" y="360172"/>
                </a:lnTo>
                <a:lnTo>
                  <a:pt x="1045126" y="389725"/>
                </a:lnTo>
                <a:lnTo>
                  <a:pt x="1031650" y="446762"/>
                </a:lnTo>
                <a:lnTo>
                  <a:pt x="1005732" y="500425"/>
                </a:lnTo>
                <a:lnTo>
                  <a:pt x="968449" y="549971"/>
                </a:lnTo>
                <a:lnTo>
                  <a:pt x="920878" y="594659"/>
                </a:lnTo>
                <a:lnTo>
                  <a:pt x="864097" y="633747"/>
                </a:lnTo>
                <a:lnTo>
                  <a:pt x="799183" y="666495"/>
                </a:lnTo>
                <a:lnTo>
                  <a:pt x="727213" y="692159"/>
                </a:lnTo>
                <a:lnTo>
                  <a:pt x="688920" y="702104"/>
                </a:lnTo>
                <a:lnTo>
                  <a:pt x="649266" y="710000"/>
                </a:lnTo>
                <a:lnTo>
                  <a:pt x="608387" y="715755"/>
                </a:lnTo>
                <a:lnTo>
                  <a:pt x="566418" y="719276"/>
                </a:lnTo>
                <a:lnTo>
                  <a:pt x="523494" y="720471"/>
                </a:lnTo>
                <a:lnTo>
                  <a:pt x="480551" y="719276"/>
                </a:lnTo>
                <a:lnTo>
                  <a:pt x="438565" y="715755"/>
                </a:lnTo>
                <a:lnTo>
                  <a:pt x="397672" y="710000"/>
                </a:lnTo>
                <a:lnTo>
                  <a:pt x="358005" y="702104"/>
                </a:lnTo>
                <a:lnTo>
                  <a:pt x="319700" y="692159"/>
                </a:lnTo>
                <a:lnTo>
                  <a:pt x="282891" y="680259"/>
                </a:lnTo>
                <a:lnTo>
                  <a:pt x="214298" y="650960"/>
                </a:lnTo>
                <a:lnTo>
                  <a:pt x="153304" y="614949"/>
                </a:lnTo>
                <a:lnTo>
                  <a:pt x="100986" y="572969"/>
                </a:lnTo>
                <a:lnTo>
                  <a:pt x="58419" y="525759"/>
                </a:lnTo>
                <a:lnTo>
                  <a:pt x="26682" y="474062"/>
                </a:lnTo>
                <a:lnTo>
                  <a:pt x="6849" y="418619"/>
                </a:lnTo>
                <a:lnTo>
                  <a:pt x="0" y="360172"/>
                </a:lnTo>
                <a:close/>
              </a:path>
            </a:pathLst>
          </a:custGeom>
          <a:ln w="19049">
            <a:solidFill>
              <a:srgbClr val="CCCCC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5926582" y="5566414"/>
            <a:ext cx="1033780" cy="892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81915">
              <a:lnSpc>
                <a:spcPct val="138900"/>
              </a:lnSpc>
            </a:pPr>
            <a:r>
              <a:rPr dirty="0" sz="2400">
                <a:latin typeface="Comic Sans MS"/>
                <a:cs typeface="Comic Sans MS"/>
              </a:rPr>
              <a:t>KBr </a:t>
            </a:r>
            <a:r>
              <a:rPr dirty="0" sz="2400" spc="-25">
                <a:latin typeface="Comic Sans MS"/>
                <a:cs typeface="Comic Sans MS"/>
              </a:rPr>
              <a:t>NaN</a:t>
            </a:r>
            <a:r>
              <a:rPr dirty="0" sz="2400" spc="-20">
                <a:latin typeface="Comic Sans MS"/>
                <a:cs typeface="Comic Sans MS"/>
              </a:rPr>
              <a:t>O</a:t>
            </a:r>
            <a:r>
              <a:rPr dirty="0" baseline="-20833" sz="2400" spc="-15">
                <a:latin typeface="Comic Sans MS"/>
                <a:cs typeface="Comic Sans MS"/>
              </a:rPr>
              <a:t>3</a:t>
            </a:r>
            <a:endParaRPr baseline="-20833"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24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01800" y="1397639"/>
            <a:ext cx="1059815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 b="1">
                <a:latin typeface="Comic Sans MS"/>
                <a:cs typeface="Comic Sans MS"/>
              </a:rPr>
              <a:t>Na</a:t>
            </a:r>
            <a:r>
              <a:rPr dirty="0" sz="2400" spc="-15" b="1">
                <a:latin typeface="Comic Sans MS"/>
                <a:cs typeface="Comic Sans MS"/>
              </a:rPr>
              <a:t>N</a:t>
            </a:r>
            <a:r>
              <a:rPr dirty="0" sz="2400" spc="5" b="1">
                <a:latin typeface="Comic Sans MS"/>
                <a:cs typeface="Comic Sans MS"/>
              </a:rPr>
              <a:t>O</a:t>
            </a:r>
            <a:r>
              <a:rPr dirty="0" baseline="-20833" sz="2400" spc="-15" b="1">
                <a:latin typeface="Comic Sans MS"/>
                <a:cs typeface="Comic Sans MS"/>
              </a:rPr>
              <a:t>3</a:t>
            </a:r>
            <a:endParaRPr baseline="-20833" sz="24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334" y="1400690"/>
            <a:ext cx="93853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i="1">
                <a:latin typeface="Franklin Gothic Book"/>
                <a:cs typeface="Franklin Gothic Book"/>
              </a:rPr>
              <a:t>ese</a:t>
            </a:r>
            <a:r>
              <a:rPr dirty="0" sz="2000" spc="-30" i="1">
                <a:latin typeface="Franklin Gothic Book"/>
                <a:cs typeface="Franklin Gothic Book"/>
              </a:rPr>
              <a:t>m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spc="-5" i="1">
                <a:latin typeface="Franklin Gothic Book"/>
                <a:cs typeface="Franklin Gothic Book"/>
              </a:rPr>
              <a:t>io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71014" y="2793127"/>
            <a:ext cx="1033780" cy="384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Comic Sans MS"/>
                <a:cs typeface="Comic Sans MS"/>
              </a:rPr>
              <a:t>NaN</a:t>
            </a:r>
            <a:r>
              <a:rPr dirty="0" sz="2400" spc="5">
                <a:latin typeface="Comic Sans MS"/>
                <a:cs typeface="Comic Sans MS"/>
              </a:rPr>
              <a:t>O</a:t>
            </a:r>
            <a:r>
              <a:rPr dirty="0" baseline="-20833" sz="2400" spc="-15">
                <a:latin typeface="Comic Sans MS"/>
                <a:cs typeface="Comic Sans MS"/>
              </a:rPr>
              <a:t>3</a:t>
            </a:r>
            <a:endParaRPr baseline="-20833" sz="2400">
              <a:latin typeface="Comic Sans MS"/>
              <a:cs typeface="Comic Sans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32201" y="2913379"/>
            <a:ext cx="576580" cy="85725"/>
          </a:xfrm>
          <a:custGeom>
            <a:avLst/>
            <a:gdLst/>
            <a:ahLst/>
            <a:cxnLst/>
            <a:rect l="l" t="t" r="r" b="b"/>
            <a:pathLst>
              <a:path w="576579" h="85725">
                <a:moveTo>
                  <a:pt x="490347" y="0"/>
                </a:moveTo>
                <a:lnTo>
                  <a:pt x="490347" y="85725"/>
                </a:lnTo>
                <a:lnTo>
                  <a:pt x="547581" y="57150"/>
                </a:lnTo>
                <a:lnTo>
                  <a:pt x="504571" y="57150"/>
                </a:lnTo>
                <a:lnTo>
                  <a:pt x="504571" y="28575"/>
                </a:lnTo>
                <a:lnTo>
                  <a:pt x="547412" y="28575"/>
                </a:lnTo>
                <a:lnTo>
                  <a:pt x="490347" y="0"/>
                </a:lnTo>
                <a:close/>
              </a:path>
              <a:path w="576579" h="85725">
                <a:moveTo>
                  <a:pt x="490347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490347" y="57150"/>
                </a:lnTo>
                <a:lnTo>
                  <a:pt x="490347" y="28575"/>
                </a:lnTo>
                <a:close/>
              </a:path>
              <a:path w="576579" h="85725">
                <a:moveTo>
                  <a:pt x="547412" y="28575"/>
                </a:moveTo>
                <a:lnTo>
                  <a:pt x="504571" y="28575"/>
                </a:lnTo>
                <a:lnTo>
                  <a:pt x="504571" y="57150"/>
                </a:lnTo>
                <a:lnTo>
                  <a:pt x="547581" y="57150"/>
                </a:lnTo>
                <a:lnTo>
                  <a:pt x="576072" y="42925"/>
                </a:lnTo>
                <a:lnTo>
                  <a:pt x="547412" y="285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156075" y="2807479"/>
            <a:ext cx="92710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Comic Sans MS"/>
                <a:cs typeface="Comic Sans MS"/>
              </a:rPr>
              <a:t>MeXO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652389" y="2878073"/>
            <a:ext cx="576580" cy="85725"/>
          </a:xfrm>
          <a:custGeom>
            <a:avLst/>
            <a:gdLst/>
            <a:ahLst/>
            <a:cxnLst/>
            <a:rect l="l" t="t" r="r" b="b"/>
            <a:pathLst>
              <a:path w="576579" h="85725">
                <a:moveTo>
                  <a:pt x="490347" y="0"/>
                </a:moveTo>
                <a:lnTo>
                  <a:pt x="490347" y="85725"/>
                </a:lnTo>
                <a:lnTo>
                  <a:pt x="547581" y="57150"/>
                </a:lnTo>
                <a:lnTo>
                  <a:pt x="504698" y="57150"/>
                </a:lnTo>
                <a:lnTo>
                  <a:pt x="504698" y="28575"/>
                </a:lnTo>
                <a:lnTo>
                  <a:pt x="547412" y="28575"/>
                </a:lnTo>
                <a:lnTo>
                  <a:pt x="490347" y="0"/>
                </a:lnTo>
                <a:close/>
              </a:path>
              <a:path w="576579" h="85725">
                <a:moveTo>
                  <a:pt x="490347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490347" y="57150"/>
                </a:lnTo>
                <a:lnTo>
                  <a:pt x="490347" y="28575"/>
                </a:lnTo>
                <a:close/>
              </a:path>
              <a:path w="576579" h="85725">
                <a:moveTo>
                  <a:pt x="547412" y="28575"/>
                </a:moveTo>
                <a:lnTo>
                  <a:pt x="504698" y="28575"/>
                </a:lnTo>
                <a:lnTo>
                  <a:pt x="504698" y="57150"/>
                </a:lnTo>
                <a:lnTo>
                  <a:pt x="547581" y="57150"/>
                </a:lnTo>
                <a:lnTo>
                  <a:pt x="576072" y="42925"/>
                </a:lnTo>
                <a:lnTo>
                  <a:pt x="547412" y="285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667881" y="2812549"/>
            <a:ext cx="101028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un sa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3534" y="3601320"/>
            <a:ext cx="2404110" cy="776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1215">
              <a:lnSpc>
                <a:spcPct val="100000"/>
              </a:lnSpc>
              <a:tabLst>
                <a:tab pos="1780539" algn="l"/>
              </a:tabLst>
            </a:pPr>
            <a:r>
              <a:rPr dirty="0" sz="2400" spc="-25">
                <a:latin typeface="Comic Sans MS"/>
                <a:cs typeface="Comic Sans MS"/>
              </a:rPr>
              <a:t>Na</a:t>
            </a:r>
            <a:r>
              <a:rPr dirty="0" baseline="24305" sz="2400" spc="-15">
                <a:latin typeface="Comic Sans MS"/>
                <a:cs typeface="Comic Sans MS"/>
              </a:rPr>
              <a:t>+</a:t>
            </a:r>
            <a:r>
              <a:rPr dirty="0" baseline="24305" sz="2400">
                <a:latin typeface="Comic Sans MS"/>
                <a:cs typeface="Comic Sans MS"/>
              </a:rPr>
              <a:t>	</a:t>
            </a:r>
            <a:r>
              <a:rPr dirty="0" sz="2400" spc="-5">
                <a:latin typeface="Comic Sans MS"/>
                <a:cs typeface="Comic Sans MS"/>
              </a:rPr>
              <a:t>N</a:t>
            </a:r>
            <a:r>
              <a:rPr dirty="0" sz="2400">
                <a:latin typeface="Comic Sans MS"/>
                <a:cs typeface="Comic Sans MS"/>
              </a:rPr>
              <a:t>O</a:t>
            </a:r>
            <a:r>
              <a:rPr dirty="0" baseline="-20833" sz="2400" spc="-15">
                <a:latin typeface="Comic Sans MS"/>
                <a:cs typeface="Comic Sans MS"/>
              </a:rPr>
              <a:t>3</a:t>
            </a:r>
            <a:endParaRPr baseline="-20833" sz="24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odio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(+1)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21583" y="3601320"/>
            <a:ext cx="10985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Comic Sans MS"/>
                <a:cs typeface="Comic Sans MS"/>
              </a:rPr>
              <a:t>-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98372" y="2212589"/>
            <a:ext cx="8134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solidFill>
                  <a:srgbClr val="7E7E7E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7E7E7E"/>
                </a:solidFill>
                <a:latin typeface="Franklin Gothic Book"/>
                <a:cs typeface="Franklin Gothic Book"/>
              </a:rPr>
              <a:t>gru</a:t>
            </a:r>
            <a:r>
              <a:rPr dirty="0" sz="1800" spc="-20">
                <a:solidFill>
                  <a:srgbClr val="7E7E7E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5">
                <a:solidFill>
                  <a:srgbClr val="7E7E7E"/>
                </a:solidFill>
                <a:latin typeface="Franklin Gothic Book"/>
                <a:cs typeface="Franklin Gothic Book"/>
              </a:rPr>
              <a:t>po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91485" y="2259198"/>
            <a:ext cx="87884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0">
                <a:solidFill>
                  <a:srgbClr val="7E7E7E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7E7E7E"/>
                </a:solidFill>
                <a:latin typeface="Franklin Gothic Book"/>
                <a:cs typeface="Franklin Gothic Book"/>
              </a:rPr>
              <a:t>gru</a:t>
            </a:r>
            <a:r>
              <a:rPr dirty="0" sz="1800" spc="-20">
                <a:solidFill>
                  <a:srgbClr val="7E7E7E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5">
                <a:solidFill>
                  <a:srgbClr val="7E7E7E"/>
                </a:solidFill>
                <a:latin typeface="Franklin Gothic Book"/>
                <a:cs typeface="Franklin Gothic Book"/>
              </a:rPr>
              <a:t>po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679575" y="2480182"/>
            <a:ext cx="185420" cy="314325"/>
          </a:xfrm>
          <a:custGeom>
            <a:avLst/>
            <a:gdLst/>
            <a:ahLst/>
            <a:cxnLst/>
            <a:rect l="l" t="t" r="r" b="b"/>
            <a:pathLst>
              <a:path w="185419" h="314325">
                <a:moveTo>
                  <a:pt x="130805" y="246170"/>
                </a:moveTo>
                <a:lnTo>
                  <a:pt x="105918" y="260222"/>
                </a:lnTo>
                <a:lnTo>
                  <a:pt x="185293" y="313816"/>
                </a:lnTo>
                <a:lnTo>
                  <a:pt x="182582" y="258571"/>
                </a:lnTo>
                <a:lnTo>
                  <a:pt x="137794" y="258571"/>
                </a:lnTo>
                <a:lnTo>
                  <a:pt x="130805" y="246170"/>
                </a:lnTo>
                <a:close/>
              </a:path>
              <a:path w="185419" h="314325">
                <a:moveTo>
                  <a:pt x="155663" y="232135"/>
                </a:moveTo>
                <a:lnTo>
                  <a:pt x="130805" y="246170"/>
                </a:lnTo>
                <a:lnTo>
                  <a:pt x="137794" y="258571"/>
                </a:lnTo>
                <a:lnTo>
                  <a:pt x="162687" y="244601"/>
                </a:lnTo>
                <a:lnTo>
                  <a:pt x="155663" y="232135"/>
                </a:lnTo>
                <a:close/>
              </a:path>
              <a:path w="185419" h="314325">
                <a:moveTo>
                  <a:pt x="180594" y="218058"/>
                </a:moveTo>
                <a:lnTo>
                  <a:pt x="155663" y="232135"/>
                </a:lnTo>
                <a:lnTo>
                  <a:pt x="162687" y="244601"/>
                </a:lnTo>
                <a:lnTo>
                  <a:pt x="137794" y="258571"/>
                </a:lnTo>
                <a:lnTo>
                  <a:pt x="182582" y="258571"/>
                </a:lnTo>
                <a:lnTo>
                  <a:pt x="180594" y="218058"/>
                </a:lnTo>
                <a:close/>
              </a:path>
              <a:path w="185419" h="314325">
                <a:moveTo>
                  <a:pt x="24892" y="0"/>
                </a:moveTo>
                <a:lnTo>
                  <a:pt x="0" y="14096"/>
                </a:lnTo>
                <a:lnTo>
                  <a:pt x="130805" y="246170"/>
                </a:lnTo>
                <a:lnTo>
                  <a:pt x="155663" y="232135"/>
                </a:lnTo>
                <a:lnTo>
                  <a:pt x="24892" y="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311780" y="2530982"/>
            <a:ext cx="186690" cy="266065"/>
          </a:xfrm>
          <a:custGeom>
            <a:avLst/>
            <a:gdLst/>
            <a:ahLst/>
            <a:cxnLst/>
            <a:rect l="l" t="t" r="r" b="b"/>
            <a:pathLst>
              <a:path w="186689" h="266064">
                <a:moveTo>
                  <a:pt x="12573" y="170561"/>
                </a:moveTo>
                <a:lnTo>
                  <a:pt x="0" y="265556"/>
                </a:lnTo>
                <a:lnTo>
                  <a:pt x="83566" y="218693"/>
                </a:lnTo>
                <a:lnTo>
                  <a:pt x="77384" y="214502"/>
                </a:lnTo>
                <a:lnTo>
                  <a:pt x="51943" y="214502"/>
                </a:lnTo>
                <a:lnTo>
                  <a:pt x="28193" y="198500"/>
                </a:lnTo>
                <a:lnTo>
                  <a:pt x="36259" y="186620"/>
                </a:lnTo>
                <a:lnTo>
                  <a:pt x="12573" y="170561"/>
                </a:lnTo>
                <a:close/>
              </a:path>
              <a:path w="186689" h="266064">
                <a:moveTo>
                  <a:pt x="36259" y="186620"/>
                </a:moveTo>
                <a:lnTo>
                  <a:pt x="28193" y="198500"/>
                </a:lnTo>
                <a:lnTo>
                  <a:pt x="51943" y="214502"/>
                </a:lnTo>
                <a:lnTo>
                  <a:pt x="59956" y="202686"/>
                </a:lnTo>
                <a:lnTo>
                  <a:pt x="36259" y="186620"/>
                </a:lnTo>
                <a:close/>
              </a:path>
              <a:path w="186689" h="266064">
                <a:moveTo>
                  <a:pt x="59956" y="202686"/>
                </a:moveTo>
                <a:lnTo>
                  <a:pt x="51943" y="214502"/>
                </a:lnTo>
                <a:lnTo>
                  <a:pt x="77384" y="214502"/>
                </a:lnTo>
                <a:lnTo>
                  <a:pt x="59956" y="202686"/>
                </a:lnTo>
                <a:close/>
              </a:path>
              <a:path w="186689" h="266064">
                <a:moveTo>
                  <a:pt x="162941" y="0"/>
                </a:moveTo>
                <a:lnTo>
                  <a:pt x="36259" y="186620"/>
                </a:lnTo>
                <a:lnTo>
                  <a:pt x="59956" y="202686"/>
                </a:lnTo>
                <a:lnTo>
                  <a:pt x="186562" y="16001"/>
                </a:lnTo>
                <a:lnTo>
                  <a:pt x="162941" y="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688210" y="3145154"/>
            <a:ext cx="203835" cy="420370"/>
          </a:xfrm>
          <a:custGeom>
            <a:avLst/>
            <a:gdLst/>
            <a:ahLst/>
            <a:cxnLst/>
            <a:rect l="l" t="t" r="r" b="b"/>
            <a:pathLst>
              <a:path w="203835" h="420370">
                <a:moveTo>
                  <a:pt x="0" y="324104"/>
                </a:moveTo>
                <a:lnTo>
                  <a:pt x="3809" y="419862"/>
                </a:lnTo>
                <a:lnTo>
                  <a:pt x="76544" y="360680"/>
                </a:lnTo>
                <a:lnTo>
                  <a:pt x="46227" y="360680"/>
                </a:lnTo>
                <a:lnTo>
                  <a:pt x="20193" y="348869"/>
                </a:lnTo>
                <a:lnTo>
                  <a:pt x="26051" y="335880"/>
                </a:lnTo>
                <a:lnTo>
                  <a:pt x="0" y="324104"/>
                </a:lnTo>
                <a:close/>
              </a:path>
              <a:path w="203835" h="420370">
                <a:moveTo>
                  <a:pt x="26051" y="335880"/>
                </a:moveTo>
                <a:lnTo>
                  <a:pt x="20193" y="348869"/>
                </a:lnTo>
                <a:lnTo>
                  <a:pt x="46227" y="360680"/>
                </a:lnTo>
                <a:lnTo>
                  <a:pt x="52104" y="347656"/>
                </a:lnTo>
                <a:lnTo>
                  <a:pt x="26051" y="335880"/>
                </a:lnTo>
                <a:close/>
              </a:path>
              <a:path w="203835" h="420370">
                <a:moveTo>
                  <a:pt x="52104" y="347656"/>
                </a:moveTo>
                <a:lnTo>
                  <a:pt x="46227" y="360680"/>
                </a:lnTo>
                <a:lnTo>
                  <a:pt x="76544" y="360680"/>
                </a:lnTo>
                <a:lnTo>
                  <a:pt x="78105" y="359410"/>
                </a:lnTo>
                <a:lnTo>
                  <a:pt x="52104" y="347656"/>
                </a:lnTo>
                <a:close/>
              </a:path>
              <a:path w="203835" h="420370">
                <a:moveTo>
                  <a:pt x="177545" y="0"/>
                </a:moveTo>
                <a:lnTo>
                  <a:pt x="26051" y="335880"/>
                </a:lnTo>
                <a:lnTo>
                  <a:pt x="52104" y="347656"/>
                </a:lnTo>
                <a:lnTo>
                  <a:pt x="203707" y="11684"/>
                </a:lnTo>
                <a:lnTo>
                  <a:pt x="177545" y="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418460" y="3127501"/>
            <a:ext cx="154305" cy="418465"/>
          </a:xfrm>
          <a:custGeom>
            <a:avLst/>
            <a:gdLst/>
            <a:ahLst/>
            <a:cxnLst/>
            <a:rect l="l" t="t" r="r" b="b"/>
            <a:pathLst>
              <a:path w="154305" h="418464">
                <a:moveTo>
                  <a:pt x="99059" y="340076"/>
                </a:moveTo>
                <a:lnTo>
                  <a:pt x="71755" y="348234"/>
                </a:lnTo>
                <a:lnTo>
                  <a:pt x="137287" y="418084"/>
                </a:lnTo>
                <a:lnTo>
                  <a:pt x="148552" y="353695"/>
                </a:lnTo>
                <a:lnTo>
                  <a:pt x="103124" y="353695"/>
                </a:lnTo>
                <a:lnTo>
                  <a:pt x="99059" y="340076"/>
                </a:lnTo>
                <a:close/>
              </a:path>
              <a:path w="154305" h="418464">
                <a:moveTo>
                  <a:pt x="126468" y="331887"/>
                </a:moveTo>
                <a:lnTo>
                  <a:pt x="99059" y="340076"/>
                </a:lnTo>
                <a:lnTo>
                  <a:pt x="103124" y="353695"/>
                </a:lnTo>
                <a:lnTo>
                  <a:pt x="130556" y="345567"/>
                </a:lnTo>
                <a:lnTo>
                  <a:pt x="126468" y="331887"/>
                </a:lnTo>
                <a:close/>
              </a:path>
              <a:path w="154305" h="418464">
                <a:moveTo>
                  <a:pt x="153796" y="323723"/>
                </a:moveTo>
                <a:lnTo>
                  <a:pt x="126468" y="331887"/>
                </a:lnTo>
                <a:lnTo>
                  <a:pt x="130556" y="345567"/>
                </a:lnTo>
                <a:lnTo>
                  <a:pt x="103124" y="353695"/>
                </a:lnTo>
                <a:lnTo>
                  <a:pt x="148552" y="353695"/>
                </a:lnTo>
                <a:lnTo>
                  <a:pt x="153796" y="323723"/>
                </a:lnTo>
                <a:close/>
              </a:path>
              <a:path w="154305" h="418464">
                <a:moveTo>
                  <a:pt x="27305" y="0"/>
                </a:moveTo>
                <a:lnTo>
                  <a:pt x="0" y="8127"/>
                </a:lnTo>
                <a:lnTo>
                  <a:pt x="99059" y="340076"/>
                </a:lnTo>
                <a:lnTo>
                  <a:pt x="126468" y="331887"/>
                </a:lnTo>
                <a:lnTo>
                  <a:pt x="27305" y="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292094" y="3876166"/>
            <a:ext cx="416559" cy="161290"/>
          </a:xfrm>
          <a:custGeom>
            <a:avLst/>
            <a:gdLst/>
            <a:ahLst/>
            <a:cxnLst/>
            <a:rect l="l" t="t" r="r" b="b"/>
            <a:pathLst>
              <a:path w="416560" h="161289">
                <a:moveTo>
                  <a:pt x="330186" y="134028"/>
                </a:moveTo>
                <a:lnTo>
                  <a:pt x="321436" y="161162"/>
                </a:lnTo>
                <a:lnTo>
                  <a:pt x="416178" y="146811"/>
                </a:lnTo>
                <a:lnTo>
                  <a:pt x="407638" y="138429"/>
                </a:lnTo>
                <a:lnTo>
                  <a:pt x="343788" y="138429"/>
                </a:lnTo>
                <a:lnTo>
                  <a:pt x="330186" y="134028"/>
                </a:lnTo>
                <a:close/>
              </a:path>
              <a:path w="416560" h="161289">
                <a:moveTo>
                  <a:pt x="338984" y="106739"/>
                </a:moveTo>
                <a:lnTo>
                  <a:pt x="330186" y="134028"/>
                </a:lnTo>
                <a:lnTo>
                  <a:pt x="343788" y="138429"/>
                </a:lnTo>
                <a:lnTo>
                  <a:pt x="352551" y="111124"/>
                </a:lnTo>
                <a:lnTo>
                  <a:pt x="338984" y="106739"/>
                </a:lnTo>
                <a:close/>
              </a:path>
              <a:path w="416560" h="161289">
                <a:moveTo>
                  <a:pt x="347725" y="79628"/>
                </a:moveTo>
                <a:lnTo>
                  <a:pt x="338984" y="106739"/>
                </a:lnTo>
                <a:lnTo>
                  <a:pt x="352551" y="111124"/>
                </a:lnTo>
                <a:lnTo>
                  <a:pt x="343788" y="138429"/>
                </a:lnTo>
                <a:lnTo>
                  <a:pt x="407638" y="138429"/>
                </a:lnTo>
                <a:lnTo>
                  <a:pt x="347725" y="79628"/>
                </a:lnTo>
                <a:close/>
              </a:path>
              <a:path w="416560" h="161289">
                <a:moveTo>
                  <a:pt x="8762" y="0"/>
                </a:moveTo>
                <a:lnTo>
                  <a:pt x="0" y="27177"/>
                </a:lnTo>
                <a:lnTo>
                  <a:pt x="330186" y="134028"/>
                </a:lnTo>
                <a:lnTo>
                  <a:pt x="338984" y="106739"/>
                </a:lnTo>
                <a:lnTo>
                  <a:pt x="8762" y="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923538" y="3697332"/>
            <a:ext cx="899160" cy="619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5"/>
              </a:lnSpc>
              <a:tabLst>
                <a:tab pos="493395" algn="l"/>
              </a:tabLst>
            </a:pP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+1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sz="1600">
              <a:latin typeface="Comic Sans MS"/>
              <a:cs typeface="Comic Sans MS"/>
            </a:endParaRPr>
          </a:p>
          <a:p>
            <a:pPr marL="41275">
              <a:lnSpc>
                <a:spcPts val="2765"/>
              </a:lnSpc>
            </a:pPr>
            <a:r>
              <a:rPr dirty="0" sz="2400" spc="-5">
                <a:latin typeface="Comic Sans MS"/>
                <a:cs typeface="Comic Sans MS"/>
              </a:rPr>
              <a:t>HN</a:t>
            </a:r>
            <a:r>
              <a:rPr dirty="0" sz="2400">
                <a:latin typeface="Comic Sans MS"/>
                <a:cs typeface="Comic Sans MS"/>
              </a:rPr>
              <a:t>O</a:t>
            </a:r>
            <a:r>
              <a:rPr dirty="0" baseline="-20833" sz="2400" spc="-15">
                <a:latin typeface="Comic Sans MS"/>
                <a:cs typeface="Comic Sans MS"/>
              </a:rPr>
              <a:t>3</a:t>
            </a:r>
            <a:endParaRPr baseline="-20833" sz="2400">
              <a:latin typeface="Comic Sans MS"/>
              <a:cs typeface="Comic Sans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421629" y="3951586"/>
            <a:ext cx="2085339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62735" algn="l"/>
              </a:tabLst>
            </a:pP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6</a:t>
            </a:r>
            <a:r>
              <a:rPr dirty="0" sz="1600" spc="-5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+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dirty="0" sz="1600" spc="1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+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(N)</a:t>
            </a:r>
            <a:r>
              <a:rPr dirty="0" sz="160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=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0</a:t>
            </a:r>
            <a:r>
              <a:rPr dirty="0" sz="160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N</a:t>
            </a:r>
            <a:r>
              <a:rPr dirty="0" sz="1600" spc="-5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=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5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811769" y="3726923"/>
            <a:ext cx="870585" cy="568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109855">
              <a:lnSpc>
                <a:spcPts val="1605"/>
              </a:lnSpc>
            </a:pP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+5</a:t>
            </a:r>
            <a:endParaRPr sz="1600">
              <a:latin typeface="Comic Sans MS"/>
              <a:cs typeface="Comic Sans MS"/>
            </a:endParaRPr>
          </a:p>
          <a:p>
            <a:pPr algn="ctr">
              <a:lnSpc>
                <a:spcPts val="2565"/>
              </a:lnSpc>
            </a:pPr>
            <a:r>
              <a:rPr dirty="0" sz="2400" spc="-5">
                <a:latin typeface="Comic Sans MS"/>
                <a:cs typeface="Comic Sans MS"/>
              </a:rPr>
              <a:t>HN</a:t>
            </a:r>
            <a:r>
              <a:rPr dirty="0" sz="2400" spc="5">
                <a:latin typeface="Comic Sans MS"/>
                <a:cs typeface="Comic Sans MS"/>
              </a:rPr>
              <a:t>O</a:t>
            </a:r>
            <a:r>
              <a:rPr dirty="0" baseline="-20833" sz="2400" spc="-15">
                <a:latin typeface="Comic Sans MS"/>
                <a:cs typeface="Comic Sans MS"/>
              </a:rPr>
              <a:t>3</a:t>
            </a:r>
            <a:endParaRPr baseline="-20833" sz="2400">
              <a:latin typeface="Comic Sans MS"/>
              <a:cs typeface="Comic Sans M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228590" y="5076444"/>
            <a:ext cx="242570" cy="160020"/>
          </a:xfrm>
          <a:custGeom>
            <a:avLst/>
            <a:gdLst/>
            <a:ahLst/>
            <a:cxnLst/>
            <a:rect l="l" t="t" r="r" b="b"/>
            <a:pathLst>
              <a:path w="242570" h="160020">
                <a:moveTo>
                  <a:pt x="0" y="39877"/>
                </a:moveTo>
                <a:lnTo>
                  <a:pt x="162560" y="39877"/>
                </a:lnTo>
                <a:lnTo>
                  <a:pt x="162560" y="0"/>
                </a:lnTo>
                <a:lnTo>
                  <a:pt x="242315" y="79755"/>
                </a:lnTo>
                <a:lnTo>
                  <a:pt x="162560" y="159638"/>
                </a:lnTo>
                <a:lnTo>
                  <a:pt x="162560" y="119760"/>
                </a:lnTo>
                <a:lnTo>
                  <a:pt x="0" y="119760"/>
                </a:lnTo>
                <a:lnTo>
                  <a:pt x="0" y="39877"/>
                </a:lnTo>
                <a:close/>
              </a:path>
            </a:pathLst>
          </a:custGeom>
          <a:ln w="2539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4419980" y="4813281"/>
            <a:ext cx="523240" cy="525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645"/>
              </a:lnSpc>
            </a:pP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+3,+5</a:t>
            </a:r>
            <a:endParaRPr sz="1600">
              <a:latin typeface="Comic Sans MS"/>
              <a:cs typeface="Comic Sans MS"/>
            </a:endParaRPr>
          </a:p>
          <a:p>
            <a:pPr algn="ctr" marL="60325">
              <a:lnSpc>
                <a:spcPts val="2605"/>
              </a:lnSpc>
            </a:pPr>
            <a:r>
              <a:rPr dirty="0" sz="2400" spc="-20">
                <a:latin typeface="Comic Sans MS"/>
                <a:cs typeface="Comic Sans MS"/>
              </a:rPr>
              <a:t>N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732145" y="4826616"/>
            <a:ext cx="870585" cy="1127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262255">
              <a:lnSpc>
                <a:spcPts val="1620"/>
              </a:lnSpc>
            </a:pP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+5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ts val="2580"/>
              </a:lnSpc>
            </a:pPr>
            <a:r>
              <a:rPr dirty="0" sz="2400" spc="-5">
                <a:latin typeface="Comic Sans MS"/>
                <a:cs typeface="Comic Sans MS"/>
              </a:rPr>
              <a:t>HN</a:t>
            </a:r>
            <a:r>
              <a:rPr dirty="0" sz="2400">
                <a:latin typeface="Comic Sans MS"/>
                <a:cs typeface="Comic Sans MS"/>
              </a:rPr>
              <a:t>O</a:t>
            </a:r>
            <a:r>
              <a:rPr dirty="0" baseline="-20833" sz="2400" spc="-15">
                <a:latin typeface="Comic Sans MS"/>
                <a:cs typeface="Comic Sans MS"/>
              </a:rPr>
              <a:t>3</a:t>
            </a:r>
            <a:endParaRPr baseline="-20833" sz="24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490"/>
              </a:spcBef>
            </a:pPr>
            <a:r>
              <a:rPr dirty="0" sz="2400" spc="-5">
                <a:latin typeface="Comic Sans MS"/>
                <a:cs typeface="Comic Sans MS"/>
              </a:rPr>
              <a:t>N</a:t>
            </a:r>
            <a:r>
              <a:rPr dirty="0" sz="2400">
                <a:latin typeface="Comic Sans MS"/>
                <a:cs typeface="Comic Sans MS"/>
              </a:rPr>
              <a:t>O</a:t>
            </a:r>
            <a:r>
              <a:rPr dirty="0" baseline="-20833" sz="2400" spc="-15">
                <a:latin typeface="Comic Sans MS"/>
                <a:cs typeface="Comic Sans MS"/>
              </a:rPr>
              <a:t>3</a:t>
            </a:r>
            <a:endParaRPr baseline="-20833" sz="2400">
              <a:latin typeface="Comic Sans MS"/>
              <a:cs typeface="Comic Sans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907530" y="4998466"/>
            <a:ext cx="1855470" cy="9029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= acido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nitr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5" b="1">
                <a:latin typeface="Franklin Gothic Book"/>
                <a:cs typeface="Franklin Gothic Book"/>
              </a:rPr>
              <a:t>c</a:t>
            </a:r>
            <a:r>
              <a:rPr dirty="0" sz="2400" b="1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  <a:p>
            <a:pPr marL="20320">
              <a:lnSpc>
                <a:spcPct val="100000"/>
              </a:lnSpc>
              <a:spcBef>
                <a:spcPts val="1625"/>
              </a:spcBef>
            </a:pP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nit</a:t>
            </a:r>
            <a:r>
              <a:rPr dirty="0" sz="2400" spc="-5">
                <a:latin typeface="Franklin Gothic Book"/>
                <a:cs typeface="Franklin Gothic Book"/>
              </a:rPr>
              <a:t>r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30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341745" y="5559685"/>
            <a:ext cx="10985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Comic Sans MS"/>
                <a:cs typeface="Comic Sans MS"/>
              </a:rPr>
              <a:t>-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809495" y="6395224"/>
            <a:ext cx="242570" cy="160020"/>
          </a:xfrm>
          <a:custGeom>
            <a:avLst/>
            <a:gdLst/>
            <a:ahLst/>
            <a:cxnLst/>
            <a:rect l="l" t="t" r="r" b="b"/>
            <a:pathLst>
              <a:path w="242569" h="160020">
                <a:moveTo>
                  <a:pt x="0" y="39916"/>
                </a:moveTo>
                <a:lnTo>
                  <a:pt x="162560" y="39916"/>
                </a:lnTo>
                <a:lnTo>
                  <a:pt x="162560" y="0"/>
                </a:lnTo>
                <a:lnTo>
                  <a:pt x="242443" y="79832"/>
                </a:lnTo>
                <a:lnTo>
                  <a:pt x="162560" y="159664"/>
                </a:lnTo>
                <a:lnTo>
                  <a:pt x="162560" y="119748"/>
                </a:lnTo>
                <a:lnTo>
                  <a:pt x="0" y="119748"/>
                </a:lnTo>
                <a:lnTo>
                  <a:pt x="0" y="39916"/>
                </a:lnTo>
                <a:close/>
              </a:path>
            </a:pathLst>
          </a:custGeom>
          <a:ln w="2539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2358389" y="6344327"/>
            <a:ext cx="90868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Comic Sans MS"/>
                <a:cs typeface="Comic Sans MS"/>
              </a:rPr>
              <a:t>NaNO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242310" y="6499752"/>
            <a:ext cx="14986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Comic Sans MS"/>
                <a:cs typeface="Comic Sans MS"/>
              </a:rPr>
              <a:t>3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757040" y="6363303"/>
            <a:ext cx="223710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 b="1">
                <a:latin typeface="Franklin Gothic Book"/>
                <a:cs typeface="Franklin Gothic Book"/>
              </a:rPr>
              <a:t>=</a:t>
            </a:r>
            <a:r>
              <a:rPr dirty="0" sz="2400" spc="5" b="1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N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-10" b="1">
                <a:latin typeface="Franklin Gothic Book"/>
                <a:cs typeface="Franklin Gothic Book"/>
              </a:rPr>
              <a:t>tra</a:t>
            </a:r>
            <a:r>
              <a:rPr dirty="0" sz="2400" spc="-3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spc="-35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d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sod</a:t>
            </a:r>
            <a:r>
              <a:rPr dirty="0" sz="2400" spc="-15" b="1">
                <a:latin typeface="Franklin Gothic Book"/>
                <a:cs typeface="Franklin Gothic Book"/>
              </a:rPr>
              <a:t>io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58679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z="3200" spc="5"/>
              <a:t>S</a:t>
            </a:r>
            <a:r>
              <a:rPr dirty="0" sz="3200"/>
              <a:t>A</a:t>
            </a:r>
            <a:r>
              <a:rPr dirty="0" sz="3200" spc="20"/>
              <a:t>L</a:t>
            </a:r>
            <a:r>
              <a:rPr dirty="0" sz="3200"/>
              <a:t>I</a:t>
            </a:r>
            <a:endParaRPr sz="32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58679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z="3200" spc="5"/>
              <a:t>S</a:t>
            </a:r>
            <a:r>
              <a:rPr dirty="0" sz="3200"/>
              <a:t>A</a:t>
            </a:r>
            <a:r>
              <a:rPr dirty="0" sz="3200" spc="20"/>
              <a:t>L</a:t>
            </a:r>
            <a:r>
              <a:rPr dirty="0" sz="3200"/>
              <a:t>I</a:t>
            </a:r>
            <a:endParaRPr sz="3200"/>
          </a:p>
        </p:txBody>
      </p:sp>
      <p:sp>
        <p:nvSpPr>
          <p:cNvPr id="3" name="object 3"/>
          <p:cNvSpPr/>
          <p:nvPr/>
        </p:nvSpPr>
        <p:spPr>
          <a:xfrm>
            <a:off x="4895850" y="5936348"/>
            <a:ext cx="1157605" cy="294640"/>
          </a:xfrm>
          <a:custGeom>
            <a:avLst/>
            <a:gdLst/>
            <a:ahLst/>
            <a:cxnLst/>
            <a:rect l="l" t="t" r="r" b="b"/>
            <a:pathLst>
              <a:path w="1157604" h="294639">
                <a:moveTo>
                  <a:pt x="1070230" y="266230"/>
                </a:moveTo>
                <a:lnTo>
                  <a:pt x="1064005" y="294132"/>
                </a:lnTo>
                <a:lnTo>
                  <a:pt x="1157097" y="270929"/>
                </a:lnTo>
                <a:lnTo>
                  <a:pt x="1155143" y="269341"/>
                </a:lnTo>
                <a:lnTo>
                  <a:pt x="1084199" y="269341"/>
                </a:lnTo>
                <a:lnTo>
                  <a:pt x="1070230" y="266230"/>
                </a:lnTo>
                <a:close/>
              </a:path>
              <a:path w="1157604" h="294639">
                <a:moveTo>
                  <a:pt x="1076452" y="238341"/>
                </a:moveTo>
                <a:lnTo>
                  <a:pt x="1070230" y="266230"/>
                </a:lnTo>
                <a:lnTo>
                  <a:pt x="1084199" y="269341"/>
                </a:lnTo>
                <a:lnTo>
                  <a:pt x="1090422" y="241452"/>
                </a:lnTo>
                <a:lnTo>
                  <a:pt x="1076452" y="238341"/>
                </a:lnTo>
                <a:close/>
              </a:path>
              <a:path w="1157604" h="294639">
                <a:moveTo>
                  <a:pt x="1082675" y="210451"/>
                </a:moveTo>
                <a:lnTo>
                  <a:pt x="1076452" y="238341"/>
                </a:lnTo>
                <a:lnTo>
                  <a:pt x="1090422" y="241452"/>
                </a:lnTo>
                <a:lnTo>
                  <a:pt x="1084199" y="269341"/>
                </a:lnTo>
                <a:lnTo>
                  <a:pt x="1155143" y="269341"/>
                </a:lnTo>
                <a:lnTo>
                  <a:pt x="1082675" y="210451"/>
                </a:lnTo>
                <a:close/>
              </a:path>
              <a:path w="1157604" h="294639">
                <a:moveTo>
                  <a:pt x="6223" y="0"/>
                </a:moveTo>
                <a:lnTo>
                  <a:pt x="0" y="27889"/>
                </a:lnTo>
                <a:lnTo>
                  <a:pt x="1070230" y="266230"/>
                </a:lnTo>
                <a:lnTo>
                  <a:pt x="1076452" y="238341"/>
                </a:lnTo>
                <a:lnTo>
                  <a:pt x="6223" y="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788027" y="5924270"/>
            <a:ext cx="1183005" cy="306070"/>
          </a:xfrm>
          <a:custGeom>
            <a:avLst/>
            <a:gdLst/>
            <a:ahLst/>
            <a:cxnLst/>
            <a:rect l="l" t="t" r="r" b="b"/>
            <a:pathLst>
              <a:path w="1183004" h="306070">
                <a:moveTo>
                  <a:pt x="74040" y="222148"/>
                </a:moveTo>
                <a:lnTo>
                  <a:pt x="0" y="283006"/>
                </a:lnTo>
                <a:lnTo>
                  <a:pt x="93090" y="305727"/>
                </a:lnTo>
                <a:lnTo>
                  <a:pt x="87466" y="281050"/>
                </a:lnTo>
                <a:lnTo>
                  <a:pt x="72898" y="281050"/>
                </a:lnTo>
                <a:lnTo>
                  <a:pt x="66548" y="253187"/>
                </a:lnTo>
                <a:lnTo>
                  <a:pt x="80395" y="250028"/>
                </a:lnTo>
                <a:lnTo>
                  <a:pt x="74040" y="222148"/>
                </a:lnTo>
                <a:close/>
              </a:path>
              <a:path w="1183004" h="306070">
                <a:moveTo>
                  <a:pt x="80395" y="250028"/>
                </a:moveTo>
                <a:lnTo>
                  <a:pt x="66548" y="253187"/>
                </a:lnTo>
                <a:lnTo>
                  <a:pt x="72898" y="281050"/>
                </a:lnTo>
                <a:lnTo>
                  <a:pt x="86746" y="277891"/>
                </a:lnTo>
                <a:lnTo>
                  <a:pt x="80395" y="250028"/>
                </a:lnTo>
                <a:close/>
              </a:path>
              <a:path w="1183004" h="306070">
                <a:moveTo>
                  <a:pt x="86746" y="277891"/>
                </a:moveTo>
                <a:lnTo>
                  <a:pt x="72898" y="281050"/>
                </a:lnTo>
                <a:lnTo>
                  <a:pt x="87466" y="281050"/>
                </a:lnTo>
                <a:lnTo>
                  <a:pt x="86746" y="277891"/>
                </a:lnTo>
                <a:close/>
              </a:path>
              <a:path w="1183004" h="306070">
                <a:moveTo>
                  <a:pt x="1176401" y="0"/>
                </a:moveTo>
                <a:lnTo>
                  <a:pt x="80395" y="250028"/>
                </a:lnTo>
                <a:lnTo>
                  <a:pt x="86746" y="277891"/>
                </a:lnTo>
                <a:lnTo>
                  <a:pt x="1182751" y="27863"/>
                </a:lnTo>
                <a:lnTo>
                  <a:pt x="1176401" y="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835023" y="1184776"/>
            <a:ext cx="1777364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 b="1">
                <a:latin typeface="Franklin Gothic Book"/>
                <a:cs typeface="Franklin Gothic Book"/>
              </a:rPr>
              <a:t>So</a:t>
            </a:r>
            <a:r>
              <a:rPr dirty="0" sz="2400" spc="-5" b="1">
                <a:latin typeface="Franklin Gothic Book"/>
                <a:cs typeface="Franklin Gothic Book"/>
              </a:rPr>
              <a:t>l</a:t>
            </a:r>
            <a:r>
              <a:rPr dirty="0" sz="2400" spc="-35" b="1">
                <a:latin typeface="Franklin Gothic Book"/>
                <a:cs typeface="Franklin Gothic Book"/>
              </a:rPr>
              <a:t>f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r>
              <a:rPr dirty="0" sz="2400" spc="-40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spc="-35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d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l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-10" b="1">
                <a:latin typeface="Franklin Gothic Book"/>
                <a:cs typeface="Franklin Gothic Book"/>
              </a:rPr>
              <a:t>tio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9531" y="1186949"/>
            <a:ext cx="93853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i="1">
                <a:latin typeface="Franklin Gothic Book"/>
                <a:cs typeface="Franklin Gothic Book"/>
              </a:rPr>
              <a:t>ese</a:t>
            </a:r>
            <a:r>
              <a:rPr dirty="0" sz="2000" spc="-30" i="1">
                <a:latin typeface="Franklin Gothic Book"/>
                <a:cs typeface="Franklin Gothic Book"/>
              </a:rPr>
              <a:t>m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spc="-5" i="1">
                <a:latin typeface="Franklin Gothic Book"/>
                <a:cs typeface="Franklin Gothic Book"/>
              </a:rPr>
              <a:t>io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28798" y="1969139"/>
            <a:ext cx="9271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5">
                <a:latin typeface="Comic Sans MS"/>
                <a:cs typeface="Comic Sans MS"/>
              </a:rPr>
              <a:t>M</a:t>
            </a:r>
            <a:r>
              <a:rPr dirty="0" sz="2400" spc="-10">
                <a:latin typeface="Comic Sans MS"/>
                <a:cs typeface="Comic Sans MS"/>
              </a:rPr>
              <a:t>e</a:t>
            </a:r>
            <a:r>
              <a:rPr dirty="0" sz="2400" spc="-20">
                <a:latin typeface="Comic Sans MS"/>
                <a:cs typeface="Comic Sans MS"/>
              </a:rPr>
              <a:t>XO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785742" y="2062988"/>
            <a:ext cx="576580" cy="85725"/>
          </a:xfrm>
          <a:custGeom>
            <a:avLst/>
            <a:gdLst/>
            <a:ahLst/>
            <a:cxnLst/>
            <a:rect l="l" t="t" r="r" b="b"/>
            <a:pathLst>
              <a:path w="576579" h="85725">
                <a:moveTo>
                  <a:pt x="490347" y="0"/>
                </a:moveTo>
                <a:lnTo>
                  <a:pt x="490347" y="85725"/>
                </a:lnTo>
                <a:lnTo>
                  <a:pt x="547412" y="57150"/>
                </a:lnTo>
                <a:lnTo>
                  <a:pt x="504571" y="57150"/>
                </a:lnTo>
                <a:lnTo>
                  <a:pt x="504571" y="28575"/>
                </a:lnTo>
                <a:lnTo>
                  <a:pt x="547581" y="28575"/>
                </a:lnTo>
                <a:lnTo>
                  <a:pt x="490347" y="0"/>
                </a:lnTo>
                <a:close/>
              </a:path>
              <a:path w="576579" h="85725">
                <a:moveTo>
                  <a:pt x="490347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490347" y="57150"/>
                </a:lnTo>
                <a:lnTo>
                  <a:pt x="490347" y="28575"/>
                </a:lnTo>
                <a:close/>
              </a:path>
              <a:path w="576579" h="85725">
                <a:moveTo>
                  <a:pt x="547581" y="28575"/>
                </a:moveTo>
                <a:lnTo>
                  <a:pt x="504571" y="28575"/>
                </a:lnTo>
                <a:lnTo>
                  <a:pt x="504571" y="57150"/>
                </a:lnTo>
                <a:lnTo>
                  <a:pt x="547412" y="57150"/>
                </a:lnTo>
                <a:lnTo>
                  <a:pt x="576072" y="42799"/>
                </a:lnTo>
                <a:lnTo>
                  <a:pt x="547581" y="285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800980" y="1997209"/>
            <a:ext cx="101028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un sa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87341" y="5760260"/>
            <a:ext cx="1643380" cy="457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54405" algn="l"/>
              </a:tabLst>
            </a:pPr>
            <a:r>
              <a:rPr dirty="0" sz="2800" spc="-20">
                <a:latin typeface="Comic Sans MS"/>
                <a:cs typeface="Comic Sans MS"/>
              </a:rPr>
              <a:t>Li</a:t>
            </a:r>
            <a:r>
              <a:rPr dirty="0" baseline="25525" sz="2775" spc="7">
                <a:latin typeface="Comic Sans MS"/>
                <a:cs typeface="Comic Sans MS"/>
              </a:rPr>
              <a:t>+</a:t>
            </a:r>
            <a:r>
              <a:rPr dirty="0" baseline="25525" sz="2775">
                <a:latin typeface="Comic Sans MS"/>
                <a:cs typeface="Comic Sans MS"/>
              </a:rPr>
              <a:t>	</a:t>
            </a:r>
            <a:r>
              <a:rPr dirty="0" sz="2800" spc="-15">
                <a:latin typeface="Comic Sans MS"/>
                <a:cs typeface="Comic Sans MS"/>
              </a:rPr>
              <a:t>S</a:t>
            </a:r>
            <a:r>
              <a:rPr dirty="0" sz="2800" spc="-25">
                <a:latin typeface="Comic Sans MS"/>
                <a:cs typeface="Comic Sans MS"/>
              </a:rPr>
              <a:t>O</a:t>
            </a:r>
            <a:r>
              <a:rPr dirty="0" baseline="-21021" sz="2775" spc="15">
                <a:latin typeface="Comic Sans MS"/>
                <a:cs typeface="Comic Sans MS"/>
              </a:rPr>
              <a:t>4</a:t>
            </a:r>
            <a:endParaRPr baseline="-21021" sz="2775">
              <a:latin typeface="Comic Sans MS"/>
              <a:cs typeface="Comic Sans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04686" y="5760260"/>
            <a:ext cx="269240" cy="263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50" spc="5">
                <a:latin typeface="Comic Sans MS"/>
                <a:cs typeface="Comic Sans MS"/>
              </a:rPr>
              <a:t>2</a:t>
            </a:r>
            <a:r>
              <a:rPr dirty="0" sz="1850" spc="5">
                <a:latin typeface="Comic Sans MS"/>
                <a:cs typeface="Comic Sans MS"/>
              </a:rPr>
              <a:t>-</a:t>
            </a:r>
            <a:endParaRPr sz="1850">
              <a:latin typeface="Comic Sans MS"/>
              <a:cs typeface="Comic Sans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40383" y="2691525"/>
            <a:ext cx="1447165" cy="5499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80"/>
              </a:lnSpc>
            </a:pP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(+1)</a:t>
            </a:r>
            <a:endParaRPr sz="2000">
              <a:latin typeface="Franklin Gothic Book"/>
              <a:cs typeface="Franklin Gothic Book"/>
            </a:endParaRPr>
          </a:p>
          <a:p>
            <a:pPr marL="145415">
              <a:lnSpc>
                <a:spcPts val="2140"/>
              </a:lnSpc>
            </a:pPr>
            <a:r>
              <a:rPr dirty="0" sz="1800">
                <a:solidFill>
                  <a:srgbClr val="7E7E7E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7E7E7E"/>
                </a:solidFill>
                <a:latin typeface="Franklin Gothic Book"/>
                <a:cs typeface="Franklin Gothic Book"/>
              </a:rPr>
              <a:t>gru</a:t>
            </a:r>
            <a:r>
              <a:rPr dirty="0" sz="1800" spc="-20">
                <a:solidFill>
                  <a:srgbClr val="7E7E7E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5">
                <a:solidFill>
                  <a:srgbClr val="7E7E7E"/>
                </a:solidFill>
                <a:latin typeface="Franklin Gothic Book"/>
                <a:cs typeface="Franklin Gothic Book"/>
              </a:rPr>
              <a:t>po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242439" y="1446022"/>
            <a:ext cx="765175" cy="458470"/>
          </a:xfrm>
          <a:custGeom>
            <a:avLst/>
            <a:gdLst/>
            <a:ahLst/>
            <a:cxnLst/>
            <a:rect l="l" t="t" r="r" b="b"/>
            <a:pathLst>
              <a:path w="765175" h="458469">
                <a:moveTo>
                  <a:pt x="684027" y="427217"/>
                </a:moveTo>
                <a:lnTo>
                  <a:pt x="669544" y="451865"/>
                </a:lnTo>
                <a:lnTo>
                  <a:pt x="765175" y="458469"/>
                </a:lnTo>
                <a:lnTo>
                  <a:pt x="749614" y="434466"/>
                </a:lnTo>
                <a:lnTo>
                  <a:pt x="696341" y="434466"/>
                </a:lnTo>
                <a:lnTo>
                  <a:pt x="684027" y="427217"/>
                </a:lnTo>
                <a:close/>
              </a:path>
              <a:path w="765175" h="458469">
                <a:moveTo>
                  <a:pt x="698504" y="402581"/>
                </a:moveTo>
                <a:lnTo>
                  <a:pt x="684027" y="427217"/>
                </a:lnTo>
                <a:lnTo>
                  <a:pt x="696341" y="434466"/>
                </a:lnTo>
                <a:lnTo>
                  <a:pt x="710819" y="409828"/>
                </a:lnTo>
                <a:lnTo>
                  <a:pt x="698504" y="402581"/>
                </a:lnTo>
                <a:close/>
              </a:path>
              <a:path w="765175" h="458469">
                <a:moveTo>
                  <a:pt x="712978" y="377951"/>
                </a:moveTo>
                <a:lnTo>
                  <a:pt x="698504" y="402581"/>
                </a:lnTo>
                <a:lnTo>
                  <a:pt x="710819" y="409828"/>
                </a:lnTo>
                <a:lnTo>
                  <a:pt x="696341" y="434466"/>
                </a:lnTo>
                <a:lnTo>
                  <a:pt x="749614" y="434466"/>
                </a:lnTo>
                <a:lnTo>
                  <a:pt x="712978" y="377951"/>
                </a:lnTo>
                <a:close/>
              </a:path>
              <a:path w="765175" h="458469">
                <a:moveTo>
                  <a:pt x="14478" y="0"/>
                </a:moveTo>
                <a:lnTo>
                  <a:pt x="0" y="24511"/>
                </a:lnTo>
                <a:lnTo>
                  <a:pt x="684027" y="427217"/>
                </a:lnTo>
                <a:lnTo>
                  <a:pt x="698504" y="402581"/>
                </a:lnTo>
                <a:lnTo>
                  <a:pt x="14478" y="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96642" y="1470025"/>
            <a:ext cx="829310" cy="408305"/>
          </a:xfrm>
          <a:custGeom>
            <a:avLst/>
            <a:gdLst/>
            <a:ahLst/>
            <a:cxnLst/>
            <a:rect l="l" t="t" r="r" b="b"/>
            <a:pathLst>
              <a:path w="829310" h="408305">
                <a:moveTo>
                  <a:pt x="58800" y="330962"/>
                </a:moveTo>
                <a:lnTo>
                  <a:pt x="0" y="406653"/>
                </a:lnTo>
                <a:lnTo>
                  <a:pt x="95757" y="408304"/>
                </a:lnTo>
                <a:lnTo>
                  <a:pt x="86412" y="388747"/>
                </a:lnTo>
                <a:lnTo>
                  <a:pt x="70612" y="388747"/>
                </a:lnTo>
                <a:lnTo>
                  <a:pt x="58165" y="362965"/>
                </a:lnTo>
                <a:lnTo>
                  <a:pt x="71128" y="356761"/>
                </a:lnTo>
                <a:lnTo>
                  <a:pt x="58800" y="330962"/>
                </a:lnTo>
                <a:close/>
              </a:path>
              <a:path w="829310" h="408305">
                <a:moveTo>
                  <a:pt x="71128" y="356761"/>
                </a:moveTo>
                <a:lnTo>
                  <a:pt x="58165" y="362965"/>
                </a:lnTo>
                <a:lnTo>
                  <a:pt x="70612" y="388747"/>
                </a:lnTo>
                <a:lnTo>
                  <a:pt x="83471" y="382591"/>
                </a:lnTo>
                <a:lnTo>
                  <a:pt x="71128" y="356761"/>
                </a:lnTo>
                <a:close/>
              </a:path>
              <a:path w="829310" h="408305">
                <a:moveTo>
                  <a:pt x="83471" y="382591"/>
                </a:moveTo>
                <a:lnTo>
                  <a:pt x="70612" y="388747"/>
                </a:lnTo>
                <a:lnTo>
                  <a:pt x="86412" y="388747"/>
                </a:lnTo>
                <a:lnTo>
                  <a:pt x="83471" y="382591"/>
                </a:lnTo>
                <a:close/>
              </a:path>
              <a:path w="829310" h="408305">
                <a:moveTo>
                  <a:pt x="816482" y="0"/>
                </a:moveTo>
                <a:lnTo>
                  <a:pt x="71128" y="356761"/>
                </a:lnTo>
                <a:lnTo>
                  <a:pt x="83471" y="382591"/>
                </a:lnTo>
                <a:lnTo>
                  <a:pt x="828802" y="25780"/>
                </a:lnTo>
                <a:lnTo>
                  <a:pt x="816482" y="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335910" y="2274570"/>
            <a:ext cx="203835" cy="420370"/>
          </a:xfrm>
          <a:custGeom>
            <a:avLst/>
            <a:gdLst/>
            <a:ahLst/>
            <a:cxnLst/>
            <a:rect l="l" t="t" r="r" b="b"/>
            <a:pathLst>
              <a:path w="203835" h="420369">
                <a:moveTo>
                  <a:pt x="0" y="324103"/>
                </a:moveTo>
                <a:lnTo>
                  <a:pt x="3809" y="419862"/>
                </a:lnTo>
                <a:lnTo>
                  <a:pt x="76544" y="360679"/>
                </a:lnTo>
                <a:lnTo>
                  <a:pt x="46227" y="360679"/>
                </a:lnTo>
                <a:lnTo>
                  <a:pt x="20193" y="348868"/>
                </a:lnTo>
                <a:lnTo>
                  <a:pt x="26055" y="335881"/>
                </a:lnTo>
                <a:lnTo>
                  <a:pt x="0" y="324103"/>
                </a:lnTo>
                <a:close/>
              </a:path>
              <a:path w="203835" h="420369">
                <a:moveTo>
                  <a:pt x="26055" y="335881"/>
                </a:moveTo>
                <a:lnTo>
                  <a:pt x="20193" y="348868"/>
                </a:lnTo>
                <a:lnTo>
                  <a:pt x="46227" y="360679"/>
                </a:lnTo>
                <a:lnTo>
                  <a:pt x="52104" y="347656"/>
                </a:lnTo>
                <a:lnTo>
                  <a:pt x="26055" y="335881"/>
                </a:lnTo>
                <a:close/>
              </a:path>
              <a:path w="203835" h="420369">
                <a:moveTo>
                  <a:pt x="52104" y="347656"/>
                </a:moveTo>
                <a:lnTo>
                  <a:pt x="46227" y="360679"/>
                </a:lnTo>
                <a:lnTo>
                  <a:pt x="76544" y="360679"/>
                </a:lnTo>
                <a:lnTo>
                  <a:pt x="78105" y="359409"/>
                </a:lnTo>
                <a:lnTo>
                  <a:pt x="52104" y="347656"/>
                </a:lnTo>
                <a:close/>
              </a:path>
              <a:path w="203835" h="420369">
                <a:moveTo>
                  <a:pt x="177672" y="0"/>
                </a:moveTo>
                <a:lnTo>
                  <a:pt x="26055" y="335881"/>
                </a:lnTo>
                <a:lnTo>
                  <a:pt x="52104" y="347656"/>
                </a:lnTo>
                <a:lnTo>
                  <a:pt x="203707" y="11683"/>
                </a:lnTo>
                <a:lnTo>
                  <a:pt x="177672" y="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993898" y="2288539"/>
            <a:ext cx="154305" cy="418465"/>
          </a:xfrm>
          <a:custGeom>
            <a:avLst/>
            <a:gdLst/>
            <a:ahLst/>
            <a:cxnLst/>
            <a:rect l="l" t="t" r="r" b="b"/>
            <a:pathLst>
              <a:path w="154305" h="418464">
                <a:moveTo>
                  <a:pt x="99175" y="340181"/>
                </a:moveTo>
                <a:lnTo>
                  <a:pt x="71754" y="348361"/>
                </a:lnTo>
                <a:lnTo>
                  <a:pt x="137413" y="418211"/>
                </a:lnTo>
                <a:lnTo>
                  <a:pt x="148679" y="353822"/>
                </a:lnTo>
                <a:lnTo>
                  <a:pt x="103250" y="353822"/>
                </a:lnTo>
                <a:lnTo>
                  <a:pt x="99175" y="340181"/>
                </a:lnTo>
                <a:close/>
              </a:path>
              <a:path w="154305" h="418464">
                <a:moveTo>
                  <a:pt x="126477" y="332037"/>
                </a:moveTo>
                <a:lnTo>
                  <a:pt x="99175" y="340181"/>
                </a:lnTo>
                <a:lnTo>
                  <a:pt x="103250" y="353822"/>
                </a:lnTo>
                <a:lnTo>
                  <a:pt x="130556" y="345694"/>
                </a:lnTo>
                <a:lnTo>
                  <a:pt x="126477" y="332037"/>
                </a:lnTo>
                <a:close/>
              </a:path>
              <a:path w="154305" h="418464">
                <a:moveTo>
                  <a:pt x="153924" y="323850"/>
                </a:moveTo>
                <a:lnTo>
                  <a:pt x="126477" y="332037"/>
                </a:lnTo>
                <a:lnTo>
                  <a:pt x="130556" y="345694"/>
                </a:lnTo>
                <a:lnTo>
                  <a:pt x="103250" y="353822"/>
                </a:lnTo>
                <a:lnTo>
                  <a:pt x="148679" y="353822"/>
                </a:lnTo>
                <a:lnTo>
                  <a:pt x="153924" y="323850"/>
                </a:lnTo>
                <a:close/>
              </a:path>
              <a:path w="154305" h="418464">
                <a:moveTo>
                  <a:pt x="27304" y="0"/>
                </a:moveTo>
                <a:lnTo>
                  <a:pt x="0" y="8255"/>
                </a:lnTo>
                <a:lnTo>
                  <a:pt x="99175" y="340181"/>
                </a:lnTo>
                <a:lnTo>
                  <a:pt x="126477" y="332037"/>
                </a:lnTo>
                <a:lnTo>
                  <a:pt x="27304" y="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418584" y="2843402"/>
            <a:ext cx="905510" cy="274320"/>
          </a:xfrm>
          <a:custGeom>
            <a:avLst/>
            <a:gdLst/>
            <a:ahLst/>
            <a:cxnLst/>
            <a:rect l="l" t="t" r="r" b="b"/>
            <a:pathLst>
              <a:path w="905510" h="274319">
                <a:moveTo>
                  <a:pt x="818921" y="246495"/>
                </a:moveTo>
                <a:lnTo>
                  <a:pt x="811529" y="274193"/>
                </a:lnTo>
                <a:lnTo>
                  <a:pt x="905382" y="254888"/>
                </a:lnTo>
                <a:lnTo>
                  <a:pt x="900073" y="250189"/>
                </a:lnTo>
                <a:lnTo>
                  <a:pt x="832738" y="250189"/>
                </a:lnTo>
                <a:lnTo>
                  <a:pt x="818921" y="246495"/>
                </a:lnTo>
                <a:close/>
              </a:path>
              <a:path w="905510" h="274319">
                <a:moveTo>
                  <a:pt x="826277" y="218934"/>
                </a:moveTo>
                <a:lnTo>
                  <a:pt x="818921" y="246495"/>
                </a:lnTo>
                <a:lnTo>
                  <a:pt x="832738" y="250189"/>
                </a:lnTo>
                <a:lnTo>
                  <a:pt x="840104" y="222631"/>
                </a:lnTo>
                <a:lnTo>
                  <a:pt x="826277" y="218934"/>
                </a:lnTo>
                <a:close/>
              </a:path>
              <a:path w="905510" h="274319">
                <a:moveTo>
                  <a:pt x="833627" y="191388"/>
                </a:moveTo>
                <a:lnTo>
                  <a:pt x="826277" y="218934"/>
                </a:lnTo>
                <a:lnTo>
                  <a:pt x="840104" y="222631"/>
                </a:lnTo>
                <a:lnTo>
                  <a:pt x="832738" y="250189"/>
                </a:lnTo>
                <a:lnTo>
                  <a:pt x="900073" y="250189"/>
                </a:lnTo>
                <a:lnTo>
                  <a:pt x="833627" y="191388"/>
                </a:lnTo>
                <a:close/>
              </a:path>
              <a:path w="905510" h="274319">
                <a:moveTo>
                  <a:pt x="7365" y="0"/>
                </a:moveTo>
                <a:lnTo>
                  <a:pt x="0" y="27559"/>
                </a:lnTo>
                <a:lnTo>
                  <a:pt x="818921" y="246495"/>
                </a:lnTo>
                <a:lnTo>
                  <a:pt x="826277" y="218934"/>
                </a:lnTo>
                <a:lnTo>
                  <a:pt x="7365" y="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415656" y="3071241"/>
            <a:ext cx="242570" cy="160020"/>
          </a:xfrm>
          <a:custGeom>
            <a:avLst/>
            <a:gdLst/>
            <a:ahLst/>
            <a:cxnLst/>
            <a:rect l="l" t="t" r="r" b="b"/>
            <a:pathLst>
              <a:path w="242570" h="160019">
                <a:moveTo>
                  <a:pt x="0" y="39878"/>
                </a:moveTo>
                <a:lnTo>
                  <a:pt x="162560" y="39878"/>
                </a:lnTo>
                <a:lnTo>
                  <a:pt x="162560" y="0"/>
                </a:lnTo>
                <a:lnTo>
                  <a:pt x="242316" y="79756"/>
                </a:lnTo>
                <a:lnTo>
                  <a:pt x="162560" y="159638"/>
                </a:lnTo>
                <a:lnTo>
                  <a:pt x="162560" y="119634"/>
                </a:lnTo>
                <a:lnTo>
                  <a:pt x="0" y="119634"/>
                </a:lnTo>
                <a:lnTo>
                  <a:pt x="0" y="39878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343393" y="4362454"/>
            <a:ext cx="1619885" cy="681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Comic Sans MS"/>
                <a:cs typeface="Comic Sans MS"/>
              </a:rPr>
              <a:t>H</a:t>
            </a:r>
            <a:r>
              <a:rPr dirty="0" baseline="-20833" sz="2400" spc="-22">
                <a:latin typeface="Comic Sans MS"/>
                <a:cs typeface="Comic Sans MS"/>
              </a:rPr>
              <a:t>2</a:t>
            </a:r>
            <a:r>
              <a:rPr dirty="0" sz="2400">
                <a:latin typeface="Comic Sans MS"/>
                <a:cs typeface="Comic Sans MS"/>
              </a:rPr>
              <a:t>SO</a:t>
            </a:r>
            <a:r>
              <a:rPr dirty="0" baseline="-20833" sz="2400" spc="-15">
                <a:latin typeface="Comic Sans MS"/>
                <a:cs typeface="Comic Sans MS"/>
              </a:rPr>
              <a:t>4</a:t>
            </a:r>
            <a:endParaRPr baseline="-20833" sz="2400">
              <a:latin typeface="Comic Sans MS"/>
              <a:cs typeface="Comic Sans MS"/>
            </a:endParaRPr>
          </a:p>
          <a:p>
            <a:pPr marL="57150">
              <a:lnSpc>
                <a:spcPct val="100000"/>
              </a:lnSpc>
              <a:spcBef>
                <a:spcPts val="400"/>
              </a:spcBef>
            </a:pPr>
            <a:r>
              <a:rPr dirty="0" sz="2000" spc="-2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cido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10" b="1">
                <a:latin typeface="Franklin Gothic Book"/>
                <a:cs typeface="Franklin Gothic Book"/>
              </a:rPr>
              <a:t>c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990725" y="4272284"/>
            <a:ext cx="728345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Comic Sans MS"/>
                <a:cs typeface="Comic Sans MS"/>
              </a:rPr>
              <a:t>S</a:t>
            </a:r>
            <a:r>
              <a:rPr dirty="0" baseline="-20833" sz="2400" spc="-22">
                <a:latin typeface="Comic Sans MS"/>
                <a:cs typeface="Comic Sans MS"/>
              </a:rPr>
              <a:t>2</a:t>
            </a:r>
            <a:r>
              <a:rPr dirty="0" sz="2400">
                <a:latin typeface="Comic Sans MS"/>
                <a:cs typeface="Comic Sans MS"/>
              </a:rPr>
              <a:t>O</a:t>
            </a:r>
            <a:r>
              <a:rPr dirty="0" baseline="-20833" sz="2400" spc="-15">
                <a:latin typeface="Comic Sans MS"/>
                <a:cs typeface="Comic Sans MS"/>
              </a:rPr>
              <a:t>6</a:t>
            </a:r>
            <a:endParaRPr baseline="-20833" sz="2400">
              <a:latin typeface="Comic Sans MS"/>
              <a:cs typeface="Comic Sans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613908" y="2775693"/>
            <a:ext cx="524510" cy="525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645"/>
              </a:lnSpc>
            </a:pP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+4,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+6</a:t>
            </a:r>
            <a:endParaRPr sz="1600">
              <a:latin typeface="Comic Sans MS"/>
              <a:cs typeface="Comic Sans MS"/>
            </a:endParaRPr>
          </a:p>
          <a:p>
            <a:pPr algn="ctr" marL="27305">
              <a:lnSpc>
                <a:spcPts val="2605"/>
              </a:lnSpc>
            </a:pPr>
            <a:r>
              <a:rPr dirty="0" sz="2400">
                <a:latin typeface="Comic Sans MS"/>
                <a:cs typeface="Comic Sans MS"/>
              </a:rPr>
              <a:t>S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752717" y="5919520"/>
            <a:ext cx="242570" cy="160020"/>
          </a:xfrm>
          <a:custGeom>
            <a:avLst/>
            <a:gdLst/>
            <a:ahLst/>
            <a:cxnLst/>
            <a:rect l="l" t="t" r="r" b="b"/>
            <a:pathLst>
              <a:path w="242570" h="160020">
                <a:moveTo>
                  <a:pt x="0" y="39916"/>
                </a:moveTo>
                <a:lnTo>
                  <a:pt x="162559" y="39916"/>
                </a:lnTo>
                <a:lnTo>
                  <a:pt x="162559" y="0"/>
                </a:lnTo>
                <a:lnTo>
                  <a:pt x="242315" y="79832"/>
                </a:lnTo>
                <a:lnTo>
                  <a:pt x="162559" y="159664"/>
                </a:lnTo>
                <a:lnTo>
                  <a:pt x="162559" y="119748"/>
                </a:lnTo>
                <a:lnTo>
                  <a:pt x="0" y="119748"/>
                </a:lnTo>
                <a:lnTo>
                  <a:pt x="0" y="39916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7343393" y="5793101"/>
            <a:ext cx="1139825" cy="443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30" b="1">
                <a:latin typeface="Comic Sans MS"/>
                <a:cs typeface="Comic Sans MS"/>
              </a:rPr>
              <a:t>L</a:t>
            </a:r>
            <a:r>
              <a:rPr dirty="0" sz="2800" spc="-15" b="1">
                <a:latin typeface="Comic Sans MS"/>
                <a:cs typeface="Comic Sans MS"/>
              </a:rPr>
              <a:t>i</a:t>
            </a:r>
            <a:r>
              <a:rPr dirty="0" baseline="-21021" sz="2775" spc="7" b="1">
                <a:latin typeface="Comic Sans MS"/>
                <a:cs typeface="Comic Sans MS"/>
              </a:rPr>
              <a:t>2</a:t>
            </a:r>
            <a:r>
              <a:rPr dirty="0" sz="2800" spc="-20" b="1">
                <a:latin typeface="Comic Sans MS"/>
                <a:cs typeface="Comic Sans MS"/>
              </a:rPr>
              <a:t>S</a:t>
            </a:r>
            <a:r>
              <a:rPr dirty="0" sz="2800" spc="-30" b="1">
                <a:latin typeface="Comic Sans MS"/>
                <a:cs typeface="Comic Sans MS"/>
              </a:rPr>
              <a:t>O</a:t>
            </a:r>
            <a:r>
              <a:rPr dirty="0" baseline="-21021" sz="2775" spc="15" b="1">
                <a:latin typeface="Comic Sans MS"/>
                <a:cs typeface="Comic Sans MS"/>
              </a:rPr>
              <a:t>4</a:t>
            </a:r>
            <a:endParaRPr baseline="-21021" sz="2775">
              <a:latin typeface="Comic Sans MS"/>
              <a:cs typeface="Comic Sans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75533" y="2671706"/>
            <a:ext cx="127635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5">
                <a:latin typeface="Franklin Gothic Book"/>
                <a:cs typeface="Franklin Gothic Book"/>
              </a:rPr>
              <a:t>f</a:t>
            </a:r>
            <a:r>
              <a:rPr dirty="0" sz="2000" spc="5" b="1">
                <a:latin typeface="Franklin Gothic Book"/>
                <a:cs typeface="Franklin Gothic Book"/>
              </a:rPr>
              <a:t>a</a:t>
            </a:r>
            <a:r>
              <a:rPr dirty="0" sz="2000" spc="-30" b="1">
                <a:latin typeface="Franklin Gothic Book"/>
                <a:cs typeface="Franklin Gothic Book"/>
              </a:rPr>
              <a:t>t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660" y="3660535"/>
            <a:ext cx="7150100" cy="280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i="1">
                <a:latin typeface="Franklin Gothic Book"/>
                <a:cs typeface="Franklin Gothic Book"/>
              </a:rPr>
              <a:t>Co</a:t>
            </a:r>
            <a:r>
              <a:rPr dirty="0" sz="2000" spc="-30" i="1">
                <a:latin typeface="Franklin Gothic Book"/>
                <a:cs typeface="Franklin Gothic Book"/>
              </a:rPr>
              <a:t>s</a:t>
            </a:r>
            <a:r>
              <a:rPr dirty="0" sz="2000" i="1">
                <a:latin typeface="Franklin Gothic Book"/>
                <a:cs typeface="Franklin Gothic Book"/>
              </a:rPr>
              <a:t>truia</a:t>
            </a:r>
            <a:r>
              <a:rPr dirty="0" sz="2000" spc="-15" i="1">
                <a:latin typeface="Franklin Gothic Book"/>
                <a:cs typeface="Franklin Gothic Book"/>
              </a:rPr>
              <a:t>m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10" i="1">
                <a:latin typeface="Franklin Gothic Book"/>
                <a:cs typeface="Franklin Gothic Book"/>
              </a:rPr>
              <a:t> p</a:t>
            </a:r>
            <a:r>
              <a:rPr dirty="0" sz="2000" i="1">
                <a:latin typeface="Franklin Gothic Book"/>
                <a:cs typeface="Franklin Gothic Book"/>
              </a:rPr>
              <a:t>ri</a:t>
            </a:r>
            <a:r>
              <a:rPr dirty="0" sz="2000" spc="-10" i="1">
                <a:latin typeface="Franklin Gothic Book"/>
                <a:cs typeface="Franklin Gothic Book"/>
              </a:rPr>
              <a:t>m</a:t>
            </a:r>
            <a:r>
              <a:rPr dirty="0" sz="2000" i="1">
                <a:latin typeface="Franklin Gothic Book"/>
                <a:cs typeface="Franklin Gothic Book"/>
              </a:rPr>
              <a:t>a</a:t>
            </a:r>
            <a:r>
              <a:rPr dirty="0" sz="2000" spc="5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l’</a:t>
            </a:r>
            <a:r>
              <a:rPr dirty="0" sz="2000" spc="-10" i="1">
                <a:latin typeface="Franklin Gothic Book"/>
                <a:cs typeface="Franklin Gothic Book"/>
              </a:rPr>
              <a:t>an</a:t>
            </a:r>
            <a:r>
              <a:rPr dirty="0" sz="2000" i="1">
                <a:latin typeface="Franklin Gothic Book"/>
                <a:cs typeface="Franklin Gothic Book"/>
              </a:rPr>
              <a:t>idride 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i="1">
                <a:latin typeface="Franklin Gothic Book"/>
                <a:cs typeface="Franklin Gothic Book"/>
              </a:rPr>
              <a:t>oi l’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i="1">
                <a:latin typeface="Franklin Gothic Book"/>
                <a:cs typeface="Franklin Gothic Book"/>
              </a:rPr>
              <a:t>c</a:t>
            </a:r>
            <a:r>
              <a:rPr dirty="0" sz="2000" spc="-10" i="1">
                <a:latin typeface="Franklin Gothic Book"/>
                <a:cs typeface="Franklin Gothic Book"/>
              </a:rPr>
              <a:t>i</a:t>
            </a:r>
            <a:r>
              <a:rPr dirty="0" sz="2000" i="1">
                <a:latin typeface="Franklin Gothic Book"/>
                <a:cs typeface="Franklin Gothic Book"/>
              </a:rPr>
              <a:t>do da cui deri</a:t>
            </a:r>
            <a:r>
              <a:rPr dirty="0" sz="2000" spc="-40" i="1">
                <a:latin typeface="Franklin Gothic Book"/>
                <a:cs typeface="Franklin Gothic Book"/>
              </a:rPr>
              <a:t>v</a:t>
            </a:r>
            <a:r>
              <a:rPr dirty="0" sz="2000" i="1">
                <a:latin typeface="Franklin Gothic Book"/>
                <a:cs typeface="Franklin Gothic Book"/>
              </a:rPr>
              <a:t>eremo</a:t>
            </a:r>
            <a:r>
              <a:rPr dirty="0" sz="2000" spc="-35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l’</a:t>
            </a:r>
            <a:r>
              <a:rPr dirty="0" sz="2000" spc="-10" i="1">
                <a:latin typeface="Franklin Gothic Book"/>
                <a:cs typeface="Franklin Gothic Book"/>
              </a:rPr>
              <a:t>an</a:t>
            </a:r>
            <a:r>
              <a:rPr dirty="0" sz="2000" i="1">
                <a:latin typeface="Franklin Gothic Book"/>
                <a:cs typeface="Franklin Gothic Book"/>
              </a:rPr>
              <a:t>io</a:t>
            </a:r>
            <a:r>
              <a:rPr dirty="0" sz="2000" spc="-15" i="1">
                <a:latin typeface="Franklin Gothic Book"/>
                <a:cs typeface="Franklin Gothic Book"/>
              </a:rPr>
              <a:t>n</a:t>
            </a:r>
            <a:r>
              <a:rPr dirty="0" sz="2000" i="1">
                <a:latin typeface="Franklin Gothic Book"/>
                <a:cs typeface="Franklin Gothic Book"/>
              </a:rPr>
              <a:t>e: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661531" y="2992284"/>
            <a:ext cx="577850" cy="280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b="1">
                <a:latin typeface="Comic Sans MS"/>
                <a:cs typeface="Comic Sans MS"/>
              </a:rPr>
              <a:t>-a</a:t>
            </a:r>
            <a:r>
              <a:rPr dirty="0" sz="2000" spc="5" b="1">
                <a:latin typeface="Comic Sans MS"/>
                <a:cs typeface="Comic Sans MS"/>
              </a:rPr>
              <a:t>t</a:t>
            </a:r>
            <a:r>
              <a:rPr dirty="0" sz="2000" b="1">
                <a:latin typeface="Comic Sans MS"/>
                <a:cs typeface="Comic Sans MS"/>
              </a:rPr>
              <a:t>o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887081" y="2992284"/>
            <a:ext cx="303530" cy="280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solidFill>
                  <a:srgbClr val="FF0000"/>
                </a:solidFill>
                <a:latin typeface="Comic Sans MS"/>
                <a:cs typeface="Comic Sans MS"/>
              </a:rPr>
              <a:t>+6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90296" y="4072236"/>
            <a:ext cx="276860" cy="536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689"/>
              </a:lnSpc>
            </a:pP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+6</a:t>
            </a:r>
            <a:endParaRPr sz="1600">
              <a:latin typeface="Comic Sans MS"/>
              <a:cs typeface="Comic Sans MS"/>
            </a:endParaRPr>
          </a:p>
          <a:p>
            <a:pPr marL="52069">
              <a:lnSpc>
                <a:spcPts val="2650"/>
              </a:lnSpc>
            </a:pPr>
            <a:r>
              <a:rPr dirty="0" sz="2400">
                <a:latin typeface="Comic Sans MS"/>
                <a:cs typeface="Comic Sans MS"/>
              </a:rPr>
              <a:t>S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82523" y="4076554"/>
            <a:ext cx="309245" cy="536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689"/>
              </a:lnSpc>
            </a:pP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sz="1600">
              <a:latin typeface="Comic Sans MS"/>
              <a:cs typeface="Comic Sans MS"/>
            </a:endParaRPr>
          </a:p>
          <a:p>
            <a:pPr marL="52069">
              <a:lnSpc>
                <a:spcPts val="2650"/>
              </a:lnSpc>
            </a:pPr>
            <a:r>
              <a:rPr dirty="0" sz="2400">
                <a:latin typeface="Comic Sans MS"/>
                <a:cs typeface="Comic Sans MS"/>
              </a:rPr>
              <a:t>O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331594" y="5795479"/>
            <a:ext cx="242570" cy="160020"/>
          </a:xfrm>
          <a:custGeom>
            <a:avLst/>
            <a:gdLst/>
            <a:ahLst/>
            <a:cxnLst/>
            <a:rect l="l" t="t" r="r" b="b"/>
            <a:pathLst>
              <a:path w="242569" h="160020">
                <a:moveTo>
                  <a:pt x="0" y="39916"/>
                </a:moveTo>
                <a:lnTo>
                  <a:pt x="162560" y="39916"/>
                </a:lnTo>
                <a:lnTo>
                  <a:pt x="162560" y="0"/>
                </a:lnTo>
                <a:lnTo>
                  <a:pt x="242443" y="79832"/>
                </a:lnTo>
                <a:lnTo>
                  <a:pt x="162560" y="159664"/>
                </a:lnTo>
                <a:lnTo>
                  <a:pt x="162560" y="119748"/>
                </a:lnTo>
                <a:lnTo>
                  <a:pt x="0" y="119748"/>
                </a:lnTo>
                <a:lnTo>
                  <a:pt x="0" y="39916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85419" y="4254627"/>
            <a:ext cx="274955" cy="288925"/>
          </a:xfrm>
          <a:custGeom>
            <a:avLst/>
            <a:gdLst/>
            <a:ahLst/>
            <a:cxnLst/>
            <a:rect l="l" t="t" r="r" b="b"/>
            <a:pathLst>
              <a:path w="274955" h="288925">
                <a:moveTo>
                  <a:pt x="27876" y="196723"/>
                </a:moveTo>
                <a:lnTo>
                  <a:pt x="0" y="288417"/>
                </a:lnTo>
                <a:lnTo>
                  <a:pt x="90081" y="255650"/>
                </a:lnTo>
                <a:lnTo>
                  <a:pt x="80294" y="246380"/>
                </a:lnTo>
                <a:lnTo>
                  <a:pt x="59524" y="246380"/>
                </a:lnTo>
                <a:lnTo>
                  <a:pt x="38785" y="226695"/>
                </a:lnTo>
                <a:lnTo>
                  <a:pt x="48593" y="216349"/>
                </a:lnTo>
                <a:lnTo>
                  <a:pt x="27876" y="196723"/>
                </a:lnTo>
                <a:close/>
              </a:path>
              <a:path w="274955" h="288925">
                <a:moveTo>
                  <a:pt x="48593" y="216349"/>
                </a:moveTo>
                <a:lnTo>
                  <a:pt x="38785" y="226695"/>
                </a:lnTo>
                <a:lnTo>
                  <a:pt x="59524" y="246380"/>
                </a:lnTo>
                <a:lnTo>
                  <a:pt x="69352" y="236013"/>
                </a:lnTo>
                <a:lnTo>
                  <a:pt x="48593" y="216349"/>
                </a:lnTo>
                <a:close/>
              </a:path>
              <a:path w="274955" h="288925">
                <a:moveTo>
                  <a:pt x="69352" y="236013"/>
                </a:moveTo>
                <a:lnTo>
                  <a:pt x="59524" y="246380"/>
                </a:lnTo>
                <a:lnTo>
                  <a:pt x="80294" y="246380"/>
                </a:lnTo>
                <a:lnTo>
                  <a:pt x="69352" y="236013"/>
                </a:lnTo>
                <a:close/>
              </a:path>
              <a:path w="274955" h="288925">
                <a:moveTo>
                  <a:pt x="253695" y="0"/>
                </a:moveTo>
                <a:lnTo>
                  <a:pt x="48593" y="216349"/>
                </a:lnTo>
                <a:lnTo>
                  <a:pt x="69352" y="236013"/>
                </a:lnTo>
                <a:lnTo>
                  <a:pt x="274434" y="19685"/>
                </a:lnTo>
                <a:lnTo>
                  <a:pt x="253695" y="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94537" y="4244594"/>
            <a:ext cx="330200" cy="269240"/>
          </a:xfrm>
          <a:custGeom>
            <a:avLst/>
            <a:gdLst/>
            <a:ahLst/>
            <a:cxnLst/>
            <a:rect l="l" t="t" r="r" b="b"/>
            <a:pathLst>
              <a:path w="330200" h="269239">
                <a:moveTo>
                  <a:pt x="254218" y="226374"/>
                </a:moveTo>
                <a:lnTo>
                  <a:pt x="236347" y="248665"/>
                </a:lnTo>
                <a:lnTo>
                  <a:pt x="330034" y="268858"/>
                </a:lnTo>
                <a:lnTo>
                  <a:pt x="314629" y="235330"/>
                </a:lnTo>
                <a:lnTo>
                  <a:pt x="265379" y="235330"/>
                </a:lnTo>
                <a:lnTo>
                  <a:pt x="254218" y="226374"/>
                </a:lnTo>
                <a:close/>
              </a:path>
              <a:path w="330200" h="269239">
                <a:moveTo>
                  <a:pt x="272123" y="204040"/>
                </a:moveTo>
                <a:lnTo>
                  <a:pt x="254218" y="226374"/>
                </a:lnTo>
                <a:lnTo>
                  <a:pt x="265379" y="235330"/>
                </a:lnTo>
                <a:lnTo>
                  <a:pt x="283260" y="212978"/>
                </a:lnTo>
                <a:lnTo>
                  <a:pt x="272123" y="204040"/>
                </a:lnTo>
                <a:close/>
              </a:path>
              <a:path w="330200" h="269239">
                <a:moveTo>
                  <a:pt x="290004" y="181736"/>
                </a:moveTo>
                <a:lnTo>
                  <a:pt x="272123" y="204040"/>
                </a:lnTo>
                <a:lnTo>
                  <a:pt x="283260" y="212978"/>
                </a:lnTo>
                <a:lnTo>
                  <a:pt x="265379" y="235330"/>
                </a:lnTo>
                <a:lnTo>
                  <a:pt x="314629" y="235330"/>
                </a:lnTo>
                <a:lnTo>
                  <a:pt x="290004" y="181736"/>
                </a:lnTo>
                <a:close/>
              </a:path>
              <a:path w="330200" h="269239">
                <a:moveTo>
                  <a:pt x="17881" y="0"/>
                </a:moveTo>
                <a:lnTo>
                  <a:pt x="0" y="22351"/>
                </a:lnTo>
                <a:lnTo>
                  <a:pt x="254218" y="226374"/>
                </a:lnTo>
                <a:lnTo>
                  <a:pt x="272123" y="204040"/>
                </a:lnTo>
                <a:lnTo>
                  <a:pt x="17881" y="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958464" y="4351146"/>
            <a:ext cx="242570" cy="160020"/>
          </a:xfrm>
          <a:custGeom>
            <a:avLst/>
            <a:gdLst/>
            <a:ahLst/>
            <a:cxnLst/>
            <a:rect l="l" t="t" r="r" b="b"/>
            <a:pathLst>
              <a:path w="242569" h="160020">
                <a:moveTo>
                  <a:pt x="0" y="39877"/>
                </a:moveTo>
                <a:lnTo>
                  <a:pt x="162560" y="39877"/>
                </a:lnTo>
                <a:lnTo>
                  <a:pt x="162560" y="0"/>
                </a:lnTo>
                <a:lnTo>
                  <a:pt x="242316" y="79882"/>
                </a:lnTo>
                <a:lnTo>
                  <a:pt x="162560" y="159638"/>
                </a:lnTo>
                <a:lnTo>
                  <a:pt x="162560" y="119760"/>
                </a:lnTo>
                <a:lnTo>
                  <a:pt x="0" y="119760"/>
                </a:lnTo>
                <a:lnTo>
                  <a:pt x="0" y="39877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3158744" y="4280411"/>
            <a:ext cx="934085" cy="9886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25400">
              <a:lnSpc>
                <a:spcPct val="100000"/>
              </a:lnSpc>
            </a:pPr>
            <a:r>
              <a:rPr dirty="0" sz="2400">
                <a:latin typeface="Comic Sans MS"/>
                <a:cs typeface="Comic Sans MS"/>
              </a:rPr>
              <a:t>SO</a:t>
            </a:r>
            <a:r>
              <a:rPr dirty="0" baseline="-20833" sz="2400" spc="-15">
                <a:latin typeface="Comic Sans MS"/>
                <a:cs typeface="Comic Sans MS"/>
              </a:rPr>
              <a:t>3</a:t>
            </a:r>
            <a:endParaRPr baseline="-20833" sz="2400">
              <a:latin typeface="Comic Sans MS"/>
              <a:cs typeface="Comic Sans MS"/>
            </a:endParaRPr>
          </a:p>
          <a:p>
            <a:pPr algn="ctr" marL="12065" marR="5080" indent="-28575">
              <a:lnSpc>
                <a:spcPct val="100000"/>
              </a:lnSpc>
              <a:spcBef>
                <a:spcPts val="420"/>
              </a:spcBef>
            </a:pPr>
            <a:r>
              <a:rPr dirty="0" sz="2000">
                <a:latin typeface="Franklin Gothic Book"/>
                <a:cs typeface="Franklin Gothic Book"/>
              </a:rPr>
              <a:t>anidride so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10" b="1">
                <a:latin typeface="Franklin Gothic Book"/>
                <a:cs typeface="Franklin Gothic Book"/>
              </a:rPr>
              <a:t>c</a:t>
            </a:r>
            <a:r>
              <a:rPr dirty="0" sz="2000" b="1">
                <a:latin typeface="Franklin Gothic Book"/>
                <a:cs typeface="Franklin Gothic Book"/>
              </a:rPr>
              <a:t>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867402" y="4307335"/>
            <a:ext cx="605155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Comic Sans MS"/>
                <a:cs typeface="Comic Sans MS"/>
              </a:rPr>
              <a:t>SO</a:t>
            </a:r>
            <a:r>
              <a:rPr dirty="0" baseline="-20833" sz="2400" spc="-15">
                <a:latin typeface="Comic Sans MS"/>
                <a:cs typeface="Comic Sans MS"/>
              </a:rPr>
              <a:t>3</a:t>
            </a:r>
            <a:endParaRPr baseline="-20833" sz="2400">
              <a:latin typeface="Comic Sans MS"/>
              <a:cs typeface="Comic Sans M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620003" y="4329955"/>
            <a:ext cx="863600" cy="384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Comic Sans MS"/>
                <a:cs typeface="Comic Sans MS"/>
              </a:rPr>
              <a:t>+</a:t>
            </a:r>
            <a:r>
              <a:rPr dirty="0" sz="2400" spc="-15">
                <a:latin typeface="Comic Sans MS"/>
                <a:cs typeface="Comic Sans MS"/>
              </a:rPr>
              <a:t> </a:t>
            </a:r>
            <a:r>
              <a:rPr dirty="0" sz="2400">
                <a:latin typeface="Comic Sans MS"/>
                <a:cs typeface="Comic Sans MS"/>
              </a:rPr>
              <a:t>H</a:t>
            </a:r>
            <a:r>
              <a:rPr dirty="0" baseline="-20833" sz="2400" spc="-22">
                <a:latin typeface="Comic Sans MS"/>
                <a:cs typeface="Comic Sans MS"/>
              </a:rPr>
              <a:t>2</a:t>
            </a:r>
            <a:r>
              <a:rPr dirty="0" sz="2400">
                <a:latin typeface="Comic Sans MS"/>
                <a:cs typeface="Comic Sans MS"/>
              </a:rPr>
              <a:t>O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752717" y="4414520"/>
            <a:ext cx="242570" cy="160020"/>
          </a:xfrm>
          <a:custGeom>
            <a:avLst/>
            <a:gdLst/>
            <a:ahLst/>
            <a:cxnLst/>
            <a:rect l="l" t="t" r="r" b="b"/>
            <a:pathLst>
              <a:path w="242570" h="160020">
                <a:moveTo>
                  <a:pt x="0" y="39877"/>
                </a:moveTo>
                <a:lnTo>
                  <a:pt x="162559" y="39877"/>
                </a:lnTo>
                <a:lnTo>
                  <a:pt x="162559" y="0"/>
                </a:lnTo>
                <a:lnTo>
                  <a:pt x="242315" y="79755"/>
                </a:lnTo>
                <a:lnTo>
                  <a:pt x="162559" y="159638"/>
                </a:lnTo>
                <a:lnTo>
                  <a:pt x="162559" y="119760"/>
                </a:lnTo>
                <a:lnTo>
                  <a:pt x="0" y="119760"/>
                </a:lnTo>
                <a:lnTo>
                  <a:pt x="0" y="39877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31775" y="5749294"/>
            <a:ext cx="963294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Comic Sans MS"/>
                <a:cs typeface="Comic Sans MS"/>
              </a:rPr>
              <a:t>H</a:t>
            </a:r>
            <a:r>
              <a:rPr dirty="0" baseline="-20833" sz="2400" spc="-22">
                <a:latin typeface="Comic Sans MS"/>
                <a:cs typeface="Comic Sans MS"/>
              </a:rPr>
              <a:t>2</a:t>
            </a:r>
            <a:r>
              <a:rPr dirty="0" sz="2400">
                <a:latin typeface="Comic Sans MS"/>
                <a:cs typeface="Comic Sans MS"/>
              </a:rPr>
              <a:t>SO</a:t>
            </a:r>
            <a:r>
              <a:rPr dirty="0" baseline="-20833" sz="2400" spc="-15">
                <a:latin typeface="Comic Sans MS"/>
                <a:cs typeface="Comic Sans MS"/>
              </a:rPr>
              <a:t>4</a:t>
            </a:r>
            <a:endParaRPr baseline="-20833" sz="2400">
              <a:latin typeface="Comic Sans MS"/>
              <a:cs typeface="Comic Sans MS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403603" y="4384928"/>
            <a:ext cx="242570" cy="160020"/>
          </a:xfrm>
          <a:custGeom>
            <a:avLst/>
            <a:gdLst/>
            <a:ahLst/>
            <a:cxnLst/>
            <a:rect l="l" t="t" r="r" b="b"/>
            <a:pathLst>
              <a:path w="242569" h="160020">
                <a:moveTo>
                  <a:pt x="0" y="39878"/>
                </a:moveTo>
                <a:lnTo>
                  <a:pt x="162559" y="39878"/>
                </a:lnTo>
                <a:lnTo>
                  <a:pt x="162559" y="0"/>
                </a:lnTo>
                <a:lnTo>
                  <a:pt x="242443" y="79883"/>
                </a:lnTo>
                <a:lnTo>
                  <a:pt x="162559" y="159639"/>
                </a:lnTo>
                <a:lnTo>
                  <a:pt x="162559" y="119761"/>
                </a:lnTo>
                <a:lnTo>
                  <a:pt x="0" y="119761"/>
                </a:lnTo>
                <a:lnTo>
                  <a:pt x="0" y="39878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793875" y="5749903"/>
            <a:ext cx="1510665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50875" algn="l"/>
              </a:tabLst>
            </a:pPr>
            <a:r>
              <a:rPr dirty="0" sz="2400">
                <a:latin typeface="Comic Sans MS"/>
                <a:cs typeface="Comic Sans MS"/>
              </a:rPr>
              <a:t>2H	+</a:t>
            </a:r>
            <a:r>
              <a:rPr dirty="0" sz="2400" spc="225">
                <a:latin typeface="Comic Sans MS"/>
                <a:cs typeface="Comic Sans MS"/>
              </a:rPr>
              <a:t> </a:t>
            </a:r>
            <a:r>
              <a:rPr dirty="0" sz="2400" spc="5">
                <a:latin typeface="Comic Sans MS"/>
                <a:cs typeface="Comic Sans MS"/>
              </a:rPr>
              <a:t>S</a:t>
            </a:r>
            <a:r>
              <a:rPr dirty="0" sz="2400">
                <a:latin typeface="Comic Sans MS"/>
                <a:cs typeface="Comic Sans MS"/>
              </a:rPr>
              <a:t>O</a:t>
            </a:r>
            <a:r>
              <a:rPr dirty="0" baseline="-20833" sz="2400" spc="-15">
                <a:latin typeface="Comic Sans MS"/>
                <a:cs typeface="Comic Sans MS"/>
              </a:rPr>
              <a:t>4</a:t>
            </a:r>
            <a:endParaRPr baseline="-20833" sz="2400">
              <a:latin typeface="Comic Sans MS"/>
              <a:cs typeface="Comic Sans M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074665" y="6587751"/>
            <a:ext cx="99123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i="1">
                <a:latin typeface="Franklin Gothic Book"/>
                <a:cs typeface="Franklin Gothic Book"/>
              </a:rPr>
              <a:t>degli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io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i="1">
                <a:latin typeface="Franklin Gothic Book"/>
                <a:cs typeface="Franklin Gothic Book"/>
              </a:rPr>
              <a:t>i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25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214752" y="5739212"/>
            <a:ext cx="135509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34110" algn="l"/>
              </a:tabLst>
            </a:pPr>
            <a:r>
              <a:rPr dirty="0" sz="1600" spc="-10">
                <a:latin typeface="Comic Sans MS"/>
                <a:cs typeface="Comic Sans MS"/>
              </a:rPr>
              <a:t>+</a:t>
            </a:r>
            <a:r>
              <a:rPr dirty="0" sz="1600" spc="-10">
                <a:latin typeface="Comic Sans MS"/>
                <a:cs typeface="Comic Sans MS"/>
              </a:rPr>
              <a:t>	</a:t>
            </a:r>
            <a:r>
              <a:rPr dirty="0" sz="1600" spc="-15">
                <a:latin typeface="Comic Sans MS"/>
                <a:cs typeface="Comic Sans MS"/>
              </a:rPr>
              <a:t>2</a:t>
            </a:r>
            <a:r>
              <a:rPr dirty="0" sz="1600" spc="-10">
                <a:latin typeface="Comic Sans MS"/>
                <a:cs typeface="Comic Sans MS"/>
              </a:rPr>
              <a:t>-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316607" y="6079344"/>
            <a:ext cx="127635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5">
                <a:latin typeface="Franklin Gothic Book"/>
                <a:cs typeface="Franklin Gothic Book"/>
              </a:rPr>
              <a:t>f</a:t>
            </a:r>
            <a:r>
              <a:rPr dirty="0" sz="2000" spc="5" b="1">
                <a:latin typeface="Franklin Gothic Book"/>
                <a:cs typeface="Franklin Gothic Book"/>
              </a:rPr>
              <a:t>a</a:t>
            </a:r>
            <a:r>
              <a:rPr dirty="0" sz="2000" spc="-30" b="1">
                <a:latin typeface="Franklin Gothic Book"/>
                <a:cs typeface="Franklin Gothic Book"/>
              </a:rPr>
              <a:t>t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396485" y="6282951"/>
            <a:ext cx="234569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i="1">
                <a:latin typeface="Franklin Gothic Book"/>
                <a:cs typeface="Franklin Gothic Book"/>
              </a:rPr>
              <a:t>I</a:t>
            </a:r>
            <a:r>
              <a:rPr dirty="0" sz="2000" spc="-15" i="1">
                <a:latin typeface="Franklin Gothic Book"/>
                <a:cs typeface="Franklin Gothic Book"/>
              </a:rPr>
              <a:t>n</a:t>
            </a:r>
            <a:r>
              <a:rPr dirty="0" sz="2000" spc="-5" i="1">
                <a:latin typeface="Franklin Gothic Book"/>
                <a:cs typeface="Franklin Gothic Book"/>
              </a:rPr>
              <a:t>c</a:t>
            </a:r>
            <a:r>
              <a:rPr dirty="0" sz="2000" spc="-10" i="1">
                <a:latin typeface="Franklin Gothic Book"/>
                <a:cs typeface="Franklin Gothic Book"/>
              </a:rPr>
              <a:t>r</a:t>
            </a:r>
            <a:r>
              <a:rPr dirty="0" sz="2000" i="1">
                <a:latin typeface="Franklin Gothic Book"/>
                <a:cs typeface="Franklin Gothic Book"/>
              </a:rPr>
              <a:t>ocio</a:t>
            </a:r>
            <a:r>
              <a:rPr dirty="0" sz="2000" spc="-5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fra</a:t>
            </a:r>
            <a:r>
              <a:rPr dirty="0" sz="2000" spc="-15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l</a:t>
            </a:r>
            <a:r>
              <a:rPr dirty="0" sz="2000" i="1">
                <a:latin typeface="Franklin Gothic Book"/>
                <a:cs typeface="Franklin Gothic Book"/>
              </a:rPr>
              <a:t>e </a:t>
            </a:r>
            <a:r>
              <a:rPr dirty="0" sz="2000" spc="-5" i="1">
                <a:latin typeface="Franklin Gothic Book"/>
                <a:cs typeface="Franklin Gothic Book"/>
              </a:rPr>
              <a:t>cari</a:t>
            </a:r>
            <a:r>
              <a:rPr dirty="0" sz="2000" spc="-20" i="1">
                <a:latin typeface="Franklin Gothic Book"/>
                <a:cs typeface="Franklin Gothic Book"/>
              </a:rPr>
              <a:t>c</a:t>
            </a:r>
            <a:r>
              <a:rPr dirty="0" sz="2000" spc="-5" i="1">
                <a:latin typeface="Franklin Gothic Book"/>
                <a:cs typeface="Franklin Gothic Book"/>
              </a:rPr>
              <a:t>he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334" y="1200270"/>
            <a:ext cx="4332605" cy="8782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240">
              <a:lnSpc>
                <a:spcPct val="100000"/>
              </a:lnSpc>
            </a:pPr>
            <a:r>
              <a:rPr dirty="0" sz="2400" spc="-40" b="1">
                <a:latin typeface="Franklin Gothic Book"/>
                <a:cs typeface="Franklin Gothic Book"/>
              </a:rPr>
              <a:t>P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45" b="1">
                <a:latin typeface="Franklin Gothic Book"/>
                <a:cs typeface="Franklin Gothic Book"/>
              </a:rPr>
              <a:t>r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spc="-25" b="1">
                <a:latin typeface="Franklin Gothic Book"/>
                <a:cs typeface="Franklin Gothic Book"/>
              </a:rPr>
              <a:t>s</a:t>
            </a:r>
            <a:r>
              <a:rPr dirty="0" sz="2400" spc="-10" b="1">
                <a:latin typeface="Franklin Gothic Book"/>
                <a:cs typeface="Franklin Gothic Book"/>
              </a:rPr>
              <a:t>sidi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910"/>
              </a:spcBef>
            </a:pPr>
            <a:r>
              <a:rPr dirty="0" sz="2000" spc="-5">
                <a:latin typeface="Franklin Gothic Book"/>
                <a:cs typeface="Franklin Gothic Book"/>
              </a:rPr>
              <a:t>Com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pp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624573" y="1936623"/>
            <a:ext cx="198755" cy="8890"/>
          </a:xfrm>
          <a:custGeom>
            <a:avLst/>
            <a:gdLst/>
            <a:ahLst/>
            <a:cxnLst/>
            <a:rect l="l" t="t" r="r" b="b"/>
            <a:pathLst>
              <a:path w="198754" h="8889">
                <a:moveTo>
                  <a:pt x="0" y="0"/>
                </a:moveTo>
                <a:lnTo>
                  <a:pt x="198374" y="888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218680" y="1971167"/>
            <a:ext cx="187960" cy="122555"/>
          </a:xfrm>
          <a:custGeom>
            <a:avLst/>
            <a:gdLst/>
            <a:ahLst/>
            <a:cxnLst/>
            <a:rect l="l" t="t" r="r" b="b"/>
            <a:pathLst>
              <a:path w="187959" h="122555">
                <a:moveTo>
                  <a:pt x="0" y="0"/>
                </a:moveTo>
                <a:lnTo>
                  <a:pt x="187833" y="12230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084189" y="1914398"/>
            <a:ext cx="141605" cy="142240"/>
          </a:xfrm>
          <a:custGeom>
            <a:avLst/>
            <a:gdLst/>
            <a:ahLst/>
            <a:cxnLst/>
            <a:rect l="l" t="t" r="r" b="b"/>
            <a:pathLst>
              <a:path w="141604" h="142239">
                <a:moveTo>
                  <a:pt x="141605" y="0"/>
                </a:moveTo>
                <a:lnTo>
                  <a:pt x="0" y="141731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2163" y="2509534"/>
            <a:ext cx="7670800" cy="38049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8895">
              <a:lnSpc>
                <a:spcPct val="100000"/>
              </a:lnSpc>
            </a:pPr>
            <a:r>
              <a:rPr dirty="0" sz="2000" spc="-5">
                <a:solidFill>
                  <a:srgbClr val="080804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10">
                <a:solidFill>
                  <a:srgbClr val="080804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80804"/>
                </a:solidFill>
                <a:latin typeface="Franklin Gothic Book"/>
                <a:cs typeface="Franklin Gothic Book"/>
              </a:rPr>
              <a:t>.</a:t>
            </a:r>
            <a:r>
              <a:rPr dirty="0" sz="2000" spc="-10">
                <a:solidFill>
                  <a:srgbClr val="080804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5" b="1">
                <a:solidFill>
                  <a:srgbClr val="080804"/>
                </a:solidFill>
                <a:latin typeface="Franklin Gothic Book"/>
                <a:cs typeface="Franklin Gothic Book"/>
              </a:rPr>
              <a:t>pe</a:t>
            </a:r>
            <a:r>
              <a:rPr dirty="0" sz="2000" spc="-30" b="1">
                <a:solidFill>
                  <a:srgbClr val="080804"/>
                </a:solidFill>
                <a:latin typeface="Franklin Gothic Book"/>
                <a:cs typeface="Franklin Gothic Book"/>
              </a:rPr>
              <a:t>r</a:t>
            </a:r>
            <a:r>
              <a:rPr dirty="0" sz="2000" b="1">
                <a:solidFill>
                  <a:srgbClr val="080804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-10" b="1">
                <a:solidFill>
                  <a:srgbClr val="080804"/>
                </a:solidFill>
                <a:latin typeface="Franklin Gothic Book"/>
                <a:cs typeface="Franklin Gothic Book"/>
              </a:rPr>
              <a:t>ss</a:t>
            </a:r>
            <a:r>
              <a:rPr dirty="0" sz="2000" spc="-5" b="1">
                <a:solidFill>
                  <a:srgbClr val="080804"/>
                </a:solidFill>
                <a:latin typeface="Franklin Gothic Book"/>
                <a:cs typeface="Franklin Gothic Book"/>
              </a:rPr>
              <a:t>id</a:t>
            </a:r>
            <a:r>
              <a:rPr dirty="0" sz="2000" b="1">
                <a:solidFill>
                  <a:srgbClr val="080804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-50" b="1">
                <a:solidFill>
                  <a:srgbClr val="080804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5" b="1">
                <a:solidFill>
                  <a:srgbClr val="080804"/>
                </a:solidFill>
                <a:latin typeface="Franklin Gothic Book"/>
                <a:cs typeface="Franklin Gothic Book"/>
              </a:rPr>
              <a:t>d</a:t>
            </a:r>
            <a:r>
              <a:rPr dirty="0" sz="2000" b="1">
                <a:solidFill>
                  <a:srgbClr val="080804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20" b="1">
                <a:solidFill>
                  <a:srgbClr val="080804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5" b="1">
                <a:solidFill>
                  <a:srgbClr val="080804"/>
                </a:solidFill>
                <a:latin typeface="Franklin Gothic Book"/>
                <a:cs typeface="Franklin Gothic Book"/>
              </a:rPr>
              <a:t>id</a:t>
            </a:r>
            <a:r>
              <a:rPr dirty="0" sz="2000" spc="-30" b="1">
                <a:solidFill>
                  <a:srgbClr val="080804"/>
                </a:solidFill>
                <a:latin typeface="Franklin Gothic Book"/>
                <a:cs typeface="Franklin Gothic Book"/>
              </a:rPr>
              <a:t>r</a:t>
            </a:r>
            <a:r>
              <a:rPr dirty="0" sz="2000" b="1">
                <a:solidFill>
                  <a:srgbClr val="080804"/>
                </a:solidFill>
                <a:latin typeface="Franklin Gothic Book"/>
                <a:cs typeface="Franklin Gothic Book"/>
              </a:rPr>
              <a:t>og</a:t>
            </a:r>
            <a:r>
              <a:rPr dirty="0" sz="2000" spc="-15" b="1">
                <a:solidFill>
                  <a:srgbClr val="080804"/>
                </a:solidFill>
                <a:latin typeface="Franklin Gothic Book"/>
                <a:cs typeface="Franklin Gothic Book"/>
              </a:rPr>
              <a:t>e</a:t>
            </a:r>
            <a:r>
              <a:rPr dirty="0" sz="2000" b="1">
                <a:solidFill>
                  <a:srgbClr val="080804"/>
                </a:solidFill>
                <a:latin typeface="Franklin Gothic Book"/>
                <a:cs typeface="Franklin Gothic Book"/>
              </a:rPr>
              <a:t>no</a:t>
            </a:r>
            <a:r>
              <a:rPr dirty="0" sz="2000" spc="-25" b="1">
                <a:solidFill>
                  <a:srgbClr val="080804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80804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-10">
                <a:solidFill>
                  <a:srgbClr val="080804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80804"/>
                </a:solidFill>
                <a:latin typeface="Franklin Gothic Book"/>
                <a:cs typeface="Franklin Gothic Book"/>
              </a:rPr>
              <a:t>ac</a:t>
            </a:r>
            <a:r>
              <a:rPr dirty="0" sz="2000" spc="-40">
                <a:solidFill>
                  <a:srgbClr val="080804"/>
                </a:solidFill>
                <a:latin typeface="Franklin Gothic Book"/>
                <a:cs typeface="Franklin Gothic Book"/>
              </a:rPr>
              <a:t>q</a:t>
            </a:r>
            <a:r>
              <a:rPr dirty="0" sz="2000" spc="-10">
                <a:solidFill>
                  <a:srgbClr val="080804"/>
                </a:solidFill>
                <a:latin typeface="Franklin Gothic Book"/>
                <a:cs typeface="Franklin Gothic Book"/>
              </a:rPr>
              <a:t>u</a:t>
            </a:r>
            <a:r>
              <a:rPr dirty="0" sz="2000">
                <a:solidFill>
                  <a:srgbClr val="080804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30">
                <a:solidFill>
                  <a:srgbClr val="080804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80804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-10">
                <a:solidFill>
                  <a:srgbClr val="080804"/>
                </a:solidFill>
                <a:latin typeface="Franklin Gothic Book"/>
                <a:cs typeface="Franklin Gothic Book"/>
              </a:rPr>
              <a:t>ss</a:t>
            </a:r>
            <a:r>
              <a:rPr dirty="0" sz="2000" spc="-5">
                <a:solidFill>
                  <a:srgbClr val="080804"/>
                </a:solidFill>
                <a:latin typeface="Franklin Gothic Book"/>
                <a:cs typeface="Franklin Gothic Book"/>
              </a:rPr>
              <a:t>igena</a:t>
            </a:r>
            <a:r>
              <a:rPr dirty="0" sz="2000">
                <a:solidFill>
                  <a:srgbClr val="080804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15">
                <a:solidFill>
                  <a:srgbClr val="080804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80804"/>
                </a:solidFill>
                <a:latin typeface="Franklin Gothic Book"/>
                <a:cs typeface="Franklin Gothic Book"/>
              </a:rPr>
              <a:t>,</a:t>
            </a:r>
            <a:r>
              <a:rPr dirty="0" sz="2000" spc="10">
                <a:solidFill>
                  <a:srgbClr val="080804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5" b="1">
                <a:solidFill>
                  <a:srgbClr val="080804"/>
                </a:solidFill>
                <a:latin typeface="Franklin Gothic Book"/>
                <a:cs typeface="Franklin Gothic Book"/>
              </a:rPr>
              <a:t>H</a:t>
            </a:r>
            <a:r>
              <a:rPr dirty="0" baseline="-25641" sz="1950" spc="30" b="1">
                <a:solidFill>
                  <a:srgbClr val="080804"/>
                </a:solidFill>
                <a:latin typeface="Franklin Gothic Book"/>
                <a:cs typeface="Franklin Gothic Book"/>
              </a:rPr>
              <a:t>2</a:t>
            </a:r>
            <a:r>
              <a:rPr dirty="0" sz="2000" spc="5" b="1">
                <a:solidFill>
                  <a:srgbClr val="080804"/>
                </a:solidFill>
                <a:latin typeface="Franklin Gothic Book"/>
                <a:cs typeface="Franklin Gothic Book"/>
              </a:rPr>
              <a:t>O</a:t>
            </a:r>
            <a:r>
              <a:rPr dirty="0" baseline="-25641" sz="1950" spc="22" b="1">
                <a:solidFill>
                  <a:srgbClr val="080804"/>
                </a:solidFill>
                <a:latin typeface="Franklin Gothic Book"/>
                <a:cs typeface="Franklin Gothic Book"/>
              </a:rPr>
              <a:t>2</a:t>
            </a:r>
            <a:endParaRPr baseline="-25641" sz="1950">
              <a:latin typeface="Franklin Gothic Book"/>
              <a:cs typeface="Franklin Gothic Book"/>
            </a:endParaRPr>
          </a:p>
          <a:p>
            <a:pPr marL="156845" indent="-144780">
              <a:lnSpc>
                <a:spcPct val="100000"/>
              </a:lnSpc>
              <a:spcBef>
                <a:spcPts val="1125"/>
              </a:spcBef>
            </a:pPr>
            <a:r>
              <a:rPr dirty="0" sz="2000">
                <a:solidFill>
                  <a:srgbClr val="080804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10">
                <a:solidFill>
                  <a:srgbClr val="080804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80804"/>
                </a:solidFill>
                <a:latin typeface="Franklin Gothic Book"/>
                <a:cs typeface="Franklin Gothic Book"/>
              </a:rPr>
              <a:t>.</a:t>
            </a:r>
            <a:r>
              <a:rPr dirty="0" sz="2000" spc="-5">
                <a:solidFill>
                  <a:srgbClr val="080804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5" b="1">
                <a:solidFill>
                  <a:srgbClr val="080804"/>
                </a:solidFill>
                <a:latin typeface="Franklin Gothic Book"/>
                <a:cs typeface="Franklin Gothic Book"/>
              </a:rPr>
              <a:t>p</a:t>
            </a:r>
            <a:r>
              <a:rPr dirty="0" sz="2000" spc="10" b="1">
                <a:solidFill>
                  <a:srgbClr val="080804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30" b="1">
                <a:solidFill>
                  <a:srgbClr val="080804"/>
                </a:solidFill>
                <a:latin typeface="Franklin Gothic Book"/>
                <a:cs typeface="Franklin Gothic Book"/>
              </a:rPr>
              <a:t>r</a:t>
            </a:r>
            <a:r>
              <a:rPr dirty="0" sz="2000" b="1">
                <a:solidFill>
                  <a:srgbClr val="080804"/>
                </a:solidFill>
                <a:latin typeface="Franklin Gothic Book"/>
                <a:cs typeface="Franklin Gothic Book"/>
              </a:rPr>
              <a:t>os</a:t>
            </a:r>
            <a:r>
              <a:rPr dirty="0" sz="2000" spc="-15" b="1">
                <a:solidFill>
                  <a:srgbClr val="080804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5" b="1">
                <a:solidFill>
                  <a:srgbClr val="080804"/>
                </a:solidFill>
                <a:latin typeface="Franklin Gothic Book"/>
                <a:cs typeface="Franklin Gothic Book"/>
              </a:rPr>
              <a:t>id</a:t>
            </a:r>
            <a:r>
              <a:rPr dirty="0" sz="2000" b="1">
                <a:solidFill>
                  <a:srgbClr val="080804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-45" b="1">
                <a:solidFill>
                  <a:srgbClr val="080804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solidFill>
                  <a:srgbClr val="080804"/>
                </a:solidFill>
                <a:latin typeface="Franklin Gothic Book"/>
                <a:cs typeface="Franklin Gothic Book"/>
              </a:rPr>
              <a:t>d</a:t>
            </a:r>
            <a:r>
              <a:rPr dirty="0" sz="2000" spc="-5" b="1">
                <a:solidFill>
                  <a:srgbClr val="080804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5" b="1">
                <a:solidFill>
                  <a:srgbClr val="080804"/>
                </a:solidFill>
                <a:latin typeface="Franklin Gothic Book"/>
                <a:cs typeface="Franklin Gothic Book"/>
              </a:rPr>
              <a:t> </a:t>
            </a:r>
            <a:r>
              <a:rPr dirty="0" sz="2000" b="1">
                <a:solidFill>
                  <a:srgbClr val="080804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10" b="1">
                <a:solidFill>
                  <a:srgbClr val="080804"/>
                </a:solidFill>
                <a:latin typeface="Franklin Gothic Book"/>
                <a:cs typeface="Franklin Gothic Book"/>
              </a:rPr>
              <a:t>o</a:t>
            </a:r>
            <a:r>
              <a:rPr dirty="0" sz="2000" b="1">
                <a:solidFill>
                  <a:srgbClr val="080804"/>
                </a:solidFill>
                <a:latin typeface="Franklin Gothic Book"/>
                <a:cs typeface="Franklin Gothic Book"/>
              </a:rPr>
              <a:t>dio </a:t>
            </a:r>
            <a:r>
              <a:rPr dirty="0" sz="2000" spc="-30" b="1">
                <a:solidFill>
                  <a:srgbClr val="080804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80804"/>
                </a:solidFill>
                <a:latin typeface="Franklin Gothic Book"/>
                <a:cs typeface="Franklin Gothic Book"/>
              </a:rPr>
              <a:t>N</a:t>
            </a:r>
            <a:r>
              <a:rPr dirty="0" sz="2000" spc="-5">
                <a:solidFill>
                  <a:srgbClr val="080804"/>
                </a:solidFill>
                <a:latin typeface="Franklin Gothic Book"/>
                <a:cs typeface="Franklin Gothic Book"/>
              </a:rPr>
              <a:t>a</a:t>
            </a:r>
            <a:r>
              <a:rPr dirty="0" baseline="-25641" sz="1950" spc="15">
                <a:solidFill>
                  <a:srgbClr val="080804"/>
                </a:solidFill>
                <a:latin typeface="Franklin Gothic Book"/>
                <a:cs typeface="Franklin Gothic Book"/>
              </a:rPr>
              <a:t>2</a:t>
            </a:r>
            <a:r>
              <a:rPr dirty="0" sz="2000" spc="-5">
                <a:solidFill>
                  <a:srgbClr val="080804"/>
                </a:solidFill>
                <a:latin typeface="Franklin Gothic Book"/>
                <a:cs typeface="Franklin Gothic Book"/>
              </a:rPr>
              <a:t>O</a:t>
            </a:r>
            <a:r>
              <a:rPr dirty="0" baseline="-25641" sz="1950" spc="22">
                <a:solidFill>
                  <a:srgbClr val="080804"/>
                </a:solidFill>
                <a:latin typeface="Franklin Gothic Book"/>
                <a:cs typeface="Franklin Gothic Book"/>
              </a:rPr>
              <a:t>2</a:t>
            </a:r>
            <a:endParaRPr baseline="-25641" sz="195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156845">
              <a:lnSpc>
                <a:spcPct val="100000"/>
              </a:lnSpc>
              <a:spcBef>
                <a:spcPts val="1960"/>
              </a:spcBef>
            </a:pPr>
            <a:r>
              <a:rPr dirty="0" sz="2400" spc="5" b="1">
                <a:latin typeface="Franklin Gothic Book"/>
                <a:cs typeface="Franklin Gothic Book"/>
              </a:rPr>
              <a:t>I</a:t>
            </a:r>
            <a:r>
              <a:rPr dirty="0" sz="2400" spc="-5" b="1">
                <a:latin typeface="Franklin Gothic Book"/>
                <a:cs typeface="Franklin Gothic Book"/>
              </a:rPr>
              <a:t>dr</a:t>
            </a:r>
            <a:r>
              <a:rPr dirty="0" sz="2400" spc="-10" b="1">
                <a:latin typeface="Franklin Gothic Book"/>
                <a:cs typeface="Franklin Gothic Book"/>
              </a:rPr>
              <a:t>uri</a:t>
            </a:r>
            <a:endParaRPr sz="2400">
              <a:latin typeface="Franklin Gothic Book"/>
              <a:cs typeface="Franklin Gothic Book"/>
            </a:endParaRPr>
          </a:p>
          <a:p>
            <a:pPr marL="124460">
              <a:lnSpc>
                <a:spcPct val="100000"/>
              </a:lnSpc>
              <a:spcBef>
                <a:spcPts val="735"/>
              </a:spcBef>
            </a:pPr>
            <a:r>
              <a:rPr dirty="0" sz="2000" spc="-5">
                <a:latin typeface="Franklin Gothic Book"/>
                <a:cs typeface="Franklin Gothic Book"/>
              </a:rPr>
              <a:t>Com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H </a:t>
            </a:r>
            <a:r>
              <a:rPr dirty="0" sz="2000">
                <a:latin typeface="Franklin Gothic Book"/>
                <a:cs typeface="Franklin Gothic Book"/>
              </a:rPr>
              <a:t>con elementi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me</a:t>
            </a:r>
            <a:r>
              <a:rPr dirty="0" sz="2000" b="1">
                <a:latin typeface="Franklin Gothic Book"/>
                <a:cs typeface="Franklin Gothic Book"/>
              </a:rPr>
              <a:t>no</a:t>
            </a:r>
            <a:r>
              <a:rPr dirty="0" sz="2000" spc="-40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e</a:t>
            </a:r>
            <a:r>
              <a:rPr dirty="0" sz="2000" spc="5" b="1">
                <a:latin typeface="Franklin Gothic Book"/>
                <a:cs typeface="Franklin Gothic Book"/>
              </a:rPr>
              <a:t>l</a:t>
            </a:r>
            <a:r>
              <a:rPr dirty="0" sz="2000" b="1">
                <a:latin typeface="Franklin Gothic Book"/>
                <a:cs typeface="Franklin Gothic Book"/>
              </a:rPr>
              <a:t>et</a:t>
            </a:r>
            <a:r>
              <a:rPr dirty="0" sz="2000" spc="-10" b="1">
                <a:latin typeface="Franklin Gothic Book"/>
                <a:cs typeface="Franklin Gothic Book"/>
              </a:rPr>
              <a:t>t</a:t>
            </a:r>
            <a:r>
              <a:rPr dirty="0" sz="2000" spc="-40" b="1">
                <a:latin typeface="Franklin Gothic Book"/>
                <a:cs typeface="Franklin Gothic Book"/>
              </a:rPr>
              <a:t>r</a:t>
            </a:r>
            <a:r>
              <a:rPr dirty="0" sz="2000" spc="-10" b="1">
                <a:latin typeface="Franklin Gothic Book"/>
                <a:cs typeface="Franklin Gothic Book"/>
              </a:rPr>
              <a:t>o</a:t>
            </a:r>
            <a:r>
              <a:rPr dirty="0" sz="2000" b="1">
                <a:latin typeface="Franklin Gothic Book"/>
                <a:cs typeface="Franklin Gothic Book"/>
              </a:rPr>
              <a:t>negativi</a:t>
            </a:r>
            <a:r>
              <a:rPr dirty="0" sz="2000" spc="-25" b="1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(I-VI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pp</a:t>
            </a:r>
            <a:r>
              <a:rPr dirty="0" sz="2000">
                <a:latin typeface="Franklin Gothic Book"/>
                <a:cs typeface="Franklin Gothic Book"/>
              </a:rPr>
              <a:t>o tr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S)</a:t>
            </a:r>
            <a:endParaRPr sz="2000">
              <a:latin typeface="Franklin Gothic Book"/>
              <a:cs typeface="Franklin Gothic Book"/>
            </a:endParaRPr>
          </a:p>
          <a:p>
            <a:pPr marL="953769" indent="-830580">
              <a:lnSpc>
                <a:spcPct val="100000"/>
              </a:lnSpc>
              <a:spcBef>
                <a:spcPts val="1135"/>
              </a:spcBef>
            </a:pPr>
            <a:r>
              <a:rPr dirty="0" sz="1800" spc="-15">
                <a:latin typeface="Franklin Gothic Book"/>
                <a:cs typeface="Franklin Gothic Book"/>
              </a:rPr>
              <a:t>(co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5">
                <a:latin typeface="Franklin Gothic Book"/>
                <a:cs typeface="Franklin Gothic Book"/>
              </a:rPr>
              <a:t> gl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eme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ti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5" b="1">
                <a:latin typeface="Franklin Gothic Book"/>
                <a:cs typeface="Franklin Gothic Book"/>
              </a:rPr>
              <a:t>p</a:t>
            </a:r>
            <a:r>
              <a:rPr dirty="0" sz="1800" spc="-10" b="1">
                <a:latin typeface="Franklin Gothic Book"/>
                <a:cs typeface="Franklin Gothic Book"/>
              </a:rPr>
              <a:t>iù</a:t>
            </a:r>
            <a:r>
              <a:rPr dirty="0" sz="1800" spc="-10" b="1">
                <a:latin typeface="Franklin Gothic Book"/>
                <a:cs typeface="Franklin Gothic Book"/>
              </a:rPr>
              <a:t> </a:t>
            </a:r>
            <a:r>
              <a:rPr dirty="0" sz="1800" spc="-5" b="1">
                <a:latin typeface="Franklin Gothic Book"/>
                <a:cs typeface="Franklin Gothic Book"/>
              </a:rPr>
              <a:t>e</a:t>
            </a:r>
            <a:r>
              <a:rPr dirty="0" sz="1800" spc="-10" b="1">
                <a:latin typeface="Franklin Gothic Book"/>
                <a:cs typeface="Franklin Gothic Book"/>
              </a:rPr>
              <a:t>let</a:t>
            </a:r>
            <a:r>
              <a:rPr dirty="0" sz="1800" spc="-20" b="1">
                <a:latin typeface="Franklin Gothic Book"/>
                <a:cs typeface="Franklin Gothic Book"/>
              </a:rPr>
              <a:t>t</a:t>
            </a:r>
            <a:r>
              <a:rPr dirty="0" sz="1800" spc="-40" b="1">
                <a:latin typeface="Franklin Gothic Book"/>
                <a:cs typeface="Franklin Gothic Book"/>
              </a:rPr>
              <a:t>r</a:t>
            </a:r>
            <a:r>
              <a:rPr dirty="0" sz="1800" b="1">
                <a:latin typeface="Franklin Gothic Book"/>
                <a:cs typeface="Franklin Gothic Book"/>
              </a:rPr>
              <a:t>o</a:t>
            </a:r>
            <a:r>
              <a:rPr dirty="0" sz="1800" spc="-10" b="1">
                <a:latin typeface="Franklin Gothic Book"/>
                <a:cs typeface="Franklin Gothic Book"/>
              </a:rPr>
              <a:t>n</a:t>
            </a:r>
            <a:r>
              <a:rPr dirty="0" sz="1800" spc="-15" b="1">
                <a:latin typeface="Franklin Gothic Book"/>
                <a:cs typeface="Franklin Gothic Book"/>
              </a:rPr>
              <a:t>egat</a:t>
            </a:r>
            <a:r>
              <a:rPr dirty="0" sz="1800" spc="-15" b="1">
                <a:latin typeface="Franklin Gothic Book"/>
                <a:cs typeface="Franklin Gothic Book"/>
              </a:rPr>
              <a:t>i</a:t>
            </a:r>
            <a:r>
              <a:rPr dirty="0" sz="1800" spc="-10" b="1">
                <a:latin typeface="Franklin Gothic Book"/>
                <a:cs typeface="Franklin Gothic Book"/>
              </a:rPr>
              <a:t>vi</a:t>
            </a:r>
            <a:r>
              <a:rPr dirty="0" sz="1800" spc="-20" b="1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(V</a:t>
            </a:r>
            <a:r>
              <a:rPr dirty="0" sz="1800">
                <a:latin typeface="Franklin Gothic Book"/>
                <a:cs typeface="Franklin Gothic Book"/>
              </a:rPr>
              <a:t>II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gru</a:t>
            </a:r>
            <a:r>
              <a:rPr dirty="0" sz="1800" spc="-20">
                <a:latin typeface="Franklin Gothic Book"/>
                <a:cs typeface="Franklin Gothic Book"/>
              </a:rPr>
              <a:t>p</a:t>
            </a:r>
            <a:r>
              <a:rPr dirty="0" sz="1800" spc="-15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>
                <a:latin typeface="Franklin Gothic Book"/>
                <a:cs typeface="Franklin Gothic Book"/>
              </a:rPr>
              <a:t>)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45">
                <a:latin typeface="Franklin Gothic Book"/>
                <a:cs typeface="Franklin Gothic Book"/>
              </a:rPr>
              <a:t>f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5">
                <a:latin typeface="Franklin Gothic Book"/>
                <a:cs typeface="Franklin Gothic Book"/>
              </a:rPr>
              <a:t>ma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gl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id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ac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di)</a:t>
            </a:r>
            <a:endParaRPr sz="18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953769">
              <a:lnSpc>
                <a:spcPct val="100000"/>
              </a:lnSpc>
              <a:spcBef>
                <a:spcPts val="1540"/>
              </a:spcBef>
              <a:tabLst>
                <a:tab pos="1868805" algn="l"/>
              </a:tabLst>
            </a:pPr>
            <a:r>
              <a:rPr dirty="0" sz="2200" spc="-10">
                <a:latin typeface="Franklin Gothic Book"/>
                <a:cs typeface="Franklin Gothic Book"/>
              </a:rPr>
              <a:t>LiH</a:t>
            </a:r>
            <a:r>
              <a:rPr dirty="0" sz="2200" spc="-10">
                <a:latin typeface="Franklin Gothic Book"/>
                <a:cs typeface="Franklin Gothic Book"/>
              </a:rPr>
              <a:t>	</a:t>
            </a:r>
            <a:r>
              <a:rPr dirty="0" sz="2200" spc="-15">
                <a:latin typeface="Franklin Gothic Book"/>
                <a:cs typeface="Franklin Gothic Book"/>
              </a:rPr>
              <a:t>idru</a:t>
            </a:r>
            <a:r>
              <a:rPr dirty="0" sz="2200" spc="-50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di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litio</a:t>
            </a:r>
            <a:endParaRPr sz="2200">
              <a:latin typeface="Franklin Gothic Book"/>
              <a:cs typeface="Franklin Gothic Book"/>
            </a:endParaRPr>
          </a:p>
          <a:p>
            <a:pPr marL="939165">
              <a:lnSpc>
                <a:spcPct val="100000"/>
              </a:lnSpc>
              <a:spcBef>
                <a:spcPts val="905"/>
              </a:spcBef>
              <a:tabLst>
                <a:tab pos="1853564" algn="l"/>
              </a:tabLst>
            </a:pPr>
            <a:r>
              <a:rPr dirty="0" sz="2200" spc="-20">
                <a:latin typeface="Franklin Gothic Book"/>
                <a:cs typeface="Franklin Gothic Book"/>
              </a:rPr>
              <a:t>Ca</a:t>
            </a:r>
            <a:r>
              <a:rPr dirty="0" sz="2200" spc="-10">
                <a:latin typeface="Franklin Gothic Book"/>
                <a:cs typeface="Franklin Gothic Book"/>
              </a:rPr>
              <a:t>H</a:t>
            </a:r>
            <a:r>
              <a:rPr dirty="0" baseline="-21072" sz="2175" spc="7">
                <a:latin typeface="Franklin Gothic Book"/>
                <a:cs typeface="Franklin Gothic Book"/>
              </a:rPr>
              <a:t>2</a:t>
            </a:r>
            <a:r>
              <a:rPr dirty="0" baseline="-21072" sz="2175">
                <a:latin typeface="Franklin Gothic Book"/>
                <a:cs typeface="Franklin Gothic Book"/>
              </a:rPr>
              <a:t>	</a:t>
            </a:r>
            <a:r>
              <a:rPr dirty="0" sz="2200" spc="-15">
                <a:latin typeface="Franklin Gothic Book"/>
                <a:cs typeface="Franklin Gothic Book"/>
              </a:rPr>
              <a:t>idru</a:t>
            </a:r>
            <a:r>
              <a:rPr dirty="0" sz="2200" spc="-45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di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cal</a:t>
            </a:r>
            <a:r>
              <a:rPr dirty="0" sz="2200" spc="-25">
                <a:latin typeface="Franklin Gothic Book"/>
                <a:cs typeface="Franklin Gothic Book"/>
              </a:rPr>
              <a:t>c</a:t>
            </a:r>
            <a:r>
              <a:rPr dirty="0" sz="2200" spc="-15">
                <a:latin typeface="Franklin Gothic Book"/>
                <a:cs typeface="Franklin Gothic Book"/>
              </a:rPr>
              <a:t>io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69060" y="6448558"/>
            <a:ext cx="527685" cy="35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5">
                <a:latin typeface="Franklin Gothic Book"/>
                <a:cs typeface="Franklin Gothic Book"/>
              </a:rPr>
              <a:t>Al</a:t>
            </a:r>
            <a:r>
              <a:rPr dirty="0" sz="2200" spc="-15">
                <a:latin typeface="Franklin Gothic Book"/>
                <a:cs typeface="Franklin Gothic Book"/>
              </a:rPr>
              <a:t>H</a:t>
            </a:r>
            <a:r>
              <a:rPr dirty="0" baseline="-21072" sz="2175" spc="7">
                <a:latin typeface="Franklin Gothic Book"/>
                <a:cs typeface="Franklin Gothic Book"/>
              </a:rPr>
              <a:t>3</a:t>
            </a:r>
            <a:endParaRPr baseline="-21072" sz="2175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83410" y="6448558"/>
            <a:ext cx="214693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5">
                <a:latin typeface="Franklin Gothic Book"/>
                <a:cs typeface="Franklin Gothic Book"/>
              </a:rPr>
              <a:t>idru</a:t>
            </a:r>
            <a:r>
              <a:rPr dirty="0" sz="2200" spc="-45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di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alluminio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26</a:t>
            </a:fld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8073" rIns="0" bIns="0" rtlCol="0" vert="horz">
            <a:spAutoFit/>
          </a:bodyPr>
          <a:lstStyle/>
          <a:p>
            <a:pPr marL="215265">
              <a:lnSpc>
                <a:spcPct val="100000"/>
              </a:lnSpc>
            </a:pPr>
            <a:r>
              <a:rPr dirty="0"/>
              <a:t>Alt</a:t>
            </a:r>
            <a:r>
              <a:rPr dirty="0" spc="-10"/>
              <a:t>ri</a:t>
            </a:r>
            <a:r>
              <a:rPr dirty="0" spc="-25"/>
              <a:t> </a:t>
            </a:r>
            <a:r>
              <a:rPr dirty="0" spc="-5"/>
              <a:t>c</a:t>
            </a:r>
            <a:r>
              <a:rPr dirty="0" spc="-15"/>
              <a:t>o</a:t>
            </a:r>
            <a:r>
              <a:rPr dirty="0" spc="-50"/>
              <a:t>m</a:t>
            </a:r>
            <a:r>
              <a:rPr dirty="0" spc="-20"/>
              <a:t>posti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245478" y="1552810"/>
            <a:ext cx="297815" cy="565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5"/>
              </a:lnSpc>
            </a:pP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+1</a:t>
            </a:r>
            <a:endParaRPr sz="1600">
              <a:latin typeface="Comic Sans MS"/>
              <a:cs typeface="Comic Sans MS"/>
            </a:endParaRPr>
          </a:p>
          <a:p>
            <a:pPr marL="41275">
              <a:lnSpc>
                <a:spcPts val="2765"/>
              </a:lnSpc>
            </a:pPr>
            <a:r>
              <a:rPr dirty="0" sz="2400">
                <a:latin typeface="Comic Sans MS"/>
                <a:cs typeface="Comic Sans MS"/>
              </a:rPr>
              <a:t>O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56856" y="1561573"/>
            <a:ext cx="292735" cy="5956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+1</a:t>
            </a:r>
            <a:endParaRPr sz="1600">
              <a:latin typeface="Comic Sans MS"/>
              <a:cs typeface="Comic Sans MS"/>
            </a:endParaRPr>
          </a:p>
          <a:p>
            <a:pPr marL="36195">
              <a:lnSpc>
                <a:spcPct val="100000"/>
              </a:lnSpc>
              <a:spcBef>
                <a:spcPts val="5"/>
              </a:spcBef>
            </a:pPr>
            <a:r>
              <a:rPr dirty="0" sz="2400">
                <a:latin typeface="Comic Sans MS"/>
                <a:cs typeface="Comic Sans MS"/>
              </a:rPr>
              <a:t>O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200" y="1362832"/>
            <a:ext cx="8226425" cy="3561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0480">
              <a:lnSpc>
                <a:spcPct val="100000"/>
              </a:lnSpc>
            </a:pPr>
            <a:r>
              <a:rPr dirty="0" sz="1800" spc="-12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est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med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ci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2</a:t>
            </a:r>
            <a:r>
              <a:rPr dirty="0" sz="1800" spc="-75">
                <a:latin typeface="Franklin Gothic Book"/>
                <a:cs typeface="Franklin Gothic Book"/>
              </a:rPr>
              <a:t>0</a:t>
            </a:r>
            <a:r>
              <a:rPr dirty="0" sz="1800" spc="-65">
                <a:latin typeface="Franklin Gothic Book"/>
                <a:cs typeface="Franklin Gothic Book"/>
              </a:rPr>
              <a:t>1</a:t>
            </a:r>
            <a:r>
              <a:rPr dirty="0" sz="1800" spc="-5">
                <a:latin typeface="Franklin Gothic Book"/>
                <a:cs typeface="Franklin Gothic Book"/>
              </a:rPr>
              <a:t>6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-30">
                <a:latin typeface="Franklin Gothic Book"/>
                <a:cs typeface="Franklin Gothic Book"/>
              </a:rPr>
              <a:t> </a:t>
            </a:r>
            <a:r>
              <a:rPr dirty="0" sz="1800" spc="-30">
                <a:latin typeface="Franklin Gothic Book"/>
                <a:cs typeface="Franklin Gothic Book"/>
              </a:rPr>
              <a:t>q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si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10">
                <a:latin typeface="Franklin Gothic Book"/>
                <a:cs typeface="Franklin Gothic Book"/>
              </a:rPr>
              <a:t>4</a:t>
            </a:r>
            <a:r>
              <a:rPr dirty="0" sz="1800">
                <a:latin typeface="Franklin Gothic Book"/>
                <a:cs typeface="Franklin Gothic Book"/>
              </a:rPr>
              <a:t>4</a:t>
            </a:r>
            <a:endParaRPr sz="18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Quale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45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reagisce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45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ormare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 acido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ossi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o?</a:t>
            </a:r>
            <a:endParaRPr sz="2400">
              <a:latin typeface="Franklin Gothic Book"/>
              <a:cs typeface="Franklin Gothic Book"/>
            </a:endParaRPr>
          </a:p>
          <a:p>
            <a:pPr marL="508000" indent="-457200">
              <a:lnSpc>
                <a:spcPct val="100000"/>
              </a:lnSpc>
              <a:spcBef>
                <a:spcPts val="765"/>
              </a:spcBef>
              <a:buFont typeface="Franklin Gothic Book"/>
              <a:buAutoNum type="alphaUcParenR"/>
              <a:tabLst>
                <a:tab pos="508634" algn="l"/>
              </a:tabLst>
            </a:pPr>
            <a:r>
              <a:rPr dirty="0" sz="2800" spc="-135">
                <a:latin typeface="Franklin Gothic Book"/>
                <a:cs typeface="Franklin Gothic Book"/>
              </a:rPr>
              <a:t>K</a:t>
            </a:r>
            <a:r>
              <a:rPr dirty="0" sz="2800" spc="-20">
                <a:latin typeface="Franklin Gothic Book"/>
                <a:cs typeface="Franklin Gothic Book"/>
              </a:rPr>
              <a:t>OH</a:t>
            </a:r>
            <a:endParaRPr sz="2800">
              <a:latin typeface="Franklin Gothic Book"/>
              <a:cs typeface="Franklin Gothic Book"/>
            </a:endParaRPr>
          </a:p>
          <a:p>
            <a:pPr marL="508000" indent="-457200">
              <a:lnSpc>
                <a:spcPct val="100000"/>
              </a:lnSpc>
              <a:buFont typeface="Franklin Gothic Book"/>
              <a:buAutoNum type="alphaUcParenR"/>
              <a:tabLst>
                <a:tab pos="508634" algn="l"/>
              </a:tabLst>
            </a:pPr>
            <a:r>
              <a:rPr dirty="0" sz="2800" spc="-20">
                <a:latin typeface="Franklin Gothic Book"/>
                <a:cs typeface="Franklin Gothic Book"/>
              </a:rPr>
              <a:t>C</a:t>
            </a:r>
            <a:r>
              <a:rPr dirty="0" sz="2800" spc="-5">
                <a:latin typeface="Franklin Gothic Book"/>
                <a:cs typeface="Franklin Gothic Book"/>
              </a:rPr>
              <a:t>l</a:t>
            </a:r>
            <a:r>
              <a:rPr dirty="0" baseline="-21021" sz="2775">
                <a:latin typeface="Franklin Gothic Book"/>
                <a:cs typeface="Franklin Gothic Book"/>
              </a:rPr>
              <a:t>2</a:t>
            </a:r>
            <a:r>
              <a:rPr dirty="0" sz="2800" spc="-20">
                <a:latin typeface="Franklin Gothic Book"/>
                <a:cs typeface="Franklin Gothic Book"/>
              </a:rPr>
              <a:t>O</a:t>
            </a:r>
            <a:r>
              <a:rPr dirty="0" baseline="-21021" sz="2775" spc="15">
                <a:latin typeface="Franklin Gothic Book"/>
                <a:cs typeface="Franklin Gothic Book"/>
              </a:rPr>
              <a:t>3</a:t>
            </a:r>
            <a:endParaRPr baseline="-21021" sz="2775">
              <a:latin typeface="Franklin Gothic Book"/>
              <a:cs typeface="Franklin Gothic Book"/>
            </a:endParaRPr>
          </a:p>
          <a:p>
            <a:pPr marL="508000" indent="-457200">
              <a:lnSpc>
                <a:spcPct val="100000"/>
              </a:lnSpc>
              <a:buFont typeface="Franklin Gothic Book"/>
              <a:buAutoNum type="alphaUcParenR"/>
              <a:tabLst>
                <a:tab pos="508634" algn="l"/>
              </a:tabLst>
            </a:pPr>
            <a:r>
              <a:rPr dirty="0" sz="2800" spc="-25">
                <a:latin typeface="Franklin Gothic Book"/>
                <a:cs typeface="Franklin Gothic Book"/>
              </a:rPr>
              <a:t>N</a:t>
            </a:r>
            <a:r>
              <a:rPr dirty="0" sz="2800" spc="-20">
                <a:latin typeface="Franklin Gothic Book"/>
                <a:cs typeface="Franklin Gothic Book"/>
              </a:rPr>
              <a:t>H</a:t>
            </a:r>
            <a:r>
              <a:rPr dirty="0" baseline="-21021" sz="2775" spc="15">
                <a:latin typeface="Franklin Gothic Book"/>
                <a:cs typeface="Franklin Gothic Book"/>
              </a:rPr>
              <a:t>3</a:t>
            </a:r>
            <a:endParaRPr baseline="-21021" sz="2775">
              <a:latin typeface="Franklin Gothic Book"/>
              <a:cs typeface="Franklin Gothic Book"/>
            </a:endParaRPr>
          </a:p>
          <a:p>
            <a:pPr marL="508000" indent="-457200">
              <a:lnSpc>
                <a:spcPct val="100000"/>
              </a:lnSpc>
              <a:buFont typeface="Franklin Gothic Book"/>
              <a:buAutoNum type="alphaUcParenR"/>
              <a:tabLst>
                <a:tab pos="508634" algn="l"/>
              </a:tabLst>
            </a:pPr>
            <a:r>
              <a:rPr dirty="0" sz="2800" spc="-15">
                <a:latin typeface="Franklin Gothic Book"/>
                <a:cs typeface="Franklin Gothic Book"/>
              </a:rPr>
              <a:t>A</a:t>
            </a:r>
            <a:r>
              <a:rPr dirty="0" sz="2800" spc="-5">
                <a:latin typeface="Franklin Gothic Book"/>
                <a:cs typeface="Franklin Gothic Book"/>
              </a:rPr>
              <a:t>l</a:t>
            </a:r>
            <a:r>
              <a:rPr dirty="0" baseline="-21021" sz="2775">
                <a:latin typeface="Franklin Gothic Book"/>
                <a:cs typeface="Franklin Gothic Book"/>
              </a:rPr>
              <a:t>2</a:t>
            </a:r>
            <a:r>
              <a:rPr dirty="0" sz="2800" spc="-20">
                <a:latin typeface="Franklin Gothic Book"/>
                <a:cs typeface="Franklin Gothic Book"/>
              </a:rPr>
              <a:t>O</a:t>
            </a:r>
            <a:r>
              <a:rPr dirty="0" baseline="-21021" sz="2775" spc="15">
                <a:latin typeface="Franklin Gothic Book"/>
                <a:cs typeface="Franklin Gothic Book"/>
              </a:rPr>
              <a:t>3</a:t>
            </a:r>
            <a:endParaRPr baseline="-21021" sz="2775">
              <a:latin typeface="Franklin Gothic Book"/>
              <a:cs typeface="Franklin Gothic Book"/>
            </a:endParaRPr>
          </a:p>
          <a:p>
            <a:pPr marL="508000" indent="-457200">
              <a:lnSpc>
                <a:spcPct val="100000"/>
              </a:lnSpc>
              <a:buFont typeface="Franklin Gothic Book"/>
              <a:buAutoNum type="alphaUcParenR"/>
              <a:tabLst>
                <a:tab pos="508634" algn="l"/>
              </a:tabLst>
            </a:pPr>
            <a:r>
              <a:rPr dirty="0" sz="2800" spc="-25">
                <a:latin typeface="Franklin Gothic Book"/>
                <a:cs typeface="Franklin Gothic Book"/>
              </a:rPr>
              <a:t>Na</a:t>
            </a:r>
            <a:r>
              <a:rPr dirty="0" baseline="-21021" sz="2775">
                <a:latin typeface="Franklin Gothic Book"/>
                <a:cs typeface="Franklin Gothic Book"/>
              </a:rPr>
              <a:t>2</a:t>
            </a:r>
            <a:r>
              <a:rPr dirty="0" sz="2800" spc="-20">
                <a:latin typeface="Franklin Gothic Book"/>
                <a:cs typeface="Franklin Gothic Book"/>
              </a:rPr>
              <a:t>O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27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8073" rIns="0" bIns="0" rtlCol="0" vert="horz">
            <a:spAutoFit/>
          </a:bodyPr>
          <a:lstStyle/>
          <a:p>
            <a:pPr marL="215265">
              <a:lnSpc>
                <a:spcPct val="100000"/>
              </a:lnSpc>
            </a:pPr>
            <a:r>
              <a:rPr dirty="0" spc="-50"/>
              <a:t>v</a:t>
            </a:r>
            <a:r>
              <a:rPr dirty="0" spc="-15"/>
              <a:t>e</a:t>
            </a:r>
            <a:r>
              <a:rPr dirty="0" spc="0"/>
              <a:t>r</a:t>
            </a:r>
            <a:r>
              <a:rPr dirty="0" spc="-15"/>
              <a:t>i</a:t>
            </a:r>
            <a:r>
              <a:rPr dirty="0" spc="20"/>
              <a:t>f</a:t>
            </a:r>
            <a:r>
              <a:rPr dirty="0" spc="-15"/>
              <a:t>i</a:t>
            </a:r>
            <a:r>
              <a:rPr dirty="0" spc="-5"/>
              <a:t>c</a:t>
            </a:r>
            <a:r>
              <a:rPr dirty="0" spc="-15"/>
              <a:t>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370" y="2956158"/>
            <a:ext cx="1273175" cy="21520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9900" indent="-457200">
              <a:lnSpc>
                <a:spcPct val="100000"/>
              </a:lnSpc>
              <a:buFont typeface="Franklin Gothic Book"/>
              <a:buAutoNum type="alphaUcParenR"/>
              <a:tabLst>
                <a:tab pos="469900" algn="l"/>
              </a:tabLst>
            </a:pPr>
            <a:r>
              <a:rPr dirty="0" sz="2800" spc="-135">
                <a:latin typeface="Franklin Gothic Book"/>
                <a:cs typeface="Franklin Gothic Book"/>
              </a:rPr>
              <a:t>K</a:t>
            </a:r>
            <a:r>
              <a:rPr dirty="0" sz="2800" spc="-20">
                <a:latin typeface="Franklin Gothic Book"/>
                <a:cs typeface="Franklin Gothic Book"/>
              </a:rPr>
              <a:t>OH</a:t>
            </a:r>
            <a:endParaRPr sz="2800">
              <a:latin typeface="Franklin Gothic Book"/>
              <a:cs typeface="Franklin Gothic Book"/>
            </a:endParaRPr>
          </a:p>
          <a:p>
            <a:pPr marL="469900" indent="-457200">
              <a:lnSpc>
                <a:spcPct val="100000"/>
              </a:lnSpc>
              <a:buFont typeface="Franklin Gothic Book"/>
              <a:buAutoNum type="alphaUcParenR"/>
              <a:tabLst>
                <a:tab pos="469900" algn="l"/>
              </a:tabLst>
            </a:pPr>
            <a:r>
              <a:rPr dirty="0" sz="2800" spc="-20">
                <a:latin typeface="Franklin Gothic Book"/>
                <a:cs typeface="Franklin Gothic Book"/>
              </a:rPr>
              <a:t>C</a:t>
            </a:r>
            <a:r>
              <a:rPr dirty="0" sz="2800" spc="-5">
                <a:latin typeface="Franklin Gothic Book"/>
                <a:cs typeface="Franklin Gothic Book"/>
              </a:rPr>
              <a:t>l</a:t>
            </a:r>
            <a:r>
              <a:rPr dirty="0" baseline="-21021" sz="2775">
                <a:latin typeface="Franklin Gothic Book"/>
                <a:cs typeface="Franklin Gothic Book"/>
              </a:rPr>
              <a:t>2</a:t>
            </a:r>
            <a:r>
              <a:rPr dirty="0" sz="2800" spc="-20">
                <a:latin typeface="Franklin Gothic Book"/>
                <a:cs typeface="Franklin Gothic Book"/>
              </a:rPr>
              <a:t>O</a:t>
            </a:r>
            <a:r>
              <a:rPr dirty="0" baseline="-21021" sz="2775" spc="15">
                <a:latin typeface="Franklin Gothic Book"/>
                <a:cs typeface="Franklin Gothic Book"/>
              </a:rPr>
              <a:t>3</a:t>
            </a:r>
            <a:endParaRPr baseline="-21021" sz="2775">
              <a:latin typeface="Franklin Gothic Book"/>
              <a:cs typeface="Franklin Gothic Book"/>
            </a:endParaRPr>
          </a:p>
          <a:p>
            <a:pPr marL="469900" indent="-457200">
              <a:lnSpc>
                <a:spcPct val="100000"/>
              </a:lnSpc>
              <a:buFont typeface="Franklin Gothic Book"/>
              <a:buAutoNum type="alphaUcParenR"/>
              <a:tabLst>
                <a:tab pos="469900" algn="l"/>
              </a:tabLst>
            </a:pPr>
            <a:r>
              <a:rPr dirty="0" sz="2800" spc="-25">
                <a:latin typeface="Franklin Gothic Book"/>
                <a:cs typeface="Franklin Gothic Book"/>
              </a:rPr>
              <a:t>N</a:t>
            </a:r>
            <a:r>
              <a:rPr dirty="0" sz="2800" spc="-20">
                <a:latin typeface="Franklin Gothic Book"/>
                <a:cs typeface="Franklin Gothic Book"/>
              </a:rPr>
              <a:t>H</a:t>
            </a:r>
            <a:r>
              <a:rPr dirty="0" baseline="-21021" sz="2775" spc="15">
                <a:latin typeface="Franklin Gothic Book"/>
                <a:cs typeface="Franklin Gothic Book"/>
              </a:rPr>
              <a:t>3</a:t>
            </a:r>
            <a:endParaRPr baseline="-21021" sz="2775">
              <a:latin typeface="Franklin Gothic Book"/>
              <a:cs typeface="Franklin Gothic Book"/>
            </a:endParaRPr>
          </a:p>
          <a:p>
            <a:pPr marL="469900" indent="-457200">
              <a:lnSpc>
                <a:spcPct val="100000"/>
              </a:lnSpc>
              <a:buFont typeface="Franklin Gothic Book"/>
              <a:buAutoNum type="alphaUcParenR"/>
              <a:tabLst>
                <a:tab pos="469900" algn="l"/>
              </a:tabLst>
            </a:pPr>
            <a:r>
              <a:rPr dirty="0" sz="2800" spc="-15">
                <a:latin typeface="Franklin Gothic Book"/>
                <a:cs typeface="Franklin Gothic Book"/>
              </a:rPr>
              <a:t>A</a:t>
            </a:r>
            <a:r>
              <a:rPr dirty="0" sz="2800" spc="-5">
                <a:latin typeface="Franklin Gothic Book"/>
                <a:cs typeface="Franklin Gothic Book"/>
              </a:rPr>
              <a:t>l</a:t>
            </a:r>
            <a:r>
              <a:rPr dirty="0" baseline="-21021" sz="2775">
                <a:latin typeface="Franklin Gothic Book"/>
                <a:cs typeface="Franklin Gothic Book"/>
              </a:rPr>
              <a:t>2</a:t>
            </a:r>
            <a:r>
              <a:rPr dirty="0" sz="2800" spc="-20">
                <a:latin typeface="Franklin Gothic Book"/>
                <a:cs typeface="Franklin Gothic Book"/>
              </a:rPr>
              <a:t>O</a:t>
            </a:r>
            <a:r>
              <a:rPr dirty="0" baseline="-21021" sz="2775" spc="15">
                <a:latin typeface="Franklin Gothic Book"/>
                <a:cs typeface="Franklin Gothic Book"/>
              </a:rPr>
              <a:t>3</a:t>
            </a:r>
            <a:endParaRPr baseline="-21021" sz="2775">
              <a:latin typeface="Franklin Gothic Book"/>
              <a:cs typeface="Franklin Gothic Book"/>
            </a:endParaRPr>
          </a:p>
          <a:p>
            <a:pPr marL="469900" indent="-457200">
              <a:lnSpc>
                <a:spcPct val="100000"/>
              </a:lnSpc>
              <a:buFont typeface="Franklin Gothic Book"/>
              <a:buAutoNum type="alphaUcParenR"/>
              <a:tabLst>
                <a:tab pos="469900" algn="l"/>
              </a:tabLst>
            </a:pPr>
            <a:r>
              <a:rPr dirty="0" sz="2800" spc="-25">
                <a:latin typeface="Franklin Gothic Book"/>
                <a:cs typeface="Franklin Gothic Book"/>
              </a:rPr>
              <a:t>Na</a:t>
            </a:r>
            <a:r>
              <a:rPr dirty="0" baseline="-21021" sz="2775">
                <a:latin typeface="Franklin Gothic Book"/>
                <a:cs typeface="Franklin Gothic Book"/>
              </a:rPr>
              <a:t>2</a:t>
            </a:r>
            <a:r>
              <a:rPr dirty="0" sz="2800" spc="-20">
                <a:latin typeface="Franklin Gothic Book"/>
                <a:cs typeface="Franklin Gothic Book"/>
              </a:rPr>
              <a:t>O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0200" y="1362832"/>
            <a:ext cx="8226425" cy="1266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0480">
              <a:lnSpc>
                <a:spcPct val="100000"/>
              </a:lnSpc>
            </a:pPr>
            <a:r>
              <a:rPr dirty="0" sz="1800" spc="-12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est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med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ci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2</a:t>
            </a:r>
            <a:r>
              <a:rPr dirty="0" sz="1800" spc="-75">
                <a:latin typeface="Franklin Gothic Book"/>
                <a:cs typeface="Franklin Gothic Book"/>
              </a:rPr>
              <a:t>0</a:t>
            </a:r>
            <a:r>
              <a:rPr dirty="0" sz="1800" spc="-65">
                <a:latin typeface="Franklin Gothic Book"/>
                <a:cs typeface="Franklin Gothic Book"/>
              </a:rPr>
              <a:t>1</a:t>
            </a:r>
            <a:r>
              <a:rPr dirty="0" sz="1800" spc="-5">
                <a:latin typeface="Franklin Gothic Book"/>
                <a:cs typeface="Franklin Gothic Book"/>
              </a:rPr>
              <a:t>6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-30">
                <a:latin typeface="Franklin Gothic Book"/>
                <a:cs typeface="Franklin Gothic Book"/>
              </a:rPr>
              <a:t> </a:t>
            </a:r>
            <a:r>
              <a:rPr dirty="0" sz="1800" spc="-30">
                <a:latin typeface="Franklin Gothic Book"/>
                <a:cs typeface="Franklin Gothic Book"/>
              </a:rPr>
              <a:t>q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si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10">
                <a:latin typeface="Franklin Gothic Book"/>
                <a:cs typeface="Franklin Gothic Book"/>
              </a:rPr>
              <a:t>4</a:t>
            </a:r>
            <a:r>
              <a:rPr dirty="0" sz="1800">
                <a:latin typeface="Franklin Gothic Book"/>
                <a:cs typeface="Franklin Gothic Book"/>
              </a:rPr>
              <a:t>4</a:t>
            </a:r>
            <a:endParaRPr sz="18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Quale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45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reagisce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45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ormare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 acido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ossi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o?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62860" y="2939930"/>
            <a:ext cx="6492240" cy="890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902335">
              <a:lnSpc>
                <a:spcPct val="100000"/>
              </a:lnSpc>
            </a:pP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nidride </a:t>
            </a:r>
            <a:r>
              <a:rPr dirty="0" sz="2000" spc="-5">
                <a:latin typeface="Franklin Gothic Book"/>
                <a:cs typeface="Franklin Gothic Book"/>
              </a:rPr>
              <a:t>(ossid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acido)</a:t>
            </a:r>
            <a:r>
              <a:rPr dirty="0" sz="2000" spc="-5">
                <a:latin typeface="Franklin Gothic Book"/>
                <a:cs typeface="Franklin Gothic Book"/>
              </a:rPr>
              <a:t> pi</a:t>
            </a:r>
            <a:r>
              <a:rPr dirty="0" sz="2000">
                <a:latin typeface="Franklin Gothic Book"/>
                <a:cs typeface="Franklin Gothic Book"/>
              </a:rPr>
              <a:t>ù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dà orig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ne 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 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cido </a:t>
            </a:r>
            <a:r>
              <a:rPr dirty="0" sz="2000" spc="-5">
                <a:latin typeface="Franklin Gothic Book"/>
                <a:cs typeface="Franklin Gothic Book"/>
              </a:rPr>
              <a:t>(acid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igena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o)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 spc="-2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n’anid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ide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po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ta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un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no</a:t>
            </a:r>
            <a:r>
              <a:rPr dirty="0" sz="2000" spc="10" u="heavy">
                <a:latin typeface="Franklin Gothic Book"/>
                <a:cs typeface="Franklin Gothic Book"/>
              </a:rPr>
              <a:t>n</a:t>
            </a:r>
            <a:r>
              <a:rPr dirty="0" sz="2000" u="heavy">
                <a:latin typeface="Franklin Gothic Book"/>
                <a:cs typeface="Franklin Gothic Book"/>
              </a:rPr>
              <a:t>-m</a:t>
            </a:r>
            <a:r>
              <a:rPr dirty="0" sz="2000" spc="-15" u="heavy">
                <a:latin typeface="Franklin Gothic Book"/>
                <a:cs typeface="Franklin Gothic Book"/>
              </a:rPr>
              <a:t>e</a:t>
            </a:r>
            <a:r>
              <a:rPr dirty="0" sz="2000" u="heavy">
                <a:latin typeface="Franklin Gothic Book"/>
                <a:cs typeface="Franklin Gothic Book"/>
              </a:rPr>
              <a:t>t</a:t>
            </a:r>
            <a:r>
              <a:rPr dirty="0" sz="2000" spc="-15" u="heavy">
                <a:latin typeface="Franklin Gothic Book"/>
                <a:cs typeface="Franklin Gothic Book"/>
              </a:rPr>
              <a:t>a</a:t>
            </a:r>
            <a:r>
              <a:rPr dirty="0" sz="2000" u="heavy">
                <a:latin typeface="Franklin Gothic Book"/>
                <a:cs typeface="Franklin Gothic Book"/>
              </a:rPr>
              <a:t>l</a:t>
            </a:r>
            <a:r>
              <a:rPr dirty="0" sz="2000" spc="-10" u="heavy">
                <a:latin typeface="Franklin Gothic Book"/>
                <a:cs typeface="Franklin Gothic Book"/>
              </a:rPr>
              <a:t>l</a:t>
            </a:r>
            <a:r>
              <a:rPr dirty="0" sz="2000" u="heavy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ù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ss</a:t>
            </a:r>
            <a:r>
              <a:rPr dirty="0" sz="2000" spc="-5">
                <a:latin typeface="Franklin Gothic Book"/>
                <a:cs typeface="Franklin Gothic Book"/>
              </a:rPr>
              <a:t>igen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</a:t>
            </a:r>
            <a:r>
              <a:rPr dirty="0" sz="2000" spc="-40" b="1">
                <a:latin typeface="Franklin Gothic Book"/>
                <a:cs typeface="Franklin Gothic Book"/>
              </a:rPr>
              <a:t>X</a:t>
            </a:r>
            <a:r>
              <a:rPr dirty="0" sz="2000" b="1">
                <a:latin typeface="Franklin Gothic Book"/>
                <a:cs typeface="Franklin Gothic Book"/>
              </a:rPr>
              <a:t>O)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83307" y="4263651"/>
            <a:ext cx="6083300" cy="584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Sca</a:t>
            </a:r>
            <a:r>
              <a:rPr dirty="0" sz="2000" spc="6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amo s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bi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70">
                <a:latin typeface="Franklin Gothic Book"/>
                <a:cs typeface="Franklin Gothic Book"/>
              </a:rPr>
              <a:t>K</a:t>
            </a:r>
            <a:r>
              <a:rPr dirty="0" sz="2000">
                <a:latin typeface="Franklin Gothic Book"/>
                <a:cs typeface="Franklin Gothic Book"/>
              </a:rPr>
              <a:t>OH 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H</a:t>
            </a:r>
            <a:r>
              <a:rPr dirty="0" baseline="-21367" sz="1950" spc="22">
                <a:latin typeface="Franklin Gothic Book"/>
                <a:cs typeface="Franklin Gothic Book"/>
              </a:rPr>
              <a:t>3</a:t>
            </a:r>
            <a:endParaRPr baseline="-21367" sz="195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Bi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ogna d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erminare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fra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Cl, Al 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 un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 spc="2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-m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83307" y="4872752"/>
            <a:ext cx="6562090" cy="11957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FF3300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5">
                <a:latin typeface="Franklin Gothic Book"/>
                <a:cs typeface="Franklin Gothic Book"/>
              </a:rPr>
              <a:t>(l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pp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amo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erienza!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app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 spc="6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ene</a:t>
            </a:r>
            <a:endParaRPr sz="2000">
              <a:latin typeface="Franklin Gothic Book"/>
              <a:cs typeface="Franklin Gothic Book"/>
            </a:endParaRPr>
          </a:p>
          <a:p>
            <a:pPr marL="3556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al 3</a:t>
            </a:r>
            <a:r>
              <a:rPr dirty="0" sz="2000">
                <a:latin typeface="Arial"/>
                <a:cs typeface="Arial"/>
              </a:rPr>
              <a:t>°</a:t>
            </a:r>
            <a:r>
              <a:rPr dirty="0" sz="2000" spc="-5">
                <a:latin typeface="Franklin Gothic Book"/>
                <a:cs typeface="Franklin Gothic Book"/>
              </a:rPr>
              <a:t>gr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o)</a:t>
            </a:r>
            <a:endParaRPr sz="200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buClr>
                <a:srgbClr val="FF3300"/>
              </a:buClr>
              <a:buFont typeface="Arial"/>
              <a:buChar char="•"/>
              <a:tabLst>
                <a:tab pos="355600" algn="l"/>
                <a:tab pos="2873375" algn="l"/>
              </a:tabLst>
            </a:pPr>
            <a:r>
              <a:rPr dirty="0" sz="2000" spc="-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a è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1</a:t>
            </a:r>
            <a:r>
              <a:rPr dirty="0" sz="2000">
                <a:latin typeface="Arial"/>
                <a:cs typeface="Arial"/>
              </a:rPr>
              <a:t>°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pp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Wingdings"/>
                <a:cs typeface="Wingdings"/>
              </a:rPr>
              <a:t>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buClr>
                <a:srgbClr val="FF3300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2000" spc="-5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l 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ogeno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</a:t>
            </a:r>
            <a:r>
              <a:rPr dirty="0" sz="2000" spc="10">
                <a:latin typeface="Franklin Gothic Book"/>
                <a:cs typeface="Franklin Gothic Book"/>
              </a:rPr>
              <a:t>7</a:t>
            </a:r>
            <a:r>
              <a:rPr dirty="0" sz="2000">
                <a:latin typeface="Arial"/>
                <a:cs typeface="Arial"/>
              </a:rPr>
              <a:t>°</a:t>
            </a:r>
            <a:r>
              <a:rPr dirty="0" sz="2000" spc="-5">
                <a:latin typeface="Franklin Gothic Book"/>
                <a:cs typeface="Franklin Gothic Book"/>
              </a:rPr>
              <a:t>gr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ppo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Wingdings"/>
                <a:cs typeface="Wingdings"/>
              </a:rPr>
              <a:t>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-m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78509" y="6391459"/>
            <a:ext cx="203200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uzio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 è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B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95541" y="6381331"/>
            <a:ext cx="432434" cy="269875"/>
          </a:xfrm>
          <a:custGeom>
            <a:avLst/>
            <a:gdLst/>
            <a:ahLst/>
            <a:cxnLst/>
            <a:rect l="l" t="t" r="r" b="b"/>
            <a:pathLst>
              <a:path w="432434" h="269875">
                <a:moveTo>
                  <a:pt x="297307" y="0"/>
                </a:moveTo>
                <a:lnTo>
                  <a:pt x="297307" y="67360"/>
                </a:lnTo>
                <a:lnTo>
                  <a:pt x="0" y="67360"/>
                </a:lnTo>
                <a:lnTo>
                  <a:pt x="0" y="202095"/>
                </a:lnTo>
                <a:lnTo>
                  <a:pt x="297307" y="202095"/>
                </a:lnTo>
                <a:lnTo>
                  <a:pt x="297307" y="269468"/>
                </a:lnTo>
                <a:lnTo>
                  <a:pt x="432041" y="134734"/>
                </a:lnTo>
                <a:lnTo>
                  <a:pt x="297307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95541" y="6381331"/>
            <a:ext cx="432434" cy="269875"/>
          </a:xfrm>
          <a:custGeom>
            <a:avLst/>
            <a:gdLst/>
            <a:ahLst/>
            <a:cxnLst/>
            <a:rect l="l" t="t" r="r" b="b"/>
            <a:pathLst>
              <a:path w="432434" h="269875">
                <a:moveTo>
                  <a:pt x="0" y="67360"/>
                </a:moveTo>
                <a:lnTo>
                  <a:pt x="297307" y="67360"/>
                </a:lnTo>
                <a:lnTo>
                  <a:pt x="297307" y="0"/>
                </a:lnTo>
                <a:lnTo>
                  <a:pt x="432041" y="134734"/>
                </a:lnTo>
                <a:lnTo>
                  <a:pt x="297307" y="269468"/>
                </a:lnTo>
                <a:lnTo>
                  <a:pt x="297307" y="202095"/>
                </a:lnTo>
                <a:lnTo>
                  <a:pt x="0" y="202095"/>
                </a:lnTo>
                <a:lnTo>
                  <a:pt x="0" y="6736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8073" rIns="0" bIns="0" rtlCol="0" vert="horz">
            <a:spAutoFit/>
          </a:bodyPr>
          <a:lstStyle/>
          <a:p>
            <a:pPr marL="215265">
              <a:lnSpc>
                <a:spcPct val="100000"/>
              </a:lnSpc>
            </a:pPr>
            <a:r>
              <a:rPr dirty="0"/>
              <a:t>Alt</a:t>
            </a:r>
            <a:r>
              <a:rPr dirty="0" spc="-10"/>
              <a:t>ri</a:t>
            </a:r>
            <a:r>
              <a:rPr dirty="0" spc="-25"/>
              <a:t> </a:t>
            </a:r>
            <a:r>
              <a:rPr dirty="0" spc="-5"/>
              <a:t>c</a:t>
            </a:r>
            <a:r>
              <a:rPr dirty="0" spc="-15"/>
              <a:t>o</a:t>
            </a:r>
            <a:r>
              <a:rPr dirty="0" spc="-50"/>
              <a:t>m</a:t>
            </a:r>
            <a:r>
              <a:rPr dirty="0" spc="-20"/>
              <a:t>posti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27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80029" y="2923676"/>
            <a:ext cx="448945" cy="215900"/>
          </a:xfrm>
          <a:custGeom>
            <a:avLst/>
            <a:gdLst/>
            <a:ahLst/>
            <a:cxnLst/>
            <a:rect l="l" t="t" r="r" b="b"/>
            <a:pathLst>
              <a:path w="448944" h="215900">
                <a:moveTo>
                  <a:pt x="212915" y="0"/>
                </a:moveTo>
                <a:lnTo>
                  <a:pt x="158845" y="4538"/>
                </a:lnTo>
                <a:lnTo>
                  <a:pt x="110051" y="14917"/>
                </a:lnTo>
                <a:lnTo>
                  <a:pt x="68188" y="30340"/>
                </a:lnTo>
                <a:lnTo>
                  <a:pt x="34916" y="50010"/>
                </a:lnTo>
                <a:lnTo>
                  <a:pt x="6781" y="81463"/>
                </a:lnTo>
                <a:lnTo>
                  <a:pt x="0" y="107940"/>
                </a:lnTo>
                <a:lnTo>
                  <a:pt x="745" y="116803"/>
                </a:lnTo>
                <a:lnTo>
                  <a:pt x="25351" y="157577"/>
                </a:lnTo>
                <a:lnTo>
                  <a:pt x="67139" y="184282"/>
                </a:lnTo>
                <a:lnTo>
                  <a:pt x="109306" y="199696"/>
                </a:lnTo>
                <a:lnTo>
                  <a:pt x="159276" y="210323"/>
                </a:lnTo>
                <a:lnTo>
                  <a:pt x="215721" y="215414"/>
                </a:lnTo>
                <a:lnTo>
                  <a:pt x="235744" y="215752"/>
                </a:lnTo>
                <a:lnTo>
                  <a:pt x="254262" y="214937"/>
                </a:lnTo>
                <a:lnTo>
                  <a:pt x="306780" y="208372"/>
                </a:lnTo>
                <a:lnTo>
                  <a:pt x="353458" y="196245"/>
                </a:lnTo>
                <a:lnTo>
                  <a:pt x="392641" y="179347"/>
                </a:lnTo>
                <a:lnTo>
                  <a:pt x="430371" y="150762"/>
                </a:lnTo>
                <a:lnTo>
                  <a:pt x="448690" y="107940"/>
                </a:lnTo>
                <a:lnTo>
                  <a:pt x="447945" y="99076"/>
                </a:lnTo>
                <a:lnTo>
                  <a:pt x="423338" y="58276"/>
                </a:lnTo>
                <a:lnTo>
                  <a:pt x="381547" y="31535"/>
                </a:lnTo>
                <a:lnTo>
                  <a:pt x="339375" y="16093"/>
                </a:lnTo>
                <a:lnTo>
                  <a:pt x="289398" y="5443"/>
                </a:lnTo>
                <a:lnTo>
                  <a:pt x="232943" y="338"/>
                </a:lnTo>
                <a:lnTo>
                  <a:pt x="212915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780029" y="2923676"/>
            <a:ext cx="448945" cy="215900"/>
          </a:xfrm>
          <a:custGeom>
            <a:avLst/>
            <a:gdLst/>
            <a:ahLst/>
            <a:cxnLst/>
            <a:rect l="l" t="t" r="r" b="b"/>
            <a:pathLst>
              <a:path w="448944" h="215900">
                <a:moveTo>
                  <a:pt x="0" y="107940"/>
                </a:moveTo>
                <a:lnTo>
                  <a:pt x="18326" y="65088"/>
                </a:lnTo>
                <a:lnTo>
                  <a:pt x="56061" y="36464"/>
                </a:lnTo>
                <a:lnTo>
                  <a:pt x="95244" y="19537"/>
                </a:lnTo>
                <a:lnTo>
                  <a:pt x="141913" y="7388"/>
                </a:lnTo>
                <a:lnTo>
                  <a:pt x="194408" y="814"/>
                </a:lnTo>
                <a:lnTo>
                  <a:pt x="212915" y="0"/>
                </a:lnTo>
                <a:lnTo>
                  <a:pt x="232943" y="338"/>
                </a:lnTo>
                <a:lnTo>
                  <a:pt x="271234" y="3088"/>
                </a:lnTo>
                <a:lnTo>
                  <a:pt x="323518" y="11973"/>
                </a:lnTo>
                <a:lnTo>
                  <a:pt x="368439" y="25902"/>
                </a:lnTo>
                <a:lnTo>
                  <a:pt x="404669" y="44120"/>
                </a:lnTo>
                <a:lnTo>
                  <a:pt x="437160" y="73780"/>
                </a:lnTo>
                <a:lnTo>
                  <a:pt x="448690" y="107940"/>
                </a:lnTo>
                <a:lnTo>
                  <a:pt x="447917" y="116978"/>
                </a:lnTo>
                <a:lnTo>
                  <a:pt x="422677" y="158469"/>
                </a:lnTo>
                <a:lnTo>
                  <a:pt x="380515" y="185460"/>
                </a:lnTo>
                <a:lnTo>
                  <a:pt x="338649" y="200856"/>
                </a:lnTo>
                <a:lnTo>
                  <a:pt x="289841" y="211217"/>
                </a:lnTo>
                <a:lnTo>
                  <a:pt x="235744" y="215752"/>
                </a:lnTo>
                <a:lnTo>
                  <a:pt x="215721" y="215414"/>
                </a:lnTo>
                <a:lnTo>
                  <a:pt x="177437" y="212672"/>
                </a:lnTo>
                <a:lnTo>
                  <a:pt x="125161" y="203807"/>
                </a:lnTo>
                <a:lnTo>
                  <a:pt x="80246" y="189905"/>
                </a:lnTo>
                <a:lnTo>
                  <a:pt x="44019" y="171716"/>
                </a:lnTo>
                <a:lnTo>
                  <a:pt x="11529" y="142087"/>
                </a:lnTo>
                <a:lnTo>
                  <a:pt x="0" y="107940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1658" y="614800"/>
            <a:ext cx="7216140" cy="15563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84480">
              <a:lnSpc>
                <a:spcPct val="100000"/>
              </a:lnSpc>
            </a:pPr>
            <a:r>
              <a:rPr dirty="0" sz="2400" spc="-40" b="1">
                <a:solidFill>
                  <a:srgbClr val="C00000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solidFill>
                  <a:srgbClr val="C00000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-10" b="1">
                <a:solidFill>
                  <a:srgbClr val="C00000"/>
                </a:solidFill>
                <a:latin typeface="Franklin Gothic Book"/>
                <a:cs typeface="Franklin Gothic Book"/>
              </a:rPr>
              <a:t>m</a:t>
            </a:r>
            <a:r>
              <a:rPr dirty="0" sz="2400" spc="-10" b="1">
                <a:solidFill>
                  <a:srgbClr val="C00000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60" b="1">
                <a:solidFill>
                  <a:srgbClr val="C00000"/>
                </a:solidFill>
                <a:latin typeface="Franklin Gothic Book"/>
                <a:cs typeface="Franklin Gothic Book"/>
              </a:rPr>
              <a:t>r</a:t>
            </a:r>
            <a:r>
              <a:rPr dirty="0" sz="2400" spc="-15" b="1">
                <a:solidFill>
                  <a:srgbClr val="C00000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35" b="1">
                <a:solidFill>
                  <a:srgbClr val="C0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solidFill>
                  <a:srgbClr val="C00000"/>
                </a:solidFill>
                <a:latin typeface="Franklin Gothic Book"/>
                <a:cs typeface="Franklin Gothic Book"/>
              </a:rPr>
              <a:t>d</a:t>
            </a:r>
            <a:r>
              <a:rPr dirty="0" sz="2400" spc="-10" b="1">
                <a:solidFill>
                  <a:srgbClr val="C00000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solidFill>
                  <a:srgbClr val="C0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solidFill>
                  <a:srgbClr val="C00000"/>
                </a:solidFill>
                <a:latin typeface="Franklin Gothic Book"/>
                <a:cs typeface="Franklin Gothic Book"/>
              </a:rPr>
              <a:t>os</a:t>
            </a:r>
            <a:r>
              <a:rPr dirty="0" sz="2400" spc="-10" b="1">
                <a:solidFill>
                  <a:srgbClr val="C00000"/>
                </a:solidFill>
                <a:latin typeface="Franklin Gothic Book"/>
                <a:cs typeface="Franklin Gothic Book"/>
              </a:rPr>
              <a:t>si</a:t>
            </a:r>
            <a:r>
              <a:rPr dirty="0" sz="2400" b="1">
                <a:solidFill>
                  <a:srgbClr val="C00000"/>
                </a:solidFill>
                <a:latin typeface="Franklin Gothic Book"/>
                <a:cs typeface="Franklin Gothic Book"/>
              </a:rPr>
              <a:t>d</a:t>
            </a:r>
            <a:r>
              <a:rPr dirty="0" sz="2400" spc="-15" b="1">
                <a:solidFill>
                  <a:srgbClr val="C00000"/>
                </a:solidFill>
                <a:latin typeface="Franklin Gothic Book"/>
                <a:cs typeface="Franklin Gothic Book"/>
              </a:rPr>
              <a:t>azione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enta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ca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le 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emen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un co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  <a:p>
            <a:pPr marL="12700" marR="508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se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immagi</a:t>
            </a:r>
            <a:r>
              <a:rPr dirty="0" sz="2000">
                <a:latin typeface="Franklin Gothic Book"/>
                <a:cs typeface="Franklin Gothic Book"/>
              </a:rPr>
              <a:t>niamo 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3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per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 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5" b="1">
                <a:latin typeface="Franklin Gothic Book"/>
                <a:cs typeface="Franklin Gothic Book"/>
              </a:rPr>
              <a:t>a</a:t>
            </a:r>
            <a:r>
              <a:rPr dirty="0" sz="2000" b="1">
                <a:latin typeface="Franklin Gothic Book"/>
                <a:cs typeface="Franklin Gothic Book"/>
              </a:rPr>
              <a:t>ssegnare</a:t>
            </a:r>
            <a:r>
              <a:rPr dirty="0" sz="2000" spc="-40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gl</a:t>
            </a:r>
            <a:r>
              <a:rPr dirty="0" sz="2000" spc="-5" b="1">
                <a:latin typeface="Franklin Gothic Book"/>
                <a:cs typeface="Franklin Gothic Book"/>
              </a:rPr>
              <a:t>i</a:t>
            </a:r>
            <a:r>
              <a:rPr dirty="0" sz="2000" spc="-15" b="1">
                <a:latin typeface="Franklin Gothic Book"/>
                <a:cs typeface="Franklin Gothic Book"/>
              </a:rPr>
              <a:t> </a:t>
            </a:r>
            <a:r>
              <a:rPr dirty="0" sz="2000" spc="20" b="1">
                <a:latin typeface="Franklin Gothic Book"/>
                <a:cs typeface="Franklin Gothic Book"/>
              </a:rPr>
              <a:t>e</a:t>
            </a:r>
            <a:r>
              <a:rPr dirty="0" baseline="25641" sz="1950" spc="7" b="1">
                <a:latin typeface="Franklin Gothic Book"/>
                <a:cs typeface="Franklin Gothic Book"/>
              </a:rPr>
              <a:t>-</a:t>
            </a:r>
            <a:r>
              <a:rPr dirty="0" baseline="25641" sz="1950" spc="232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d</a:t>
            </a:r>
            <a:r>
              <a:rPr dirty="0" sz="2000" spc="-5" b="1">
                <a:latin typeface="Franklin Gothic Book"/>
                <a:cs typeface="Franklin Gothic Book"/>
              </a:rPr>
              <a:t>i</a:t>
            </a:r>
            <a:r>
              <a:rPr dirty="0" sz="2000" spc="-15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l</a:t>
            </a:r>
            <a:r>
              <a:rPr dirty="0" sz="2000" spc="10" b="1">
                <a:latin typeface="Franklin Gothic Book"/>
                <a:cs typeface="Franklin Gothic Book"/>
              </a:rPr>
              <a:t>e</a:t>
            </a:r>
            <a:r>
              <a:rPr dirty="0" sz="2000" spc="5" b="1">
                <a:latin typeface="Franklin Gothic Book"/>
                <a:cs typeface="Franklin Gothic Book"/>
              </a:rPr>
              <a:t>g</a:t>
            </a:r>
            <a:r>
              <a:rPr dirty="0" sz="2000" b="1">
                <a:latin typeface="Franklin Gothic Book"/>
                <a:cs typeface="Franklin Gothic Book"/>
              </a:rPr>
              <a:t>ame</a:t>
            </a:r>
            <a:r>
              <a:rPr dirty="0" sz="2000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all</a:t>
            </a:r>
            <a:r>
              <a:rPr dirty="0" sz="2000" spc="15" b="1">
                <a:latin typeface="Franklin Gothic Book"/>
                <a:cs typeface="Franklin Gothic Book"/>
              </a:rPr>
              <a:t>’</a:t>
            </a: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b="1">
                <a:latin typeface="Franklin Gothic Book"/>
                <a:cs typeface="Franklin Gothic Book"/>
              </a:rPr>
              <a:t>le</a:t>
            </a:r>
            <a:r>
              <a:rPr dirty="0" sz="2000" spc="-15" b="1">
                <a:latin typeface="Franklin Gothic Book"/>
                <a:cs typeface="Franklin Gothic Book"/>
              </a:rPr>
              <a:t>m</a:t>
            </a: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spc="-10" b="1">
                <a:latin typeface="Franklin Gothic Book"/>
                <a:cs typeface="Franklin Gothic Book"/>
              </a:rPr>
              <a:t>n</a:t>
            </a:r>
            <a:r>
              <a:rPr dirty="0" sz="2000" spc="-45" b="1">
                <a:latin typeface="Franklin Gothic Book"/>
                <a:cs typeface="Franklin Gothic Book"/>
              </a:rPr>
              <a:t>t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-30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p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ù</a:t>
            </a:r>
            <a:r>
              <a:rPr dirty="0" sz="2000" spc="-15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e</a:t>
            </a:r>
            <a:r>
              <a:rPr dirty="0" sz="2000" spc="5" b="1">
                <a:latin typeface="Franklin Gothic Book"/>
                <a:cs typeface="Franklin Gothic Book"/>
              </a:rPr>
              <a:t>l</a:t>
            </a:r>
            <a:r>
              <a:rPr dirty="0" sz="2000" b="1">
                <a:latin typeface="Franklin Gothic Book"/>
                <a:cs typeface="Franklin Gothic Book"/>
              </a:rPr>
              <a:t>et</a:t>
            </a:r>
            <a:r>
              <a:rPr dirty="0" sz="2000" spc="-10" b="1">
                <a:latin typeface="Franklin Gothic Book"/>
                <a:cs typeface="Franklin Gothic Book"/>
              </a:rPr>
              <a:t>t</a:t>
            </a:r>
            <a:r>
              <a:rPr dirty="0" sz="2000" spc="-40" b="1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onegati</a:t>
            </a:r>
            <a:r>
              <a:rPr dirty="0" sz="2000" spc="-40" b="1">
                <a:latin typeface="Franklin Gothic Book"/>
                <a:cs typeface="Franklin Gothic Book"/>
              </a:rPr>
              <a:t>v</a:t>
            </a:r>
            <a:r>
              <a:rPr dirty="0" sz="2000" spc="-5" b="1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2041" y="2351666"/>
            <a:ext cx="80645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i="1">
                <a:latin typeface="Franklin Gothic Book"/>
                <a:cs typeface="Franklin Gothic Book"/>
              </a:rPr>
              <a:t>ese</a:t>
            </a:r>
            <a:r>
              <a:rPr dirty="0" sz="2000" spc="-30" i="1">
                <a:latin typeface="Franklin Gothic Book"/>
                <a:cs typeface="Franklin Gothic Book"/>
              </a:rPr>
              <a:t>m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i="1">
                <a:latin typeface="Franklin Gothic Book"/>
                <a:cs typeface="Franklin Gothic Book"/>
              </a:rPr>
              <a:t>i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50539" y="2999092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289" y="0"/>
                </a:moveTo>
                <a:lnTo>
                  <a:pt x="18759" y="6152"/>
                </a:lnTo>
                <a:lnTo>
                  <a:pt x="8853" y="15692"/>
                </a:lnTo>
                <a:lnTo>
                  <a:pt x="2342" y="27867"/>
                </a:lnTo>
                <a:lnTo>
                  <a:pt x="0" y="41922"/>
                </a:lnTo>
                <a:lnTo>
                  <a:pt x="377" y="47648"/>
                </a:lnTo>
                <a:lnTo>
                  <a:pt x="35901" y="83715"/>
                </a:lnTo>
                <a:lnTo>
                  <a:pt x="52513" y="85313"/>
                </a:lnTo>
                <a:lnTo>
                  <a:pt x="64415" y="81271"/>
                </a:lnTo>
                <a:lnTo>
                  <a:pt x="74510" y="73730"/>
                </a:lnTo>
                <a:lnTo>
                  <a:pt x="82232" y="62856"/>
                </a:lnTo>
                <a:lnTo>
                  <a:pt x="87014" y="48814"/>
                </a:lnTo>
                <a:lnTo>
                  <a:pt x="88289" y="31767"/>
                </a:lnTo>
                <a:lnTo>
                  <a:pt x="83610" y="20876"/>
                </a:lnTo>
                <a:lnTo>
                  <a:pt x="75512" y="11738"/>
                </a:lnTo>
                <a:lnTo>
                  <a:pt x="64053" y="4869"/>
                </a:lnTo>
                <a:lnTo>
                  <a:pt x="49292" y="784"/>
                </a:lnTo>
                <a:lnTo>
                  <a:pt x="312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890901" y="2999117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277" y="0"/>
                </a:moveTo>
                <a:lnTo>
                  <a:pt x="18739" y="6162"/>
                </a:lnTo>
                <a:lnTo>
                  <a:pt x="8837" y="15700"/>
                </a:lnTo>
                <a:lnTo>
                  <a:pt x="2336" y="27862"/>
                </a:lnTo>
                <a:lnTo>
                  <a:pt x="0" y="41897"/>
                </a:lnTo>
                <a:lnTo>
                  <a:pt x="379" y="47641"/>
                </a:lnTo>
                <a:lnTo>
                  <a:pt x="35923" y="83697"/>
                </a:lnTo>
                <a:lnTo>
                  <a:pt x="52546" y="85299"/>
                </a:lnTo>
                <a:lnTo>
                  <a:pt x="64421" y="81267"/>
                </a:lnTo>
                <a:lnTo>
                  <a:pt x="74504" y="73729"/>
                </a:lnTo>
                <a:lnTo>
                  <a:pt x="82225" y="62850"/>
                </a:lnTo>
                <a:lnTo>
                  <a:pt x="87009" y="48793"/>
                </a:lnTo>
                <a:lnTo>
                  <a:pt x="88285" y="31725"/>
                </a:lnTo>
                <a:lnTo>
                  <a:pt x="83602" y="20839"/>
                </a:lnTo>
                <a:lnTo>
                  <a:pt x="75501" y="11709"/>
                </a:lnTo>
                <a:lnTo>
                  <a:pt x="64041" y="4848"/>
                </a:lnTo>
                <a:lnTo>
                  <a:pt x="49281" y="773"/>
                </a:lnTo>
                <a:lnTo>
                  <a:pt x="312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012950" y="2394829"/>
            <a:ext cx="2109470" cy="8312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  <a:tabLst>
                <a:tab pos="1224280" algn="l"/>
              </a:tabLst>
            </a:pPr>
            <a:r>
              <a:rPr dirty="0" sz="1600" spc="-5">
                <a:solidFill>
                  <a:srgbClr val="80808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5">
                <a:solidFill>
                  <a:srgbClr val="80808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20">
                <a:solidFill>
                  <a:srgbClr val="808080"/>
                </a:solidFill>
                <a:latin typeface="Franklin Gothic Book"/>
                <a:cs typeface="Franklin Gothic Book"/>
              </a:rPr>
              <a:t>g</a:t>
            </a:r>
            <a:r>
              <a:rPr dirty="0" sz="1600" spc="-10">
                <a:solidFill>
                  <a:srgbClr val="808080"/>
                </a:solidFill>
                <a:latin typeface="Franklin Gothic Book"/>
                <a:cs typeface="Franklin Gothic Book"/>
              </a:rPr>
              <a:t>rup</a:t>
            </a:r>
            <a:r>
              <a:rPr dirty="0" sz="1600" spc="-20">
                <a:solidFill>
                  <a:srgbClr val="808080"/>
                </a:solidFill>
                <a:latin typeface="Franklin Gothic Book"/>
                <a:cs typeface="Franklin Gothic Book"/>
              </a:rPr>
              <a:t>p</a:t>
            </a:r>
            <a:r>
              <a:rPr dirty="0" sz="1600" spc="-10">
                <a:solidFill>
                  <a:srgbClr val="808080"/>
                </a:solidFill>
                <a:latin typeface="Franklin Gothic Book"/>
                <a:cs typeface="Franklin Gothic Book"/>
              </a:rPr>
              <a:t>o</a:t>
            </a:r>
            <a:r>
              <a:rPr dirty="0" sz="1600">
                <a:solidFill>
                  <a:srgbClr val="808080"/>
                </a:solidFill>
                <a:latin typeface="Franklin Gothic Book"/>
                <a:cs typeface="Franklin Gothic Book"/>
              </a:rPr>
              <a:t>	</a:t>
            </a:r>
            <a:r>
              <a:rPr dirty="0" sz="1600" spc="-20">
                <a:solidFill>
                  <a:srgbClr val="808080"/>
                </a:solidFill>
                <a:latin typeface="Franklin Gothic Book"/>
                <a:cs typeface="Franklin Gothic Book"/>
              </a:rPr>
              <a:t>V</a:t>
            </a:r>
            <a:r>
              <a:rPr dirty="0" sz="1600" spc="-5">
                <a:solidFill>
                  <a:srgbClr val="808080"/>
                </a:solidFill>
                <a:latin typeface="Franklin Gothic Book"/>
                <a:cs typeface="Franklin Gothic Book"/>
              </a:rPr>
              <a:t>II</a:t>
            </a:r>
            <a:r>
              <a:rPr dirty="0" sz="1600" spc="10">
                <a:solidFill>
                  <a:srgbClr val="80808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20">
                <a:solidFill>
                  <a:srgbClr val="808080"/>
                </a:solidFill>
                <a:latin typeface="Franklin Gothic Book"/>
                <a:cs typeface="Franklin Gothic Book"/>
              </a:rPr>
              <a:t>g</a:t>
            </a:r>
            <a:r>
              <a:rPr dirty="0" sz="1600" spc="-10">
                <a:solidFill>
                  <a:srgbClr val="808080"/>
                </a:solidFill>
                <a:latin typeface="Franklin Gothic Book"/>
                <a:cs typeface="Franklin Gothic Book"/>
              </a:rPr>
              <a:t>rup</a:t>
            </a:r>
            <a:r>
              <a:rPr dirty="0" sz="1600" spc="-20">
                <a:solidFill>
                  <a:srgbClr val="808080"/>
                </a:solidFill>
                <a:latin typeface="Franklin Gothic Book"/>
                <a:cs typeface="Franklin Gothic Book"/>
              </a:rPr>
              <a:t>p</a:t>
            </a:r>
            <a:r>
              <a:rPr dirty="0" sz="1600" spc="-10">
                <a:solidFill>
                  <a:srgbClr val="808080"/>
                </a:solidFill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 algn="ctr" marR="65405">
              <a:lnSpc>
                <a:spcPct val="100000"/>
              </a:lnSpc>
              <a:spcBef>
                <a:spcPts val="1345"/>
              </a:spcBef>
              <a:tabLst>
                <a:tab pos="786765" algn="l"/>
              </a:tabLst>
            </a:pPr>
            <a:r>
              <a:rPr dirty="0" sz="2800" spc="-25">
                <a:latin typeface="Comic Sans MS"/>
                <a:cs typeface="Comic Sans MS"/>
              </a:rPr>
              <a:t>H</a:t>
            </a:r>
            <a:r>
              <a:rPr dirty="0" sz="2800" spc="-25">
                <a:latin typeface="Comic Sans MS"/>
                <a:cs typeface="Comic Sans MS"/>
              </a:rPr>
              <a:t>	</a:t>
            </a:r>
            <a:r>
              <a:rPr dirty="0" sz="2800" spc="-20">
                <a:latin typeface="Comic Sans MS"/>
                <a:cs typeface="Comic Sans MS"/>
              </a:rPr>
              <a:t>Cl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883783" y="2923680"/>
            <a:ext cx="448945" cy="215900"/>
          </a:xfrm>
          <a:custGeom>
            <a:avLst/>
            <a:gdLst/>
            <a:ahLst/>
            <a:cxnLst/>
            <a:rect l="l" t="t" r="r" b="b"/>
            <a:pathLst>
              <a:path w="448945" h="215900">
                <a:moveTo>
                  <a:pt x="212867" y="0"/>
                </a:moveTo>
                <a:lnTo>
                  <a:pt x="158788" y="4552"/>
                </a:lnTo>
                <a:lnTo>
                  <a:pt x="109997" y="14939"/>
                </a:lnTo>
                <a:lnTo>
                  <a:pt x="68147" y="30363"/>
                </a:lnTo>
                <a:lnTo>
                  <a:pt x="34892" y="50029"/>
                </a:lnTo>
                <a:lnTo>
                  <a:pt x="6776" y="81471"/>
                </a:lnTo>
                <a:lnTo>
                  <a:pt x="0" y="107936"/>
                </a:lnTo>
                <a:lnTo>
                  <a:pt x="745" y="116799"/>
                </a:lnTo>
                <a:lnTo>
                  <a:pt x="25350" y="157573"/>
                </a:lnTo>
                <a:lnTo>
                  <a:pt x="67134" y="184278"/>
                </a:lnTo>
                <a:lnTo>
                  <a:pt x="109296" y="199693"/>
                </a:lnTo>
                <a:lnTo>
                  <a:pt x="159257" y="210321"/>
                </a:lnTo>
                <a:lnTo>
                  <a:pt x="215689" y="215414"/>
                </a:lnTo>
                <a:lnTo>
                  <a:pt x="235707" y="215752"/>
                </a:lnTo>
                <a:lnTo>
                  <a:pt x="254235" y="214942"/>
                </a:lnTo>
                <a:lnTo>
                  <a:pt x="306775" y="208390"/>
                </a:lnTo>
                <a:lnTo>
                  <a:pt x="353463" y="196268"/>
                </a:lnTo>
                <a:lnTo>
                  <a:pt x="392649" y="179369"/>
                </a:lnTo>
                <a:lnTo>
                  <a:pt x="430375" y="150776"/>
                </a:lnTo>
                <a:lnTo>
                  <a:pt x="448690" y="107936"/>
                </a:lnTo>
                <a:lnTo>
                  <a:pt x="447946" y="99072"/>
                </a:lnTo>
                <a:lnTo>
                  <a:pt x="423361" y="58272"/>
                </a:lnTo>
                <a:lnTo>
                  <a:pt x="381589" y="31531"/>
                </a:lnTo>
                <a:lnTo>
                  <a:pt x="339419" y="16090"/>
                </a:lnTo>
                <a:lnTo>
                  <a:pt x="289422" y="5441"/>
                </a:lnTo>
                <a:lnTo>
                  <a:pt x="232919" y="338"/>
                </a:lnTo>
                <a:lnTo>
                  <a:pt x="212867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883783" y="2923680"/>
            <a:ext cx="448945" cy="215900"/>
          </a:xfrm>
          <a:custGeom>
            <a:avLst/>
            <a:gdLst/>
            <a:ahLst/>
            <a:cxnLst/>
            <a:rect l="l" t="t" r="r" b="b"/>
            <a:pathLst>
              <a:path w="448945" h="215900">
                <a:moveTo>
                  <a:pt x="0" y="107936"/>
                </a:moveTo>
                <a:lnTo>
                  <a:pt x="18312" y="65102"/>
                </a:lnTo>
                <a:lnTo>
                  <a:pt x="56026" y="36487"/>
                </a:lnTo>
                <a:lnTo>
                  <a:pt x="95194" y="19560"/>
                </a:lnTo>
                <a:lnTo>
                  <a:pt x="141855" y="7406"/>
                </a:lnTo>
                <a:lnTo>
                  <a:pt x="194355" y="820"/>
                </a:lnTo>
                <a:lnTo>
                  <a:pt x="212867" y="0"/>
                </a:lnTo>
                <a:lnTo>
                  <a:pt x="232919" y="338"/>
                </a:lnTo>
                <a:lnTo>
                  <a:pt x="271246" y="3086"/>
                </a:lnTo>
                <a:lnTo>
                  <a:pt x="323558" y="11970"/>
                </a:lnTo>
                <a:lnTo>
                  <a:pt x="368483" y="25898"/>
                </a:lnTo>
                <a:lnTo>
                  <a:pt x="404703" y="44116"/>
                </a:lnTo>
                <a:lnTo>
                  <a:pt x="437172" y="73776"/>
                </a:lnTo>
                <a:lnTo>
                  <a:pt x="448690" y="107936"/>
                </a:lnTo>
                <a:lnTo>
                  <a:pt x="447917" y="116979"/>
                </a:lnTo>
                <a:lnTo>
                  <a:pt x="422683" y="158486"/>
                </a:lnTo>
                <a:lnTo>
                  <a:pt x="380522" y="185484"/>
                </a:lnTo>
                <a:lnTo>
                  <a:pt x="338652" y="200878"/>
                </a:lnTo>
                <a:lnTo>
                  <a:pt x="289830" y="211232"/>
                </a:lnTo>
                <a:lnTo>
                  <a:pt x="235707" y="215752"/>
                </a:lnTo>
                <a:lnTo>
                  <a:pt x="215689" y="215414"/>
                </a:lnTo>
                <a:lnTo>
                  <a:pt x="177415" y="212670"/>
                </a:lnTo>
                <a:lnTo>
                  <a:pt x="125149" y="203804"/>
                </a:lnTo>
                <a:lnTo>
                  <a:pt x="80240" y="189902"/>
                </a:lnTo>
                <a:lnTo>
                  <a:pt x="44016" y="171712"/>
                </a:lnTo>
                <a:lnTo>
                  <a:pt x="11529" y="142083"/>
                </a:lnTo>
                <a:lnTo>
                  <a:pt x="0" y="107936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966461" y="2833571"/>
            <a:ext cx="412750" cy="394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865" sz="4200" spc="-37">
                <a:latin typeface="Comic Sans MS"/>
                <a:cs typeface="Comic Sans MS"/>
              </a:rPr>
              <a:t>H</a:t>
            </a:r>
            <a:r>
              <a:rPr dirty="0" sz="1850" spc="5">
                <a:latin typeface="Comic Sans MS"/>
                <a:cs typeface="Comic Sans MS"/>
              </a:rPr>
              <a:t>+</a:t>
            </a:r>
            <a:endParaRPr sz="1850">
              <a:latin typeface="Comic Sans MS"/>
              <a:cs typeface="Comic Sans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61303" y="2831412"/>
            <a:ext cx="435609" cy="394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C</a:t>
            </a:r>
            <a:r>
              <a:rPr dirty="0" sz="2800" spc="-10">
                <a:latin typeface="Comic Sans MS"/>
                <a:cs typeface="Comic Sans MS"/>
              </a:rPr>
              <a:t>l</a:t>
            </a:r>
            <a:r>
              <a:rPr dirty="0" baseline="25525" sz="2775" spc="7">
                <a:latin typeface="Comic Sans MS"/>
                <a:cs typeface="Comic Sans MS"/>
              </a:rPr>
              <a:t>-</a:t>
            </a:r>
            <a:endParaRPr baseline="25525" sz="2775">
              <a:latin typeface="Comic Sans MS"/>
              <a:cs typeface="Comic Sans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154420" y="2999092"/>
            <a:ext cx="88265" cy="85725"/>
          </a:xfrm>
          <a:custGeom>
            <a:avLst/>
            <a:gdLst/>
            <a:ahLst/>
            <a:cxnLst/>
            <a:rect l="l" t="t" r="r" b="b"/>
            <a:pathLst>
              <a:path w="88264" h="85725">
                <a:moveTo>
                  <a:pt x="31241" y="0"/>
                </a:moveTo>
                <a:lnTo>
                  <a:pt x="18704" y="6152"/>
                </a:lnTo>
                <a:lnTo>
                  <a:pt x="8815" y="15692"/>
                </a:lnTo>
                <a:lnTo>
                  <a:pt x="2329" y="27867"/>
                </a:lnTo>
                <a:lnTo>
                  <a:pt x="0" y="41922"/>
                </a:lnTo>
                <a:lnTo>
                  <a:pt x="359" y="47528"/>
                </a:lnTo>
                <a:lnTo>
                  <a:pt x="35745" y="83720"/>
                </a:lnTo>
                <a:lnTo>
                  <a:pt x="52364" y="85333"/>
                </a:lnTo>
                <a:lnTo>
                  <a:pt x="64255" y="81314"/>
                </a:lnTo>
                <a:lnTo>
                  <a:pt x="74355" y="73785"/>
                </a:lnTo>
                <a:lnTo>
                  <a:pt x="82091" y="62914"/>
                </a:lnTo>
                <a:lnTo>
                  <a:pt x="86889" y="48869"/>
                </a:lnTo>
                <a:lnTo>
                  <a:pt x="88175" y="31816"/>
                </a:lnTo>
                <a:lnTo>
                  <a:pt x="83507" y="20910"/>
                </a:lnTo>
                <a:lnTo>
                  <a:pt x="75419" y="11758"/>
                </a:lnTo>
                <a:lnTo>
                  <a:pt x="63971" y="4878"/>
                </a:lnTo>
                <a:lnTo>
                  <a:pt x="49224" y="786"/>
                </a:lnTo>
                <a:lnTo>
                  <a:pt x="312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994780" y="2999092"/>
            <a:ext cx="88265" cy="85725"/>
          </a:xfrm>
          <a:custGeom>
            <a:avLst/>
            <a:gdLst/>
            <a:ahLst/>
            <a:cxnLst/>
            <a:rect l="l" t="t" r="r" b="b"/>
            <a:pathLst>
              <a:path w="88264" h="85725">
                <a:moveTo>
                  <a:pt x="31289" y="0"/>
                </a:moveTo>
                <a:lnTo>
                  <a:pt x="18759" y="6152"/>
                </a:lnTo>
                <a:lnTo>
                  <a:pt x="8853" y="15692"/>
                </a:lnTo>
                <a:lnTo>
                  <a:pt x="2342" y="27867"/>
                </a:lnTo>
                <a:lnTo>
                  <a:pt x="0" y="41922"/>
                </a:lnTo>
                <a:lnTo>
                  <a:pt x="361" y="47529"/>
                </a:lnTo>
                <a:lnTo>
                  <a:pt x="35794" y="83722"/>
                </a:lnTo>
                <a:lnTo>
                  <a:pt x="52368" y="85338"/>
                </a:lnTo>
                <a:lnTo>
                  <a:pt x="64291" y="81325"/>
                </a:lnTo>
                <a:lnTo>
                  <a:pt x="74396" y="73800"/>
                </a:lnTo>
                <a:lnTo>
                  <a:pt x="82121" y="62933"/>
                </a:lnTo>
                <a:lnTo>
                  <a:pt x="86905" y="48892"/>
                </a:lnTo>
                <a:lnTo>
                  <a:pt x="88189" y="31845"/>
                </a:lnTo>
                <a:lnTo>
                  <a:pt x="83547" y="20930"/>
                </a:lnTo>
                <a:lnTo>
                  <a:pt x="75485" y="11771"/>
                </a:lnTo>
                <a:lnTo>
                  <a:pt x="64054" y="4884"/>
                </a:lnTo>
                <a:lnTo>
                  <a:pt x="49304" y="788"/>
                </a:lnTo>
                <a:lnTo>
                  <a:pt x="312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7758430" y="2655805"/>
            <a:ext cx="694690" cy="579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  <a:tabLst>
                <a:tab pos="384175" algn="l"/>
              </a:tabLst>
            </a:pP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+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dirty="0" sz="160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ts val="3290"/>
              </a:lnSpc>
            </a:pPr>
            <a:r>
              <a:rPr dirty="0" sz="3200" spc="-5">
                <a:latin typeface="Comic Sans MS"/>
                <a:cs typeface="Comic Sans MS"/>
              </a:rPr>
              <a:t>HCl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470530" y="2608960"/>
            <a:ext cx="149860" cy="224154"/>
          </a:xfrm>
          <a:custGeom>
            <a:avLst/>
            <a:gdLst/>
            <a:ahLst/>
            <a:cxnLst/>
            <a:rect l="l" t="t" r="r" b="b"/>
            <a:pathLst>
              <a:path w="149860" h="224155">
                <a:moveTo>
                  <a:pt x="91299" y="159055"/>
                </a:moveTo>
                <a:lnTo>
                  <a:pt x="67182" y="174371"/>
                </a:lnTo>
                <a:lnTo>
                  <a:pt x="149351" y="223774"/>
                </a:lnTo>
                <a:lnTo>
                  <a:pt x="143948" y="171068"/>
                </a:lnTo>
                <a:lnTo>
                  <a:pt x="98932" y="171068"/>
                </a:lnTo>
                <a:lnTo>
                  <a:pt x="91299" y="159055"/>
                </a:lnTo>
                <a:close/>
              </a:path>
              <a:path w="149860" h="224155">
                <a:moveTo>
                  <a:pt x="115395" y="143751"/>
                </a:moveTo>
                <a:lnTo>
                  <a:pt x="91299" y="159055"/>
                </a:lnTo>
                <a:lnTo>
                  <a:pt x="98932" y="171068"/>
                </a:lnTo>
                <a:lnTo>
                  <a:pt x="123062" y="155828"/>
                </a:lnTo>
                <a:lnTo>
                  <a:pt x="115395" y="143751"/>
                </a:lnTo>
                <a:close/>
              </a:path>
              <a:path w="149860" h="224155">
                <a:moveTo>
                  <a:pt x="139573" y="128397"/>
                </a:moveTo>
                <a:lnTo>
                  <a:pt x="115395" y="143751"/>
                </a:lnTo>
                <a:lnTo>
                  <a:pt x="123062" y="155828"/>
                </a:lnTo>
                <a:lnTo>
                  <a:pt x="98932" y="171068"/>
                </a:lnTo>
                <a:lnTo>
                  <a:pt x="143948" y="171068"/>
                </a:lnTo>
                <a:lnTo>
                  <a:pt x="139573" y="128397"/>
                </a:lnTo>
                <a:close/>
              </a:path>
              <a:path w="149860" h="224155">
                <a:moveTo>
                  <a:pt x="24130" y="0"/>
                </a:moveTo>
                <a:lnTo>
                  <a:pt x="0" y="15366"/>
                </a:lnTo>
                <a:lnTo>
                  <a:pt x="91299" y="159055"/>
                </a:lnTo>
                <a:lnTo>
                  <a:pt x="115395" y="143751"/>
                </a:lnTo>
                <a:lnTo>
                  <a:pt x="2413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478529" y="2609595"/>
            <a:ext cx="120650" cy="197485"/>
          </a:xfrm>
          <a:custGeom>
            <a:avLst/>
            <a:gdLst/>
            <a:ahLst/>
            <a:cxnLst/>
            <a:rect l="l" t="t" r="r" b="b"/>
            <a:pathLst>
              <a:path w="120650" h="197485">
                <a:moveTo>
                  <a:pt x="5207" y="101218"/>
                </a:moveTo>
                <a:lnTo>
                  <a:pt x="0" y="196976"/>
                </a:lnTo>
                <a:lnTo>
                  <a:pt x="79629" y="143763"/>
                </a:lnTo>
                <a:lnTo>
                  <a:pt x="76518" y="141986"/>
                </a:lnTo>
                <a:lnTo>
                  <a:pt x="47752" y="141986"/>
                </a:lnTo>
                <a:lnTo>
                  <a:pt x="22987" y="127888"/>
                </a:lnTo>
                <a:lnTo>
                  <a:pt x="30073" y="115434"/>
                </a:lnTo>
                <a:lnTo>
                  <a:pt x="5207" y="101218"/>
                </a:lnTo>
                <a:close/>
              </a:path>
              <a:path w="120650" h="197485">
                <a:moveTo>
                  <a:pt x="30073" y="115434"/>
                </a:moveTo>
                <a:lnTo>
                  <a:pt x="22987" y="127888"/>
                </a:lnTo>
                <a:lnTo>
                  <a:pt x="47752" y="141986"/>
                </a:lnTo>
                <a:lnTo>
                  <a:pt x="54812" y="129577"/>
                </a:lnTo>
                <a:lnTo>
                  <a:pt x="30073" y="115434"/>
                </a:lnTo>
                <a:close/>
              </a:path>
              <a:path w="120650" h="197485">
                <a:moveTo>
                  <a:pt x="54812" y="129577"/>
                </a:moveTo>
                <a:lnTo>
                  <a:pt x="47752" y="141986"/>
                </a:lnTo>
                <a:lnTo>
                  <a:pt x="76518" y="141986"/>
                </a:lnTo>
                <a:lnTo>
                  <a:pt x="54812" y="129577"/>
                </a:lnTo>
                <a:close/>
              </a:path>
              <a:path w="120650" h="197485">
                <a:moveTo>
                  <a:pt x="95758" y="0"/>
                </a:moveTo>
                <a:lnTo>
                  <a:pt x="30073" y="115434"/>
                </a:lnTo>
                <a:lnTo>
                  <a:pt x="54812" y="129577"/>
                </a:lnTo>
                <a:lnTo>
                  <a:pt x="120523" y="14096"/>
                </a:lnTo>
                <a:lnTo>
                  <a:pt x="95758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112895" y="2997961"/>
            <a:ext cx="364490" cy="85725"/>
          </a:xfrm>
          <a:custGeom>
            <a:avLst/>
            <a:gdLst/>
            <a:ahLst/>
            <a:cxnLst/>
            <a:rect l="l" t="t" r="r" b="b"/>
            <a:pathLst>
              <a:path w="364489" h="85725">
                <a:moveTo>
                  <a:pt x="278764" y="0"/>
                </a:moveTo>
                <a:lnTo>
                  <a:pt x="278638" y="28525"/>
                </a:lnTo>
                <a:lnTo>
                  <a:pt x="292862" y="28575"/>
                </a:lnTo>
                <a:lnTo>
                  <a:pt x="292862" y="57150"/>
                </a:lnTo>
                <a:lnTo>
                  <a:pt x="278510" y="57150"/>
                </a:lnTo>
                <a:lnTo>
                  <a:pt x="278383" y="85725"/>
                </a:lnTo>
                <a:lnTo>
                  <a:pt x="335959" y="57150"/>
                </a:lnTo>
                <a:lnTo>
                  <a:pt x="292862" y="57150"/>
                </a:lnTo>
                <a:lnTo>
                  <a:pt x="336059" y="57100"/>
                </a:lnTo>
                <a:lnTo>
                  <a:pt x="364363" y="43052"/>
                </a:lnTo>
                <a:lnTo>
                  <a:pt x="278764" y="0"/>
                </a:lnTo>
                <a:close/>
              </a:path>
              <a:path w="364489" h="85725">
                <a:moveTo>
                  <a:pt x="278638" y="28525"/>
                </a:moveTo>
                <a:lnTo>
                  <a:pt x="278511" y="57100"/>
                </a:lnTo>
                <a:lnTo>
                  <a:pt x="292862" y="57150"/>
                </a:lnTo>
                <a:lnTo>
                  <a:pt x="292862" y="28575"/>
                </a:lnTo>
                <a:lnTo>
                  <a:pt x="278638" y="28525"/>
                </a:lnTo>
                <a:close/>
              </a:path>
              <a:path w="364489" h="85725">
                <a:moveTo>
                  <a:pt x="0" y="27559"/>
                </a:moveTo>
                <a:lnTo>
                  <a:pt x="0" y="56134"/>
                </a:lnTo>
                <a:lnTo>
                  <a:pt x="278511" y="57100"/>
                </a:lnTo>
                <a:lnTo>
                  <a:pt x="278638" y="28525"/>
                </a:lnTo>
                <a:lnTo>
                  <a:pt x="0" y="2755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167126" y="4727066"/>
            <a:ext cx="244475" cy="223520"/>
          </a:xfrm>
          <a:custGeom>
            <a:avLst/>
            <a:gdLst/>
            <a:ahLst/>
            <a:cxnLst/>
            <a:rect l="l" t="t" r="r" b="b"/>
            <a:pathLst>
              <a:path w="244475" h="223520">
                <a:moveTo>
                  <a:pt x="0" y="223265"/>
                </a:moveTo>
                <a:lnTo>
                  <a:pt x="24409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624201" y="4727066"/>
            <a:ext cx="204470" cy="156210"/>
          </a:xfrm>
          <a:custGeom>
            <a:avLst/>
            <a:gdLst/>
            <a:ahLst/>
            <a:cxnLst/>
            <a:rect l="l" t="t" r="r" b="b"/>
            <a:pathLst>
              <a:path w="204469" h="156210">
                <a:moveTo>
                  <a:pt x="0" y="0"/>
                </a:moveTo>
                <a:lnTo>
                  <a:pt x="204343" y="15570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848482" y="4861543"/>
            <a:ext cx="30924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44621" y="4382118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51075" y="4404736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714491" y="4997814"/>
            <a:ext cx="30924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325744" y="4831619"/>
            <a:ext cx="412115" cy="280670"/>
          </a:xfrm>
          <a:custGeom>
            <a:avLst/>
            <a:gdLst/>
            <a:ahLst/>
            <a:cxnLst/>
            <a:rect l="l" t="t" r="r" b="b"/>
            <a:pathLst>
              <a:path w="412114" h="280670">
                <a:moveTo>
                  <a:pt x="99282" y="0"/>
                </a:moveTo>
                <a:lnTo>
                  <a:pt x="50887" y="5289"/>
                </a:lnTo>
                <a:lnTo>
                  <a:pt x="16567" y="23813"/>
                </a:lnTo>
                <a:lnTo>
                  <a:pt x="0" y="64177"/>
                </a:lnTo>
                <a:lnTo>
                  <a:pt x="663" y="73706"/>
                </a:lnTo>
                <a:lnTo>
                  <a:pt x="15554" y="114599"/>
                </a:lnTo>
                <a:lnTo>
                  <a:pt x="38483" y="146763"/>
                </a:lnTo>
                <a:lnTo>
                  <a:pt x="70330" y="178684"/>
                </a:lnTo>
                <a:lnTo>
                  <a:pt x="110048" y="208991"/>
                </a:lnTo>
                <a:lnTo>
                  <a:pt x="156591" y="236315"/>
                </a:lnTo>
                <a:lnTo>
                  <a:pt x="206043" y="258056"/>
                </a:lnTo>
                <a:lnTo>
                  <a:pt x="253919" y="272504"/>
                </a:lnTo>
                <a:lnTo>
                  <a:pt x="298487" y="279618"/>
                </a:lnTo>
                <a:lnTo>
                  <a:pt x="312309" y="280352"/>
                </a:lnTo>
                <a:lnTo>
                  <a:pt x="325507" y="280265"/>
                </a:lnTo>
                <a:lnTo>
                  <a:pt x="370778" y="271676"/>
                </a:lnTo>
                <a:lnTo>
                  <a:pt x="405638" y="242284"/>
                </a:lnTo>
                <a:lnTo>
                  <a:pt x="411607" y="216216"/>
                </a:lnTo>
                <a:lnTo>
                  <a:pt x="410942" y="206694"/>
                </a:lnTo>
                <a:lnTo>
                  <a:pt x="396045" y="165807"/>
                </a:lnTo>
                <a:lnTo>
                  <a:pt x="373103" y="133631"/>
                </a:lnTo>
                <a:lnTo>
                  <a:pt x="341233" y="101692"/>
                </a:lnTo>
                <a:lnTo>
                  <a:pt x="301481" y="71368"/>
                </a:lnTo>
                <a:lnTo>
                  <a:pt x="254889" y="44037"/>
                </a:lnTo>
                <a:lnTo>
                  <a:pt x="205486" y="22295"/>
                </a:lnTo>
                <a:lnTo>
                  <a:pt x="157645" y="7847"/>
                </a:lnTo>
                <a:lnTo>
                  <a:pt x="113099" y="734"/>
                </a:lnTo>
                <a:lnTo>
                  <a:pt x="99282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325744" y="4831619"/>
            <a:ext cx="412115" cy="280670"/>
          </a:xfrm>
          <a:custGeom>
            <a:avLst/>
            <a:gdLst/>
            <a:ahLst/>
            <a:cxnLst/>
            <a:rect l="l" t="t" r="r" b="b"/>
            <a:pathLst>
              <a:path w="412114" h="280670">
                <a:moveTo>
                  <a:pt x="5969" y="38068"/>
                </a:moveTo>
                <a:lnTo>
                  <a:pt x="40826" y="8675"/>
                </a:lnTo>
                <a:lnTo>
                  <a:pt x="86088" y="86"/>
                </a:lnTo>
                <a:lnTo>
                  <a:pt x="99282" y="0"/>
                </a:lnTo>
                <a:lnTo>
                  <a:pt x="113099" y="734"/>
                </a:lnTo>
                <a:lnTo>
                  <a:pt x="157645" y="7847"/>
                </a:lnTo>
                <a:lnTo>
                  <a:pt x="205486" y="22295"/>
                </a:lnTo>
                <a:lnTo>
                  <a:pt x="254889" y="44037"/>
                </a:lnTo>
                <a:lnTo>
                  <a:pt x="301481" y="71368"/>
                </a:lnTo>
                <a:lnTo>
                  <a:pt x="341233" y="101692"/>
                </a:lnTo>
                <a:lnTo>
                  <a:pt x="373103" y="133631"/>
                </a:lnTo>
                <a:lnTo>
                  <a:pt x="396045" y="165807"/>
                </a:lnTo>
                <a:lnTo>
                  <a:pt x="410942" y="206694"/>
                </a:lnTo>
                <a:lnTo>
                  <a:pt x="411607" y="216216"/>
                </a:lnTo>
                <a:lnTo>
                  <a:pt x="410970" y="225355"/>
                </a:lnTo>
                <a:lnTo>
                  <a:pt x="388004" y="262416"/>
                </a:lnTo>
                <a:lnTo>
                  <a:pt x="349775" y="277622"/>
                </a:lnTo>
                <a:lnTo>
                  <a:pt x="312309" y="280352"/>
                </a:lnTo>
                <a:lnTo>
                  <a:pt x="298487" y="279618"/>
                </a:lnTo>
                <a:lnTo>
                  <a:pt x="253919" y="272504"/>
                </a:lnTo>
                <a:lnTo>
                  <a:pt x="206043" y="258056"/>
                </a:lnTo>
                <a:lnTo>
                  <a:pt x="156591" y="236315"/>
                </a:lnTo>
                <a:lnTo>
                  <a:pt x="110048" y="208991"/>
                </a:lnTo>
                <a:lnTo>
                  <a:pt x="70330" y="178684"/>
                </a:lnTo>
                <a:lnTo>
                  <a:pt x="38483" y="146763"/>
                </a:lnTo>
                <a:lnTo>
                  <a:pt x="15554" y="114599"/>
                </a:lnTo>
                <a:lnTo>
                  <a:pt x="663" y="73706"/>
                </a:lnTo>
                <a:lnTo>
                  <a:pt x="0" y="64177"/>
                </a:lnTo>
                <a:lnTo>
                  <a:pt x="637" y="55027"/>
                </a:lnTo>
                <a:lnTo>
                  <a:pt x="2614" y="46307"/>
                </a:lnTo>
                <a:lnTo>
                  <a:pt x="5969" y="38068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578246" y="5010732"/>
            <a:ext cx="88900" cy="88265"/>
          </a:xfrm>
          <a:custGeom>
            <a:avLst/>
            <a:gdLst/>
            <a:ahLst/>
            <a:cxnLst/>
            <a:rect l="l" t="t" r="r" b="b"/>
            <a:pathLst>
              <a:path w="88900" h="88264">
                <a:moveTo>
                  <a:pt x="43598" y="0"/>
                </a:moveTo>
                <a:lnTo>
                  <a:pt x="4419" y="23801"/>
                </a:lnTo>
                <a:lnTo>
                  <a:pt x="0" y="39500"/>
                </a:lnTo>
                <a:lnTo>
                  <a:pt x="794" y="50140"/>
                </a:lnTo>
                <a:lnTo>
                  <a:pt x="35480" y="87250"/>
                </a:lnTo>
                <a:lnTo>
                  <a:pt x="47068" y="88084"/>
                </a:lnTo>
                <a:lnTo>
                  <a:pt x="58409" y="85787"/>
                </a:lnTo>
                <a:lnTo>
                  <a:pt x="68975" y="80435"/>
                </a:lnTo>
                <a:lnTo>
                  <a:pt x="78238" y="72108"/>
                </a:lnTo>
                <a:lnTo>
                  <a:pt x="85671" y="60883"/>
                </a:lnTo>
                <a:lnTo>
                  <a:pt x="88370" y="50195"/>
                </a:lnTo>
                <a:lnTo>
                  <a:pt x="88043" y="39294"/>
                </a:lnTo>
                <a:lnTo>
                  <a:pt x="55666" y="1641"/>
                </a:lnTo>
                <a:lnTo>
                  <a:pt x="4359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418607" y="4913704"/>
            <a:ext cx="88900" cy="88265"/>
          </a:xfrm>
          <a:custGeom>
            <a:avLst/>
            <a:gdLst/>
            <a:ahLst/>
            <a:cxnLst/>
            <a:rect l="l" t="t" r="r" b="b"/>
            <a:pathLst>
              <a:path w="88900" h="88264">
                <a:moveTo>
                  <a:pt x="43598" y="0"/>
                </a:moveTo>
                <a:lnTo>
                  <a:pt x="4419" y="23801"/>
                </a:lnTo>
                <a:lnTo>
                  <a:pt x="0" y="39500"/>
                </a:lnTo>
                <a:lnTo>
                  <a:pt x="794" y="50140"/>
                </a:lnTo>
                <a:lnTo>
                  <a:pt x="35480" y="87250"/>
                </a:lnTo>
                <a:lnTo>
                  <a:pt x="47068" y="88084"/>
                </a:lnTo>
                <a:lnTo>
                  <a:pt x="58409" y="85787"/>
                </a:lnTo>
                <a:lnTo>
                  <a:pt x="68975" y="80435"/>
                </a:lnTo>
                <a:lnTo>
                  <a:pt x="78238" y="72108"/>
                </a:lnTo>
                <a:lnTo>
                  <a:pt x="85671" y="60883"/>
                </a:lnTo>
                <a:lnTo>
                  <a:pt x="88370" y="50195"/>
                </a:lnTo>
                <a:lnTo>
                  <a:pt x="88043" y="39294"/>
                </a:lnTo>
                <a:lnTo>
                  <a:pt x="55666" y="1641"/>
                </a:lnTo>
                <a:lnTo>
                  <a:pt x="4359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041874" y="4825769"/>
            <a:ext cx="404495" cy="291465"/>
          </a:xfrm>
          <a:custGeom>
            <a:avLst/>
            <a:gdLst/>
            <a:ahLst/>
            <a:cxnLst/>
            <a:rect l="l" t="t" r="r" b="b"/>
            <a:pathLst>
              <a:path w="404495" h="291464">
                <a:moveTo>
                  <a:pt x="314939" y="0"/>
                </a:moveTo>
                <a:lnTo>
                  <a:pt x="273711" y="4138"/>
                </a:lnTo>
                <a:lnTo>
                  <a:pt x="228375" y="15833"/>
                </a:lnTo>
                <a:lnTo>
                  <a:pt x="180651" y="34965"/>
                </a:lnTo>
                <a:lnTo>
                  <a:pt x="132562" y="61249"/>
                </a:lnTo>
                <a:lnTo>
                  <a:pt x="89525" y="91814"/>
                </a:lnTo>
                <a:lnTo>
                  <a:pt x="53785" y="124564"/>
                </a:lnTo>
                <a:lnTo>
                  <a:pt x="26328" y="158075"/>
                </a:lnTo>
                <a:lnTo>
                  <a:pt x="4302" y="201485"/>
                </a:lnTo>
                <a:lnTo>
                  <a:pt x="0" y="231244"/>
                </a:lnTo>
                <a:lnTo>
                  <a:pt x="1087" y="240349"/>
                </a:lnTo>
                <a:lnTo>
                  <a:pt x="25801" y="276325"/>
                </a:lnTo>
                <a:lnTo>
                  <a:pt x="64678" y="289720"/>
                </a:lnTo>
                <a:lnTo>
                  <a:pt x="89030" y="291215"/>
                </a:lnTo>
                <a:lnTo>
                  <a:pt x="102210" y="290679"/>
                </a:lnTo>
                <a:lnTo>
                  <a:pt x="144997" y="283991"/>
                </a:lnTo>
                <a:lnTo>
                  <a:pt x="191308" y="269785"/>
                </a:lnTo>
                <a:lnTo>
                  <a:pt x="239413" y="248189"/>
                </a:lnTo>
                <a:lnTo>
                  <a:pt x="286439" y="220056"/>
                </a:lnTo>
                <a:lnTo>
                  <a:pt x="327155" y="188605"/>
                </a:lnTo>
                <a:lnTo>
                  <a:pt x="360250" y="155443"/>
                </a:lnTo>
                <a:lnTo>
                  <a:pt x="384741" y="121994"/>
                </a:lnTo>
                <a:lnTo>
                  <a:pt x="402315" y="79405"/>
                </a:lnTo>
                <a:lnTo>
                  <a:pt x="403984" y="59920"/>
                </a:lnTo>
                <a:lnTo>
                  <a:pt x="402911" y="50814"/>
                </a:lnTo>
                <a:lnTo>
                  <a:pt x="378189" y="14879"/>
                </a:lnTo>
                <a:lnTo>
                  <a:pt x="339293" y="1499"/>
                </a:lnTo>
                <a:lnTo>
                  <a:pt x="314939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041874" y="4825769"/>
            <a:ext cx="404495" cy="291465"/>
          </a:xfrm>
          <a:custGeom>
            <a:avLst/>
            <a:gdLst/>
            <a:ahLst/>
            <a:cxnLst/>
            <a:rect l="l" t="t" r="r" b="b"/>
            <a:pathLst>
              <a:path w="404495" h="291464">
                <a:moveTo>
                  <a:pt x="7262" y="257024"/>
                </a:moveTo>
                <a:lnTo>
                  <a:pt x="3495" y="248960"/>
                </a:lnTo>
                <a:lnTo>
                  <a:pt x="1087" y="240349"/>
                </a:lnTo>
                <a:lnTo>
                  <a:pt x="0" y="231244"/>
                </a:lnTo>
                <a:lnTo>
                  <a:pt x="197" y="221696"/>
                </a:lnTo>
                <a:lnTo>
                  <a:pt x="13110" y="180137"/>
                </a:lnTo>
                <a:lnTo>
                  <a:pt x="34499" y="146908"/>
                </a:lnTo>
                <a:lnTo>
                  <a:pt x="64827" y="113492"/>
                </a:lnTo>
                <a:lnTo>
                  <a:pt x="103109" y="81313"/>
                </a:lnTo>
                <a:lnTo>
                  <a:pt x="148359" y="51792"/>
                </a:lnTo>
                <a:lnTo>
                  <a:pt x="196718" y="27769"/>
                </a:lnTo>
                <a:lnTo>
                  <a:pt x="243837" y="11102"/>
                </a:lnTo>
                <a:lnTo>
                  <a:pt x="287995" y="1913"/>
                </a:lnTo>
                <a:lnTo>
                  <a:pt x="314939" y="0"/>
                </a:lnTo>
                <a:lnTo>
                  <a:pt x="327471" y="320"/>
                </a:lnTo>
                <a:lnTo>
                  <a:pt x="369851" y="10225"/>
                </a:lnTo>
                <a:lnTo>
                  <a:pt x="400519" y="42203"/>
                </a:lnTo>
                <a:lnTo>
                  <a:pt x="403984" y="59920"/>
                </a:lnTo>
                <a:lnTo>
                  <a:pt x="403773" y="69467"/>
                </a:lnTo>
                <a:lnTo>
                  <a:pt x="390823" y="111026"/>
                </a:lnTo>
                <a:lnTo>
                  <a:pt x="369418" y="144255"/>
                </a:lnTo>
                <a:lnTo>
                  <a:pt x="339082" y="177671"/>
                </a:lnTo>
                <a:lnTo>
                  <a:pt x="300797" y="209850"/>
                </a:lnTo>
                <a:lnTo>
                  <a:pt x="255547" y="239371"/>
                </a:lnTo>
                <a:lnTo>
                  <a:pt x="207229" y="263401"/>
                </a:lnTo>
                <a:lnTo>
                  <a:pt x="160128" y="280085"/>
                </a:lnTo>
                <a:lnTo>
                  <a:pt x="115974" y="289293"/>
                </a:lnTo>
                <a:lnTo>
                  <a:pt x="89030" y="291215"/>
                </a:lnTo>
                <a:lnTo>
                  <a:pt x="76498" y="290897"/>
                </a:lnTo>
                <a:lnTo>
                  <a:pt x="34132" y="280986"/>
                </a:lnTo>
                <a:lnTo>
                  <a:pt x="7262" y="257024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290264" y="4895079"/>
            <a:ext cx="88265" cy="86360"/>
          </a:xfrm>
          <a:custGeom>
            <a:avLst/>
            <a:gdLst/>
            <a:ahLst/>
            <a:cxnLst/>
            <a:rect l="l" t="t" r="r" b="b"/>
            <a:pathLst>
              <a:path w="88264" h="86360">
                <a:moveTo>
                  <a:pt x="52871" y="0"/>
                </a:moveTo>
                <a:lnTo>
                  <a:pt x="15003" y="9702"/>
                </a:lnTo>
                <a:lnTo>
                  <a:pt x="0" y="41344"/>
                </a:lnTo>
                <a:lnTo>
                  <a:pt x="1138" y="53212"/>
                </a:lnTo>
                <a:lnTo>
                  <a:pt x="32155" y="84850"/>
                </a:lnTo>
                <a:lnTo>
                  <a:pt x="43890" y="86265"/>
                </a:lnTo>
                <a:lnTo>
                  <a:pt x="56055" y="84537"/>
                </a:lnTo>
                <a:lnTo>
                  <a:pt x="87269" y="52179"/>
                </a:lnTo>
                <a:lnTo>
                  <a:pt x="88176" y="40489"/>
                </a:lnTo>
                <a:lnTo>
                  <a:pt x="85967" y="28200"/>
                </a:lnTo>
                <a:lnTo>
                  <a:pt x="80417" y="15729"/>
                </a:lnTo>
                <a:lnTo>
                  <a:pt x="72865" y="8058"/>
                </a:lnTo>
                <a:lnTo>
                  <a:pt x="63587" y="2735"/>
                </a:lnTo>
                <a:lnTo>
                  <a:pt x="528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130694" y="4967100"/>
            <a:ext cx="88265" cy="86360"/>
          </a:xfrm>
          <a:custGeom>
            <a:avLst/>
            <a:gdLst/>
            <a:ahLst/>
            <a:cxnLst/>
            <a:rect l="l" t="t" r="r" b="b"/>
            <a:pathLst>
              <a:path w="88264" h="86360">
                <a:moveTo>
                  <a:pt x="52799" y="0"/>
                </a:moveTo>
                <a:lnTo>
                  <a:pt x="14966" y="9771"/>
                </a:lnTo>
                <a:lnTo>
                  <a:pt x="0" y="41378"/>
                </a:lnTo>
                <a:lnTo>
                  <a:pt x="1156" y="53224"/>
                </a:lnTo>
                <a:lnTo>
                  <a:pt x="32111" y="84827"/>
                </a:lnTo>
                <a:lnTo>
                  <a:pt x="43829" y="86251"/>
                </a:lnTo>
                <a:lnTo>
                  <a:pt x="55987" y="84525"/>
                </a:lnTo>
                <a:lnTo>
                  <a:pt x="87200" y="52159"/>
                </a:lnTo>
                <a:lnTo>
                  <a:pt x="88104" y="40469"/>
                </a:lnTo>
                <a:lnTo>
                  <a:pt x="85892" y="28179"/>
                </a:lnTo>
                <a:lnTo>
                  <a:pt x="80339" y="15705"/>
                </a:lnTo>
                <a:lnTo>
                  <a:pt x="72787" y="8040"/>
                </a:lnTo>
                <a:lnTo>
                  <a:pt x="63510" y="2724"/>
                </a:lnTo>
                <a:lnTo>
                  <a:pt x="52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207636" y="4739640"/>
            <a:ext cx="364490" cy="85725"/>
          </a:xfrm>
          <a:custGeom>
            <a:avLst/>
            <a:gdLst/>
            <a:ahLst/>
            <a:cxnLst/>
            <a:rect l="l" t="t" r="r" b="b"/>
            <a:pathLst>
              <a:path w="364489" h="85725">
                <a:moveTo>
                  <a:pt x="278595" y="57227"/>
                </a:moveTo>
                <a:lnTo>
                  <a:pt x="278511" y="85725"/>
                </a:lnTo>
                <a:lnTo>
                  <a:pt x="335916" y="57277"/>
                </a:lnTo>
                <a:lnTo>
                  <a:pt x="292862" y="57277"/>
                </a:lnTo>
                <a:lnTo>
                  <a:pt x="278595" y="57227"/>
                </a:lnTo>
                <a:close/>
              </a:path>
              <a:path w="364489" h="85725">
                <a:moveTo>
                  <a:pt x="278680" y="28652"/>
                </a:moveTo>
                <a:lnTo>
                  <a:pt x="278595" y="57227"/>
                </a:lnTo>
                <a:lnTo>
                  <a:pt x="292862" y="57277"/>
                </a:lnTo>
                <a:lnTo>
                  <a:pt x="292988" y="28702"/>
                </a:lnTo>
                <a:lnTo>
                  <a:pt x="278680" y="28652"/>
                </a:lnTo>
                <a:close/>
              </a:path>
              <a:path w="364489" h="85725">
                <a:moveTo>
                  <a:pt x="278764" y="0"/>
                </a:moveTo>
                <a:lnTo>
                  <a:pt x="278680" y="28652"/>
                </a:lnTo>
                <a:lnTo>
                  <a:pt x="292988" y="28702"/>
                </a:lnTo>
                <a:lnTo>
                  <a:pt x="292862" y="57277"/>
                </a:lnTo>
                <a:lnTo>
                  <a:pt x="335916" y="57277"/>
                </a:lnTo>
                <a:lnTo>
                  <a:pt x="364363" y="43180"/>
                </a:lnTo>
                <a:lnTo>
                  <a:pt x="278764" y="0"/>
                </a:lnTo>
                <a:close/>
              </a:path>
              <a:path w="364489" h="85725">
                <a:moveTo>
                  <a:pt x="126" y="27686"/>
                </a:moveTo>
                <a:lnTo>
                  <a:pt x="0" y="56261"/>
                </a:lnTo>
                <a:lnTo>
                  <a:pt x="278595" y="57227"/>
                </a:lnTo>
                <a:lnTo>
                  <a:pt x="278680" y="28652"/>
                </a:lnTo>
                <a:lnTo>
                  <a:pt x="126" y="2768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5066791" y="4130241"/>
            <a:ext cx="412750" cy="394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865" sz="4200" spc="-37">
                <a:latin typeface="Comic Sans MS"/>
                <a:cs typeface="Comic Sans MS"/>
              </a:rPr>
              <a:t>H</a:t>
            </a:r>
            <a:r>
              <a:rPr dirty="0" sz="1850" spc="5">
                <a:latin typeface="Comic Sans MS"/>
                <a:cs typeface="Comic Sans MS"/>
              </a:rPr>
              <a:t>+</a:t>
            </a:r>
            <a:endParaRPr sz="1850">
              <a:latin typeface="Comic Sans MS"/>
              <a:cs typeface="Comic Sans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322567" y="4129225"/>
            <a:ext cx="412750" cy="394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865" sz="4200" spc="-37">
                <a:latin typeface="Comic Sans MS"/>
                <a:cs typeface="Comic Sans MS"/>
              </a:rPr>
              <a:t>H</a:t>
            </a:r>
            <a:r>
              <a:rPr dirty="0" sz="1850" spc="5">
                <a:latin typeface="Comic Sans MS"/>
                <a:cs typeface="Comic Sans MS"/>
              </a:rPr>
              <a:t>+</a:t>
            </a:r>
            <a:endParaRPr sz="1850">
              <a:latin typeface="Comic Sans MS"/>
              <a:cs typeface="Comic Sans M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569711" y="5214601"/>
            <a:ext cx="14922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Comic Sans MS"/>
                <a:cs typeface="Comic Sans MS"/>
              </a:rPr>
              <a:t>-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050026" y="5194535"/>
            <a:ext cx="14922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Comic Sans MS"/>
                <a:cs typeface="Comic Sans MS"/>
              </a:rPr>
              <a:t>-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738109" y="4452347"/>
            <a:ext cx="829310" cy="797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2865">
              <a:lnSpc>
                <a:spcPct val="100000"/>
              </a:lnSpc>
              <a:tabLst>
                <a:tab pos="434340" algn="l"/>
              </a:tabLst>
            </a:pP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+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dirty="0" sz="160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3200" spc="-5">
                <a:latin typeface="Comic Sans MS"/>
                <a:cs typeface="Comic Sans MS"/>
              </a:rPr>
              <a:t>H</a:t>
            </a:r>
            <a:r>
              <a:rPr dirty="0" baseline="-21164" sz="3150" spc="15">
                <a:latin typeface="Comic Sans MS"/>
                <a:cs typeface="Comic Sans MS"/>
              </a:rPr>
              <a:t>2</a:t>
            </a:r>
            <a:r>
              <a:rPr dirty="0" sz="3200">
                <a:latin typeface="Comic Sans MS"/>
                <a:cs typeface="Comic Sans MS"/>
              </a:rPr>
              <a:t>O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103879" y="5265928"/>
            <a:ext cx="200660" cy="247650"/>
          </a:xfrm>
          <a:custGeom>
            <a:avLst/>
            <a:gdLst/>
            <a:ahLst/>
            <a:cxnLst/>
            <a:rect l="l" t="t" r="r" b="b"/>
            <a:pathLst>
              <a:path w="200660" h="247650">
                <a:moveTo>
                  <a:pt x="64467" y="58255"/>
                </a:moveTo>
                <a:lnTo>
                  <a:pt x="42131" y="75946"/>
                </a:lnTo>
                <a:lnTo>
                  <a:pt x="177799" y="247142"/>
                </a:lnTo>
                <a:lnTo>
                  <a:pt x="200279" y="229362"/>
                </a:lnTo>
                <a:lnTo>
                  <a:pt x="64467" y="58255"/>
                </a:lnTo>
                <a:close/>
              </a:path>
              <a:path w="200660" h="247650">
                <a:moveTo>
                  <a:pt x="0" y="0"/>
                </a:moveTo>
                <a:lnTo>
                  <a:pt x="19684" y="93726"/>
                </a:lnTo>
                <a:lnTo>
                  <a:pt x="42131" y="75946"/>
                </a:lnTo>
                <a:lnTo>
                  <a:pt x="33274" y="64770"/>
                </a:lnTo>
                <a:lnTo>
                  <a:pt x="55625" y="47117"/>
                </a:lnTo>
                <a:lnTo>
                  <a:pt x="78530" y="47117"/>
                </a:lnTo>
                <a:lnTo>
                  <a:pt x="86868" y="40513"/>
                </a:lnTo>
                <a:lnTo>
                  <a:pt x="0" y="0"/>
                </a:lnTo>
                <a:close/>
              </a:path>
              <a:path w="200660" h="247650">
                <a:moveTo>
                  <a:pt x="55625" y="47117"/>
                </a:moveTo>
                <a:lnTo>
                  <a:pt x="33274" y="64770"/>
                </a:lnTo>
                <a:lnTo>
                  <a:pt x="42131" y="75946"/>
                </a:lnTo>
                <a:lnTo>
                  <a:pt x="64467" y="58255"/>
                </a:lnTo>
                <a:lnTo>
                  <a:pt x="55625" y="47117"/>
                </a:lnTo>
                <a:close/>
              </a:path>
              <a:path w="200660" h="247650">
                <a:moveTo>
                  <a:pt x="78530" y="47117"/>
                </a:moveTo>
                <a:lnTo>
                  <a:pt x="55625" y="47117"/>
                </a:lnTo>
                <a:lnTo>
                  <a:pt x="64467" y="58255"/>
                </a:lnTo>
                <a:lnTo>
                  <a:pt x="78530" y="47117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82041" y="5441526"/>
            <a:ext cx="8091170" cy="1096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1078230">
              <a:lnSpc>
                <a:spcPct val="100000"/>
              </a:lnSpc>
            </a:pPr>
            <a:r>
              <a:rPr dirty="0" sz="1600" spc="-15">
                <a:solidFill>
                  <a:srgbClr val="808080"/>
                </a:solidFill>
                <a:latin typeface="Franklin Gothic Book"/>
                <a:cs typeface="Franklin Gothic Book"/>
              </a:rPr>
              <a:t>V</a:t>
            </a:r>
            <a:r>
              <a:rPr dirty="0" sz="1600" spc="-5">
                <a:solidFill>
                  <a:srgbClr val="80808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15">
                <a:solidFill>
                  <a:srgbClr val="808080"/>
                </a:solidFill>
                <a:latin typeface="Franklin Gothic Book"/>
                <a:cs typeface="Franklin Gothic Book"/>
              </a:rPr>
              <a:t> </a:t>
            </a:r>
            <a:r>
              <a:rPr dirty="0" sz="1600" spc="-15">
                <a:solidFill>
                  <a:srgbClr val="808080"/>
                </a:solidFill>
                <a:latin typeface="Franklin Gothic Book"/>
                <a:cs typeface="Franklin Gothic Book"/>
              </a:rPr>
              <a:t>gruppo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I n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meri 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bil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elemen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d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5" b="1">
                <a:latin typeface="Franklin Gothic Book"/>
                <a:cs typeface="Franklin Gothic Book"/>
              </a:rPr>
              <a:t>p</a:t>
            </a: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spc="-10" b="1">
                <a:latin typeface="Franklin Gothic Book"/>
                <a:cs typeface="Franklin Gothic Book"/>
              </a:rPr>
              <a:t>n</a:t>
            </a:r>
            <a:r>
              <a:rPr dirty="0" sz="2000" b="1">
                <a:latin typeface="Franklin Gothic Book"/>
                <a:cs typeface="Franklin Gothic Book"/>
              </a:rPr>
              <a:t>d</a:t>
            </a:r>
            <a:r>
              <a:rPr dirty="0" sz="2000" spc="-10" b="1">
                <a:latin typeface="Franklin Gothic Book"/>
                <a:cs typeface="Franklin Gothic Book"/>
              </a:rPr>
              <a:t>o</a:t>
            </a:r>
            <a:r>
              <a:rPr dirty="0" sz="2000" b="1">
                <a:latin typeface="Franklin Gothic Book"/>
                <a:cs typeface="Franklin Gothic Book"/>
              </a:rPr>
              <a:t>no</a:t>
            </a:r>
            <a:r>
              <a:rPr dirty="0" sz="2000" spc="-40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d</a:t>
            </a:r>
            <a:r>
              <a:rPr dirty="0" sz="2000" spc="5" b="1">
                <a:latin typeface="Franklin Gothic Book"/>
                <a:cs typeface="Franklin Gothic Book"/>
              </a:rPr>
              <a:t>a</a:t>
            </a:r>
            <a:r>
              <a:rPr dirty="0" sz="2000" spc="5" b="1">
                <a:latin typeface="Franklin Gothic Book"/>
                <a:cs typeface="Franklin Gothic Book"/>
              </a:rPr>
              <a:t>l</a:t>
            </a:r>
            <a:r>
              <a:rPr dirty="0" sz="2000" spc="5" b="1">
                <a:latin typeface="Franklin Gothic Book"/>
                <a:cs typeface="Franklin Gothic Book"/>
              </a:rPr>
              <a:t>l</a:t>
            </a:r>
            <a:r>
              <a:rPr dirty="0" sz="2000" b="1">
                <a:latin typeface="Franklin Gothic Book"/>
                <a:cs typeface="Franklin Gothic Book"/>
              </a:rPr>
              <a:t>a</a:t>
            </a:r>
            <a:r>
              <a:rPr dirty="0" sz="2000" spc="-15" b="1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 spc="10" b="1">
                <a:latin typeface="Franklin Gothic Book"/>
                <a:cs typeface="Franklin Gothic Book"/>
              </a:rPr>
              <a:t>co</a:t>
            </a:r>
            <a:r>
              <a:rPr dirty="0" sz="2000" b="1">
                <a:latin typeface="Franklin Gothic Book"/>
                <a:cs typeface="Franklin Gothic Book"/>
              </a:rPr>
              <a:t>n</a:t>
            </a:r>
            <a:r>
              <a:rPr dirty="0" sz="2000" spc="10" b="1">
                <a:latin typeface="Franklin Gothic Book"/>
                <a:cs typeface="Franklin Gothic Book"/>
              </a:rPr>
              <a:t>f</a:t>
            </a:r>
            <a:r>
              <a:rPr dirty="0" sz="2000" spc="5" b="1">
                <a:latin typeface="Franklin Gothic Book"/>
                <a:cs typeface="Franklin Gothic Book"/>
              </a:rPr>
              <a:t>i</a:t>
            </a:r>
            <a:r>
              <a:rPr dirty="0" sz="2000" spc="-5" b="1">
                <a:latin typeface="Franklin Gothic Book"/>
                <a:cs typeface="Franklin Gothic Book"/>
              </a:rPr>
              <a:t>gurazion</a:t>
            </a: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spc="-40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e</a:t>
            </a:r>
            <a:r>
              <a:rPr dirty="0" sz="2000" b="1">
                <a:latin typeface="Franklin Gothic Book"/>
                <a:cs typeface="Franklin Gothic Book"/>
              </a:rPr>
              <a:t>le</a:t>
            </a:r>
            <a:r>
              <a:rPr dirty="0" sz="2000" spc="-10" b="1">
                <a:latin typeface="Franklin Gothic Book"/>
                <a:cs typeface="Franklin Gothic Book"/>
              </a:rPr>
              <a:t>t</a:t>
            </a:r>
            <a:r>
              <a:rPr dirty="0" sz="2000" b="1">
                <a:latin typeface="Franklin Gothic Book"/>
                <a:cs typeface="Franklin Gothic Book"/>
              </a:rPr>
              <a:t>t</a:t>
            </a:r>
            <a:r>
              <a:rPr dirty="0" sz="2000" spc="-45" b="1">
                <a:latin typeface="Franklin Gothic Book"/>
                <a:cs typeface="Franklin Gothic Book"/>
              </a:rPr>
              <a:t>r</a:t>
            </a:r>
            <a:r>
              <a:rPr dirty="0" sz="2000" spc="-15" b="1">
                <a:latin typeface="Franklin Gothic Book"/>
                <a:cs typeface="Franklin Gothic Book"/>
              </a:rPr>
              <a:t>o</a:t>
            </a:r>
            <a:r>
              <a:rPr dirty="0" sz="2000" b="1">
                <a:latin typeface="Franklin Gothic Book"/>
                <a:cs typeface="Franklin Gothic Book"/>
              </a:rPr>
              <a:t>n</a:t>
            </a:r>
            <a:r>
              <a:rPr dirty="0" sz="2000" spc="10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ca</a:t>
            </a:r>
            <a:r>
              <a:rPr dirty="0" sz="2000" spc="-20" b="1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e,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genere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ono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rip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65" b="1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tati</a:t>
            </a:r>
            <a:r>
              <a:rPr dirty="0" sz="2000" spc="-45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s</a:t>
            </a:r>
            <a:r>
              <a:rPr dirty="0" sz="2000" spc="5" b="1">
                <a:latin typeface="Franklin Gothic Book"/>
                <a:cs typeface="Franklin Gothic Book"/>
              </a:rPr>
              <a:t>u</a:t>
            </a:r>
            <a:r>
              <a:rPr dirty="0" sz="2000" b="1">
                <a:latin typeface="Franklin Gothic Book"/>
                <a:cs typeface="Franklin Gothic Book"/>
              </a:rPr>
              <a:t>lla</a:t>
            </a:r>
            <a:r>
              <a:rPr dirty="0" sz="2000" spc="-30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t</a:t>
            </a:r>
            <a:r>
              <a:rPr dirty="0" sz="2000" spc="-45" b="1">
                <a:latin typeface="Franklin Gothic Book"/>
                <a:cs typeface="Franklin Gothic Book"/>
              </a:rPr>
              <a:t>a</a:t>
            </a:r>
            <a:r>
              <a:rPr dirty="0" sz="2000" spc="-15" b="1">
                <a:latin typeface="Franklin Gothic Book"/>
                <a:cs typeface="Franklin Gothic Book"/>
              </a:rPr>
              <a:t>v</a:t>
            </a:r>
            <a:r>
              <a:rPr dirty="0" sz="2000" b="1">
                <a:latin typeface="Franklin Gothic Book"/>
                <a:cs typeface="Franklin Gothic Book"/>
              </a:rPr>
              <a:t>ola</a:t>
            </a:r>
            <a:r>
              <a:rPr dirty="0" sz="2000" spc="-35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per</a:t>
            </a:r>
            <a:r>
              <a:rPr dirty="0" sz="2000" spc="-5" b="1">
                <a:latin typeface="Franklin Gothic Book"/>
                <a:cs typeface="Franklin Gothic Book"/>
              </a:rPr>
              <a:t>io</a:t>
            </a:r>
            <a:r>
              <a:rPr dirty="0" sz="2000" spc="-15" b="1">
                <a:latin typeface="Franklin Gothic Book"/>
                <a:cs typeface="Franklin Gothic Book"/>
              </a:rPr>
              <a:t>d</a:t>
            </a:r>
            <a:r>
              <a:rPr dirty="0" sz="2000" spc="5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ca.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1" name="object 4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163" y="1526397"/>
            <a:ext cx="4283075" cy="37268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46150" indent="-93345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419734" algn="l"/>
              </a:tabLst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elementi</a:t>
            </a:r>
            <a:endParaRPr sz="2000">
              <a:latin typeface="Franklin Gothic Book"/>
              <a:cs typeface="Franklin Gothic Book"/>
            </a:endParaRPr>
          </a:p>
          <a:p>
            <a:pPr marL="3556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nel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ement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 0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900">
              <a:latin typeface="Times New Roman"/>
              <a:cs typeface="Times New Roman"/>
            </a:endParaRPr>
          </a:p>
          <a:p>
            <a:pPr marL="946150" marR="524510" indent="-91440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501650" algn="l"/>
              </a:tabLst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-5" b="1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5" b="1">
                <a:latin typeface="Franklin Gothic Book"/>
                <a:cs typeface="Franklin Gothic Book"/>
              </a:rPr>
              <a:t>-</a:t>
            </a:r>
            <a:r>
              <a:rPr dirty="0" sz="2000" b="1">
                <a:latin typeface="Franklin Gothic Book"/>
                <a:cs typeface="Franklin Gothic Book"/>
              </a:rPr>
              <a:t>2</a:t>
            </a:r>
            <a:r>
              <a:rPr dirty="0" sz="2000" b="1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(ecce</a:t>
            </a:r>
            <a:r>
              <a:rPr dirty="0" sz="2000" spc="10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ione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>
                <a:latin typeface="Franklin Gothic Book"/>
                <a:cs typeface="Franklin Gothic Book"/>
              </a:rPr>
              <a:t>i =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-1)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  <a:buClr>
                <a:srgbClr val="FF3300"/>
              </a:buClr>
              <a:buFont typeface="Wingdings"/>
              <a:buChar char=""/>
            </a:pPr>
            <a:endParaRPr sz="2850">
              <a:latin typeface="Times New Roman"/>
              <a:cs typeface="Times New Roman"/>
            </a:endParaRPr>
          </a:p>
          <a:p>
            <a:pPr marL="948055" marR="534035" indent="-91440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441325" algn="l"/>
              </a:tabLst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 di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H </a:t>
            </a:r>
            <a:r>
              <a:rPr dirty="0" sz="2000">
                <a:latin typeface="Franklin Gothic Book"/>
                <a:cs typeface="Franklin Gothic Book"/>
              </a:rPr>
              <a:t>nei 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+</a:t>
            </a:r>
            <a:r>
              <a:rPr dirty="0" sz="2000" b="1">
                <a:latin typeface="Franklin Gothic Book"/>
                <a:cs typeface="Franklin Gothic Book"/>
              </a:rPr>
              <a:t>1</a:t>
            </a:r>
            <a:r>
              <a:rPr dirty="0" sz="2000" b="1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(ecce</a:t>
            </a:r>
            <a:r>
              <a:rPr dirty="0" sz="2000" spc="10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ione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idr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-1)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9"/>
              </a:spcBef>
              <a:buClr>
                <a:srgbClr val="FF3300"/>
              </a:buClr>
              <a:buFont typeface="Wingdings"/>
              <a:buChar char=""/>
            </a:pPr>
            <a:endParaRPr sz="2150">
              <a:latin typeface="Times New Roman"/>
              <a:cs typeface="Times New Roman"/>
            </a:endParaRPr>
          </a:p>
          <a:p>
            <a:pPr marL="376555" marR="95885" indent="-34290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377190" algn="l"/>
              </a:tabLst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no 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omico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ugu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2463" y="306349"/>
            <a:ext cx="3924300" cy="584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Alcuni</a:t>
            </a:r>
            <a:r>
              <a:rPr dirty="0" sz="2000" spc="-15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‘</a:t>
            </a:r>
            <a:r>
              <a:rPr dirty="0" sz="2000" spc="5" b="1">
                <a:solidFill>
                  <a:srgbClr val="C00000"/>
                </a:solidFill>
                <a:latin typeface="Comic Sans MS"/>
                <a:cs typeface="Comic Sans MS"/>
              </a:rPr>
              <a:t>t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rucchi’</a:t>
            </a:r>
            <a:r>
              <a:rPr dirty="0" sz="2000" spc="-50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p</a:t>
            </a:r>
            <a:r>
              <a:rPr dirty="0" sz="2000" spc="-10" b="1">
                <a:solidFill>
                  <a:srgbClr val="C00000"/>
                </a:solidFill>
                <a:latin typeface="Comic Sans MS"/>
                <a:cs typeface="Comic Sans MS"/>
              </a:rPr>
              <a:t>e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r</a:t>
            </a:r>
            <a:r>
              <a:rPr dirty="0" sz="2000" spc="-10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dete</a:t>
            </a:r>
            <a:r>
              <a:rPr dirty="0" sz="2000" spc="-10" b="1">
                <a:solidFill>
                  <a:srgbClr val="C00000"/>
                </a:solidFill>
                <a:latin typeface="Comic Sans MS"/>
                <a:cs typeface="Comic Sans MS"/>
              </a:rPr>
              <a:t>r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minare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spc="-5" b="1">
                <a:solidFill>
                  <a:srgbClr val="C00000"/>
                </a:solidFill>
                <a:latin typeface="Comic Sans MS"/>
                <a:cs typeface="Comic Sans MS"/>
              </a:rPr>
              <a:t>i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l </a:t>
            </a:r>
            <a:r>
              <a:rPr dirty="0" sz="2000" spc="-5" b="1">
                <a:solidFill>
                  <a:srgbClr val="C00000"/>
                </a:solidFill>
                <a:latin typeface="Comic Sans MS"/>
                <a:cs typeface="Comic Sans MS"/>
              </a:rPr>
              <a:t>n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.</a:t>
            </a:r>
            <a:r>
              <a:rPr dirty="0" sz="2000" spc="-10" b="1">
                <a:solidFill>
                  <a:srgbClr val="C00000"/>
                </a:solidFill>
                <a:latin typeface="Comic Sans MS"/>
                <a:cs typeface="Comic Sans MS"/>
              </a:rPr>
              <a:t> d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i</a:t>
            </a:r>
            <a:r>
              <a:rPr dirty="0" sz="2000" spc="-15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ossidazione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763636" y="163678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277" y="0"/>
                </a:moveTo>
                <a:lnTo>
                  <a:pt x="18739" y="6162"/>
                </a:lnTo>
                <a:lnTo>
                  <a:pt x="8837" y="15700"/>
                </a:lnTo>
                <a:lnTo>
                  <a:pt x="2336" y="27862"/>
                </a:lnTo>
                <a:lnTo>
                  <a:pt x="0" y="41897"/>
                </a:lnTo>
                <a:lnTo>
                  <a:pt x="360" y="47465"/>
                </a:lnTo>
                <a:lnTo>
                  <a:pt x="35842" y="83571"/>
                </a:lnTo>
                <a:lnTo>
                  <a:pt x="52460" y="85187"/>
                </a:lnTo>
                <a:lnTo>
                  <a:pt x="64360" y="81175"/>
                </a:lnTo>
                <a:lnTo>
                  <a:pt x="74468" y="73653"/>
                </a:lnTo>
                <a:lnTo>
                  <a:pt x="82207" y="62791"/>
                </a:lnTo>
                <a:lnTo>
                  <a:pt x="87005" y="48758"/>
                </a:lnTo>
                <a:lnTo>
                  <a:pt x="88285" y="31725"/>
                </a:lnTo>
                <a:lnTo>
                  <a:pt x="83602" y="20839"/>
                </a:lnTo>
                <a:lnTo>
                  <a:pt x="75501" y="11709"/>
                </a:lnTo>
                <a:lnTo>
                  <a:pt x="64041" y="4848"/>
                </a:lnTo>
                <a:lnTo>
                  <a:pt x="49281" y="773"/>
                </a:lnTo>
                <a:lnTo>
                  <a:pt x="312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773289" y="1411363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277" y="0"/>
                </a:moveTo>
                <a:lnTo>
                  <a:pt x="18739" y="6162"/>
                </a:lnTo>
                <a:lnTo>
                  <a:pt x="8837" y="15700"/>
                </a:lnTo>
                <a:lnTo>
                  <a:pt x="2336" y="27862"/>
                </a:lnTo>
                <a:lnTo>
                  <a:pt x="0" y="41897"/>
                </a:lnTo>
                <a:lnTo>
                  <a:pt x="360" y="47465"/>
                </a:lnTo>
                <a:lnTo>
                  <a:pt x="35842" y="83571"/>
                </a:lnTo>
                <a:lnTo>
                  <a:pt x="52460" y="85187"/>
                </a:lnTo>
                <a:lnTo>
                  <a:pt x="64360" y="81175"/>
                </a:lnTo>
                <a:lnTo>
                  <a:pt x="74468" y="73653"/>
                </a:lnTo>
                <a:lnTo>
                  <a:pt x="82207" y="62791"/>
                </a:lnTo>
                <a:lnTo>
                  <a:pt x="87005" y="48758"/>
                </a:lnTo>
                <a:lnTo>
                  <a:pt x="88285" y="31725"/>
                </a:lnTo>
                <a:lnTo>
                  <a:pt x="83602" y="20839"/>
                </a:lnTo>
                <a:lnTo>
                  <a:pt x="75501" y="11709"/>
                </a:lnTo>
                <a:lnTo>
                  <a:pt x="64041" y="4848"/>
                </a:lnTo>
                <a:lnTo>
                  <a:pt x="49281" y="773"/>
                </a:lnTo>
                <a:lnTo>
                  <a:pt x="312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421751" y="1411338"/>
            <a:ext cx="88265" cy="85725"/>
          </a:xfrm>
          <a:custGeom>
            <a:avLst/>
            <a:gdLst/>
            <a:ahLst/>
            <a:cxnLst/>
            <a:rect l="l" t="t" r="r" b="b"/>
            <a:pathLst>
              <a:path w="88265" h="85725">
                <a:moveTo>
                  <a:pt x="31289" y="0"/>
                </a:moveTo>
                <a:lnTo>
                  <a:pt x="18759" y="6152"/>
                </a:lnTo>
                <a:lnTo>
                  <a:pt x="8853" y="15692"/>
                </a:lnTo>
                <a:lnTo>
                  <a:pt x="2342" y="27867"/>
                </a:lnTo>
                <a:lnTo>
                  <a:pt x="0" y="41922"/>
                </a:lnTo>
                <a:lnTo>
                  <a:pt x="342" y="47352"/>
                </a:lnTo>
                <a:lnTo>
                  <a:pt x="35713" y="83596"/>
                </a:lnTo>
                <a:lnTo>
                  <a:pt x="52282" y="85226"/>
                </a:lnTo>
                <a:lnTo>
                  <a:pt x="64230" y="81232"/>
                </a:lnTo>
                <a:lnTo>
                  <a:pt x="74359" y="73723"/>
                </a:lnTo>
                <a:lnTo>
                  <a:pt x="82103" y="62874"/>
                </a:lnTo>
                <a:lnTo>
                  <a:pt x="86901" y="48856"/>
                </a:lnTo>
                <a:lnTo>
                  <a:pt x="88189" y="31845"/>
                </a:lnTo>
                <a:lnTo>
                  <a:pt x="83547" y="20930"/>
                </a:lnTo>
                <a:lnTo>
                  <a:pt x="75485" y="11771"/>
                </a:lnTo>
                <a:lnTo>
                  <a:pt x="64054" y="4884"/>
                </a:lnTo>
                <a:lnTo>
                  <a:pt x="49304" y="788"/>
                </a:lnTo>
                <a:lnTo>
                  <a:pt x="312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765542" y="1521955"/>
            <a:ext cx="88265" cy="85725"/>
          </a:xfrm>
          <a:custGeom>
            <a:avLst/>
            <a:gdLst/>
            <a:ahLst/>
            <a:cxnLst/>
            <a:rect l="l" t="t" r="r" b="b"/>
            <a:pathLst>
              <a:path w="88265" h="85725">
                <a:moveTo>
                  <a:pt x="31241" y="0"/>
                </a:moveTo>
                <a:lnTo>
                  <a:pt x="18704" y="6152"/>
                </a:lnTo>
                <a:lnTo>
                  <a:pt x="8815" y="15692"/>
                </a:lnTo>
                <a:lnTo>
                  <a:pt x="2329" y="27867"/>
                </a:lnTo>
                <a:lnTo>
                  <a:pt x="0" y="41922"/>
                </a:lnTo>
                <a:lnTo>
                  <a:pt x="340" y="47352"/>
                </a:lnTo>
                <a:lnTo>
                  <a:pt x="35664" y="83594"/>
                </a:lnTo>
                <a:lnTo>
                  <a:pt x="52278" y="85221"/>
                </a:lnTo>
                <a:lnTo>
                  <a:pt x="64194" y="81221"/>
                </a:lnTo>
                <a:lnTo>
                  <a:pt x="74318" y="73708"/>
                </a:lnTo>
                <a:lnTo>
                  <a:pt x="82074" y="62855"/>
                </a:lnTo>
                <a:lnTo>
                  <a:pt x="86885" y="48833"/>
                </a:lnTo>
                <a:lnTo>
                  <a:pt x="88175" y="31816"/>
                </a:lnTo>
                <a:lnTo>
                  <a:pt x="83507" y="20910"/>
                </a:lnTo>
                <a:lnTo>
                  <a:pt x="75419" y="11758"/>
                </a:lnTo>
                <a:lnTo>
                  <a:pt x="63971" y="4878"/>
                </a:lnTo>
                <a:lnTo>
                  <a:pt x="49224" y="786"/>
                </a:lnTo>
                <a:lnTo>
                  <a:pt x="312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7386955" y="1416414"/>
            <a:ext cx="150177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205865" algn="l"/>
              </a:tabLst>
            </a:pPr>
            <a:r>
              <a:rPr dirty="0" sz="2800" spc="-25">
                <a:latin typeface="Comic Sans MS"/>
                <a:cs typeface="Comic Sans MS"/>
              </a:rPr>
              <a:t>N</a:t>
            </a:r>
            <a:r>
              <a:rPr dirty="0" sz="2800" spc="-25">
                <a:latin typeface="Comic Sans MS"/>
                <a:cs typeface="Comic Sans MS"/>
              </a:rPr>
              <a:t>	</a:t>
            </a:r>
            <a:r>
              <a:rPr dirty="0" sz="2800" spc="-25">
                <a:latin typeface="Comic Sans MS"/>
                <a:cs typeface="Comic Sans MS"/>
              </a:rPr>
              <a:t>N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420607" y="1639963"/>
            <a:ext cx="88265" cy="85725"/>
          </a:xfrm>
          <a:custGeom>
            <a:avLst/>
            <a:gdLst/>
            <a:ahLst/>
            <a:cxnLst/>
            <a:rect l="l" t="t" r="r" b="b"/>
            <a:pathLst>
              <a:path w="88265" h="85725">
                <a:moveTo>
                  <a:pt x="31212" y="0"/>
                </a:moveTo>
                <a:lnTo>
                  <a:pt x="18711" y="6169"/>
                </a:lnTo>
                <a:lnTo>
                  <a:pt x="8829" y="15725"/>
                </a:lnTo>
                <a:lnTo>
                  <a:pt x="2335" y="27925"/>
                </a:lnTo>
                <a:lnTo>
                  <a:pt x="0" y="42024"/>
                </a:lnTo>
                <a:lnTo>
                  <a:pt x="372" y="47683"/>
                </a:lnTo>
                <a:lnTo>
                  <a:pt x="35917" y="83684"/>
                </a:lnTo>
                <a:lnTo>
                  <a:pt x="52559" y="85280"/>
                </a:lnTo>
                <a:lnTo>
                  <a:pt x="64446" y="81228"/>
                </a:lnTo>
                <a:lnTo>
                  <a:pt x="74526" y="73681"/>
                </a:lnTo>
                <a:lnTo>
                  <a:pt x="82233" y="62802"/>
                </a:lnTo>
                <a:lnTo>
                  <a:pt x="86999" y="48755"/>
                </a:lnTo>
                <a:lnTo>
                  <a:pt x="88258" y="31701"/>
                </a:lnTo>
                <a:lnTo>
                  <a:pt x="83554" y="20808"/>
                </a:lnTo>
                <a:lnTo>
                  <a:pt x="75442" y="11683"/>
                </a:lnTo>
                <a:lnTo>
                  <a:pt x="63976" y="4833"/>
                </a:lnTo>
                <a:lnTo>
                  <a:pt x="49214" y="769"/>
                </a:lnTo>
                <a:lnTo>
                  <a:pt x="312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423529" y="152198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277" y="0"/>
                </a:moveTo>
                <a:lnTo>
                  <a:pt x="18739" y="6162"/>
                </a:lnTo>
                <a:lnTo>
                  <a:pt x="8837" y="15700"/>
                </a:lnTo>
                <a:lnTo>
                  <a:pt x="2336" y="27862"/>
                </a:lnTo>
                <a:lnTo>
                  <a:pt x="0" y="41897"/>
                </a:lnTo>
                <a:lnTo>
                  <a:pt x="360" y="47465"/>
                </a:lnTo>
                <a:lnTo>
                  <a:pt x="35842" y="83571"/>
                </a:lnTo>
                <a:lnTo>
                  <a:pt x="52460" y="85187"/>
                </a:lnTo>
                <a:lnTo>
                  <a:pt x="64360" y="81175"/>
                </a:lnTo>
                <a:lnTo>
                  <a:pt x="74468" y="73653"/>
                </a:lnTo>
                <a:lnTo>
                  <a:pt x="82207" y="62791"/>
                </a:lnTo>
                <a:lnTo>
                  <a:pt x="87005" y="48758"/>
                </a:lnTo>
                <a:lnTo>
                  <a:pt x="88285" y="31725"/>
                </a:lnTo>
                <a:lnTo>
                  <a:pt x="83602" y="20839"/>
                </a:lnTo>
                <a:lnTo>
                  <a:pt x="75501" y="11709"/>
                </a:lnTo>
                <a:lnTo>
                  <a:pt x="64041" y="4848"/>
                </a:lnTo>
                <a:lnTo>
                  <a:pt x="49281" y="773"/>
                </a:lnTo>
                <a:lnTo>
                  <a:pt x="312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085969" y="1838574"/>
            <a:ext cx="365760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40">
                <a:solidFill>
                  <a:srgbClr val="808080"/>
                </a:solidFill>
                <a:latin typeface="Franklin Gothic Book"/>
                <a:cs typeface="Franklin Gothic Book"/>
              </a:rPr>
              <a:t>At</a:t>
            </a:r>
            <a:r>
              <a:rPr dirty="0" sz="1800" spc="-10">
                <a:solidFill>
                  <a:srgbClr val="808080"/>
                </a:solidFill>
                <a:latin typeface="Franklin Gothic Book"/>
                <a:cs typeface="Franklin Gothic Book"/>
              </a:rPr>
              <a:t>omi</a:t>
            </a:r>
            <a:r>
              <a:rPr dirty="0" sz="1800" spc="-15">
                <a:solidFill>
                  <a:srgbClr val="808080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808080"/>
                </a:solidFill>
                <a:latin typeface="Franklin Gothic Book"/>
                <a:cs typeface="Franklin Gothic Book"/>
              </a:rPr>
              <a:t>ugu</a:t>
            </a:r>
            <a:r>
              <a:rPr dirty="0" sz="1800" spc="-20">
                <a:solidFill>
                  <a:srgbClr val="808080"/>
                </a:solidFill>
                <a:latin typeface="Franklin Gothic Book"/>
                <a:cs typeface="Franklin Gothic Book"/>
              </a:rPr>
              <a:t>al</a:t>
            </a:r>
            <a:r>
              <a:rPr dirty="0" sz="1800" spc="-5">
                <a:solidFill>
                  <a:srgbClr val="808080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808080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5">
                <a:solidFill>
                  <a:srgbClr val="808080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808080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808080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25">
                <a:solidFill>
                  <a:srgbClr val="808080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808080"/>
                </a:solidFill>
                <a:latin typeface="Franklin Gothic Book"/>
                <a:cs typeface="Franklin Gothic Book"/>
              </a:rPr>
              <a:t>tt</a:t>
            </a:r>
            <a:r>
              <a:rPr dirty="0" sz="1800" spc="-60">
                <a:solidFill>
                  <a:srgbClr val="808080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808080"/>
                </a:solidFill>
                <a:latin typeface="Franklin Gothic Book"/>
                <a:cs typeface="Franklin Gothic Book"/>
              </a:rPr>
              <a:t>on</a:t>
            </a:r>
            <a:r>
              <a:rPr dirty="0" sz="1800" spc="-20">
                <a:solidFill>
                  <a:srgbClr val="808080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808080"/>
                </a:solidFill>
                <a:latin typeface="Franklin Gothic Book"/>
                <a:cs typeface="Franklin Gothic Book"/>
              </a:rPr>
              <a:t>gat</a:t>
            </a:r>
            <a:r>
              <a:rPr dirty="0" sz="1800" spc="-10">
                <a:solidFill>
                  <a:srgbClr val="808080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808080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808080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808080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808080"/>
                </a:solidFill>
                <a:latin typeface="Franklin Gothic Book"/>
                <a:cs typeface="Franklin Gothic Book"/>
              </a:rPr>
              <a:t>à</a:t>
            </a:r>
            <a:r>
              <a:rPr dirty="0" sz="1800" spc="10">
                <a:solidFill>
                  <a:srgbClr val="808080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808080"/>
                </a:solidFill>
                <a:latin typeface="Franklin Gothic Book"/>
                <a:cs typeface="Franklin Gothic Book"/>
              </a:rPr>
              <a:t>ugu</a:t>
            </a:r>
            <a:r>
              <a:rPr dirty="0" sz="1800" spc="-20">
                <a:solidFill>
                  <a:srgbClr val="808080"/>
                </a:solidFill>
                <a:latin typeface="Franklin Gothic Book"/>
                <a:cs typeface="Franklin Gothic Book"/>
              </a:rPr>
              <a:t>al</a:t>
            </a:r>
            <a:r>
              <a:rPr dirty="0" sz="1800" spc="-10">
                <a:solidFill>
                  <a:srgbClr val="808080"/>
                </a:solidFill>
                <a:latin typeface="Franklin Gothic Book"/>
                <a:cs typeface="Franklin Gothic Book"/>
              </a:rPr>
              <a:t>e!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732143" y="1545716"/>
            <a:ext cx="364490" cy="85725"/>
          </a:xfrm>
          <a:custGeom>
            <a:avLst/>
            <a:gdLst/>
            <a:ahLst/>
            <a:cxnLst/>
            <a:rect l="l" t="t" r="r" b="b"/>
            <a:pathLst>
              <a:path w="364490" h="85725">
                <a:moveTo>
                  <a:pt x="278891" y="0"/>
                </a:moveTo>
                <a:lnTo>
                  <a:pt x="278765" y="28525"/>
                </a:lnTo>
                <a:lnTo>
                  <a:pt x="292988" y="28575"/>
                </a:lnTo>
                <a:lnTo>
                  <a:pt x="292988" y="57150"/>
                </a:lnTo>
                <a:lnTo>
                  <a:pt x="278637" y="57150"/>
                </a:lnTo>
                <a:lnTo>
                  <a:pt x="278510" y="85725"/>
                </a:lnTo>
                <a:lnTo>
                  <a:pt x="336172" y="57150"/>
                </a:lnTo>
                <a:lnTo>
                  <a:pt x="292988" y="57150"/>
                </a:lnTo>
                <a:lnTo>
                  <a:pt x="336273" y="57100"/>
                </a:lnTo>
                <a:lnTo>
                  <a:pt x="364362" y="43180"/>
                </a:lnTo>
                <a:lnTo>
                  <a:pt x="278891" y="0"/>
                </a:lnTo>
                <a:close/>
              </a:path>
              <a:path w="364490" h="85725">
                <a:moveTo>
                  <a:pt x="278765" y="28525"/>
                </a:moveTo>
                <a:lnTo>
                  <a:pt x="278638" y="57100"/>
                </a:lnTo>
                <a:lnTo>
                  <a:pt x="292988" y="57150"/>
                </a:lnTo>
                <a:lnTo>
                  <a:pt x="292988" y="28575"/>
                </a:lnTo>
                <a:lnTo>
                  <a:pt x="278765" y="28525"/>
                </a:lnTo>
                <a:close/>
              </a:path>
              <a:path w="364490" h="85725">
                <a:moveTo>
                  <a:pt x="126" y="27559"/>
                </a:moveTo>
                <a:lnTo>
                  <a:pt x="0" y="56134"/>
                </a:lnTo>
                <a:lnTo>
                  <a:pt x="278638" y="57100"/>
                </a:lnTo>
                <a:lnTo>
                  <a:pt x="278765" y="28525"/>
                </a:lnTo>
                <a:lnTo>
                  <a:pt x="126" y="2755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470016" y="1392919"/>
            <a:ext cx="93916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42620" algn="l"/>
              </a:tabLst>
            </a:pPr>
            <a:r>
              <a:rPr dirty="0" sz="2800" spc="-25">
                <a:latin typeface="Comic Sans MS"/>
                <a:cs typeface="Comic Sans MS"/>
              </a:rPr>
              <a:t>N</a:t>
            </a:r>
            <a:r>
              <a:rPr dirty="0" sz="2800" spc="-25">
                <a:latin typeface="Comic Sans MS"/>
                <a:cs typeface="Comic Sans MS"/>
              </a:rPr>
              <a:t>	</a:t>
            </a:r>
            <a:r>
              <a:rPr dirty="0" sz="2800" spc="-25">
                <a:latin typeface="Comic Sans MS"/>
                <a:cs typeface="Comic Sans MS"/>
              </a:rPr>
              <a:t>N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833109" y="1569592"/>
            <a:ext cx="244475" cy="3810"/>
          </a:xfrm>
          <a:custGeom>
            <a:avLst/>
            <a:gdLst/>
            <a:ahLst/>
            <a:cxnLst/>
            <a:rect l="l" t="t" r="r" b="b"/>
            <a:pathLst>
              <a:path w="244475" h="3809">
                <a:moveTo>
                  <a:pt x="0" y="3429"/>
                </a:moveTo>
                <a:lnTo>
                  <a:pt x="243966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833109" y="1650238"/>
            <a:ext cx="244475" cy="3810"/>
          </a:xfrm>
          <a:custGeom>
            <a:avLst/>
            <a:gdLst/>
            <a:ahLst/>
            <a:cxnLst/>
            <a:rect l="l" t="t" r="r" b="b"/>
            <a:pathLst>
              <a:path w="244475" h="3810">
                <a:moveTo>
                  <a:pt x="0" y="3428"/>
                </a:moveTo>
                <a:lnTo>
                  <a:pt x="243966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833109" y="1497838"/>
            <a:ext cx="244475" cy="3810"/>
          </a:xfrm>
          <a:custGeom>
            <a:avLst/>
            <a:gdLst/>
            <a:ahLst/>
            <a:cxnLst/>
            <a:rect l="l" t="t" r="r" b="b"/>
            <a:pathLst>
              <a:path w="244475" h="3809">
                <a:moveTo>
                  <a:pt x="0" y="3428"/>
                </a:moveTo>
                <a:lnTo>
                  <a:pt x="243966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6046089" y="2132565"/>
            <a:ext cx="454025" cy="607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6835">
              <a:lnSpc>
                <a:spcPts val="1480"/>
              </a:lnSpc>
            </a:pP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0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ts val="2920"/>
              </a:lnSpc>
            </a:pPr>
            <a:r>
              <a:rPr dirty="0" sz="2800" spc="-25">
                <a:latin typeface="Comic Sans MS"/>
                <a:cs typeface="Comic Sans MS"/>
              </a:rPr>
              <a:t>N</a:t>
            </a:r>
            <a:r>
              <a:rPr dirty="0" baseline="-21021" sz="2775" spc="15">
                <a:latin typeface="Comic Sans MS"/>
                <a:cs typeface="Comic Sans MS"/>
              </a:rPr>
              <a:t>2</a:t>
            </a:r>
            <a:endParaRPr baseline="-21021" sz="2775">
              <a:latin typeface="Comic Sans MS"/>
              <a:cs typeface="Comic Sans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7520" y="5656488"/>
            <a:ext cx="4878070" cy="890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100000"/>
              </a:lnSpc>
            </a:pPr>
            <a:r>
              <a:rPr dirty="0" sz="2000">
                <a:solidFill>
                  <a:srgbClr val="FF3300"/>
                </a:solidFill>
                <a:latin typeface="Wingdings"/>
                <a:cs typeface="Wingdings"/>
              </a:rPr>
              <a:t></a:t>
            </a:r>
            <a:r>
              <a:rPr dirty="0" sz="200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dirty="0" sz="2000" spc="12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una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lecola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somma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tu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40">
                <a:latin typeface="Franklin Gothic Book"/>
                <a:cs typeface="Franklin Gothic Book"/>
              </a:rPr>
              <a:t>ev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ss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 </a:t>
            </a:r>
            <a:r>
              <a:rPr dirty="0" sz="2000" spc="-5">
                <a:latin typeface="Franklin Gothic Book"/>
                <a:cs typeface="Franklin Gothic Book"/>
              </a:rPr>
              <a:t>0</a:t>
            </a:r>
            <a:r>
              <a:rPr dirty="0" sz="2000">
                <a:latin typeface="Franklin Gothic Book"/>
                <a:cs typeface="Franklin Gothic Book"/>
              </a:rPr>
              <a:t>, neg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35">
                <a:latin typeface="Franklin Gothic Book"/>
                <a:cs typeface="Franklin Gothic Book"/>
              </a:rPr>
              <a:t>e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</a:p>
        </p:txBody>
      </p:sp>
      <p:sp>
        <p:nvSpPr>
          <p:cNvPr id="18" name="object 18"/>
          <p:cNvSpPr txBox="1"/>
          <p:nvPr/>
        </p:nvSpPr>
        <p:spPr>
          <a:xfrm>
            <a:off x="7455534" y="2183111"/>
            <a:ext cx="454025" cy="607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6835">
              <a:lnSpc>
                <a:spcPts val="1480"/>
              </a:lnSpc>
            </a:pP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0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ts val="2920"/>
              </a:lnSpc>
            </a:pPr>
            <a:r>
              <a:rPr dirty="0" sz="2800" spc="-30">
                <a:latin typeface="Comic Sans MS"/>
                <a:cs typeface="Comic Sans MS"/>
              </a:rPr>
              <a:t>O</a:t>
            </a:r>
            <a:r>
              <a:rPr dirty="0" baseline="-21021" sz="2775" spc="15">
                <a:latin typeface="Comic Sans MS"/>
                <a:cs typeface="Comic Sans MS"/>
              </a:rPr>
              <a:t>2</a:t>
            </a:r>
            <a:endParaRPr baseline="-21021" sz="2775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92242" y="2189733"/>
            <a:ext cx="3830954" cy="3602354"/>
          </a:xfrm>
          <a:custGeom>
            <a:avLst/>
            <a:gdLst/>
            <a:ahLst/>
            <a:cxnLst/>
            <a:rect l="l" t="t" r="r" b="b"/>
            <a:pathLst>
              <a:path w="3830954" h="3602354">
                <a:moveTo>
                  <a:pt x="0" y="600328"/>
                </a:moveTo>
                <a:lnTo>
                  <a:pt x="1989" y="551086"/>
                </a:lnTo>
                <a:lnTo>
                  <a:pt x="7856" y="502941"/>
                </a:lnTo>
                <a:lnTo>
                  <a:pt x="17444" y="456048"/>
                </a:lnTo>
                <a:lnTo>
                  <a:pt x="30600" y="410561"/>
                </a:lnTo>
                <a:lnTo>
                  <a:pt x="47170" y="366635"/>
                </a:lnTo>
                <a:lnTo>
                  <a:pt x="66999" y="324423"/>
                </a:lnTo>
                <a:lnTo>
                  <a:pt x="89932" y="284081"/>
                </a:lnTo>
                <a:lnTo>
                  <a:pt x="115815" y="245763"/>
                </a:lnTo>
                <a:lnTo>
                  <a:pt x="144495" y="209623"/>
                </a:lnTo>
                <a:lnTo>
                  <a:pt x="175815" y="175815"/>
                </a:lnTo>
                <a:lnTo>
                  <a:pt x="209623" y="144495"/>
                </a:lnTo>
                <a:lnTo>
                  <a:pt x="245763" y="115815"/>
                </a:lnTo>
                <a:lnTo>
                  <a:pt x="284081" y="89932"/>
                </a:lnTo>
                <a:lnTo>
                  <a:pt x="324423" y="66999"/>
                </a:lnTo>
                <a:lnTo>
                  <a:pt x="366635" y="47170"/>
                </a:lnTo>
                <a:lnTo>
                  <a:pt x="410561" y="30600"/>
                </a:lnTo>
                <a:lnTo>
                  <a:pt x="456048" y="17444"/>
                </a:lnTo>
                <a:lnTo>
                  <a:pt x="502941" y="7856"/>
                </a:lnTo>
                <a:lnTo>
                  <a:pt x="551086" y="1989"/>
                </a:lnTo>
                <a:lnTo>
                  <a:pt x="600329" y="0"/>
                </a:lnTo>
                <a:lnTo>
                  <a:pt x="3230499" y="0"/>
                </a:lnTo>
                <a:lnTo>
                  <a:pt x="3279741" y="1989"/>
                </a:lnTo>
                <a:lnTo>
                  <a:pt x="3327886" y="7856"/>
                </a:lnTo>
                <a:lnTo>
                  <a:pt x="3374779" y="17444"/>
                </a:lnTo>
                <a:lnTo>
                  <a:pt x="3420266" y="30600"/>
                </a:lnTo>
                <a:lnTo>
                  <a:pt x="3464192" y="47170"/>
                </a:lnTo>
                <a:lnTo>
                  <a:pt x="3506404" y="66999"/>
                </a:lnTo>
                <a:lnTo>
                  <a:pt x="3546746" y="89932"/>
                </a:lnTo>
                <a:lnTo>
                  <a:pt x="3585064" y="115815"/>
                </a:lnTo>
                <a:lnTo>
                  <a:pt x="3621204" y="144495"/>
                </a:lnTo>
                <a:lnTo>
                  <a:pt x="3655012" y="175815"/>
                </a:lnTo>
                <a:lnTo>
                  <a:pt x="3686332" y="209623"/>
                </a:lnTo>
                <a:lnTo>
                  <a:pt x="3715012" y="245763"/>
                </a:lnTo>
                <a:lnTo>
                  <a:pt x="3740895" y="284081"/>
                </a:lnTo>
                <a:lnTo>
                  <a:pt x="3763828" y="324423"/>
                </a:lnTo>
                <a:lnTo>
                  <a:pt x="3783657" y="366635"/>
                </a:lnTo>
                <a:lnTo>
                  <a:pt x="3800227" y="410561"/>
                </a:lnTo>
                <a:lnTo>
                  <a:pt x="3813383" y="456048"/>
                </a:lnTo>
                <a:lnTo>
                  <a:pt x="3822971" y="502941"/>
                </a:lnTo>
                <a:lnTo>
                  <a:pt x="3828838" y="551086"/>
                </a:lnTo>
                <a:lnTo>
                  <a:pt x="3830828" y="600328"/>
                </a:lnTo>
                <a:lnTo>
                  <a:pt x="3830828" y="3001391"/>
                </a:lnTo>
                <a:lnTo>
                  <a:pt x="3828838" y="3050633"/>
                </a:lnTo>
                <a:lnTo>
                  <a:pt x="3822971" y="3098779"/>
                </a:lnTo>
                <a:lnTo>
                  <a:pt x="3813383" y="3145674"/>
                </a:lnTo>
                <a:lnTo>
                  <a:pt x="3800227" y="3191163"/>
                </a:lnTo>
                <a:lnTo>
                  <a:pt x="3783657" y="3235092"/>
                </a:lnTo>
                <a:lnTo>
                  <a:pt x="3763828" y="3277307"/>
                </a:lnTo>
                <a:lnTo>
                  <a:pt x="3740895" y="3317652"/>
                </a:lnTo>
                <a:lnTo>
                  <a:pt x="3715012" y="3355974"/>
                </a:lnTo>
                <a:lnTo>
                  <a:pt x="3686332" y="3392118"/>
                </a:lnTo>
                <a:lnTo>
                  <a:pt x="3655012" y="3425929"/>
                </a:lnTo>
                <a:lnTo>
                  <a:pt x="3621204" y="3457254"/>
                </a:lnTo>
                <a:lnTo>
                  <a:pt x="3585064" y="3485937"/>
                </a:lnTo>
                <a:lnTo>
                  <a:pt x="3546746" y="3511824"/>
                </a:lnTo>
                <a:lnTo>
                  <a:pt x="3506404" y="3534760"/>
                </a:lnTo>
                <a:lnTo>
                  <a:pt x="3464192" y="3554592"/>
                </a:lnTo>
                <a:lnTo>
                  <a:pt x="3420266" y="3571164"/>
                </a:lnTo>
                <a:lnTo>
                  <a:pt x="3374779" y="3584323"/>
                </a:lnTo>
                <a:lnTo>
                  <a:pt x="3327886" y="3593913"/>
                </a:lnTo>
                <a:lnTo>
                  <a:pt x="3279741" y="3599780"/>
                </a:lnTo>
                <a:lnTo>
                  <a:pt x="3230499" y="3601770"/>
                </a:lnTo>
                <a:lnTo>
                  <a:pt x="600329" y="3601770"/>
                </a:lnTo>
                <a:lnTo>
                  <a:pt x="551086" y="3599780"/>
                </a:lnTo>
                <a:lnTo>
                  <a:pt x="502941" y="3593913"/>
                </a:lnTo>
                <a:lnTo>
                  <a:pt x="456048" y="3584323"/>
                </a:lnTo>
                <a:lnTo>
                  <a:pt x="410561" y="3571164"/>
                </a:lnTo>
                <a:lnTo>
                  <a:pt x="366635" y="3554592"/>
                </a:lnTo>
                <a:lnTo>
                  <a:pt x="324423" y="3534760"/>
                </a:lnTo>
                <a:lnTo>
                  <a:pt x="284081" y="3511824"/>
                </a:lnTo>
                <a:lnTo>
                  <a:pt x="245763" y="3485937"/>
                </a:lnTo>
                <a:lnTo>
                  <a:pt x="209623" y="3457254"/>
                </a:lnTo>
                <a:lnTo>
                  <a:pt x="175815" y="3425929"/>
                </a:lnTo>
                <a:lnTo>
                  <a:pt x="144495" y="3392118"/>
                </a:lnTo>
                <a:lnTo>
                  <a:pt x="115815" y="3355974"/>
                </a:lnTo>
                <a:lnTo>
                  <a:pt x="89932" y="3317652"/>
                </a:lnTo>
                <a:lnTo>
                  <a:pt x="66999" y="3277307"/>
                </a:lnTo>
                <a:lnTo>
                  <a:pt x="47170" y="3235092"/>
                </a:lnTo>
                <a:lnTo>
                  <a:pt x="30600" y="3191163"/>
                </a:lnTo>
                <a:lnTo>
                  <a:pt x="17444" y="3145674"/>
                </a:lnTo>
                <a:lnTo>
                  <a:pt x="7856" y="3098779"/>
                </a:lnTo>
                <a:lnTo>
                  <a:pt x="1989" y="3050633"/>
                </a:lnTo>
                <a:lnTo>
                  <a:pt x="0" y="3001391"/>
                </a:lnTo>
                <a:lnTo>
                  <a:pt x="0" y="600328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2163" y="1526397"/>
            <a:ext cx="4283075" cy="37268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46150" indent="-93345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419734" algn="l"/>
              </a:tabLst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elementi</a:t>
            </a:r>
            <a:endParaRPr sz="2000">
              <a:latin typeface="Franklin Gothic Book"/>
              <a:cs typeface="Franklin Gothic Book"/>
            </a:endParaRPr>
          </a:p>
          <a:p>
            <a:pPr marL="3556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nel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ement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 0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900">
              <a:latin typeface="Times New Roman"/>
              <a:cs typeface="Times New Roman"/>
            </a:endParaRPr>
          </a:p>
          <a:p>
            <a:pPr marL="946150" marR="524510" indent="-91440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501650" algn="l"/>
              </a:tabLst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-5" b="1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5" b="1">
                <a:latin typeface="Franklin Gothic Book"/>
                <a:cs typeface="Franklin Gothic Book"/>
              </a:rPr>
              <a:t>-</a:t>
            </a:r>
            <a:r>
              <a:rPr dirty="0" sz="2000" b="1">
                <a:latin typeface="Franklin Gothic Book"/>
                <a:cs typeface="Franklin Gothic Book"/>
              </a:rPr>
              <a:t>2</a:t>
            </a:r>
            <a:r>
              <a:rPr dirty="0" sz="2000" b="1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(ecce</a:t>
            </a:r>
            <a:r>
              <a:rPr dirty="0" sz="2000" spc="10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ione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>
                <a:latin typeface="Franklin Gothic Book"/>
                <a:cs typeface="Franklin Gothic Book"/>
              </a:rPr>
              <a:t>i =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-1)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  <a:buClr>
                <a:srgbClr val="FF3300"/>
              </a:buClr>
              <a:buFont typeface="Wingdings"/>
              <a:buChar char=""/>
            </a:pPr>
            <a:endParaRPr sz="2850">
              <a:latin typeface="Times New Roman"/>
              <a:cs typeface="Times New Roman"/>
            </a:endParaRPr>
          </a:p>
          <a:p>
            <a:pPr marL="948055" marR="534035" indent="-91440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441325" algn="l"/>
              </a:tabLst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 di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H </a:t>
            </a:r>
            <a:r>
              <a:rPr dirty="0" sz="2000">
                <a:latin typeface="Franklin Gothic Book"/>
                <a:cs typeface="Franklin Gothic Book"/>
              </a:rPr>
              <a:t>nei 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+</a:t>
            </a:r>
            <a:r>
              <a:rPr dirty="0" sz="2000" b="1">
                <a:latin typeface="Franklin Gothic Book"/>
                <a:cs typeface="Franklin Gothic Book"/>
              </a:rPr>
              <a:t>1</a:t>
            </a:r>
            <a:r>
              <a:rPr dirty="0" sz="2000" b="1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(ecce</a:t>
            </a:r>
            <a:r>
              <a:rPr dirty="0" sz="2000" spc="10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ione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idr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-1)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9"/>
              </a:spcBef>
              <a:buClr>
                <a:srgbClr val="FF3300"/>
              </a:buClr>
              <a:buFont typeface="Wingdings"/>
              <a:buChar char=""/>
            </a:pPr>
            <a:endParaRPr sz="2150">
              <a:latin typeface="Times New Roman"/>
              <a:cs typeface="Times New Roman"/>
            </a:endParaRPr>
          </a:p>
          <a:p>
            <a:pPr marL="376555" marR="95885" indent="-34290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377190" algn="l"/>
              </a:tabLst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no 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omico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ugu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520" y="5656488"/>
            <a:ext cx="4878070" cy="890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100000"/>
              </a:lnSpc>
            </a:pPr>
            <a:r>
              <a:rPr dirty="0" sz="2000">
                <a:solidFill>
                  <a:srgbClr val="FF3300"/>
                </a:solidFill>
                <a:latin typeface="Wingdings"/>
                <a:cs typeface="Wingdings"/>
              </a:rPr>
              <a:t></a:t>
            </a:r>
            <a:r>
              <a:rPr dirty="0" sz="200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dirty="0" sz="2000" spc="12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una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lecola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somma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tu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40">
                <a:latin typeface="Franklin Gothic Book"/>
                <a:cs typeface="Franklin Gothic Book"/>
              </a:rPr>
              <a:t>ev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ss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 </a:t>
            </a:r>
            <a:r>
              <a:rPr dirty="0" sz="2000" spc="-5">
                <a:latin typeface="Franklin Gothic Book"/>
                <a:cs typeface="Franklin Gothic Book"/>
              </a:rPr>
              <a:t>0</a:t>
            </a:r>
            <a:r>
              <a:rPr dirty="0" sz="2000">
                <a:latin typeface="Franklin Gothic Book"/>
                <a:cs typeface="Franklin Gothic Book"/>
              </a:rPr>
              <a:t>, neg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35">
                <a:latin typeface="Franklin Gothic Book"/>
                <a:cs typeface="Franklin Gothic Book"/>
              </a:rPr>
              <a:t>e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</a:p>
        </p:txBody>
      </p:sp>
      <p:sp>
        <p:nvSpPr>
          <p:cNvPr id="4" name="object 4"/>
          <p:cNvSpPr txBox="1"/>
          <p:nvPr/>
        </p:nvSpPr>
        <p:spPr>
          <a:xfrm>
            <a:off x="302463" y="306349"/>
            <a:ext cx="3924300" cy="584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Alcuni</a:t>
            </a:r>
            <a:r>
              <a:rPr dirty="0" sz="2000" spc="-15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‘</a:t>
            </a:r>
            <a:r>
              <a:rPr dirty="0" sz="2000" spc="5" b="1">
                <a:solidFill>
                  <a:srgbClr val="C00000"/>
                </a:solidFill>
                <a:latin typeface="Comic Sans MS"/>
                <a:cs typeface="Comic Sans MS"/>
              </a:rPr>
              <a:t>t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rucchi’</a:t>
            </a:r>
            <a:r>
              <a:rPr dirty="0" sz="2000" spc="-50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p</a:t>
            </a:r>
            <a:r>
              <a:rPr dirty="0" sz="2000" spc="-10" b="1">
                <a:solidFill>
                  <a:srgbClr val="C00000"/>
                </a:solidFill>
                <a:latin typeface="Comic Sans MS"/>
                <a:cs typeface="Comic Sans MS"/>
              </a:rPr>
              <a:t>e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r</a:t>
            </a:r>
            <a:r>
              <a:rPr dirty="0" sz="2000" spc="-10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dete</a:t>
            </a:r>
            <a:r>
              <a:rPr dirty="0" sz="2000" spc="-10" b="1">
                <a:solidFill>
                  <a:srgbClr val="C00000"/>
                </a:solidFill>
                <a:latin typeface="Comic Sans MS"/>
                <a:cs typeface="Comic Sans MS"/>
              </a:rPr>
              <a:t>r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minare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spc="-5" b="1">
                <a:solidFill>
                  <a:srgbClr val="C00000"/>
                </a:solidFill>
                <a:latin typeface="Comic Sans MS"/>
                <a:cs typeface="Comic Sans MS"/>
              </a:rPr>
              <a:t>i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l </a:t>
            </a:r>
            <a:r>
              <a:rPr dirty="0" sz="2000" spc="-5" b="1">
                <a:solidFill>
                  <a:srgbClr val="C00000"/>
                </a:solidFill>
                <a:latin typeface="Comic Sans MS"/>
                <a:cs typeface="Comic Sans MS"/>
              </a:rPr>
              <a:t>n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.</a:t>
            </a:r>
            <a:r>
              <a:rPr dirty="0" sz="2000" spc="-10" b="1">
                <a:solidFill>
                  <a:srgbClr val="C00000"/>
                </a:solidFill>
                <a:latin typeface="Comic Sans MS"/>
                <a:cs typeface="Comic Sans MS"/>
              </a:rPr>
              <a:t> d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i</a:t>
            </a:r>
            <a:r>
              <a:rPr dirty="0" sz="2000" spc="-15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ossidazione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33591" y="1487177"/>
            <a:ext cx="1687195" cy="1902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02920">
              <a:lnSpc>
                <a:spcPct val="100000"/>
              </a:lnSpc>
            </a:pPr>
            <a:r>
              <a:rPr dirty="0" sz="2000" i="1">
                <a:latin typeface="Franklin Gothic Book"/>
                <a:cs typeface="Franklin Gothic Book"/>
              </a:rPr>
              <a:t>ese</a:t>
            </a:r>
            <a:r>
              <a:rPr dirty="0" sz="2000" spc="-30" i="1">
                <a:latin typeface="Franklin Gothic Book"/>
                <a:cs typeface="Franklin Gothic Book"/>
              </a:rPr>
              <a:t>m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i="1">
                <a:latin typeface="Franklin Gothic Book"/>
                <a:cs typeface="Franklin Gothic Book"/>
              </a:rPr>
              <a:t>i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200">
              <a:latin typeface="Times New Roman"/>
              <a:cs typeface="Times New Roman"/>
            </a:endParaRPr>
          </a:p>
          <a:p>
            <a:pPr algn="ctr" marR="1045210">
              <a:lnSpc>
                <a:spcPts val="1075"/>
              </a:lnSpc>
            </a:pP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+2</a:t>
            </a:r>
            <a:endParaRPr sz="1600">
              <a:latin typeface="Comic Sans MS"/>
              <a:cs typeface="Comic Sans MS"/>
            </a:endParaRPr>
          </a:p>
          <a:p>
            <a:pPr algn="ctr" marR="937260">
              <a:lnSpc>
                <a:spcPts val="2995"/>
              </a:lnSpc>
            </a:pPr>
            <a:r>
              <a:rPr dirty="0" baseline="-16493" sz="4800">
                <a:latin typeface="Comic Sans MS"/>
                <a:cs typeface="Comic Sans MS"/>
              </a:rPr>
              <a:t>Ca</a:t>
            </a:r>
            <a:r>
              <a:rPr dirty="0" sz="2100" spc="15">
                <a:latin typeface="Comic Sans MS"/>
                <a:cs typeface="Comic Sans MS"/>
              </a:rPr>
              <a:t>++</a:t>
            </a:r>
            <a:endParaRPr sz="2100">
              <a:latin typeface="Comic Sans MS"/>
              <a:cs typeface="Comic Sans MS"/>
            </a:endParaRPr>
          </a:p>
          <a:p>
            <a:pPr algn="r" marR="5080">
              <a:lnSpc>
                <a:spcPct val="100000"/>
              </a:lnSpc>
              <a:spcBef>
                <a:spcPts val="1910"/>
              </a:spcBef>
            </a:pP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+1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12481" y="3338932"/>
            <a:ext cx="689610" cy="4470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>
                <a:latin typeface="Comic Sans MS"/>
                <a:cs typeface="Comic Sans MS"/>
              </a:rPr>
              <a:t>Na</a:t>
            </a:r>
            <a:r>
              <a:rPr dirty="0" baseline="25132" sz="3150" spc="15">
                <a:latin typeface="Comic Sans MS"/>
                <a:cs typeface="Comic Sans MS"/>
              </a:rPr>
              <a:t>+</a:t>
            </a:r>
            <a:endParaRPr baseline="25132" sz="315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30290" y="3618719"/>
            <a:ext cx="495300" cy="629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87630">
              <a:lnSpc>
                <a:spcPts val="1570"/>
              </a:lnSpc>
            </a:pP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endParaRPr sz="1600">
              <a:latin typeface="Comic Sans MS"/>
              <a:cs typeface="Comic Sans MS"/>
            </a:endParaRPr>
          </a:p>
          <a:p>
            <a:pPr algn="ctr">
              <a:lnSpc>
                <a:spcPts val="3490"/>
              </a:lnSpc>
            </a:pPr>
            <a:r>
              <a:rPr dirty="0" sz="3200">
                <a:latin typeface="Comic Sans MS"/>
                <a:cs typeface="Comic Sans MS"/>
              </a:rPr>
              <a:t>C</a:t>
            </a:r>
            <a:r>
              <a:rPr dirty="0" sz="3200" spc="-5">
                <a:latin typeface="Comic Sans MS"/>
                <a:cs typeface="Comic Sans MS"/>
              </a:rPr>
              <a:t>l</a:t>
            </a:r>
            <a:r>
              <a:rPr dirty="0" baseline="25132" sz="3150" spc="7">
                <a:latin typeface="Comic Sans MS"/>
                <a:cs typeface="Comic Sans MS"/>
              </a:rPr>
              <a:t>-</a:t>
            </a:r>
            <a:endParaRPr baseline="25132" sz="315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75628" y="4740383"/>
            <a:ext cx="791845" cy="629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2395">
              <a:lnSpc>
                <a:spcPts val="1090"/>
              </a:lnSpc>
            </a:pP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+3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ts val="3010"/>
              </a:lnSpc>
            </a:pPr>
            <a:r>
              <a:rPr dirty="0" baseline="-16493" sz="4800" spc="-7">
                <a:latin typeface="Comic Sans MS"/>
                <a:cs typeface="Comic Sans MS"/>
              </a:rPr>
              <a:t>Fe</a:t>
            </a:r>
            <a:r>
              <a:rPr dirty="0" sz="2100" spc="10">
                <a:latin typeface="Comic Sans MS"/>
                <a:cs typeface="Comic Sans MS"/>
              </a:rPr>
              <a:t>3+</a:t>
            </a:r>
            <a:endParaRPr sz="2100">
              <a:latin typeface="Comic Sans MS"/>
              <a:cs typeface="Comic Sans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71029" y="4740383"/>
            <a:ext cx="495934" cy="629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2395">
              <a:lnSpc>
                <a:spcPts val="1570"/>
              </a:lnSpc>
            </a:pP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0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ts val="3490"/>
              </a:lnSpc>
            </a:pPr>
            <a:r>
              <a:rPr dirty="0" sz="3200">
                <a:latin typeface="Comic Sans MS"/>
                <a:cs typeface="Comic Sans MS"/>
              </a:rPr>
              <a:t>Fe</a:t>
            </a:r>
            <a:endParaRPr sz="3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163" y="1526397"/>
            <a:ext cx="4283075" cy="5861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19100" indent="-40640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419734" algn="l"/>
              </a:tabLst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elementi</a:t>
            </a:r>
            <a:endParaRPr sz="2000">
              <a:latin typeface="Franklin Gothic Book"/>
              <a:cs typeface="Franklin Gothic Book"/>
            </a:endParaRPr>
          </a:p>
          <a:p>
            <a:pPr marL="3556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nel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ement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 0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671" y="2711180"/>
            <a:ext cx="3743325" cy="585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27100" marR="5080" indent="-91440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482600" algn="l"/>
              </a:tabLst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-5" b="1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5" b="1">
                <a:latin typeface="Franklin Gothic Book"/>
                <a:cs typeface="Franklin Gothic Book"/>
              </a:rPr>
              <a:t>-</a:t>
            </a:r>
            <a:r>
              <a:rPr dirty="0" sz="2000" b="1">
                <a:latin typeface="Franklin Gothic Book"/>
                <a:cs typeface="Franklin Gothic Book"/>
              </a:rPr>
              <a:t>2</a:t>
            </a:r>
            <a:r>
              <a:rPr dirty="0" sz="2000" b="1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(ecce</a:t>
            </a:r>
            <a:r>
              <a:rPr dirty="0" sz="2000" spc="10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ione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>
                <a:latin typeface="Franklin Gothic Book"/>
                <a:cs typeface="Franklin Gothic Book"/>
              </a:rPr>
              <a:t>i =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-1)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500" y="3738102"/>
            <a:ext cx="3732529" cy="585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27100" marR="5080" indent="-91440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419734" algn="l"/>
              </a:tabLst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 di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H </a:t>
            </a:r>
            <a:r>
              <a:rPr dirty="0" sz="2000">
                <a:latin typeface="Franklin Gothic Book"/>
                <a:cs typeface="Franklin Gothic Book"/>
              </a:rPr>
              <a:t>nei 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+</a:t>
            </a:r>
            <a:r>
              <a:rPr dirty="0" sz="2000" b="1">
                <a:latin typeface="Franklin Gothic Book"/>
                <a:cs typeface="Franklin Gothic Book"/>
              </a:rPr>
              <a:t>1</a:t>
            </a:r>
            <a:r>
              <a:rPr dirty="0" sz="2000" b="1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(ecce</a:t>
            </a:r>
            <a:r>
              <a:rPr dirty="0" sz="2000" spc="10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ione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idr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-1)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2463" y="306349"/>
            <a:ext cx="3924300" cy="584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Alcuni</a:t>
            </a:r>
            <a:r>
              <a:rPr dirty="0" sz="2000" spc="-15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‘</a:t>
            </a:r>
            <a:r>
              <a:rPr dirty="0" sz="2000" spc="5" b="1">
                <a:solidFill>
                  <a:srgbClr val="C00000"/>
                </a:solidFill>
                <a:latin typeface="Comic Sans MS"/>
                <a:cs typeface="Comic Sans MS"/>
              </a:rPr>
              <a:t>t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rucchi’</a:t>
            </a:r>
            <a:r>
              <a:rPr dirty="0" sz="2000" spc="-50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p</a:t>
            </a:r>
            <a:r>
              <a:rPr dirty="0" sz="2000" spc="-10" b="1">
                <a:solidFill>
                  <a:srgbClr val="C00000"/>
                </a:solidFill>
                <a:latin typeface="Comic Sans MS"/>
                <a:cs typeface="Comic Sans MS"/>
              </a:rPr>
              <a:t>e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r</a:t>
            </a:r>
            <a:r>
              <a:rPr dirty="0" sz="2000" spc="-10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dete</a:t>
            </a:r>
            <a:r>
              <a:rPr dirty="0" sz="2000" spc="-10" b="1">
                <a:solidFill>
                  <a:srgbClr val="C00000"/>
                </a:solidFill>
                <a:latin typeface="Comic Sans MS"/>
                <a:cs typeface="Comic Sans MS"/>
              </a:rPr>
              <a:t>r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minare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spc="-5" b="1">
                <a:solidFill>
                  <a:srgbClr val="C00000"/>
                </a:solidFill>
                <a:latin typeface="Comic Sans MS"/>
                <a:cs typeface="Comic Sans MS"/>
              </a:rPr>
              <a:t>i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l </a:t>
            </a:r>
            <a:r>
              <a:rPr dirty="0" sz="2000" spc="-5" b="1">
                <a:solidFill>
                  <a:srgbClr val="C00000"/>
                </a:solidFill>
                <a:latin typeface="Comic Sans MS"/>
                <a:cs typeface="Comic Sans MS"/>
              </a:rPr>
              <a:t>n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.</a:t>
            </a:r>
            <a:r>
              <a:rPr dirty="0" sz="2000" spc="-10" b="1">
                <a:solidFill>
                  <a:srgbClr val="C00000"/>
                </a:solidFill>
                <a:latin typeface="Comic Sans MS"/>
                <a:cs typeface="Comic Sans MS"/>
              </a:rPr>
              <a:t> d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i</a:t>
            </a:r>
            <a:r>
              <a:rPr dirty="0" sz="2000" spc="-15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ossidazione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00" y="4667996"/>
            <a:ext cx="4170045" cy="585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355600" algn="l"/>
              </a:tabLst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no 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omico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ugu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076063" y="2147316"/>
            <a:ext cx="3830954" cy="3960495"/>
          </a:xfrm>
          <a:custGeom>
            <a:avLst/>
            <a:gdLst/>
            <a:ahLst/>
            <a:cxnLst/>
            <a:rect l="l" t="t" r="r" b="b"/>
            <a:pathLst>
              <a:path w="3830954" h="3960495">
                <a:moveTo>
                  <a:pt x="0" y="638429"/>
                </a:moveTo>
                <a:lnTo>
                  <a:pt x="2116" y="586073"/>
                </a:lnTo>
                <a:lnTo>
                  <a:pt x="8357" y="534882"/>
                </a:lnTo>
                <a:lnTo>
                  <a:pt x="18556" y="485020"/>
                </a:lnTo>
                <a:lnTo>
                  <a:pt x="32551" y="436652"/>
                </a:lnTo>
                <a:lnTo>
                  <a:pt x="50176" y="389941"/>
                </a:lnTo>
                <a:lnTo>
                  <a:pt x="71268" y="345052"/>
                </a:lnTo>
                <a:lnTo>
                  <a:pt x="95661" y="302150"/>
                </a:lnTo>
                <a:lnTo>
                  <a:pt x="123192" y="261399"/>
                </a:lnTo>
                <a:lnTo>
                  <a:pt x="153695" y="222963"/>
                </a:lnTo>
                <a:lnTo>
                  <a:pt x="187007" y="187007"/>
                </a:lnTo>
                <a:lnTo>
                  <a:pt x="222963" y="153695"/>
                </a:lnTo>
                <a:lnTo>
                  <a:pt x="261399" y="123192"/>
                </a:lnTo>
                <a:lnTo>
                  <a:pt x="302150" y="95661"/>
                </a:lnTo>
                <a:lnTo>
                  <a:pt x="345052" y="71268"/>
                </a:lnTo>
                <a:lnTo>
                  <a:pt x="389941" y="50176"/>
                </a:lnTo>
                <a:lnTo>
                  <a:pt x="436652" y="32551"/>
                </a:lnTo>
                <a:lnTo>
                  <a:pt x="485020" y="18556"/>
                </a:lnTo>
                <a:lnTo>
                  <a:pt x="534882" y="8357"/>
                </a:lnTo>
                <a:lnTo>
                  <a:pt x="586073" y="2116"/>
                </a:lnTo>
                <a:lnTo>
                  <a:pt x="638428" y="0"/>
                </a:lnTo>
                <a:lnTo>
                  <a:pt x="3192398" y="0"/>
                </a:lnTo>
                <a:lnTo>
                  <a:pt x="3244754" y="2116"/>
                </a:lnTo>
                <a:lnTo>
                  <a:pt x="3295945" y="8357"/>
                </a:lnTo>
                <a:lnTo>
                  <a:pt x="3345807" y="18556"/>
                </a:lnTo>
                <a:lnTo>
                  <a:pt x="3394175" y="32551"/>
                </a:lnTo>
                <a:lnTo>
                  <a:pt x="3440886" y="50176"/>
                </a:lnTo>
                <a:lnTo>
                  <a:pt x="3485775" y="71268"/>
                </a:lnTo>
                <a:lnTo>
                  <a:pt x="3528677" y="95661"/>
                </a:lnTo>
                <a:lnTo>
                  <a:pt x="3569428" y="123192"/>
                </a:lnTo>
                <a:lnTo>
                  <a:pt x="3607864" y="153695"/>
                </a:lnTo>
                <a:lnTo>
                  <a:pt x="3643820" y="187007"/>
                </a:lnTo>
                <a:lnTo>
                  <a:pt x="3677132" y="222963"/>
                </a:lnTo>
                <a:lnTo>
                  <a:pt x="3707635" y="261399"/>
                </a:lnTo>
                <a:lnTo>
                  <a:pt x="3735166" y="302150"/>
                </a:lnTo>
                <a:lnTo>
                  <a:pt x="3759559" y="345052"/>
                </a:lnTo>
                <a:lnTo>
                  <a:pt x="3780651" y="389941"/>
                </a:lnTo>
                <a:lnTo>
                  <a:pt x="3798276" y="436652"/>
                </a:lnTo>
                <a:lnTo>
                  <a:pt x="3812271" y="485020"/>
                </a:lnTo>
                <a:lnTo>
                  <a:pt x="3822470" y="534882"/>
                </a:lnTo>
                <a:lnTo>
                  <a:pt x="3828711" y="586073"/>
                </a:lnTo>
                <a:lnTo>
                  <a:pt x="3830828" y="638429"/>
                </a:lnTo>
                <a:lnTo>
                  <a:pt x="3830828" y="3321939"/>
                </a:lnTo>
                <a:lnTo>
                  <a:pt x="3828711" y="3374301"/>
                </a:lnTo>
                <a:lnTo>
                  <a:pt x="3822470" y="3425498"/>
                </a:lnTo>
                <a:lnTo>
                  <a:pt x="3812271" y="3475365"/>
                </a:lnTo>
                <a:lnTo>
                  <a:pt x="3798276" y="3523737"/>
                </a:lnTo>
                <a:lnTo>
                  <a:pt x="3780651" y="3570451"/>
                </a:lnTo>
                <a:lnTo>
                  <a:pt x="3759559" y="3615342"/>
                </a:lnTo>
                <a:lnTo>
                  <a:pt x="3735166" y="3658246"/>
                </a:lnTo>
                <a:lnTo>
                  <a:pt x="3707635" y="3698999"/>
                </a:lnTo>
                <a:lnTo>
                  <a:pt x="3677132" y="3737435"/>
                </a:lnTo>
                <a:lnTo>
                  <a:pt x="3643820" y="3773392"/>
                </a:lnTo>
                <a:lnTo>
                  <a:pt x="3607864" y="3806704"/>
                </a:lnTo>
                <a:lnTo>
                  <a:pt x="3569428" y="3837207"/>
                </a:lnTo>
                <a:lnTo>
                  <a:pt x="3528677" y="3864736"/>
                </a:lnTo>
                <a:lnTo>
                  <a:pt x="3485775" y="3889129"/>
                </a:lnTo>
                <a:lnTo>
                  <a:pt x="3440886" y="3910219"/>
                </a:lnTo>
                <a:lnTo>
                  <a:pt x="3394175" y="3927844"/>
                </a:lnTo>
                <a:lnTo>
                  <a:pt x="3345807" y="3941837"/>
                </a:lnTo>
                <a:lnTo>
                  <a:pt x="3295945" y="3952036"/>
                </a:lnTo>
                <a:lnTo>
                  <a:pt x="3244754" y="3958276"/>
                </a:lnTo>
                <a:lnTo>
                  <a:pt x="3192398" y="3960393"/>
                </a:lnTo>
                <a:lnTo>
                  <a:pt x="638428" y="3960393"/>
                </a:lnTo>
                <a:lnTo>
                  <a:pt x="586073" y="3958276"/>
                </a:lnTo>
                <a:lnTo>
                  <a:pt x="534882" y="3952036"/>
                </a:lnTo>
                <a:lnTo>
                  <a:pt x="485020" y="3941837"/>
                </a:lnTo>
                <a:lnTo>
                  <a:pt x="436652" y="3927844"/>
                </a:lnTo>
                <a:lnTo>
                  <a:pt x="389941" y="3910219"/>
                </a:lnTo>
                <a:lnTo>
                  <a:pt x="345052" y="3889129"/>
                </a:lnTo>
                <a:lnTo>
                  <a:pt x="302150" y="3864736"/>
                </a:lnTo>
                <a:lnTo>
                  <a:pt x="261399" y="3837207"/>
                </a:lnTo>
                <a:lnTo>
                  <a:pt x="222963" y="3806704"/>
                </a:lnTo>
                <a:lnTo>
                  <a:pt x="187007" y="3773392"/>
                </a:lnTo>
                <a:lnTo>
                  <a:pt x="153695" y="3737435"/>
                </a:lnTo>
                <a:lnTo>
                  <a:pt x="123192" y="3698999"/>
                </a:lnTo>
                <a:lnTo>
                  <a:pt x="95661" y="3658246"/>
                </a:lnTo>
                <a:lnTo>
                  <a:pt x="71268" y="3615342"/>
                </a:lnTo>
                <a:lnTo>
                  <a:pt x="50176" y="3570451"/>
                </a:lnTo>
                <a:lnTo>
                  <a:pt x="32551" y="3523737"/>
                </a:lnTo>
                <a:lnTo>
                  <a:pt x="18556" y="3475365"/>
                </a:lnTo>
                <a:lnTo>
                  <a:pt x="8357" y="3425498"/>
                </a:lnTo>
                <a:lnTo>
                  <a:pt x="2116" y="3374301"/>
                </a:lnTo>
                <a:lnTo>
                  <a:pt x="0" y="3321939"/>
                </a:lnTo>
                <a:lnTo>
                  <a:pt x="0" y="638429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6394450" y="2502021"/>
            <a:ext cx="761365" cy="716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13335">
              <a:lnSpc>
                <a:spcPts val="1630"/>
              </a:lnSpc>
            </a:pPr>
            <a:r>
              <a:rPr dirty="0" sz="1600" spc="-20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sz="1600">
              <a:latin typeface="Comic Sans MS"/>
              <a:cs typeface="Comic Sans MS"/>
            </a:endParaRPr>
          </a:p>
          <a:p>
            <a:pPr algn="ctr">
              <a:lnSpc>
                <a:spcPts val="3550"/>
              </a:lnSpc>
            </a:pPr>
            <a:r>
              <a:rPr dirty="0" sz="3200">
                <a:latin typeface="Comic Sans MS"/>
                <a:cs typeface="Comic Sans MS"/>
              </a:rPr>
              <a:t>C</a:t>
            </a:r>
            <a:r>
              <a:rPr dirty="0" sz="3200" spc="-5">
                <a:latin typeface="Comic Sans MS"/>
                <a:cs typeface="Comic Sans MS"/>
              </a:rPr>
              <a:t>O</a:t>
            </a:r>
            <a:r>
              <a:rPr dirty="0" baseline="-21164" sz="3150" spc="15">
                <a:latin typeface="Comic Sans MS"/>
                <a:cs typeface="Comic Sans MS"/>
              </a:rPr>
              <a:t>2</a:t>
            </a:r>
            <a:endParaRPr baseline="-21164" sz="3150">
              <a:latin typeface="Comic Sans MS"/>
              <a:cs typeface="Comic Sans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29093" y="3467722"/>
            <a:ext cx="1375410" cy="36957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46355">
              <a:lnSpc>
                <a:spcPct val="100000"/>
              </a:lnSpc>
            </a:pPr>
            <a:r>
              <a:rPr dirty="0" sz="1800" spc="-20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80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dirty="0" sz="1800" spc="5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1800">
                <a:latin typeface="Comic Sans MS"/>
                <a:cs typeface="Comic Sans MS"/>
              </a:rPr>
              <a:t>x</a:t>
            </a:r>
            <a:r>
              <a:rPr dirty="0" sz="1800" spc="-10">
                <a:latin typeface="Comic Sans MS"/>
                <a:cs typeface="Comic Sans MS"/>
              </a:rPr>
              <a:t> </a:t>
            </a:r>
            <a:r>
              <a:rPr dirty="0" sz="1800">
                <a:latin typeface="Comic Sans MS"/>
                <a:cs typeface="Comic Sans MS"/>
              </a:rPr>
              <a:t>2 =</a:t>
            </a:r>
            <a:r>
              <a:rPr dirty="0" sz="1800" spc="5">
                <a:latin typeface="Comic Sans MS"/>
                <a:cs typeface="Comic Sans MS"/>
              </a:rPr>
              <a:t> </a:t>
            </a:r>
            <a:r>
              <a:rPr dirty="0" sz="1800" spc="5" b="1">
                <a:latin typeface="Comic Sans MS"/>
                <a:cs typeface="Comic Sans MS"/>
              </a:rPr>
              <a:t>-</a:t>
            </a:r>
            <a:r>
              <a:rPr dirty="0" sz="1800" b="1">
                <a:latin typeface="Comic Sans MS"/>
                <a:cs typeface="Comic Sans MS"/>
              </a:rPr>
              <a:t>4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024243" y="3181223"/>
            <a:ext cx="149860" cy="224154"/>
          </a:xfrm>
          <a:custGeom>
            <a:avLst/>
            <a:gdLst/>
            <a:ahLst/>
            <a:cxnLst/>
            <a:rect l="l" t="t" r="r" b="b"/>
            <a:pathLst>
              <a:path w="149859" h="224154">
                <a:moveTo>
                  <a:pt x="91299" y="159055"/>
                </a:moveTo>
                <a:lnTo>
                  <a:pt x="67182" y="174371"/>
                </a:lnTo>
                <a:lnTo>
                  <a:pt x="149351" y="223647"/>
                </a:lnTo>
                <a:lnTo>
                  <a:pt x="143953" y="171068"/>
                </a:lnTo>
                <a:lnTo>
                  <a:pt x="98932" y="171068"/>
                </a:lnTo>
                <a:lnTo>
                  <a:pt x="91299" y="159055"/>
                </a:lnTo>
                <a:close/>
              </a:path>
              <a:path w="149859" h="224154">
                <a:moveTo>
                  <a:pt x="115448" y="143718"/>
                </a:moveTo>
                <a:lnTo>
                  <a:pt x="91299" y="159055"/>
                </a:lnTo>
                <a:lnTo>
                  <a:pt x="98932" y="171068"/>
                </a:lnTo>
                <a:lnTo>
                  <a:pt x="123062" y="155701"/>
                </a:lnTo>
                <a:lnTo>
                  <a:pt x="115448" y="143718"/>
                </a:lnTo>
                <a:close/>
              </a:path>
              <a:path w="149859" h="224154">
                <a:moveTo>
                  <a:pt x="139573" y="128397"/>
                </a:moveTo>
                <a:lnTo>
                  <a:pt x="115448" y="143718"/>
                </a:lnTo>
                <a:lnTo>
                  <a:pt x="123062" y="155701"/>
                </a:lnTo>
                <a:lnTo>
                  <a:pt x="98932" y="171068"/>
                </a:lnTo>
                <a:lnTo>
                  <a:pt x="143953" y="171068"/>
                </a:lnTo>
                <a:lnTo>
                  <a:pt x="139573" y="128397"/>
                </a:lnTo>
                <a:close/>
              </a:path>
              <a:path w="149859" h="224154">
                <a:moveTo>
                  <a:pt x="24129" y="0"/>
                </a:moveTo>
                <a:lnTo>
                  <a:pt x="0" y="15366"/>
                </a:lnTo>
                <a:lnTo>
                  <a:pt x="91299" y="159055"/>
                </a:lnTo>
                <a:lnTo>
                  <a:pt x="115448" y="143718"/>
                </a:lnTo>
                <a:lnTo>
                  <a:pt x="24129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974207" y="4192168"/>
            <a:ext cx="1978025" cy="771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6045">
              <a:lnSpc>
                <a:spcPct val="100000"/>
              </a:lnSpc>
            </a:pPr>
            <a:r>
              <a:rPr dirty="0" sz="2000" spc="5">
                <a:latin typeface="Comic Sans MS"/>
                <a:cs typeface="Comic Sans MS"/>
              </a:rPr>
              <a:t>-</a:t>
            </a:r>
            <a:r>
              <a:rPr dirty="0" sz="2000">
                <a:latin typeface="Comic Sans MS"/>
                <a:cs typeface="Comic Sans MS"/>
              </a:rPr>
              <a:t>4 </a:t>
            </a:r>
            <a:r>
              <a:rPr dirty="0" sz="2000" spc="-5">
                <a:latin typeface="Comic Sans MS"/>
                <a:cs typeface="Comic Sans MS"/>
              </a:rPr>
              <a:t>+(C</a:t>
            </a:r>
            <a:r>
              <a:rPr dirty="0" sz="2000">
                <a:latin typeface="Comic Sans MS"/>
                <a:cs typeface="Comic Sans MS"/>
              </a:rPr>
              <a:t>)</a:t>
            </a:r>
            <a:r>
              <a:rPr dirty="0" sz="2000" spc="5">
                <a:latin typeface="Comic Sans MS"/>
                <a:cs typeface="Comic Sans MS"/>
              </a:rPr>
              <a:t> </a:t>
            </a:r>
            <a:r>
              <a:rPr dirty="0" sz="2000">
                <a:latin typeface="Comic Sans MS"/>
                <a:cs typeface="Comic Sans MS"/>
              </a:rPr>
              <a:t>=</a:t>
            </a:r>
            <a:r>
              <a:rPr dirty="0" sz="2000" spc="-5">
                <a:latin typeface="Comic Sans MS"/>
                <a:cs typeface="Comic Sans MS"/>
              </a:rPr>
              <a:t> </a:t>
            </a:r>
            <a:r>
              <a:rPr dirty="0" sz="2000">
                <a:latin typeface="Comic Sans MS"/>
                <a:cs typeface="Comic Sans MS"/>
              </a:rPr>
              <a:t>0</a:t>
            </a:r>
            <a:endParaRPr sz="2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dirty="0" sz="2400" spc="-5">
                <a:latin typeface="Comic Sans MS"/>
                <a:cs typeface="Comic Sans MS"/>
              </a:rPr>
              <a:t>n.ox</a:t>
            </a:r>
            <a:r>
              <a:rPr dirty="0" sz="2400">
                <a:latin typeface="Comic Sans MS"/>
                <a:cs typeface="Comic Sans MS"/>
              </a:rPr>
              <a:t>.</a:t>
            </a:r>
            <a:r>
              <a:rPr dirty="0" sz="2400" spc="5">
                <a:latin typeface="Comic Sans MS"/>
                <a:cs typeface="Comic Sans MS"/>
              </a:rPr>
              <a:t> </a:t>
            </a:r>
            <a:r>
              <a:rPr dirty="0" sz="2400" spc="-10">
                <a:latin typeface="Comic Sans MS"/>
                <a:cs typeface="Comic Sans MS"/>
              </a:rPr>
              <a:t>d</a:t>
            </a:r>
            <a:r>
              <a:rPr dirty="0" sz="2400">
                <a:latin typeface="Comic Sans MS"/>
                <a:cs typeface="Comic Sans MS"/>
              </a:rPr>
              <a:t>i</a:t>
            </a:r>
            <a:r>
              <a:rPr dirty="0" sz="2400" spc="10">
                <a:latin typeface="Comic Sans MS"/>
                <a:cs typeface="Comic Sans MS"/>
              </a:rPr>
              <a:t> </a:t>
            </a:r>
            <a:r>
              <a:rPr dirty="0" sz="2400" spc="-15">
                <a:latin typeface="Comic Sans MS"/>
                <a:cs typeface="Comic Sans MS"/>
              </a:rPr>
              <a:t>C</a:t>
            </a:r>
            <a:r>
              <a:rPr dirty="0" sz="2400">
                <a:latin typeface="Comic Sans MS"/>
                <a:cs typeface="Comic Sans MS"/>
              </a:rPr>
              <a:t> =</a:t>
            </a:r>
            <a:r>
              <a:rPr dirty="0" sz="2400" spc="-5">
                <a:latin typeface="Comic Sans MS"/>
                <a:cs typeface="Comic Sans MS"/>
              </a:rPr>
              <a:t> </a:t>
            </a:r>
            <a:r>
              <a:rPr dirty="0" sz="2400" spc="-5">
                <a:solidFill>
                  <a:srgbClr val="FF0000"/>
                </a:solidFill>
                <a:latin typeface="Comic Sans MS"/>
                <a:cs typeface="Comic Sans MS"/>
              </a:rPr>
              <a:t>+4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308342" y="5506084"/>
            <a:ext cx="396240" cy="3810"/>
          </a:xfrm>
          <a:custGeom>
            <a:avLst/>
            <a:gdLst/>
            <a:ahLst/>
            <a:cxnLst/>
            <a:rect l="l" t="t" r="r" b="b"/>
            <a:pathLst>
              <a:path w="396240" h="3810">
                <a:moveTo>
                  <a:pt x="0" y="3428"/>
                </a:moveTo>
                <a:lnTo>
                  <a:pt x="3959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308342" y="5613717"/>
            <a:ext cx="396240" cy="3810"/>
          </a:xfrm>
          <a:custGeom>
            <a:avLst/>
            <a:gdLst/>
            <a:ahLst/>
            <a:cxnLst/>
            <a:rect l="l" t="t" r="r" b="b"/>
            <a:pathLst>
              <a:path w="396240" h="3810">
                <a:moveTo>
                  <a:pt x="0" y="3429"/>
                </a:moveTo>
                <a:lnTo>
                  <a:pt x="3959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552310" y="5506084"/>
            <a:ext cx="396240" cy="3810"/>
          </a:xfrm>
          <a:custGeom>
            <a:avLst/>
            <a:gdLst/>
            <a:ahLst/>
            <a:cxnLst/>
            <a:rect l="l" t="t" r="r" b="b"/>
            <a:pathLst>
              <a:path w="396240" h="3810">
                <a:moveTo>
                  <a:pt x="0" y="3428"/>
                </a:moveTo>
                <a:lnTo>
                  <a:pt x="395986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552310" y="5613704"/>
            <a:ext cx="396240" cy="3810"/>
          </a:xfrm>
          <a:custGeom>
            <a:avLst/>
            <a:gdLst/>
            <a:ahLst/>
            <a:cxnLst/>
            <a:rect l="l" t="t" r="r" b="b"/>
            <a:pathLst>
              <a:path w="396240" h="3810">
                <a:moveTo>
                  <a:pt x="0" y="3428"/>
                </a:moveTo>
                <a:lnTo>
                  <a:pt x="395986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7019925" y="5383081"/>
            <a:ext cx="1046480" cy="382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49300" algn="l"/>
              </a:tabLst>
            </a:pPr>
            <a:r>
              <a:rPr dirty="0" sz="2800" spc="-20">
                <a:latin typeface="Comic Sans MS"/>
                <a:cs typeface="Comic Sans MS"/>
              </a:rPr>
              <a:t>C</a:t>
            </a:r>
            <a:r>
              <a:rPr dirty="0" sz="2800" spc="-20">
                <a:latin typeface="Comic Sans MS"/>
                <a:cs typeface="Comic Sans MS"/>
              </a:rPr>
              <a:t>	</a:t>
            </a:r>
            <a:r>
              <a:rPr dirty="0" sz="2800" spc="-25"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7520" y="5656488"/>
            <a:ext cx="4878070" cy="890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100000"/>
              </a:lnSpc>
            </a:pPr>
            <a:r>
              <a:rPr dirty="0" sz="2000">
                <a:solidFill>
                  <a:srgbClr val="FF3300"/>
                </a:solidFill>
                <a:latin typeface="Wingdings"/>
                <a:cs typeface="Wingdings"/>
              </a:rPr>
              <a:t></a:t>
            </a:r>
            <a:r>
              <a:rPr dirty="0" sz="200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dirty="0" sz="2000" spc="12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una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lecola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somma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tu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40">
                <a:latin typeface="Franklin Gothic Book"/>
                <a:cs typeface="Franklin Gothic Book"/>
              </a:rPr>
              <a:t>ev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ss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 </a:t>
            </a:r>
            <a:r>
              <a:rPr dirty="0" sz="2000" spc="-5">
                <a:latin typeface="Franklin Gothic Book"/>
                <a:cs typeface="Franklin Gothic Book"/>
              </a:rPr>
              <a:t>0</a:t>
            </a:r>
            <a:r>
              <a:rPr dirty="0" sz="2000">
                <a:latin typeface="Franklin Gothic Book"/>
                <a:cs typeface="Franklin Gothic Book"/>
              </a:rPr>
              <a:t>, neg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35">
                <a:latin typeface="Franklin Gothic Book"/>
                <a:cs typeface="Franklin Gothic Book"/>
              </a:rPr>
              <a:t>e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508618" y="6595120"/>
            <a:ext cx="8572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6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03696" y="5366012"/>
            <a:ext cx="30924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24066" y="1487177"/>
            <a:ext cx="80645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i="1">
                <a:latin typeface="Franklin Gothic Book"/>
                <a:cs typeface="Franklin Gothic Book"/>
              </a:rPr>
              <a:t>ese</a:t>
            </a:r>
            <a:r>
              <a:rPr dirty="0" sz="2000" spc="-30" i="1">
                <a:latin typeface="Franklin Gothic Book"/>
                <a:cs typeface="Franklin Gothic Book"/>
              </a:rPr>
              <a:t>m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i="1">
                <a:latin typeface="Franklin Gothic Book"/>
                <a:cs typeface="Franklin Gothic Book"/>
              </a:rPr>
              <a:t>i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163" y="1526397"/>
            <a:ext cx="4283075" cy="5861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19100" indent="-40640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419734" algn="l"/>
              </a:tabLst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elementi</a:t>
            </a:r>
            <a:endParaRPr sz="2000">
              <a:latin typeface="Franklin Gothic Book"/>
              <a:cs typeface="Franklin Gothic Book"/>
            </a:endParaRPr>
          </a:p>
          <a:p>
            <a:pPr marL="3556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nel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ement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 0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671" y="2711180"/>
            <a:ext cx="3743325" cy="585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27100" marR="5080" indent="-91440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482600" algn="l"/>
              </a:tabLst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-5" b="1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5" b="1">
                <a:latin typeface="Franklin Gothic Book"/>
                <a:cs typeface="Franklin Gothic Book"/>
              </a:rPr>
              <a:t>-</a:t>
            </a:r>
            <a:r>
              <a:rPr dirty="0" sz="2000" b="1">
                <a:latin typeface="Franklin Gothic Book"/>
                <a:cs typeface="Franklin Gothic Book"/>
              </a:rPr>
              <a:t>2</a:t>
            </a:r>
            <a:r>
              <a:rPr dirty="0" sz="2000" b="1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(ecce</a:t>
            </a:r>
            <a:r>
              <a:rPr dirty="0" sz="2000" spc="10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ione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>
                <a:latin typeface="Franklin Gothic Book"/>
                <a:cs typeface="Franklin Gothic Book"/>
              </a:rPr>
              <a:t>i =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-1)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500" y="3738102"/>
            <a:ext cx="3732529" cy="585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27100" marR="5080" indent="-91440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419734" algn="l"/>
              </a:tabLst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 di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H </a:t>
            </a:r>
            <a:r>
              <a:rPr dirty="0" sz="2000">
                <a:latin typeface="Franklin Gothic Book"/>
                <a:cs typeface="Franklin Gothic Book"/>
              </a:rPr>
              <a:t>nei 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+</a:t>
            </a:r>
            <a:r>
              <a:rPr dirty="0" sz="2000" b="1">
                <a:latin typeface="Franklin Gothic Book"/>
                <a:cs typeface="Franklin Gothic Book"/>
              </a:rPr>
              <a:t>1</a:t>
            </a:r>
            <a:r>
              <a:rPr dirty="0" sz="2000" b="1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(ecce</a:t>
            </a:r>
            <a:r>
              <a:rPr dirty="0" sz="2000" spc="10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ione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idr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-1)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2463" y="306349"/>
            <a:ext cx="3924300" cy="584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Alcuni</a:t>
            </a:r>
            <a:r>
              <a:rPr dirty="0" sz="2000" spc="-15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‘</a:t>
            </a:r>
            <a:r>
              <a:rPr dirty="0" sz="2000" spc="5" b="1">
                <a:solidFill>
                  <a:srgbClr val="C00000"/>
                </a:solidFill>
                <a:latin typeface="Comic Sans MS"/>
                <a:cs typeface="Comic Sans MS"/>
              </a:rPr>
              <a:t>t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rucchi’</a:t>
            </a:r>
            <a:r>
              <a:rPr dirty="0" sz="2000" spc="-50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p</a:t>
            </a:r>
            <a:r>
              <a:rPr dirty="0" sz="2000" spc="-10" b="1">
                <a:solidFill>
                  <a:srgbClr val="C00000"/>
                </a:solidFill>
                <a:latin typeface="Comic Sans MS"/>
                <a:cs typeface="Comic Sans MS"/>
              </a:rPr>
              <a:t>e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r</a:t>
            </a:r>
            <a:r>
              <a:rPr dirty="0" sz="2000" spc="-10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dete</a:t>
            </a:r>
            <a:r>
              <a:rPr dirty="0" sz="2000" spc="-10" b="1">
                <a:solidFill>
                  <a:srgbClr val="C00000"/>
                </a:solidFill>
                <a:latin typeface="Comic Sans MS"/>
                <a:cs typeface="Comic Sans MS"/>
              </a:rPr>
              <a:t>r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minare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spc="-5" b="1">
                <a:solidFill>
                  <a:srgbClr val="C00000"/>
                </a:solidFill>
                <a:latin typeface="Comic Sans MS"/>
                <a:cs typeface="Comic Sans MS"/>
              </a:rPr>
              <a:t>i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l </a:t>
            </a:r>
            <a:r>
              <a:rPr dirty="0" sz="2000" spc="-5" b="1">
                <a:solidFill>
                  <a:srgbClr val="C00000"/>
                </a:solidFill>
                <a:latin typeface="Comic Sans MS"/>
                <a:cs typeface="Comic Sans MS"/>
              </a:rPr>
              <a:t>n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.</a:t>
            </a:r>
            <a:r>
              <a:rPr dirty="0" sz="2000" spc="-10" b="1">
                <a:solidFill>
                  <a:srgbClr val="C00000"/>
                </a:solidFill>
                <a:latin typeface="Comic Sans MS"/>
                <a:cs typeface="Comic Sans MS"/>
              </a:rPr>
              <a:t> d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i</a:t>
            </a:r>
            <a:r>
              <a:rPr dirty="0" sz="2000" spc="-15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ossidazione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00" y="4667996"/>
            <a:ext cx="4170045" cy="585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355600" algn="l"/>
              </a:tabLst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no 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omico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ugu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076063" y="2171573"/>
            <a:ext cx="3830954" cy="3960495"/>
          </a:xfrm>
          <a:custGeom>
            <a:avLst/>
            <a:gdLst/>
            <a:ahLst/>
            <a:cxnLst/>
            <a:rect l="l" t="t" r="r" b="b"/>
            <a:pathLst>
              <a:path w="3830954" h="3960495">
                <a:moveTo>
                  <a:pt x="0" y="638428"/>
                </a:moveTo>
                <a:lnTo>
                  <a:pt x="2116" y="586073"/>
                </a:lnTo>
                <a:lnTo>
                  <a:pt x="8357" y="534882"/>
                </a:lnTo>
                <a:lnTo>
                  <a:pt x="18556" y="485020"/>
                </a:lnTo>
                <a:lnTo>
                  <a:pt x="32551" y="436652"/>
                </a:lnTo>
                <a:lnTo>
                  <a:pt x="50176" y="389941"/>
                </a:lnTo>
                <a:lnTo>
                  <a:pt x="71268" y="345052"/>
                </a:lnTo>
                <a:lnTo>
                  <a:pt x="95661" y="302150"/>
                </a:lnTo>
                <a:lnTo>
                  <a:pt x="123192" y="261399"/>
                </a:lnTo>
                <a:lnTo>
                  <a:pt x="153695" y="222963"/>
                </a:lnTo>
                <a:lnTo>
                  <a:pt x="187007" y="187007"/>
                </a:lnTo>
                <a:lnTo>
                  <a:pt x="222963" y="153695"/>
                </a:lnTo>
                <a:lnTo>
                  <a:pt x="261399" y="123192"/>
                </a:lnTo>
                <a:lnTo>
                  <a:pt x="302150" y="95661"/>
                </a:lnTo>
                <a:lnTo>
                  <a:pt x="345052" y="71268"/>
                </a:lnTo>
                <a:lnTo>
                  <a:pt x="389941" y="50176"/>
                </a:lnTo>
                <a:lnTo>
                  <a:pt x="436652" y="32551"/>
                </a:lnTo>
                <a:lnTo>
                  <a:pt x="485020" y="18556"/>
                </a:lnTo>
                <a:lnTo>
                  <a:pt x="534882" y="8357"/>
                </a:lnTo>
                <a:lnTo>
                  <a:pt x="586073" y="2116"/>
                </a:lnTo>
                <a:lnTo>
                  <a:pt x="638428" y="0"/>
                </a:lnTo>
                <a:lnTo>
                  <a:pt x="3192398" y="0"/>
                </a:lnTo>
                <a:lnTo>
                  <a:pt x="3244754" y="2116"/>
                </a:lnTo>
                <a:lnTo>
                  <a:pt x="3295945" y="8357"/>
                </a:lnTo>
                <a:lnTo>
                  <a:pt x="3345807" y="18556"/>
                </a:lnTo>
                <a:lnTo>
                  <a:pt x="3394175" y="32551"/>
                </a:lnTo>
                <a:lnTo>
                  <a:pt x="3440886" y="50176"/>
                </a:lnTo>
                <a:lnTo>
                  <a:pt x="3485775" y="71268"/>
                </a:lnTo>
                <a:lnTo>
                  <a:pt x="3528677" y="95661"/>
                </a:lnTo>
                <a:lnTo>
                  <a:pt x="3569428" y="123192"/>
                </a:lnTo>
                <a:lnTo>
                  <a:pt x="3607864" y="153695"/>
                </a:lnTo>
                <a:lnTo>
                  <a:pt x="3643820" y="187007"/>
                </a:lnTo>
                <a:lnTo>
                  <a:pt x="3677132" y="222963"/>
                </a:lnTo>
                <a:lnTo>
                  <a:pt x="3707635" y="261399"/>
                </a:lnTo>
                <a:lnTo>
                  <a:pt x="3735166" y="302150"/>
                </a:lnTo>
                <a:lnTo>
                  <a:pt x="3759559" y="345052"/>
                </a:lnTo>
                <a:lnTo>
                  <a:pt x="3780651" y="389941"/>
                </a:lnTo>
                <a:lnTo>
                  <a:pt x="3798276" y="436652"/>
                </a:lnTo>
                <a:lnTo>
                  <a:pt x="3812271" y="485020"/>
                </a:lnTo>
                <a:lnTo>
                  <a:pt x="3822470" y="534882"/>
                </a:lnTo>
                <a:lnTo>
                  <a:pt x="3828711" y="586073"/>
                </a:lnTo>
                <a:lnTo>
                  <a:pt x="3830828" y="638428"/>
                </a:lnTo>
                <a:lnTo>
                  <a:pt x="3830828" y="3321939"/>
                </a:lnTo>
                <a:lnTo>
                  <a:pt x="3828711" y="3374301"/>
                </a:lnTo>
                <a:lnTo>
                  <a:pt x="3822470" y="3425498"/>
                </a:lnTo>
                <a:lnTo>
                  <a:pt x="3812271" y="3475365"/>
                </a:lnTo>
                <a:lnTo>
                  <a:pt x="3798276" y="3523739"/>
                </a:lnTo>
                <a:lnTo>
                  <a:pt x="3780651" y="3570453"/>
                </a:lnTo>
                <a:lnTo>
                  <a:pt x="3759559" y="3615345"/>
                </a:lnTo>
                <a:lnTo>
                  <a:pt x="3735166" y="3658250"/>
                </a:lnTo>
                <a:lnTo>
                  <a:pt x="3707635" y="3699003"/>
                </a:lnTo>
                <a:lnTo>
                  <a:pt x="3677132" y="3737441"/>
                </a:lnTo>
                <a:lnTo>
                  <a:pt x="3643820" y="3773398"/>
                </a:lnTo>
                <a:lnTo>
                  <a:pt x="3607864" y="3806711"/>
                </a:lnTo>
                <a:lnTo>
                  <a:pt x="3569428" y="3837215"/>
                </a:lnTo>
                <a:lnTo>
                  <a:pt x="3528677" y="3864745"/>
                </a:lnTo>
                <a:lnTo>
                  <a:pt x="3485775" y="3889139"/>
                </a:lnTo>
                <a:lnTo>
                  <a:pt x="3440886" y="3910230"/>
                </a:lnTo>
                <a:lnTo>
                  <a:pt x="3394175" y="3927855"/>
                </a:lnTo>
                <a:lnTo>
                  <a:pt x="3345807" y="3941849"/>
                </a:lnTo>
                <a:lnTo>
                  <a:pt x="3295945" y="3952049"/>
                </a:lnTo>
                <a:lnTo>
                  <a:pt x="3244754" y="3958289"/>
                </a:lnTo>
                <a:lnTo>
                  <a:pt x="3192398" y="3960406"/>
                </a:lnTo>
                <a:lnTo>
                  <a:pt x="638428" y="3960406"/>
                </a:lnTo>
                <a:lnTo>
                  <a:pt x="586073" y="3958289"/>
                </a:lnTo>
                <a:lnTo>
                  <a:pt x="534882" y="3952049"/>
                </a:lnTo>
                <a:lnTo>
                  <a:pt x="485020" y="3941849"/>
                </a:lnTo>
                <a:lnTo>
                  <a:pt x="436652" y="3927855"/>
                </a:lnTo>
                <a:lnTo>
                  <a:pt x="389941" y="3910230"/>
                </a:lnTo>
                <a:lnTo>
                  <a:pt x="345052" y="3889139"/>
                </a:lnTo>
                <a:lnTo>
                  <a:pt x="302150" y="3864745"/>
                </a:lnTo>
                <a:lnTo>
                  <a:pt x="261399" y="3837215"/>
                </a:lnTo>
                <a:lnTo>
                  <a:pt x="222963" y="3806711"/>
                </a:lnTo>
                <a:lnTo>
                  <a:pt x="187007" y="3773398"/>
                </a:lnTo>
                <a:lnTo>
                  <a:pt x="153695" y="3737441"/>
                </a:lnTo>
                <a:lnTo>
                  <a:pt x="123192" y="3699003"/>
                </a:lnTo>
                <a:lnTo>
                  <a:pt x="95661" y="3658250"/>
                </a:lnTo>
                <a:lnTo>
                  <a:pt x="71268" y="3615345"/>
                </a:lnTo>
                <a:lnTo>
                  <a:pt x="50176" y="3570453"/>
                </a:lnTo>
                <a:lnTo>
                  <a:pt x="32551" y="3523739"/>
                </a:lnTo>
                <a:lnTo>
                  <a:pt x="18556" y="3475365"/>
                </a:lnTo>
                <a:lnTo>
                  <a:pt x="8357" y="3425498"/>
                </a:lnTo>
                <a:lnTo>
                  <a:pt x="2116" y="3374301"/>
                </a:lnTo>
                <a:lnTo>
                  <a:pt x="0" y="3321939"/>
                </a:lnTo>
                <a:lnTo>
                  <a:pt x="0" y="638428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6523990" y="2772945"/>
            <a:ext cx="1276350" cy="504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 spc="-5">
                <a:latin typeface="Comic Sans MS"/>
                <a:cs typeface="Comic Sans MS"/>
              </a:rPr>
              <a:t>H</a:t>
            </a:r>
            <a:r>
              <a:rPr dirty="0" baseline="-21164" sz="3150" spc="15">
                <a:latin typeface="Comic Sans MS"/>
                <a:cs typeface="Comic Sans MS"/>
              </a:rPr>
              <a:t>2</a:t>
            </a:r>
            <a:r>
              <a:rPr dirty="0" sz="3200" spc="-5">
                <a:latin typeface="Comic Sans MS"/>
                <a:cs typeface="Comic Sans MS"/>
              </a:rPr>
              <a:t>SO</a:t>
            </a:r>
            <a:r>
              <a:rPr dirty="0" baseline="-21164" sz="3150" spc="15">
                <a:latin typeface="Comic Sans MS"/>
                <a:cs typeface="Comic Sans MS"/>
              </a:rPr>
              <a:t>4</a:t>
            </a:r>
            <a:endParaRPr baseline="-21164" sz="3150">
              <a:latin typeface="Comic Sans MS"/>
              <a:cs typeface="Comic Sans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42023" y="2526265"/>
            <a:ext cx="102743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06450" algn="l"/>
              </a:tabLst>
            </a:pP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+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dirty="0" sz="160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13729" y="3536556"/>
            <a:ext cx="3048635" cy="36957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46355">
              <a:lnSpc>
                <a:spcPct val="100000"/>
              </a:lnSpc>
              <a:tabLst>
                <a:tab pos="1719580" algn="l"/>
              </a:tabLst>
            </a:pPr>
            <a:r>
              <a:rPr dirty="0" sz="1800" spc="-5">
                <a:solidFill>
                  <a:srgbClr val="FF0000"/>
                </a:solidFill>
                <a:latin typeface="Comic Sans MS"/>
                <a:cs typeface="Comic Sans MS"/>
              </a:rPr>
              <a:t>+</a:t>
            </a:r>
            <a:r>
              <a:rPr dirty="0" sz="180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dirty="0" sz="1800" spc="-5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1800">
                <a:latin typeface="Comic Sans MS"/>
                <a:cs typeface="Comic Sans MS"/>
              </a:rPr>
              <a:t>x 2</a:t>
            </a:r>
            <a:r>
              <a:rPr dirty="0" sz="1800" spc="-10">
                <a:latin typeface="Comic Sans MS"/>
                <a:cs typeface="Comic Sans MS"/>
              </a:rPr>
              <a:t> </a:t>
            </a:r>
            <a:r>
              <a:rPr dirty="0" sz="1800">
                <a:latin typeface="Comic Sans MS"/>
                <a:cs typeface="Comic Sans MS"/>
              </a:rPr>
              <a:t>= </a:t>
            </a:r>
            <a:r>
              <a:rPr dirty="0" sz="1800" spc="5" b="1">
                <a:latin typeface="Comic Sans MS"/>
                <a:cs typeface="Comic Sans MS"/>
              </a:rPr>
              <a:t>+</a:t>
            </a:r>
            <a:r>
              <a:rPr dirty="0" sz="1800" b="1">
                <a:latin typeface="Comic Sans MS"/>
                <a:cs typeface="Comic Sans MS"/>
              </a:rPr>
              <a:t>2	</a:t>
            </a:r>
            <a:r>
              <a:rPr dirty="0" sz="1800" spc="-20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80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dirty="0" sz="1800" spc="5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1800">
                <a:latin typeface="Comic Sans MS"/>
                <a:cs typeface="Comic Sans MS"/>
              </a:rPr>
              <a:t>x</a:t>
            </a:r>
            <a:r>
              <a:rPr dirty="0" sz="1800" spc="-10">
                <a:latin typeface="Comic Sans MS"/>
                <a:cs typeface="Comic Sans MS"/>
              </a:rPr>
              <a:t> </a:t>
            </a:r>
            <a:r>
              <a:rPr dirty="0" sz="1800">
                <a:latin typeface="Comic Sans MS"/>
                <a:cs typeface="Comic Sans MS"/>
              </a:rPr>
              <a:t>4 = </a:t>
            </a:r>
            <a:r>
              <a:rPr dirty="0" sz="1800" spc="5" b="1">
                <a:latin typeface="Comic Sans MS"/>
                <a:cs typeface="Comic Sans MS"/>
              </a:rPr>
              <a:t>-</a:t>
            </a:r>
            <a:r>
              <a:rPr dirty="0" sz="1800" b="1">
                <a:latin typeface="Comic Sans MS"/>
                <a:cs typeface="Comic Sans MS"/>
              </a:rPr>
              <a:t>8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489063" y="3214877"/>
            <a:ext cx="149860" cy="224154"/>
          </a:xfrm>
          <a:custGeom>
            <a:avLst/>
            <a:gdLst/>
            <a:ahLst/>
            <a:cxnLst/>
            <a:rect l="l" t="t" r="r" b="b"/>
            <a:pathLst>
              <a:path w="149859" h="224154">
                <a:moveTo>
                  <a:pt x="91287" y="159035"/>
                </a:moveTo>
                <a:lnTo>
                  <a:pt x="67182" y="174371"/>
                </a:lnTo>
                <a:lnTo>
                  <a:pt x="149351" y="223774"/>
                </a:lnTo>
                <a:lnTo>
                  <a:pt x="143877" y="171069"/>
                </a:lnTo>
                <a:lnTo>
                  <a:pt x="98932" y="171069"/>
                </a:lnTo>
                <a:lnTo>
                  <a:pt x="91287" y="159035"/>
                </a:lnTo>
                <a:close/>
              </a:path>
              <a:path w="149859" h="224154">
                <a:moveTo>
                  <a:pt x="115364" y="143718"/>
                </a:moveTo>
                <a:lnTo>
                  <a:pt x="91287" y="159035"/>
                </a:lnTo>
                <a:lnTo>
                  <a:pt x="98932" y="171069"/>
                </a:lnTo>
                <a:lnTo>
                  <a:pt x="123062" y="155829"/>
                </a:lnTo>
                <a:lnTo>
                  <a:pt x="115364" y="143718"/>
                </a:lnTo>
                <a:close/>
              </a:path>
              <a:path w="149859" h="224154">
                <a:moveTo>
                  <a:pt x="139445" y="128397"/>
                </a:moveTo>
                <a:lnTo>
                  <a:pt x="115364" y="143718"/>
                </a:lnTo>
                <a:lnTo>
                  <a:pt x="123062" y="155829"/>
                </a:lnTo>
                <a:lnTo>
                  <a:pt x="98932" y="171069"/>
                </a:lnTo>
                <a:lnTo>
                  <a:pt x="143877" y="171069"/>
                </a:lnTo>
                <a:lnTo>
                  <a:pt x="139445" y="128397"/>
                </a:lnTo>
                <a:close/>
              </a:path>
              <a:path w="149859" h="224154">
                <a:moveTo>
                  <a:pt x="24002" y="0"/>
                </a:moveTo>
                <a:lnTo>
                  <a:pt x="0" y="15367"/>
                </a:lnTo>
                <a:lnTo>
                  <a:pt x="91287" y="159035"/>
                </a:lnTo>
                <a:lnTo>
                  <a:pt x="115364" y="143718"/>
                </a:lnTo>
                <a:lnTo>
                  <a:pt x="24002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472301" y="3214623"/>
            <a:ext cx="151765" cy="216535"/>
          </a:xfrm>
          <a:custGeom>
            <a:avLst/>
            <a:gdLst/>
            <a:ahLst/>
            <a:cxnLst/>
            <a:rect l="l" t="t" r="r" b="b"/>
            <a:pathLst>
              <a:path w="151765" h="216535">
                <a:moveTo>
                  <a:pt x="12064" y="121285"/>
                </a:moveTo>
                <a:lnTo>
                  <a:pt x="0" y="216408"/>
                </a:lnTo>
                <a:lnTo>
                  <a:pt x="83312" y="169037"/>
                </a:lnTo>
                <a:lnTo>
                  <a:pt x="77248" y="164973"/>
                </a:lnTo>
                <a:lnTo>
                  <a:pt x="51689" y="164973"/>
                </a:lnTo>
                <a:lnTo>
                  <a:pt x="27939" y="149098"/>
                </a:lnTo>
                <a:lnTo>
                  <a:pt x="35869" y="137239"/>
                </a:lnTo>
                <a:lnTo>
                  <a:pt x="12064" y="121285"/>
                </a:lnTo>
                <a:close/>
              </a:path>
              <a:path w="151765" h="216535">
                <a:moveTo>
                  <a:pt x="35869" y="137239"/>
                </a:moveTo>
                <a:lnTo>
                  <a:pt x="27939" y="149098"/>
                </a:lnTo>
                <a:lnTo>
                  <a:pt x="51689" y="164973"/>
                </a:lnTo>
                <a:lnTo>
                  <a:pt x="59598" y="153143"/>
                </a:lnTo>
                <a:lnTo>
                  <a:pt x="35869" y="137239"/>
                </a:lnTo>
                <a:close/>
              </a:path>
              <a:path w="151765" h="216535">
                <a:moveTo>
                  <a:pt x="59598" y="153143"/>
                </a:moveTo>
                <a:lnTo>
                  <a:pt x="51689" y="164973"/>
                </a:lnTo>
                <a:lnTo>
                  <a:pt x="77248" y="164973"/>
                </a:lnTo>
                <a:lnTo>
                  <a:pt x="59598" y="153143"/>
                </a:lnTo>
                <a:close/>
              </a:path>
              <a:path w="151765" h="216535">
                <a:moveTo>
                  <a:pt x="127634" y="0"/>
                </a:moveTo>
                <a:lnTo>
                  <a:pt x="35869" y="137239"/>
                </a:lnTo>
                <a:lnTo>
                  <a:pt x="59598" y="153143"/>
                </a:lnTo>
                <a:lnTo>
                  <a:pt x="151383" y="15875"/>
                </a:lnTo>
                <a:lnTo>
                  <a:pt x="127634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071108" y="4189119"/>
            <a:ext cx="2284730" cy="1520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03200">
              <a:lnSpc>
                <a:spcPct val="100000"/>
              </a:lnSpc>
            </a:pPr>
            <a:r>
              <a:rPr dirty="0" sz="2000" spc="-5">
                <a:latin typeface="Comic Sans MS"/>
                <a:cs typeface="Comic Sans MS"/>
              </a:rPr>
              <a:t>+</a:t>
            </a:r>
            <a:r>
              <a:rPr dirty="0" sz="2000">
                <a:latin typeface="Comic Sans MS"/>
                <a:cs typeface="Comic Sans MS"/>
              </a:rPr>
              <a:t>2 </a:t>
            </a:r>
            <a:r>
              <a:rPr dirty="0" sz="2000" spc="5">
                <a:latin typeface="Comic Sans MS"/>
                <a:cs typeface="Comic Sans MS"/>
              </a:rPr>
              <a:t>-</a:t>
            </a:r>
            <a:r>
              <a:rPr dirty="0" sz="2000">
                <a:latin typeface="Comic Sans MS"/>
                <a:cs typeface="Comic Sans MS"/>
              </a:rPr>
              <a:t>8 </a:t>
            </a:r>
            <a:r>
              <a:rPr dirty="0" sz="2000" spc="-5">
                <a:latin typeface="Comic Sans MS"/>
                <a:cs typeface="Comic Sans MS"/>
              </a:rPr>
              <a:t>+(S</a:t>
            </a:r>
            <a:r>
              <a:rPr dirty="0" sz="2000">
                <a:latin typeface="Comic Sans MS"/>
                <a:cs typeface="Comic Sans MS"/>
              </a:rPr>
              <a:t>)</a:t>
            </a:r>
            <a:r>
              <a:rPr dirty="0" sz="2000" spc="15">
                <a:latin typeface="Comic Sans MS"/>
                <a:cs typeface="Comic Sans MS"/>
              </a:rPr>
              <a:t> </a:t>
            </a:r>
            <a:r>
              <a:rPr dirty="0" sz="2000">
                <a:latin typeface="Comic Sans MS"/>
                <a:cs typeface="Comic Sans MS"/>
              </a:rPr>
              <a:t>= 0</a:t>
            </a:r>
            <a:endParaRPr sz="2000">
              <a:latin typeface="Comic Sans MS"/>
              <a:cs typeface="Comic Sans MS"/>
            </a:endParaRPr>
          </a:p>
          <a:p>
            <a:pPr algn="ctr" marR="75565">
              <a:lnSpc>
                <a:spcPct val="100000"/>
              </a:lnSpc>
              <a:spcBef>
                <a:spcPts val="875"/>
              </a:spcBef>
            </a:pPr>
            <a:r>
              <a:rPr dirty="0" sz="2400" spc="-5">
                <a:latin typeface="Comic Sans MS"/>
                <a:cs typeface="Comic Sans MS"/>
              </a:rPr>
              <a:t>n.ox</a:t>
            </a:r>
            <a:r>
              <a:rPr dirty="0" sz="2400">
                <a:latin typeface="Comic Sans MS"/>
                <a:cs typeface="Comic Sans MS"/>
              </a:rPr>
              <a:t>.</a:t>
            </a:r>
            <a:r>
              <a:rPr dirty="0" sz="2400" spc="5">
                <a:latin typeface="Comic Sans MS"/>
                <a:cs typeface="Comic Sans MS"/>
              </a:rPr>
              <a:t> </a:t>
            </a:r>
            <a:r>
              <a:rPr dirty="0" sz="2400" spc="-10">
                <a:latin typeface="Comic Sans MS"/>
                <a:cs typeface="Comic Sans MS"/>
              </a:rPr>
              <a:t>d</a:t>
            </a:r>
            <a:r>
              <a:rPr dirty="0" sz="2400">
                <a:latin typeface="Comic Sans MS"/>
                <a:cs typeface="Comic Sans MS"/>
              </a:rPr>
              <a:t>i</a:t>
            </a:r>
            <a:r>
              <a:rPr dirty="0" sz="2400" spc="10">
                <a:latin typeface="Comic Sans MS"/>
                <a:cs typeface="Comic Sans MS"/>
              </a:rPr>
              <a:t> </a:t>
            </a:r>
            <a:r>
              <a:rPr dirty="0" sz="2400">
                <a:latin typeface="Comic Sans MS"/>
                <a:cs typeface="Comic Sans MS"/>
              </a:rPr>
              <a:t>S</a:t>
            </a:r>
            <a:r>
              <a:rPr dirty="0" sz="2400" spc="-5">
                <a:latin typeface="Comic Sans MS"/>
                <a:cs typeface="Comic Sans MS"/>
              </a:rPr>
              <a:t> </a:t>
            </a:r>
            <a:r>
              <a:rPr dirty="0" sz="2400">
                <a:latin typeface="Comic Sans MS"/>
                <a:cs typeface="Comic Sans MS"/>
              </a:rPr>
              <a:t>=</a:t>
            </a:r>
            <a:r>
              <a:rPr dirty="0" sz="2400" spc="-15">
                <a:latin typeface="Comic Sans MS"/>
                <a:cs typeface="Comic Sans MS"/>
              </a:rPr>
              <a:t> </a:t>
            </a:r>
            <a:r>
              <a:rPr dirty="0" sz="2400" spc="-5">
                <a:solidFill>
                  <a:srgbClr val="FF0000"/>
                </a:solidFill>
                <a:latin typeface="Comic Sans MS"/>
                <a:cs typeface="Comic Sans MS"/>
              </a:rPr>
              <a:t>+6</a:t>
            </a:r>
            <a:endParaRPr sz="2400">
              <a:latin typeface="Comic Sans MS"/>
              <a:cs typeface="Comic Sans MS"/>
            </a:endParaRPr>
          </a:p>
          <a:p>
            <a:pPr algn="ctr" marR="6985">
              <a:lnSpc>
                <a:spcPct val="100000"/>
              </a:lnSpc>
              <a:spcBef>
                <a:spcPts val="250"/>
              </a:spcBef>
            </a:pPr>
            <a:r>
              <a:rPr dirty="0" sz="2000">
                <a:latin typeface="Comic Sans MS"/>
                <a:cs typeface="Comic Sans MS"/>
              </a:rPr>
              <a:t>O</a:t>
            </a:r>
            <a:endParaRPr sz="20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955"/>
              </a:spcBef>
              <a:tabLst>
                <a:tab pos="461009" algn="l"/>
                <a:tab pos="1007744" algn="l"/>
                <a:tab pos="1486535" algn="l"/>
                <a:tab pos="2063114" algn="l"/>
              </a:tabLst>
            </a:pPr>
            <a:r>
              <a:rPr dirty="0" baseline="1388" sz="3000">
                <a:latin typeface="Comic Sans MS"/>
                <a:cs typeface="Comic Sans MS"/>
              </a:rPr>
              <a:t>H	</a:t>
            </a:r>
            <a:r>
              <a:rPr dirty="0" sz="2000">
                <a:latin typeface="Comic Sans MS"/>
                <a:cs typeface="Comic Sans MS"/>
              </a:rPr>
              <a:t>O	</a:t>
            </a:r>
            <a:r>
              <a:rPr dirty="0" baseline="2777" sz="3000">
                <a:latin typeface="Comic Sans MS"/>
                <a:cs typeface="Comic Sans MS"/>
              </a:rPr>
              <a:t>S	</a:t>
            </a:r>
            <a:r>
              <a:rPr dirty="0" baseline="1388" sz="3000">
                <a:latin typeface="Comic Sans MS"/>
                <a:cs typeface="Comic Sans MS"/>
              </a:rPr>
              <a:t>O	</a:t>
            </a:r>
            <a:r>
              <a:rPr dirty="0" baseline="2777" sz="3000">
                <a:latin typeface="Comic Sans MS"/>
                <a:cs typeface="Comic Sans MS"/>
              </a:rPr>
              <a:t>H</a:t>
            </a:r>
            <a:endParaRPr baseline="2777" sz="3000">
              <a:latin typeface="Comic Sans MS"/>
              <a:cs typeface="Comic Sans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317105" y="5527675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4" h="0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813042" y="5527675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4" h="0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191247" y="5230114"/>
            <a:ext cx="0" cy="203835"/>
          </a:xfrm>
          <a:custGeom>
            <a:avLst/>
            <a:gdLst/>
            <a:ahLst/>
            <a:cxnLst/>
            <a:rect l="l" t="t" r="r" b="b"/>
            <a:pathLst>
              <a:path w="0" h="203835">
                <a:moveTo>
                  <a:pt x="0" y="0"/>
                </a:moveTo>
                <a:lnTo>
                  <a:pt x="0" y="203327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191247" y="5652808"/>
            <a:ext cx="0" cy="203835"/>
          </a:xfrm>
          <a:custGeom>
            <a:avLst/>
            <a:gdLst/>
            <a:ahLst/>
            <a:cxnLst/>
            <a:rect l="l" t="t" r="r" b="b"/>
            <a:pathLst>
              <a:path w="0" h="203835">
                <a:moveTo>
                  <a:pt x="0" y="0"/>
                </a:moveTo>
                <a:lnTo>
                  <a:pt x="0" y="203403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838440" y="5527675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4" h="0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308978" y="5527675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4" h="0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245095" y="5222113"/>
            <a:ext cx="0" cy="203835"/>
          </a:xfrm>
          <a:custGeom>
            <a:avLst/>
            <a:gdLst/>
            <a:ahLst/>
            <a:cxnLst/>
            <a:rect l="l" t="t" r="r" b="b"/>
            <a:pathLst>
              <a:path w="0" h="203835">
                <a:moveTo>
                  <a:pt x="0" y="0"/>
                </a:moveTo>
                <a:lnTo>
                  <a:pt x="0" y="203327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245095" y="5652909"/>
            <a:ext cx="0" cy="203835"/>
          </a:xfrm>
          <a:custGeom>
            <a:avLst/>
            <a:gdLst/>
            <a:ahLst/>
            <a:cxnLst/>
            <a:rect l="l" t="t" r="r" b="b"/>
            <a:pathLst>
              <a:path w="0" h="203835">
                <a:moveTo>
                  <a:pt x="0" y="0"/>
                </a:moveTo>
                <a:lnTo>
                  <a:pt x="0" y="203415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6624066" y="1487177"/>
            <a:ext cx="80645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i="1">
                <a:latin typeface="Franklin Gothic Book"/>
                <a:cs typeface="Franklin Gothic Book"/>
              </a:rPr>
              <a:t>ese</a:t>
            </a:r>
            <a:r>
              <a:rPr dirty="0" sz="2000" spc="-30" i="1">
                <a:latin typeface="Franklin Gothic Book"/>
                <a:cs typeface="Franklin Gothic Book"/>
              </a:rPr>
              <a:t>m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i="1">
                <a:latin typeface="Franklin Gothic Book"/>
                <a:cs typeface="Franklin Gothic Book"/>
              </a:rPr>
              <a:t>i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7520" y="5656488"/>
            <a:ext cx="4878070" cy="890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100000"/>
              </a:lnSpc>
            </a:pPr>
            <a:r>
              <a:rPr dirty="0" sz="2000">
                <a:solidFill>
                  <a:srgbClr val="FF3300"/>
                </a:solidFill>
                <a:latin typeface="Wingdings"/>
                <a:cs typeface="Wingdings"/>
              </a:rPr>
              <a:t></a:t>
            </a:r>
            <a:r>
              <a:rPr dirty="0" sz="200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dirty="0" sz="2000" spc="12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una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lecola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somma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tu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40">
                <a:latin typeface="Franklin Gothic Book"/>
                <a:cs typeface="Franklin Gothic Book"/>
              </a:rPr>
              <a:t>ev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ss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 </a:t>
            </a:r>
            <a:r>
              <a:rPr dirty="0" sz="2000" spc="-5">
                <a:latin typeface="Franklin Gothic Book"/>
                <a:cs typeface="Franklin Gothic Book"/>
              </a:rPr>
              <a:t>0</a:t>
            </a:r>
            <a:r>
              <a:rPr dirty="0" sz="2000">
                <a:latin typeface="Franklin Gothic Book"/>
                <a:cs typeface="Franklin Gothic Book"/>
              </a:rPr>
              <a:t>, neg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35">
                <a:latin typeface="Franklin Gothic Book"/>
                <a:cs typeface="Franklin Gothic Book"/>
              </a:rPr>
              <a:t>e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108952" y="5879591"/>
            <a:ext cx="22860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Comic Sans MS"/>
                <a:cs typeface="Comic Sans MS"/>
              </a:rPr>
              <a:t>O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508618" y="6595120"/>
            <a:ext cx="8572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7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163" y="1526397"/>
            <a:ext cx="4283075" cy="5861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19100" indent="-40640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419734" algn="l"/>
              </a:tabLst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elementi</a:t>
            </a:r>
            <a:endParaRPr sz="2000">
              <a:latin typeface="Franklin Gothic Book"/>
              <a:cs typeface="Franklin Gothic Book"/>
            </a:endParaRPr>
          </a:p>
          <a:p>
            <a:pPr marL="3556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nel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ement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 0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671" y="2711180"/>
            <a:ext cx="3743325" cy="585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27100" marR="5080" indent="-91440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482600" algn="l"/>
              </a:tabLst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-5" b="1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5" b="1">
                <a:latin typeface="Franklin Gothic Book"/>
                <a:cs typeface="Franklin Gothic Book"/>
              </a:rPr>
              <a:t>-</a:t>
            </a:r>
            <a:r>
              <a:rPr dirty="0" sz="2000" b="1">
                <a:latin typeface="Franklin Gothic Book"/>
                <a:cs typeface="Franklin Gothic Book"/>
              </a:rPr>
              <a:t>2</a:t>
            </a:r>
            <a:r>
              <a:rPr dirty="0" sz="2000" b="1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(ecce</a:t>
            </a:r>
            <a:r>
              <a:rPr dirty="0" sz="2000" spc="10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ione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>
                <a:latin typeface="Franklin Gothic Book"/>
                <a:cs typeface="Franklin Gothic Book"/>
              </a:rPr>
              <a:t>i =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-1)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500" y="3738102"/>
            <a:ext cx="3732529" cy="585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27100" marR="5080" indent="-91440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419734" algn="l"/>
              </a:tabLst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 di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H </a:t>
            </a:r>
            <a:r>
              <a:rPr dirty="0" sz="2000">
                <a:latin typeface="Franklin Gothic Book"/>
                <a:cs typeface="Franklin Gothic Book"/>
              </a:rPr>
              <a:t>nei 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+</a:t>
            </a:r>
            <a:r>
              <a:rPr dirty="0" sz="2000" b="1">
                <a:latin typeface="Franklin Gothic Book"/>
                <a:cs typeface="Franklin Gothic Book"/>
              </a:rPr>
              <a:t>1</a:t>
            </a:r>
            <a:r>
              <a:rPr dirty="0" sz="2000" b="1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(ecce</a:t>
            </a:r>
            <a:r>
              <a:rPr dirty="0" sz="2000" spc="10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ione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idr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-1)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2463" y="306349"/>
            <a:ext cx="3924300" cy="584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Alcuni</a:t>
            </a:r>
            <a:r>
              <a:rPr dirty="0" sz="2000" spc="-15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‘</a:t>
            </a:r>
            <a:r>
              <a:rPr dirty="0" sz="2000" spc="5" b="1">
                <a:solidFill>
                  <a:srgbClr val="C00000"/>
                </a:solidFill>
                <a:latin typeface="Comic Sans MS"/>
                <a:cs typeface="Comic Sans MS"/>
              </a:rPr>
              <a:t>t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rucchi’</a:t>
            </a:r>
            <a:r>
              <a:rPr dirty="0" sz="2000" spc="-50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p</a:t>
            </a:r>
            <a:r>
              <a:rPr dirty="0" sz="2000" spc="-10" b="1">
                <a:solidFill>
                  <a:srgbClr val="C00000"/>
                </a:solidFill>
                <a:latin typeface="Comic Sans MS"/>
                <a:cs typeface="Comic Sans MS"/>
              </a:rPr>
              <a:t>e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r</a:t>
            </a:r>
            <a:r>
              <a:rPr dirty="0" sz="2000" spc="-10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dete</a:t>
            </a:r>
            <a:r>
              <a:rPr dirty="0" sz="2000" spc="-10" b="1">
                <a:solidFill>
                  <a:srgbClr val="C00000"/>
                </a:solidFill>
                <a:latin typeface="Comic Sans MS"/>
                <a:cs typeface="Comic Sans MS"/>
              </a:rPr>
              <a:t>r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minare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spc="-5" b="1">
                <a:solidFill>
                  <a:srgbClr val="C00000"/>
                </a:solidFill>
                <a:latin typeface="Comic Sans MS"/>
                <a:cs typeface="Comic Sans MS"/>
              </a:rPr>
              <a:t>i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l </a:t>
            </a:r>
            <a:r>
              <a:rPr dirty="0" sz="2000" spc="-5" b="1">
                <a:solidFill>
                  <a:srgbClr val="C00000"/>
                </a:solidFill>
                <a:latin typeface="Comic Sans MS"/>
                <a:cs typeface="Comic Sans MS"/>
              </a:rPr>
              <a:t>n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.</a:t>
            </a:r>
            <a:r>
              <a:rPr dirty="0" sz="2000" spc="-10" b="1">
                <a:solidFill>
                  <a:srgbClr val="C00000"/>
                </a:solidFill>
                <a:latin typeface="Comic Sans MS"/>
                <a:cs typeface="Comic Sans MS"/>
              </a:rPr>
              <a:t> d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i</a:t>
            </a:r>
            <a:r>
              <a:rPr dirty="0" sz="2000" spc="-15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ossidazione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00" y="4667996"/>
            <a:ext cx="4170045" cy="585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355600" algn="l"/>
              </a:tabLst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no 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omico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ugu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076063" y="2070100"/>
            <a:ext cx="3830954" cy="3960495"/>
          </a:xfrm>
          <a:custGeom>
            <a:avLst/>
            <a:gdLst/>
            <a:ahLst/>
            <a:cxnLst/>
            <a:rect l="l" t="t" r="r" b="b"/>
            <a:pathLst>
              <a:path w="3830954" h="3960495">
                <a:moveTo>
                  <a:pt x="0" y="638555"/>
                </a:moveTo>
                <a:lnTo>
                  <a:pt x="2116" y="586182"/>
                </a:lnTo>
                <a:lnTo>
                  <a:pt x="8357" y="534975"/>
                </a:lnTo>
                <a:lnTo>
                  <a:pt x="18556" y="485098"/>
                </a:lnTo>
                <a:lnTo>
                  <a:pt x="32551" y="436717"/>
                </a:lnTo>
                <a:lnTo>
                  <a:pt x="50176" y="389995"/>
                </a:lnTo>
                <a:lnTo>
                  <a:pt x="71268" y="345096"/>
                </a:lnTo>
                <a:lnTo>
                  <a:pt x="95661" y="302185"/>
                </a:lnTo>
                <a:lnTo>
                  <a:pt x="123192" y="261426"/>
                </a:lnTo>
                <a:lnTo>
                  <a:pt x="153695" y="222984"/>
                </a:lnTo>
                <a:lnTo>
                  <a:pt x="187007" y="187023"/>
                </a:lnTo>
                <a:lnTo>
                  <a:pt x="222963" y="153707"/>
                </a:lnTo>
                <a:lnTo>
                  <a:pt x="261399" y="123200"/>
                </a:lnTo>
                <a:lnTo>
                  <a:pt x="302150" y="95666"/>
                </a:lnTo>
                <a:lnTo>
                  <a:pt x="345052" y="71271"/>
                </a:lnTo>
                <a:lnTo>
                  <a:pt x="389941" y="50178"/>
                </a:lnTo>
                <a:lnTo>
                  <a:pt x="436652" y="32552"/>
                </a:lnTo>
                <a:lnTo>
                  <a:pt x="485020" y="18557"/>
                </a:lnTo>
                <a:lnTo>
                  <a:pt x="534882" y="8357"/>
                </a:lnTo>
                <a:lnTo>
                  <a:pt x="586073" y="2116"/>
                </a:lnTo>
                <a:lnTo>
                  <a:pt x="638428" y="0"/>
                </a:lnTo>
                <a:lnTo>
                  <a:pt x="3192398" y="0"/>
                </a:lnTo>
                <a:lnTo>
                  <a:pt x="3244754" y="2116"/>
                </a:lnTo>
                <a:lnTo>
                  <a:pt x="3295945" y="8357"/>
                </a:lnTo>
                <a:lnTo>
                  <a:pt x="3345807" y="18557"/>
                </a:lnTo>
                <a:lnTo>
                  <a:pt x="3394175" y="32552"/>
                </a:lnTo>
                <a:lnTo>
                  <a:pt x="3440886" y="50178"/>
                </a:lnTo>
                <a:lnTo>
                  <a:pt x="3485775" y="71271"/>
                </a:lnTo>
                <a:lnTo>
                  <a:pt x="3528677" y="95666"/>
                </a:lnTo>
                <a:lnTo>
                  <a:pt x="3569428" y="123200"/>
                </a:lnTo>
                <a:lnTo>
                  <a:pt x="3607864" y="153707"/>
                </a:lnTo>
                <a:lnTo>
                  <a:pt x="3643820" y="187023"/>
                </a:lnTo>
                <a:lnTo>
                  <a:pt x="3677132" y="222984"/>
                </a:lnTo>
                <a:lnTo>
                  <a:pt x="3707635" y="261426"/>
                </a:lnTo>
                <a:lnTo>
                  <a:pt x="3735166" y="302185"/>
                </a:lnTo>
                <a:lnTo>
                  <a:pt x="3759559" y="345096"/>
                </a:lnTo>
                <a:lnTo>
                  <a:pt x="3780651" y="389995"/>
                </a:lnTo>
                <a:lnTo>
                  <a:pt x="3798276" y="436717"/>
                </a:lnTo>
                <a:lnTo>
                  <a:pt x="3812271" y="485098"/>
                </a:lnTo>
                <a:lnTo>
                  <a:pt x="3822470" y="534975"/>
                </a:lnTo>
                <a:lnTo>
                  <a:pt x="3828711" y="586182"/>
                </a:lnTo>
                <a:lnTo>
                  <a:pt x="3830828" y="638555"/>
                </a:lnTo>
                <a:lnTo>
                  <a:pt x="3830828" y="3321939"/>
                </a:lnTo>
                <a:lnTo>
                  <a:pt x="3828711" y="3374312"/>
                </a:lnTo>
                <a:lnTo>
                  <a:pt x="3822470" y="3425518"/>
                </a:lnTo>
                <a:lnTo>
                  <a:pt x="3812271" y="3475394"/>
                </a:lnTo>
                <a:lnTo>
                  <a:pt x="3798276" y="3523774"/>
                </a:lnTo>
                <a:lnTo>
                  <a:pt x="3780651" y="3570495"/>
                </a:lnTo>
                <a:lnTo>
                  <a:pt x="3759559" y="3615393"/>
                </a:lnTo>
                <a:lnTo>
                  <a:pt x="3735166" y="3658302"/>
                </a:lnTo>
                <a:lnTo>
                  <a:pt x="3707635" y="3699059"/>
                </a:lnTo>
                <a:lnTo>
                  <a:pt x="3677132" y="3737499"/>
                </a:lnTo>
                <a:lnTo>
                  <a:pt x="3643820" y="3773458"/>
                </a:lnTo>
                <a:lnTo>
                  <a:pt x="3607864" y="3806773"/>
                </a:lnTo>
                <a:lnTo>
                  <a:pt x="3569428" y="3837278"/>
                </a:lnTo>
                <a:lnTo>
                  <a:pt x="3528677" y="3864809"/>
                </a:lnTo>
                <a:lnTo>
                  <a:pt x="3485775" y="3889203"/>
                </a:lnTo>
                <a:lnTo>
                  <a:pt x="3440886" y="3910294"/>
                </a:lnTo>
                <a:lnTo>
                  <a:pt x="3394175" y="3927919"/>
                </a:lnTo>
                <a:lnTo>
                  <a:pt x="3345807" y="3941913"/>
                </a:lnTo>
                <a:lnTo>
                  <a:pt x="3295945" y="3952113"/>
                </a:lnTo>
                <a:lnTo>
                  <a:pt x="3244754" y="3958353"/>
                </a:lnTo>
                <a:lnTo>
                  <a:pt x="3192398" y="3960469"/>
                </a:lnTo>
                <a:lnTo>
                  <a:pt x="638428" y="3960469"/>
                </a:lnTo>
                <a:lnTo>
                  <a:pt x="586073" y="3958353"/>
                </a:lnTo>
                <a:lnTo>
                  <a:pt x="534882" y="3952113"/>
                </a:lnTo>
                <a:lnTo>
                  <a:pt x="485020" y="3941913"/>
                </a:lnTo>
                <a:lnTo>
                  <a:pt x="436652" y="3927919"/>
                </a:lnTo>
                <a:lnTo>
                  <a:pt x="389941" y="3910294"/>
                </a:lnTo>
                <a:lnTo>
                  <a:pt x="345052" y="3889203"/>
                </a:lnTo>
                <a:lnTo>
                  <a:pt x="302150" y="3864809"/>
                </a:lnTo>
                <a:lnTo>
                  <a:pt x="261399" y="3837278"/>
                </a:lnTo>
                <a:lnTo>
                  <a:pt x="222963" y="3806773"/>
                </a:lnTo>
                <a:lnTo>
                  <a:pt x="187007" y="3773458"/>
                </a:lnTo>
                <a:lnTo>
                  <a:pt x="153695" y="3737499"/>
                </a:lnTo>
                <a:lnTo>
                  <a:pt x="123192" y="3699059"/>
                </a:lnTo>
                <a:lnTo>
                  <a:pt x="95661" y="3658302"/>
                </a:lnTo>
                <a:lnTo>
                  <a:pt x="71268" y="3615393"/>
                </a:lnTo>
                <a:lnTo>
                  <a:pt x="50176" y="3570495"/>
                </a:lnTo>
                <a:lnTo>
                  <a:pt x="32551" y="3523774"/>
                </a:lnTo>
                <a:lnTo>
                  <a:pt x="18556" y="3475394"/>
                </a:lnTo>
                <a:lnTo>
                  <a:pt x="8357" y="3425518"/>
                </a:lnTo>
                <a:lnTo>
                  <a:pt x="2116" y="3374312"/>
                </a:lnTo>
                <a:lnTo>
                  <a:pt x="0" y="3321939"/>
                </a:lnTo>
                <a:lnTo>
                  <a:pt x="0" y="638555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6379845" y="2352910"/>
            <a:ext cx="1252855" cy="7512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150495">
              <a:lnSpc>
                <a:spcPts val="1764"/>
              </a:lnSpc>
            </a:pPr>
            <a:r>
              <a:rPr dirty="0" sz="1600" spc="-15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ts val="3685"/>
              </a:lnSpc>
            </a:pPr>
            <a:r>
              <a:rPr dirty="0" sz="3200">
                <a:latin typeface="Comic Sans MS"/>
                <a:cs typeface="Comic Sans MS"/>
              </a:rPr>
              <a:t>(N</a:t>
            </a:r>
            <a:r>
              <a:rPr dirty="0" sz="3200" spc="-5">
                <a:latin typeface="Comic Sans MS"/>
                <a:cs typeface="Comic Sans MS"/>
              </a:rPr>
              <a:t>O</a:t>
            </a:r>
            <a:r>
              <a:rPr dirty="0" baseline="-21164" sz="3150" spc="22">
                <a:latin typeface="Comic Sans MS"/>
                <a:cs typeface="Comic Sans MS"/>
              </a:rPr>
              <a:t>3</a:t>
            </a:r>
            <a:r>
              <a:rPr dirty="0" sz="3200">
                <a:latin typeface="Comic Sans MS"/>
                <a:cs typeface="Comic Sans MS"/>
              </a:rPr>
              <a:t>)</a:t>
            </a:r>
            <a:r>
              <a:rPr dirty="0" baseline="25132" sz="3150" spc="7">
                <a:latin typeface="Comic Sans MS"/>
                <a:cs typeface="Comic Sans MS"/>
              </a:rPr>
              <a:t>-</a:t>
            </a:r>
            <a:endParaRPr baseline="25132" sz="3150">
              <a:latin typeface="Comic Sans MS"/>
              <a:cs typeface="Comic Sans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70901" y="2728709"/>
            <a:ext cx="421005" cy="36957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46355">
              <a:lnSpc>
                <a:spcPct val="100000"/>
              </a:lnSpc>
            </a:pPr>
            <a:r>
              <a:rPr dirty="0" sz="1800" spc="5" b="1">
                <a:latin typeface="Comic Sans MS"/>
                <a:cs typeface="Comic Sans MS"/>
              </a:rPr>
              <a:t>-</a:t>
            </a:r>
            <a:r>
              <a:rPr dirty="0" sz="1800" b="1">
                <a:latin typeface="Comic Sans MS"/>
                <a:cs typeface="Comic Sans MS"/>
              </a:rPr>
              <a:t>1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14489" y="3435210"/>
            <a:ext cx="1375410" cy="36957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46355">
              <a:lnSpc>
                <a:spcPct val="100000"/>
              </a:lnSpc>
            </a:pPr>
            <a:r>
              <a:rPr dirty="0" sz="1800" spc="-20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180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dirty="0" sz="1800" spc="5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1800">
                <a:latin typeface="Comic Sans MS"/>
                <a:cs typeface="Comic Sans MS"/>
              </a:rPr>
              <a:t>x</a:t>
            </a:r>
            <a:r>
              <a:rPr dirty="0" sz="1800" spc="-10">
                <a:latin typeface="Comic Sans MS"/>
                <a:cs typeface="Comic Sans MS"/>
              </a:rPr>
              <a:t> </a:t>
            </a:r>
            <a:r>
              <a:rPr dirty="0" sz="1800">
                <a:latin typeface="Comic Sans MS"/>
                <a:cs typeface="Comic Sans MS"/>
              </a:rPr>
              <a:t>3 =</a:t>
            </a:r>
            <a:r>
              <a:rPr dirty="0" sz="1800" spc="5">
                <a:latin typeface="Comic Sans MS"/>
                <a:cs typeface="Comic Sans MS"/>
              </a:rPr>
              <a:t> </a:t>
            </a:r>
            <a:r>
              <a:rPr dirty="0" sz="1800" spc="5" b="1">
                <a:latin typeface="Comic Sans MS"/>
                <a:cs typeface="Comic Sans MS"/>
              </a:rPr>
              <a:t>-</a:t>
            </a:r>
            <a:r>
              <a:rPr dirty="0" sz="1800" b="1">
                <a:latin typeface="Comic Sans MS"/>
                <a:cs typeface="Comic Sans MS"/>
              </a:rPr>
              <a:t>6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316851" y="3113532"/>
            <a:ext cx="149860" cy="224154"/>
          </a:xfrm>
          <a:custGeom>
            <a:avLst/>
            <a:gdLst/>
            <a:ahLst/>
            <a:cxnLst/>
            <a:rect l="l" t="t" r="r" b="b"/>
            <a:pathLst>
              <a:path w="149859" h="224154">
                <a:moveTo>
                  <a:pt x="91363" y="158971"/>
                </a:moveTo>
                <a:lnTo>
                  <a:pt x="67182" y="174370"/>
                </a:lnTo>
                <a:lnTo>
                  <a:pt x="149351" y="223646"/>
                </a:lnTo>
                <a:lnTo>
                  <a:pt x="143961" y="171068"/>
                </a:lnTo>
                <a:lnTo>
                  <a:pt x="99059" y="171068"/>
                </a:lnTo>
                <a:lnTo>
                  <a:pt x="91363" y="158971"/>
                </a:lnTo>
                <a:close/>
              </a:path>
              <a:path w="149859" h="224154">
                <a:moveTo>
                  <a:pt x="115410" y="143657"/>
                </a:moveTo>
                <a:lnTo>
                  <a:pt x="91363" y="158971"/>
                </a:lnTo>
                <a:lnTo>
                  <a:pt x="99059" y="171068"/>
                </a:lnTo>
                <a:lnTo>
                  <a:pt x="123063" y="155701"/>
                </a:lnTo>
                <a:lnTo>
                  <a:pt x="115410" y="143657"/>
                </a:lnTo>
                <a:close/>
              </a:path>
              <a:path w="149859" h="224154">
                <a:moveTo>
                  <a:pt x="139573" y="128269"/>
                </a:moveTo>
                <a:lnTo>
                  <a:pt x="115410" y="143657"/>
                </a:lnTo>
                <a:lnTo>
                  <a:pt x="123063" y="155701"/>
                </a:lnTo>
                <a:lnTo>
                  <a:pt x="99059" y="171068"/>
                </a:lnTo>
                <a:lnTo>
                  <a:pt x="143961" y="171068"/>
                </a:lnTo>
                <a:lnTo>
                  <a:pt x="139573" y="128269"/>
                </a:lnTo>
                <a:close/>
              </a:path>
              <a:path w="149859" h="224154">
                <a:moveTo>
                  <a:pt x="24129" y="0"/>
                </a:moveTo>
                <a:lnTo>
                  <a:pt x="0" y="15366"/>
                </a:lnTo>
                <a:lnTo>
                  <a:pt x="91363" y="158971"/>
                </a:lnTo>
                <a:lnTo>
                  <a:pt x="115410" y="143657"/>
                </a:lnTo>
                <a:lnTo>
                  <a:pt x="24129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604632" y="2779395"/>
            <a:ext cx="252095" cy="153035"/>
          </a:xfrm>
          <a:custGeom>
            <a:avLst/>
            <a:gdLst/>
            <a:ahLst/>
            <a:cxnLst/>
            <a:rect l="l" t="t" r="r" b="b"/>
            <a:pathLst>
              <a:path w="252095" h="153035">
                <a:moveTo>
                  <a:pt x="170162" y="122457"/>
                </a:moveTo>
                <a:lnTo>
                  <a:pt x="155956" y="147192"/>
                </a:lnTo>
                <a:lnTo>
                  <a:pt x="251587" y="152780"/>
                </a:lnTo>
                <a:lnTo>
                  <a:pt x="236179" y="129539"/>
                </a:lnTo>
                <a:lnTo>
                  <a:pt x="182499" y="129539"/>
                </a:lnTo>
                <a:lnTo>
                  <a:pt x="170162" y="122457"/>
                </a:lnTo>
                <a:close/>
              </a:path>
              <a:path w="252095" h="153035">
                <a:moveTo>
                  <a:pt x="184386" y="97692"/>
                </a:moveTo>
                <a:lnTo>
                  <a:pt x="170162" y="122457"/>
                </a:lnTo>
                <a:lnTo>
                  <a:pt x="182499" y="129539"/>
                </a:lnTo>
                <a:lnTo>
                  <a:pt x="196723" y="104775"/>
                </a:lnTo>
                <a:lnTo>
                  <a:pt x="184386" y="97692"/>
                </a:lnTo>
                <a:close/>
              </a:path>
              <a:path w="252095" h="153035">
                <a:moveTo>
                  <a:pt x="198627" y="72897"/>
                </a:moveTo>
                <a:lnTo>
                  <a:pt x="184386" y="97692"/>
                </a:lnTo>
                <a:lnTo>
                  <a:pt x="196723" y="104775"/>
                </a:lnTo>
                <a:lnTo>
                  <a:pt x="182499" y="129539"/>
                </a:lnTo>
                <a:lnTo>
                  <a:pt x="236179" y="129539"/>
                </a:lnTo>
                <a:lnTo>
                  <a:pt x="198627" y="72897"/>
                </a:lnTo>
                <a:close/>
              </a:path>
              <a:path w="252095" h="153035">
                <a:moveTo>
                  <a:pt x="14224" y="0"/>
                </a:moveTo>
                <a:lnTo>
                  <a:pt x="0" y="24764"/>
                </a:lnTo>
                <a:lnTo>
                  <a:pt x="170162" y="122457"/>
                </a:lnTo>
                <a:lnTo>
                  <a:pt x="184386" y="97692"/>
                </a:lnTo>
                <a:lnTo>
                  <a:pt x="14224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666994" y="3888425"/>
            <a:ext cx="2407285" cy="7518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20">
                <a:latin typeface="Comic Sans MS"/>
                <a:cs typeface="Comic Sans MS"/>
              </a:rPr>
              <a:t>-</a:t>
            </a:r>
            <a:r>
              <a:rPr dirty="0" sz="1800">
                <a:latin typeface="Comic Sans MS"/>
                <a:cs typeface="Comic Sans MS"/>
              </a:rPr>
              <a:t>6 </a:t>
            </a:r>
            <a:r>
              <a:rPr dirty="0" sz="1800" spc="-5">
                <a:latin typeface="Comic Sans MS"/>
                <a:cs typeface="Comic Sans MS"/>
              </a:rPr>
              <a:t>+(</a:t>
            </a:r>
            <a:r>
              <a:rPr dirty="0" sz="1800" spc="5">
                <a:latin typeface="Comic Sans MS"/>
                <a:cs typeface="Comic Sans MS"/>
              </a:rPr>
              <a:t>N</a:t>
            </a:r>
            <a:r>
              <a:rPr dirty="0" sz="1800">
                <a:latin typeface="Comic Sans MS"/>
                <a:cs typeface="Comic Sans MS"/>
              </a:rPr>
              <a:t>)</a:t>
            </a:r>
            <a:r>
              <a:rPr dirty="0" sz="1800" spc="5">
                <a:latin typeface="Comic Sans MS"/>
                <a:cs typeface="Comic Sans MS"/>
              </a:rPr>
              <a:t> </a:t>
            </a:r>
            <a:r>
              <a:rPr dirty="0" sz="1800">
                <a:latin typeface="Comic Sans MS"/>
                <a:cs typeface="Comic Sans MS"/>
              </a:rPr>
              <a:t>=</a:t>
            </a:r>
            <a:r>
              <a:rPr dirty="0" sz="1800" spc="-5">
                <a:latin typeface="Comic Sans MS"/>
                <a:cs typeface="Comic Sans MS"/>
              </a:rPr>
              <a:t> </a:t>
            </a:r>
            <a:r>
              <a:rPr dirty="0" sz="1800" spc="-20">
                <a:latin typeface="Comic Sans MS"/>
                <a:cs typeface="Comic Sans MS"/>
              </a:rPr>
              <a:t>-</a:t>
            </a:r>
            <a:r>
              <a:rPr dirty="0" sz="1800">
                <a:latin typeface="Comic Sans MS"/>
                <a:cs typeface="Comic Sans MS"/>
              </a:rPr>
              <a:t>1</a:t>
            </a:r>
            <a:endParaRPr sz="1800">
              <a:latin typeface="Comic Sans MS"/>
              <a:cs typeface="Comic Sans MS"/>
            </a:endParaRPr>
          </a:p>
          <a:p>
            <a:pPr marL="384175">
              <a:lnSpc>
                <a:spcPct val="100000"/>
              </a:lnSpc>
              <a:spcBef>
                <a:spcPts val="1030"/>
              </a:spcBef>
            </a:pPr>
            <a:r>
              <a:rPr dirty="0" sz="2400" spc="-5">
                <a:latin typeface="Comic Sans MS"/>
                <a:cs typeface="Comic Sans MS"/>
              </a:rPr>
              <a:t>n.ox</a:t>
            </a:r>
            <a:r>
              <a:rPr dirty="0" sz="2400">
                <a:latin typeface="Comic Sans MS"/>
                <a:cs typeface="Comic Sans MS"/>
              </a:rPr>
              <a:t>.</a:t>
            </a:r>
            <a:r>
              <a:rPr dirty="0" sz="2400" spc="5">
                <a:latin typeface="Comic Sans MS"/>
                <a:cs typeface="Comic Sans MS"/>
              </a:rPr>
              <a:t> </a:t>
            </a:r>
            <a:r>
              <a:rPr dirty="0" sz="2400" spc="-10">
                <a:latin typeface="Comic Sans MS"/>
                <a:cs typeface="Comic Sans MS"/>
              </a:rPr>
              <a:t>d</a:t>
            </a:r>
            <a:r>
              <a:rPr dirty="0" sz="2400">
                <a:latin typeface="Comic Sans MS"/>
                <a:cs typeface="Comic Sans MS"/>
              </a:rPr>
              <a:t>i</a:t>
            </a:r>
            <a:r>
              <a:rPr dirty="0" sz="2400" spc="10">
                <a:latin typeface="Comic Sans MS"/>
                <a:cs typeface="Comic Sans MS"/>
              </a:rPr>
              <a:t> </a:t>
            </a:r>
            <a:r>
              <a:rPr dirty="0" sz="2400" spc="-20">
                <a:latin typeface="Comic Sans MS"/>
                <a:cs typeface="Comic Sans MS"/>
              </a:rPr>
              <a:t>N</a:t>
            </a:r>
            <a:r>
              <a:rPr dirty="0" sz="2400">
                <a:latin typeface="Comic Sans MS"/>
                <a:cs typeface="Comic Sans MS"/>
              </a:rPr>
              <a:t> =</a:t>
            </a:r>
            <a:r>
              <a:rPr dirty="0" sz="2400" spc="-15">
                <a:latin typeface="Comic Sans MS"/>
                <a:cs typeface="Comic Sans MS"/>
              </a:rPr>
              <a:t> </a:t>
            </a:r>
            <a:r>
              <a:rPr dirty="0" sz="2400" spc="-5">
                <a:solidFill>
                  <a:srgbClr val="FF0000"/>
                </a:solidFill>
                <a:latin typeface="Comic Sans MS"/>
                <a:cs typeface="Comic Sans MS"/>
              </a:rPr>
              <a:t>+5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385304" y="5649886"/>
            <a:ext cx="207010" cy="125730"/>
          </a:xfrm>
          <a:custGeom>
            <a:avLst/>
            <a:gdLst/>
            <a:ahLst/>
            <a:cxnLst/>
            <a:rect l="l" t="t" r="r" b="b"/>
            <a:pathLst>
              <a:path w="207009" h="125729">
                <a:moveTo>
                  <a:pt x="0" y="0"/>
                </a:moveTo>
                <a:lnTo>
                  <a:pt x="207010" y="12569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738366" y="5580126"/>
            <a:ext cx="214629" cy="132715"/>
          </a:xfrm>
          <a:custGeom>
            <a:avLst/>
            <a:gdLst/>
            <a:ahLst/>
            <a:cxnLst/>
            <a:rect l="l" t="t" r="r" b="b"/>
            <a:pathLst>
              <a:path w="214629" h="132714">
                <a:moveTo>
                  <a:pt x="0" y="132219"/>
                </a:moveTo>
                <a:lnTo>
                  <a:pt x="214502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809231" y="5654916"/>
            <a:ext cx="162560" cy="107950"/>
          </a:xfrm>
          <a:custGeom>
            <a:avLst/>
            <a:gdLst/>
            <a:ahLst/>
            <a:cxnLst/>
            <a:rect l="l" t="t" r="r" b="b"/>
            <a:pathLst>
              <a:path w="162559" h="107950">
                <a:moveTo>
                  <a:pt x="0" y="107950"/>
                </a:moveTo>
                <a:lnTo>
                  <a:pt x="162051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126223" y="5054980"/>
            <a:ext cx="76200" cy="337185"/>
          </a:xfrm>
          <a:custGeom>
            <a:avLst/>
            <a:gdLst/>
            <a:ahLst/>
            <a:cxnLst/>
            <a:rect l="l" t="t" r="r" b="b"/>
            <a:pathLst>
              <a:path w="76200" h="337185">
                <a:moveTo>
                  <a:pt x="50800" y="63500"/>
                </a:moveTo>
                <a:lnTo>
                  <a:pt x="25400" y="63500"/>
                </a:lnTo>
                <a:lnTo>
                  <a:pt x="25400" y="336677"/>
                </a:lnTo>
                <a:lnTo>
                  <a:pt x="50800" y="336677"/>
                </a:lnTo>
                <a:lnTo>
                  <a:pt x="50800" y="63500"/>
                </a:lnTo>
                <a:close/>
              </a:path>
              <a:path w="76200" h="337185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37185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061072" y="5329864"/>
            <a:ext cx="410209" cy="376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9320" sz="2700" spc="-22">
                <a:latin typeface="Comic Sans MS"/>
                <a:cs typeface="Comic Sans MS"/>
              </a:rPr>
              <a:t>N</a:t>
            </a:r>
            <a:r>
              <a:rPr dirty="0" baseline="-29320" sz="2700" spc="-22">
                <a:latin typeface="Comic Sans MS"/>
                <a:cs typeface="Comic Sans MS"/>
              </a:rPr>
              <a:t> </a:t>
            </a:r>
            <a:r>
              <a:rPr dirty="0" sz="1800" spc="-15"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7520" y="5656488"/>
            <a:ext cx="4878070" cy="890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100000"/>
              </a:lnSpc>
            </a:pPr>
            <a:r>
              <a:rPr dirty="0" sz="2000">
                <a:solidFill>
                  <a:srgbClr val="FF3300"/>
                </a:solidFill>
                <a:latin typeface="Wingdings"/>
                <a:cs typeface="Wingdings"/>
              </a:rPr>
              <a:t></a:t>
            </a:r>
            <a:r>
              <a:rPr dirty="0" sz="200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dirty="0" sz="2000" spc="12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una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lecola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somma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tu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40">
                <a:latin typeface="Franklin Gothic Book"/>
                <a:cs typeface="Franklin Gothic Book"/>
              </a:rPr>
              <a:t>ev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ss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 </a:t>
            </a:r>
            <a:r>
              <a:rPr dirty="0" sz="2000" spc="-5">
                <a:latin typeface="Franklin Gothic Book"/>
                <a:cs typeface="Franklin Gothic Book"/>
              </a:rPr>
              <a:t>0</a:t>
            </a:r>
            <a:r>
              <a:rPr dirty="0" sz="2000">
                <a:latin typeface="Franklin Gothic Book"/>
                <a:cs typeface="Franklin Gothic Book"/>
              </a:rPr>
              <a:t>, neg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35">
                <a:latin typeface="Franklin Gothic Book"/>
                <a:cs typeface="Franklin Gothic Book"/>
              </a:rPr>
              <a:t>e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635620" y="5697692"/>
            <a:ext cx="208279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Comic Sans MS"/>
                <a:cs typeface="Comic Sans MS"/>
              </a:rPr>
              <a:t>O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505193" y="5730916"/>
            <a:ext cx="208279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Comic Sans MS"/>
                <a:cs typeface="Comic Sans MS"/>
              </a:rPr>
              <a:t>O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508618" y="6595120"/>
            <a:ext cx="8572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8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73010" y="4833305"/>
            <a:ext cx="208279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Comic Sans MS"/>
                <a:cs typeface="Comic Sans MS"/>
              </a:rPr>
              <a:t>O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405243" y="4753926"/>
            <a:ext cx="102235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847203" y="5539007"/>
            <a:ext cx="10160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624066" y="1487177"/>
            <a:ext cx="80645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i="1">
                <a:latin typeface="Franklin Gothic Book"/>
                <a:cs typeface="Franklin Gothic Book"/>
              </a:rPr>
              <a:t>ese</a:t>
            </a:r>
            <a:r>
              <a:rPr dirty="0" sz="2000" spc="-30" i="1">
                <a:latin typeface="Franklin Gothic Book"/>
                <a:cs typeface="Franklin Gothic Book"/>
              </a:rPr>
              <a:t>m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i="1">
                <a:latin typeface="Franklin Gothic Book"/>
                <a:cs typeface="Franklin Gothic Book"/>
              </a:rPr>
              <a:t>i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163" y="1526397"/>
            <a:ext cx="4283075" cy="5861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19100" indent="-40640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419734" algn="l"/>
              </a:tabLst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elementi</a:t>
            </a:r>
            <a:endParaRPr sz="2000">
              <a:latin typeface="Franklin Gothic Book"/>
              <a:cs typeface="Franklin Gothic Book"/>
            </a:endParaRPr>
          </a:p>
          <a:p>
            <a:pPr marL="3556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nel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ement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 0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671" y="2711180"/>
            <a:ext cx="3743325" cy="585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27100" marR="5080" indent="-91440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482600" algn="l"/>
              </a:tabLst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-5" b="1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5" b="1">
                <a:latin typeface="Franklin Gothic Book"/>
                <a:cs typeface="Franklin Gothic Book"/>
              </a:rPr>
              <a:t>-</a:t>
            </a:r>
            <a:r>
              <a:rPr dirty="0" sz="2000" b="1">
                <a:latin typeface="Franklin Gothic Book"/>
                <a:cs typeface="Franklin Gothic Book"/>
              </a:rPr>
              <a:t>2</a:t>
            </a:r>
            <a:r>
              <a:rPr dirty="0" sz="2000" b="1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(ecce</a:t>
            </a:r>
            <a:r>
              <a:rPr dirty="0" sz="2000" spc="10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ione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>
                <a:latin typeface="Franklin Gothic Book"/>
                <a:cs typeface="Franklin Gothic Book"/>
              </a:rPr>
              <a:t>i =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-1)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500" y="3738102"/>
            <a:ext cx="3732529" cy="585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27100" marR="5080" indent="-91440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419734" algn="l"/>
              </a:tabLst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 di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H </a:t>
            </a:r>
            <a:r>
              <a:rPr dirty="0" sz="2000">
                <a:latin typeface="Franklin Gothic Book"/>
                <a:cs typeface="Franklin Gothic Book"/>
              </a:rPr>
              <a:t>nei 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+</a:t>
            </a:r>
            <a:r>
              <a:rPr dirty="0" sz="2000" b="1">
                <a:latin typeface="Franklin Gothic Book"/>
                <a:cs typeface="Franklin Gothic Book"/>
              </a:rPr>
              <a:t>1</a:t>
            </a:r>
            <a:r>
              <a:rPr dirty="0" sz="2000" b="1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(ecce</a:t>
            </a:r>
            <a:r>
              <a:rPr dirty="0" sz="2000" spc="10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ione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idr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-1)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2463" y="306349"/>
            <a:ext cx="3924300" cy="584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Alcuni</a:t>
            </a:r>
            <a:r>
              <a:rPr dirty="0" sz="2000" spc="-15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‘</a:t>
            </a:r>
            <a:r>
              <a:rPr dirty="0" sz="2000" spc="5" b="1">
                <a:solidFill>
                  <a:srgbClr val="C00000"/>
                </a:solidFill>
                <a:latin typeface="Comic Sans MS"/>
                <a:cs typeface="Comic Sans MS"/>
              </a:rPr>
              <a:t>t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rucchi’</a:t>
            </a:r>
            <a:r>
              <a:rPr dirty="0" sz="2000" spc="-50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p</a:t>
            </a:r>
            <a:r>
              <a:rPr dirty="0" sz="2000" spc="-10" b="1">
                <a:solidFill>
                  <a:srgbClr val="C00000"/>
                </a:solidFill>
                <a:latin typeface="Comic Sans MS"/>
                <a:cs typeface="Comic Sans MS"/>
              </a:rPr>
              <a:t>e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r</a:t>
            </a:r>
            <a:r>
              <a:rPr dirty="0" sz="2000" spc="-10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dete</a:t>
            </a:r>
            <a:r>
              <a:rPr dirty="0" sz="2000" spc="-10" b="1">
                <a:solidFill>
                  <a:srgbClr val="C00000"/>
                </a:solidFill>
                <a:latin typeface="Comic Sans MS"/>
                <a:cs typeface="Comic Sans MS"/>
              </a:rPr>
              <a:t>r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minare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spc="-5" b="1">
                <a:solidFill>
                  <a:srgbClr val="C00000"/>
                </a:solidFill>
                <a:latin typeface="Comic Sans MS"/>
                <a:cs typeface="Comic Sans MS"/>
              </a:rPr>
              <a:t>i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l </a:t>
            </a:r>
            <a:r>
              <a:rPr dirty="0" sz="2000" spc="-5" b="1">
                <a:solidFill>
                  <a:srgbClr val="C00000"/>
                </a:solidFill>
                <a:latin typeface="Comic Sans MS"/>
                <a:cs typeface="Comic Sans MS"/>
              </a:rPr>
              <a:t>n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.</a:t>
            </a:r>
            <a:r>
              <a:rPr dirty="0" sz="2000" spc="-10" b="1">
                <a:solidFill>
                  <a:srgbClr val="C00000"/>
                </a:solidFill>
                <a:latin typeface="Comic Sans MS"/>
                <a:cs typeface="Comic Sans MS"/>
              </a:rPr>
              <a:t> d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i</a:t>
            </a:r>
            <a:r>
              <a:rPr dirty="0" sz="2000" spc="-15" b="1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omic Sans MS"/>
                <a:cs typeface="Comic Sans MS"/>
              </a:rPr>
              <a:t>ossidazione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00" y="4667996"/>
            <a:ext cx="4170045" cy="585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buClr>
                <a:srgbClr val="FF3300"/>
              </a:buClr>
              <a:buFont typeface="Wingdings"/>
              <a:buChar char=""/>
              <a:tabLst>
                <a:tab pos="355600" algn="l"/>
              </a:tabLst>
            </a:pP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no 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omico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ugu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24066" y="1487177"/>
            <a:ext cx="80645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i="1">
                <a:latin typeface="Franklin Gothic Book"/>
                <a:cs typeface="Franklin Gothic Book"/>
              </a:rPr>
              <a:t>ese</a:t>
            </a:r>
            <a:r>
              <a:rPr dirty="0" sz="2000" spc="-30" i="1">
                <a:latin typeface="Franklin Gothic Book"/>
                <a:cs typeface="Franklin Gothic Book"/>
              </a:rPr>
              <a:t>m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i="1">
                <a:latin typeface="Franklin Gothic Book"/>
                <a:cs typeface="Franklin Gothic Book"/>
              </a:rPr>
              <a:t>i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148071" y="2147316"/>
            <a:ext cx="3830954" cy="3960495"/>
          </a:xfrm>
          <a:custGeom>
            <a:avLst/>
            <a:gdLst/>
            <a:ahLst/>
            <a:cxnLst/>
            <a:rect l="l" t="t" r="r" b="b"/>
            <a:pathLst>
              <a:path w="3830954" h="3960495">
                <a:moveTo>
                  <a:pt x="0" y="638429"/>
                </a:moveTo>
                <a:lnTo>
                  <a:pt x="2116" y="586073"/>
                </a:lnTo>
                <a:lnTo>
                  <a:pt x="8357" y="534882"/>
                </a:lnTo>
                <a:lnTo>
                  <a:pt x="18556" y="485020"/>
                </a:lnTo>
                <a:lnTo>
                  <a:pt x="32551" y="436652"/>
                </a:lnTo>
                <a:lnTo>
                  <a:pt x="50176" y="389941"/>
                </a:lnTo>
                <a:lnTo>
                  <a:pt x="71268" y="345052"/>
                </a:lnTo>
                <a:lnTo>
                  <a:pt x="95661" y="302150"/>
                </a:lnTo>
                <a:lnTo>
                  <a:pt x="123192" y="261399"/>
                </a:lnTo>
                <a:lnTo>
                  <a:pt x="153695" y="222963"/>
                </a:lnTo>
                <a:lnTo>
                  <a:pt x="187007" y="187007"/>
                </a:lnTo>
                <a:lnTo>
                  <a:pt x="222963" y="153695"/>
                </a:lnTo>
                <a:lnTo>
                  <a:pt x="261399" y="123192"/>
                </a:lnTo>
                <a:lnTo>
                  <a:pt x="302150" y="95661"/>
                </a:lnTo>
                <a:lnTo>
                  <a:pt x="345052" y="71268"/>
                </a:lnTo>
                <a:lnTo>
                  <a:pt x="389941" y="50176"/>
                </a:lnTo>
                <a:lnTo>
                  <a:pt x="436652" y="32551"/>
                </a:lnTo>
                <a:lnTo>
                  <a:pt x="485020" y="18556"/>
                </a:lnTo>
                <a:lnTo>
                  <a:pt x="534882" y="8357"/>
                </a:lnTo>
                <a:lnTo>
                  <a:pt x="586073" y="2116"/>
                </a:lnTo>
                <a:lnTo>
                  <a:pt x="638428" y="0"/>
                </a:lnTo>
                <a:lnTo>
                  <a:pt x="3192399" y="0"/>
                </a:lnTo>
                <a:lnTo>
                  <a:pt x="3244754" y="2116"/>
                </a:lnTo>
                <a:lnTo>
                  <a:pt x="3295945" y="8357"/>
                </a:lnTo>
                <a:lnTo>
                  <a:pt x="3345807" y="18556"/>
                </a:lnTo>
                <a:lnTo>
                  <a:pt x="3394175" y="32551"/>
                </a:lnTo>
                <a:lnTo>
                  <a:pt x="3440886" y="50176"/>
                </a:lnTo>
                <a:lnTo>
                  <a:pt x="3485775" y="71268"/>
                </a:lnTo>
                <a:lnTo>
                  <a:pt x="3528677" y="95661"/>
                </a:lnTo>
                <a:lnTo>
                  <a:pt x="3569428" y="123192"/>
                </a:lnTo>
                <a:lnTo>
                  <a:pt x="3607864" y="153695"/>
                </a:lnTo>
                <a:lnTo>
                  <a:pt x="3643820" y="187007"/>
                </a:lnTo>
                <a:lnTo>
                  <a:pt x="3677132" y="222963"/>
                </a:lnTo>
                <a:lnTo>
                  <a:pt x="3707635" y="261399"/>
                </a:lnTo>
                <a:lnTo>
                  <a:pt x="3735166" y="302150"/>
                </a:lnTo>
                <a:lnTo>
                  <a:pt x="3759559" y="345052"/>
                </a:lnTo>
                <a:lnTo>
                  <a:pt x="3780651" y="389941"/>
                </a:lnTo>
                <a:lnTo>
                  <a:pt x="3798276" y="436652"/>
                </a:lnTo>
                <a:lnTo>
                  <a:pt x="3812271" y="485020"/>
                </a:lnTo>
                <a:lnTo>
                  <a:pt x="3822470" y="534882"/>
                </a:lnTo>
                <a:lnTo>
                  <a:pt x="3828711" y="586073"/>
                </a:lnTo>
                <a:lnTo>
                  <a:pt x="3830828" y="638429"/>
                </a:lnTo>
                <a:lnTo>
                  <a:pt x="3830828" y="3321939"/>
                </a:lnTo>
                <a:lnTo>
                  <a:pt x="3828711" y="3374301"/>
                </a:lnTo>
                <a:lnTo>
                  <a:pt x="3822470" y="3425498"/>
                </a:lnTo>
                <a:lnTo>
                  <a:pt x="3812271" y="3475365"/>
                </a:lnTo>
                <a:lnTo>
                  <a:pt x="3798276" y="3523737"/>
                </a:lnTo>
                <a:lnTo>
                  <a:pt x="3780651" y="3570451"/>
                </a:lnTo>
                <a:lnTo>
                  <a:pt x="3759559" y="3615342"/>
                </a:lnTo>
                <a:lnTo>
                  <a:pt x="3735166" y="3658246"/>
                </a:lnTo>
                <a:lnTo>
                  <a:pt x="3707635" y="3698999"/>
                </a:lnTo>
                <a:lnTo>
                  <a:pt x="3677132" y="3737435"/>
                </a:lnTo>
                <a:lnTo>
                  <a:pt x="3643820" y="3773392"/>
                </a:lnTo>
                <a:lnTo>
                  <a:pt x="3607864" y="3806704"/>
                </a:lnTo>
                <a:lnTo>
                  <a:pt x="3569428" y="3837207"/>
                </a:lnTo>
                <a:lnTo>
                  <a:pt x="3528677" y="3864736"/>
                </a:lnTo>
                <a:lnTo>
                  <a:pt x="3485775" y="3889129"/>
                </a:lnTo>
                <a:lnTo>
                  <a:pt x="3440886" y="3910219"/>
                </a:lnTo>
                <a:lnTo>
                  <a:pt x="3394175" y="3927844"/>
                </a:lnTo>
                <a:lnTo>
                  <a:pt x="3345807" y="3941837"/>
                </a:lnTo>
                <a:lnTo>
                  <a:pt x="3295945" y="3952036"/>
                </a:lnTo>
                <a:lnTo>
                  <a:pt x="3244754" y="3958276"/>
                </a:lnTo>
                <a:lnTo>
                  <a:pt x="3192399" y="3960393"/>
                </a:lnTo>
                <a:lnTo>
                  <a:pt x="638428" y="3960393"/>
                </a:lnTo>
                <a:lnTo>
                  <a:pt x="586073" y="3958276"/>
                </a:lnTo>
                <a:lnTo>
                  <a:pt x="534882" y="3952036"/>
                </a:lnTo>
                <a:lnTo>
                  <a:pt x="485020" y="3941837"/>
                </a:lnTo>
                <a:lnTo>
                  <a:pt x="436652" y="3927844"/>
                </a:lnTo>
                <a:lnTo>
                  <a:pt x="389941" y="3910219"/>
                </a:lnTo>
                <a:lnTo>
                  <a:pt x="345052" y="3889129"/>
                </a:lnTo>
                <a:lnTo>
                  <a:pt x="302150" y="3864736"/>
                </a:lnTo>
                <a:lnTo>
                  <a:pt x="261399" y="3837207"/>
                </a:lnTo>
                <a:lnTo>
                  <a:pt x="222963" y="3806704"/>
                </a:lnTo>
                <a:lnTo>
                  <a:pt x="187007" y="3773392"/>
                </a:lnTo>
                <a:lnTo>
                  <a:pt x="153695" y="3737435"/>
                </a:lnTo>
                <a:lnTo>
                  <a:pt x="123192" y="3698999"/>
                </a:lnTo>
                <a:lnTo>
                  <a:pt x="95661" y="3658246"/>
                </a:lnTo>
                <a:lnTo>
                  <a:pt x="71268" y="3615342"/>
                </a:lnTo>
                <a:lnTo>
                  <a:pt x="50176" y="3570451"/>
                </a:lnTo>
                <a:lnTo>
                  <a:pt x="32551" y="3523737"/>
                </a:lnTo>
                <a:lnTo>
                  <a:pt x="18556" y="3475365"/>
                </a:lnTo>
                <a:lnTo>
                  <a:pt x="8357" y="3425498"/>
                </a:lnTo>
                <a:lnTo>
                  <a:pt x="2116" y="3374301"/>
                </a:lnTo>
                <a:lnTo>
                  <a:pt x="0" y="3321939"/>
                </a:lnTo>
                <a:lnTo>
                  <a:pt x="0" y="638429"/>
                </a:lnTo>
                <a:close/>
              </a:path>
            </a:pathLst>
          </a:custGeom>
          <a:ln w="25400">
            <a:solidFill>
              <a:srgbClr val="88A3A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624066" y="2758975"/>
            <a:ext cx="662940" cy="4324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>
                <a:latin typeface="Comic Sans MS"/>
                <a:cs typeface="Comic Sans MS"/>
              </a:rPr>
              <a:t>NH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61097" y="2966822"/>
            <a:ext cx="191135" cy="297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100" spc="10">
                <a:latin typeface="Comic Sans MS"/>
                <a:cs typeface="Comic Sans MS"/>
              </a:rPr>
              <a:t>3</a:t>
            </a:r>
            <a:endParaRPr sz="2100">
              <a:latin typeface="Comic Sans MS"/>
              <a:cs typeface="Comic Sans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54722" y="2502021"/>
            <a:ext cx="214629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solidFill>
                  <a:srgbClr val="FF0000"/>
                </a:solidFill>
                <a:latin typeface="Comic Sans MS"/>
                <a:cs typeface="Comic Sans MS"/>
              </a:rPr>
              <a:t>+1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58582" y="3512299"/>
            <a:ext cx="1375410" cy="36957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46355">
              <a:lnSpc>
                <a:spcPct val="100000"/>
              </a:lnSpc>
            </a:pPr>
            <a:r>
              <a:rPr dirty="0" sz="1800" spc="-5">
                <a:solidFill>
                  <a:srgbClr val="FF0000"/>
                </a:solidFill>
                <a:latin typeface="Comic Sans MS"/>
                <a:cs typeface="Comic Sans MS"/>
              </a:rPr>
              <a:t>+</a:t>
            </a:r>
            <a:r>
              <a:rPr dirty="0" sz="180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dirty="0" sz="1800" spc="-5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1800">
                <a:latin typeface="Comic Sans MS"/>
                <a:cs typeface="Comic Sans MS"/>
              </a:rPr>
              <a:t>x 3</a:t>
            </a:r>
            <a:r>
              <a:rPr dirty="0" sz="1800" spc="-10">
                <a:latin typeface="Comic Sans MS"/>
                <a:cs typeface="Comic Sans MS"/>
              </a:rPr>
              <a:t> </a:t>
            </a:r>
            <a:r>
              <a:rPr dirty="0" sz="1800">
                <a:latin typeface="Comic Sans MS"/>
                <a:cs typeface="Comic Sans MS"/>
              </a:rPr>
              <a:t>= </a:t>
            </a:r>
            <a:r>
              <a:rPr dirty="0" sz="1800" spc="5" b="1">
                <a:latin typeface="Comic Sans MS"/>
                <a:cs typeface="Comic Sans MS"/>
              </a:rPr>
              <a:t>+3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561071" y="3190620"/>
            <a:ext cx="149860" cy="224154"/>
          </a:xfrm>
          <a:custGeom>
            <a:avLst/>
            <a:gdLst/>
            <a:ahLst/>
            <a:cxnLst/>
            <a:rect l="l" t="t" r="r" b="b"/>
            <a:pathLst>
              <a:path w="149859" h="224154">
                <a:moveTo>
                  <a:pt x="91287" y="159035"/>
                </a:moveTo>
                <a:lnTo>
                  <a:pt x="67182" y="174370"/>
                </a:lnTo>
                <a:lnTo>
                  <a:pt x="149351" y="223774"/>
                </a:lnTo>
                <a:lnTo>
                  <a:pt x="143877" y="171068"/>
                </a:lnTo>
                <a:lnTo>
                  <a:pt x="98932" y="171068"/>
                </a:lnTo>
                <a:lnTo>
                  <a:pt x="91287" y="159035"/>
                </a:lnTo>
                <a:close/>
              </a:path>
              <a:path w="149859" h="224154">
                <a:moveTo>
                  <a:pt x="115417" y="143684"/>
                </a:moveTo>
                <a:lnTo>
                  <a:pt x="91287" y="159035"/>
                </a:lnTo>
                <a:lnTo>
                  <a:pt x="98932" y="171068"/>
                </a:lnTo>
                <a:lnTo>
                  <a:pt x="123062" y="155701"/>
                </a:lnTo>
                <a:lnTo>
                  <a:pt x="115417" y="143684"/>
                </a:lnTo>
                <a:close/>
              </a:path>
              <a:path w="149859" h="224154">
                <a:moveTo>
                  <a:pt x="139446" y="128396"/>
                </a:moveTo>
                <a:lnTo>
                  <a:pt x="115417" y="143684"/>
                </a:lnTo>
                <a:lnTo>
                  <a:pt x="123062" y="155701"/>
                </a:lnTo>
                <a:lnTo>
                  <a:pt x="98932" y="171068"/>
                </a:lnTo>
                <a:lnTo>
                  <a:pt x="143877" y="171068"/>
                </a:lnTo>
                <a:lnTo>
                  <a:pt x="139446" y="128396"/>
                </a:lnTo>
                <a:close/>
              </a:path>
              <a:path w="149859" h="224154">
                <a:moveTo>
                  <a:pt x="24002" y="0"/>
                </a:moveTo>
                <a:lnTo>
                  <a:pt x="0" y="15366"/>
                </a:lnTo>
                <a:lnTo>
                  <a:pt x="91287" y="159035"/>
                </a:lnTo>
                <a:lnTo>
                  <a:pt x="115417" y="143684"/>
                </a:lnTo>
                <a:lnTo>
                  <a:pt x="24002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632196" y="3958742"/>
            <a:ext cx="2494915" cy="758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Comic Sans MS"/>
                <a:cs typeface="Comic Sans MS"/>
              </a:rPr>
              <a:t>+</a:t>
            </a:r>
            <a:r>
              <a:rPr dirty="0" sz="2000">
                <a:latin typeface="Comic Sans MS"/>
                <a:cs typeface="Comic Sans MS"/>
              </a:rPr>
              <a:t>3 </a:t>
            </a:r>
            <a:r>
              <a:rPr dirty="0" sz="2000" spc="-5">
                <a:latin typeface="Comic Sans MS"/>
                <a:cs typeface="Comic Sans MS"/>
              </a:rPr>
              <a:t>+(N</a:t>
            </a:r>
            <a:r>
              <a:rPr dirty="0" sz="2000">
                <a:latin typeface="Comic Sans MS"/>
                <a:cs typeface="Comic Sans MS"/>
              </a:rPr>
              <a:t>)</a:t>
            </a:r>
            <a:r>
              <a:rPr dirty="0" sz="2000" spc="25">
                <a:latin typeface="Comic Sans MS"/>
                <a:cs typeface="Comic Sans MS"/>
              </a:rPr>
              <a:t> </a:t>
            </a:r>
            <a:r>
              <a:rPr dirty="0" sz="2000">
                <a:latin typeface="Comic Sans MS"/>
                <a:cs typeface="Comic Sans MS"/>
              </a:rPr>
              <a:t>=</a:t>
            </a:r>
            <a:r>
              <a:rPr dirty="0" sz="2000" spc="-5">
                <a:latin typeface="Comic Sans MS"/>
                <a:cs typeface="Comic Sans MS"/>
              </a:rPr>
              <a:t> </a:t>
            </a:r>
            <a:r>
              <a:rPr dirty="0" sz="2000">
                <a:latin typeface="Comic Sans MS"/>
                <a:cs typeface="Comic Sans MS"/>
              </a:rPr>
              <a:t>0</a:t>
            </a:r>
            <a:endParaRPr sz="2000">
              <a:latin typeface="Comic Sans MS"/>
              <a:cs typeface="Comic Sans MS"/>
            </a:endParaRPr>
          </a:p>
          <a:p>
            <a:pPr marL="490855">
              <a:lnSpc>
                <a:spcPct val="100000"/>
              </a:lnSpc>
              <a:spcBef>
                <a:spcPts val="880"/>
              </a:spcBef>
            </a:pPr>
            <a:r>
              <a:rPr dirty="0" sz="2400" spc="-5">
                <a:latin typeface="Comic Sans MS"/>
                <a:cs typeface="Comic Sans MS"/>
              </a:rPr>
              <a:t>n.ox</a:t>
            </a:r>
            <a:r>
              <a:rPr dirty="0" sz="2400">
                <a:latin typeface="Comic Sans MS"/>
                <a:cs typeface="Comic Sans MS"/>
              </a:rPr>
              <a:t>.</a:t>
            </a:r>
            <a:r>
              <a:rPr dirty="0" sz="2400" spc="5">
                <a:latin typeface="Comic Sans MS"/>
                <a:cs typeface="Comic Sans MS"/>
              </a:rPr>
              <a:t> </a:t>
            </a:r>
            <a:r>
              <a:rPr dirty="0" sz="2400" spc="-10">
                <a:latin typeface="Comic Sans MS"/>
                <a:cs typeface="Comic Sans MS"/>
              </a:rPr>
              <a:t>d</a:t>
            </a:r>
            <a:r>
              <a:rPr dirty="0" sz="2400">
                <a:latin typeface="Comic Sans MS"/>
                <a:cs typeface="Comic Sans MS"/>
              </a:rPr>
              <a:t>i</a:t>
            </a:r>
            <a:r>
              <a:rPr dirty="0" sz="2400" spc="10">
                <a:latin typeface="Comic Sans MS"/>
                <a:cs typeface="Comic Sans MS"/>
              </a:rPr>
              <a:t> </a:t>
            </a:r>
            <a:r>
              <a:rPr dirty="0" sz="2400" spc="-20">
                <a:latin typeface="Comic Sans MS"/>
                <a:cs typeface="Comic Sans MS"/>
              </a:rPr>
              <a:t>N</a:t>
            </a:r>
            <a:r>
              <a:rPr dirty="0" sz="2400">
                <a:latin typeface="Comic Sans MS"/>
                <a:cs typeface="Comic Sans MS"/>
              </a:rPr>
              <a:t> =</a:t>
            </a:r>
            <a:r>
              <a:rPr dirty="0" sz="2400" spc="-10">
                <a:latin typeface="Comic Sans MS"/>
                <a:cs typeface="Comic Sans MS"/>
              </a:rPr>
              <a:t> </a:t>
            </a:r>
            <a:r>
              <a:rPr dirty="0" sz="2400" spc="-15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dirty="0" sz="240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492365" y="5259323"/>
            <a:ext cx="239395" cy="115570"/>
          </a:xfrm>
          <a:custGeom>
            <a:avLst/>
            <a:gdLst/>
            <a:ahLst/>
            <a:cxnLst/>
            <a:rect l="l" t="t" r="r" b="b"/>
            <a:pathLst>
              <a:path w="239395" h="115570">
                <a:moveTo>
                  <a:pt x="239394" y="11556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833743" y="5307838"/>
            <a:ext cx="207010" cy="127000"/>
          </a:xfrm>
          <a:custGeom>
            <a:avLst/>
            <a:gdLst/>
            <a:ahLst/>
            <a:cxnLst/>
            <a:rect l="l" t="t" r="r" b="b"/>
            <a:pathLst>
              <a:path w="207009" h="127000">
                <a:moveTo>
                  <a:pt x="0" y="126873"/>
                </a:moveTo>
                <a:lnTo>
                  <a:pt x="206882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377176" y="5401183"/>
            <a:ext cx="150495" cy="241935"/>
          </a:xfrm>
          <a:custGeom>
            <a:avLst/>
            <a:gdLst/>
            <a:ahLst/>
            <a:cxnLst/>
            <a:rect l="l" t="t" r="r" b="b"/>
            <a:pathLst>
              <a:path w="150495" h="241935">
                <a:moveTo>
                  <a:pt x="0" y="0"/>
                </a:moveTo>
                <a:lnTo>
                  <a:pt x="64516" y="241325"/>
                </a:lnTo>
                <a:lnTo>
                  <a:pt x="150495" y="19938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184897" y="5121807"/>
            <a:ext cx="22860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Comic Sans MS"/>
                <a:cs typeface="Comic Sans MS"/>
              </a:rPr>
              <a:t>N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50279" y="5360580"/>
            <a:ext cx="221615" cy="280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Comic Sans MS"/>
                <a:cs typeface="Comic Sans MS"/>
              </a:rPr>
              <a:t>H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767573" y="5282462"/>
            <a:ext cx="220979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Comic Sans MS"/>
                <a:cs typeface="Comic Sans MS"/>
              </a:rPr>
              <a:t>H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331582" y="5036934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289" y="0"/>
                </a:moveTo>
                <a:lnTo>
                  <a:pt x="18759" y="6152"/>
                </a:lnTo>
                <a:lnTo>
                  <a:pt x="8853" y="15692"/>
                </a:lnTo>
                <a:lnTo>
                  <a:pt x="2342" y="27867"/>
                </a:lnTo>
                <a:lnTo>
                  <a:pt x="0" y="41922"/>
                </a:lnTo>
                <a:lnTo>
                  <a:pt x="357" y="47472"/>
                </a:lnTo>
                <a:lnTo>
                  <a:pt x="35820" y="83589"/>
                </a:lnTo>
                <a:lnTo>
                  <a:pt x="52428" y="85201"/>
                </a:lnTo>
                <a:lnTo>
                  <a:pt x="64354" y="81178"/>
                </a:lnTo>
                <a:lnTo>
                  <a:pt x="74473" y="73654"/>
                </a:lnTo>
                <a:lnTo>
                  <a:pt x="82215" y="62797"/>
                </a:lnTo>
                <a:lnTo>
                  <a:pt x="87010" y="48778"/>
                </a:lnTo>
                <a:lnTo>
                  <a:pt x="88289" y="31767"/>
                </a:lnTo>
                <a:lnTo>
                  <a:pt x="83610" y="20876"/>
                </a:lnTo>
                <a:lnTo>
                  <a:pt x="75512" y="11738"/>
                </a:lnTo>
                <a:lnTo>
                  <a:pt x="64053" y="4869"/>
                </a:lnTo>
                <a:lnTo>
                  <a:pt x="49292" y="784"/>
                </a:lnTo>
                <a:lnTo>
                  <a:pt x="312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215885" y="5036934"/>
            <a:ext cx="88265" cy="85725"/>
          </a:xfrm>
          <a:custGeom>
            <a:avLst/>
            <a:gdLst/>
            <a:ahLst/>
            <a:cxnLst/>
            <a:rect l="l" t="t" r="r" b="b"/>
            <a:pathLst>
              <a:path w="88265" h="85725">
                <a:moveTo>
                  <a:pt x="31241" y="0"/>
                </a:moveTo>
                <a:lnTo>
                  <a:pt x="18704" y="6152"/>
                </a:lnTo>
                <a:lnTo>
                  <a:pt x="8815" y="15692"/>
                </a:lnTo>
                <a:lnTo>
                  <a:pt x="2329" y="27867"/>
                </a:lnTo>
                <a:lnTo>
                  <a:pt x="0" y="41922"/>
                </a:lnTo>
                <a:lnTo>
                  <a:pt x="340" y="47352"/>
                </a:lnTo>
                <a:lnTo>
                  <a:pt x="35664" y="83594"/>
                </a:lnTo>
                <a:lnTo>
                  <a:pt x="52278" y="85221"/>
                </a:lnTo>
                <a:lnTo>
                  <a:pt x="64194" y="81221"/>
                </a:lnTo>
                <a:lnTo>
                  <a:pt x="74318" y="73708"/>
                </a:lnTo>
                <a:lnTo>
                  <a:pt x="82074" y="62855"/>
                </a:lnTo>
                <a:lnTo>
                  <a:pt x="86885" y="48833"/>
                </a:lnTo>
                <a:lnTo>
                  <a:pt x="88175" y="31816"/>
                </a:lnTo>
                <a:lnTo>
                  <a:pt x="83507" y="20910"/>
                </a:lnTo>
                <a:lnTo>
                  <a:pt x="75419" y="11758"/>
                </a:lnTo>
                <a:lnTo>
                  <a:pt x="63971" y="4878"/>
                </a:lnTo>
                <a:lnTo>
                  <a:pt x="49224" y="786"/>
                </a:lnTo>
                <a:lnTo>
                  <a:pt x="312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7468361" y="5637275"/>
            <a:ext cx="220979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Comic Sans MS"/>
                <a:cs typeface="Comic Sans MS"/>
              </a:rPr>
              <a:t>H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7520" y="5656488"/>
            <a:ext cx="4878070" cy="890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100000"/>
              </a:lnSpc>
            </a:pPr>
            <a:r>
              <a:rPr dirty="0" sz="2000">
                <a:solidFill>
                  <a:srgbClr val="FF3300"/>
                </a:solidFill>
                <a:latin typeface="Wingdings"/>
                <a:cs typeface="Wingdings"/>
              </a:rPr>
              <a:t></a:t>
            </a:r>
            <a:r>
              <a:rPr dirty="0" sz="200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dirty="0" sz="2000" spc="12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una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lecola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somma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x.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tu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40">
                <a:latin typeface="Franklin Gothic Book"/>
                <a:cs typeface="Franklin Gothic Book"/>
              </a:rPr>
              <a:t>ev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ss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 </a:t>
            </a:r>
            <a:r>
              <a:rPr dirty="0" sz="2000" spc="-5">
                <a:latin typeface="Franklin Gothic Book"/>
                <a:cs typeface="Franklin Gothic Book"/>
              </a:rPr>
              <a:t>0</a:t>
            </a:r>
            <a:r>
              <a:rPr dirty="0" sz="2000">
                <a:latin typeface="Franklin Gothic Book"/>
                <a:cs typeface="Franklin Gothic Book"/>
              </a:rPr>
              <a:t>, neg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35">
                <a:latin typeface="Franklin Gothic Book"/>
                <a:cs typeface="Franklin Gothic Book"/>
              </a:rPr>
              <a:t>e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9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2023-05-25T15:44:31Z</dcterms:created>
  <dcterms:modified xsi:type="dcterms:W3CDTF">2023-05-25T15:44:31Z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2016-09-29T00:00:00Z</vt:filetime>
  </property>
  <property fmtid="{D5CDD505-2E9C-101B-9397-08002B2CF9AE}" pid="3" name="LastSaved">
    <vt:filetime>2023-05-25T00:00:00Z</vt:filetime>
  </property>
</Properties>
</file>