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9144"/>
            <a:ext cx="9144000" cy="68488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1231" y="6449567"/>
            <a:ext cx="1572767" cy="40843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40258" y="1053846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812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495" y="1042416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524" y="0"/>
                </a:lnTo>
              </a:path>
            </a:pathLst>
          </a:custGeom>
          <a:ln w="46990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444" y="466344"/>
            <a:ext cx="1487424" cy="5288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3031" y="403859"/>
            <a:ext cx="1883664" cy="5913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89865"/>
            <a:ext cx="8089798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2625" y="1399408"/>
            <a:ext cx="8378748" cy="3438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6172" y="6595425"/>
            <a:ext cx="111125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notesSlide" Target="../notesSlides/notesSlide1.xml"/><Relationship Id="rId4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6402" y="4554467"/>
            <a:ext cx="272034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60"/>
              </a:lnSpc>
            </a:pPr>
            <a:r>
              <a:rPr dirty="0" sz="24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Tes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3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ar</a:t>
            </a:r>
            <a:r>
              <a:rPr dirty="0" sz="24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menta</a:t>
            </a:r>
            <a:r>
              <a:rPr dirty="0" sz="2400" spc="5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30">
                <a:solidFill>
                  <a:srgbClr val="FFFFFF"/>
                </a:solidFill>
                <a:latin typeface="Franklin Gothic Medium"/>
                <a:cs typeface="Franklin Gothic Medium"/>
              </a:rPr>
              <a:t>v</a:t>
            </a:r>
            <a:r>
              <a:rPr dirty="0" sz="2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402" y="5026260"/>
            <a:ext cx="2248535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620"/>
              </a:lnSpc>
            </a:pP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P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of.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L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uca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Se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ianni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95771" y="2491739"/>
            <a:ext cx="2447544" cy="7711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Test</a:t>
            </a:r>
            <a:r>
              <a:rPr dirty="0"/>
              <a:t>o</a:t>
            </a:r>
            <a:r>
              <a:rPr dirty="0" spc="15"/>
              <a:t> </a:t>
            </a:r>
            <a:r>
              <a:rPr dirty="0" spc="-15"/>
              <a:t>a</a:t>
            </a:r>
            <a:r>
              <a:rPr dirty="0" spc="-20"/>
              <a:t>r</a:t>
            </a:r>
            <a:r>
              <a:rPr dirty="0" spc="-5"/>
              <a:t>gomen</a:t>
            </a:r>
            <a:r>
              <a:rPr dirty="0" spc="-10"/>
              <a:t>t</a:t>
            </a:r>
            <a:r>
              <a:rPr dirty="0"/>
              <a:t>a</a:t>
            </a:r>
            <a:r>
              <a:rPr dirty="0" spc="-15"/>
              <a:t>t</a:t>
            </a:r>
            <a:r>
              <a:rPr dirty="0"/>
              <a:t>ivo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128529"/>
            <a:ext cx="8030845" cy="4815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Gian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Ar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uro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Ferra</a:t>
            </a:r>
            <a:r>
              <a:rPr dirty="0" sz="2000" spc="-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endParaRPr sz="2000">
              <a:latin typeface="Franklin Gothic Book"/>
              <a:cs typeface="Franklin Gothic Book"/>
            </a:endParaRPr>
          </a:p>
          <a:p>
            <a:pPr marL="111125" marR="105410" indent="622935">
              <a:lnSpc>
                <a:spcPct val="223100"/>
              </a:lnSpc>
              <a:spcBef>
                <a:spcPts val="10"/>
              </a:spcBef>
            </a:pPr>
            <a:r>
              <a:rPr dirty="0" sz="2000" spc="-5">
                <a:latin typeface="Franklin Gothic Book"/>
                <a:cs typeface="Franklin Gothic Book"/>
              </a:rPr>
              <a:t>Co</a:t>
            </a:r>
            <a:r>
              <a:rPr dirty="0" sz="2000">
                <a:latin typeface="Franklin Gothic Book"/>
                <a:cs typeface="Franklin Gothic Book"/>
              </a:rPr>
              <a:t>n la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retorica </a:t>
            </a:r>
            <a:r>
              <a:rPr dirty="0" sz="2000" spc="-5">
                <a:latin typeface="Franklin Gothic Book"/>
                <a:cs typeface="Franklin Gothic Book"/>
              </a:rPr>
              <a:t>Cesa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nascose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 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ocità 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5">
                <a:latin typeface="Franklin Gothic Book"/>
                <a:cs typeface="Franklin Gothic Book"/>
              </a:rPr>
              <a:t>g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erra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r>
              <a:rPr dirty="0" sz="2000">
                <a:latin typeface="Franklin Gothic Book"/>
                <a:cs typeface="Franklin Gothic Book"/>
              </a:rPr>
              <a:t> Gr</a:t>
            </a:r>
            <a:r>
              <a:rPr dirty="0" sz="2000" spc="-5">
                <a:latin typeface="Franklin Gothic Book"/>
                <a:cs typeface="Franklin Gothic Book"/>
              </a:rPr>
              <a:t>azi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 s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te</a:t>
            </a:r>
            <a:r>
              <a:rPr dirty="0" sz="2000" spc="-1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ole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cap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ci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à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te</a:t>
            </a:r>
            <a:r>
              <a:rPr dirty="0" sz="2000" spc="-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a,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 i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 i="1">
                <a:latin typeface="Franklin Gothic Book"/>
                <a:cs typeface="Franklin Gothic Book"/>
              </a:rPr>
              <a:t>Co</a:t>
            </a:r>
            <a:r>
              <a:rPr dirty="0" sz="2000" spc="-10" i="1">
                <a:latin typeface="Franklin Gothic Book"/>
                <a:cs typeface="Franklin Gothic Book"/>
              </a:rPr>
              <a:t>m</a:t>
            </a:r>
            <a:r>
              <a:rPr dirty="0" sz="2000" i="1">
                <a:latin typeface="Franklin Gothic Book"/>
                <a:cs typeface="Franklin Gothic Book"/>
              </a:rPr>
              <a:t>me</a:t>
            </a:r>
            <a:r>
              <a:rPr dirty="0" sz="2000" spc="-10" i="1">
                <a:latin typeface="Franklin Gothic Book"/>
                <a:cs typeface="Franklin Gothic Book"/>
              </a:rPr>
              <a:t>n</a:t>
            </a:r>
            <a:r>
              <a:rPr dirty="0" sz="2000" i="1">
                <a:latin typeface="Franklin Gothic Book"/>
                <a:cs typeface="Franklin Gothic Book"/>
              </a:rPr>
              <a:t>t</a:t>
            </a:r>
            <a:r>
              <a:rPr dirty="0" sz="2000" spc="-10" i="1">
                <a:latin typeface="Franklin Gothic Book"/>
                <a:cs typeface="Franklin Gothic Book"/>
              </a:rPr>
              <a:t>a</a:t>
            </a:r>
            <a:r>
              <a:rPr dirty="0" sz="2000" i="1">
                <a:latin typeface="Franklin Gothic Book"/>
                <a:cs typeface="Franklin Gothic Book"/>
              </a:rPr>
              <a:t>ri</a:t>
            </a:r>
            <a:r>
              <a:rPr dirty="0" sz="2000" spc="5" i="1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ri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scì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 f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endParaRPr sz="2000">
              <a:latin typeface="Franklin Gothic Book"/>
              <a:cs typeface="Franklin Gothic Book"/>
            </a:endParaRPr>
          </a:p>
          <a:p>
            <a:pPr marL="12700" indent="299720">
              <a:lnSpc>
                <a:spcPts val="2210"/>
              </a:lnSpc>
            </a:pPr>
            <a:r>
              <a:rPr dirty="0" sz="2000">
                <a:latin typeface="Franklin Gothic Book"/>
                <a:cs typeface="Franklin Gothic Book"/>
              </a:rPr>
              <a:t>dimentic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ai 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te</a:t>
            </a:r>
            <a:r>
              <a:rPr dirty="0" sz="2000" spc="-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emi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 anni l</a:t>
            </a:r>
            <a:r>
              <a:rPr dirty="0" sz="2000" spc="-10">
                <a:latin typeface="Franklin Gothic Book"/>
                <a:cs typeface="Franklin Gothic Book"/>
              </a:rPr>
              <a:t>'</a:t>
            </a:r>
            <a:r>
              <a:rPr dirty="0" sz="2000" spc="-5">
                <a:latin typeface="Franklin Gothic Book"/>
                <a:cs typeface="Franklin Gothic Book"/>
              </a:rPr>
              <a:t>ignomi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impre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25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1899"/>
              </a:lnSpc>
            </a:pPr>
            <a:r>
              <a:rPr dirty="0" sz="1800" spc="-5">
                <a:latin typeface="Franklin Gothic Book"/>
                <a:cs typeface="Franklin Gothic Book"/>
              </a:rPr>
              <a:t>[</a:t>
            </a:r>
            <a:r>
              <a:rPr dirty="0" sz="1800">
                <a:latin typeface="Franklin Gothic Book"/>
                <a:cs typeface="Franklin Gothic Book"/>
              </a:rPr>
              <a:t>1]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2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oposito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2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p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ù</a:t>
            </a:r>
            <a:r>
              <a:rPr dirty="0" sz="1800" spc="2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ce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ebre</a:t>
            </a:r>
            <a:r>
              <a:rPr dirty="0" sz="1800" spc="2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2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m</a:t>
            </a:r>
            <a:r>
              <a:rPr dirty="0" sz="1800" spc="-15">
                <a:latin typeface="Franklin Gothic Book"/>
                <a:cs typeface="Franklin Gothic Book"/>
              </a:rPr>
              <a:t>p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ese</a:t>
            </a:r>
            <a:r>
              <a:rPr dirty="0" sz="1800" spc="3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</a:t>
            </a:r>
            <a:r>
              <a:rPr dirty="0" sz="1800" spc="2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Ca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3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Gi</a:t>
            </a:r>
            <a:r>
              <a:rPr dirty="0" sz="1800" spc="-20">
                <a:latin typeface="Franklin Gothic Book"/>
                <a:cs typeface="Franklin Gothic Book"/>
              </a:rPr>
              <a:t>ul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 spc="2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C</a:t>
            </a:r>
            <a:r>
              <a:rPr dirty="0" sz="1800" spc="-10">
                <a:latin typeface="Franklin Gothic Book"/>
                <a:cs typeface="Franklin Gothic Book"/>
              </a:rPr>
              <a:t>esa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e,</a:t>
            </a:r>
            <a:r>
              <a:rPr dirty="0" sz="1800" spc="3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2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5">
                <a:latin typeface="Franklin Gothic Book"/>
                <a:cs typeface="Franklin Gothic Book"/>
              </a:rPr>
              <a:t>g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2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(</a:t>
            </a:r>
            <a:r>
              <a:rPr dirty="0" sz="1800" spc="-10">
                <a:latin typeface="Franklin Gothic Book"/>
                <a:cs typeface="Franklin Gothic Book"/>
              </a:rPr>
              <a:t>nove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anni</a:t>
            </a:r>
            <a:r>
              <a:rPr dirty="0" sz="1800">
                <a:latin typeface="Franklin Gothic Book"/>
                <a:cs typeface="Franklin Gothic Book"/>
              </a:rPr>
              <a:t>…</a:t>
            </a:r>
            <a:r>
              <a:rPr dirty="0" sz="1800">
                <a:latin typeface="Franklin Gothic Book"/>
                <a:cs typeface="Franklin Gothic Book"/>
              </a:rPr>
              <a:t>) </a:t>
            </a:r>
            <a:r>
              <a:rPr dirty="0" sz="1800" spc="-4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m</a:t>
            </a:r>
            <a:r>
              <a:rPr dirty="0" sz="1800">
                <a:latin typeface="Franklin Gothic Book"/>
                <a:cs typeface="Franklin Gothic Book"/>
              </a:rPr>
              <a:t>a </a:t>
            </a:r>
            <a:r>
              <a:rPr dirty="0" sz="1800" spc="-4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ll</a:t>
            </a:r>
            <a:r>
              <a:rPr dirty="0" sz="1800">
                <a:latin typeface="Franklin Gothic Book"/>
                <a:cs typeface="Franklin Gothic Book"/>
              </a:rPr>
              <a:t>a </a:t>
            </a:r>
            <a:r>
              <a:rPr dirty="0" sz="1800" spc="-3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f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ne </a:t>
            </a:r>
            <a:r>
              <a:rPr dirty="0" sz="1800" spc="-4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to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5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e </a:t>
            </a:r>
            <a:r>
              <a:rPr dirty="0" sz="1800" spc="-4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c</a:t>
            </a:r>
            <a:r>
              <a:rPr dirty="0" sz="1800" spc="5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q</a:t>
            </a:r>
            <a:r>
              <a:rPr dirty="0" sz="1800">
                <a:latin typeface="Franklin Gothic Book"/>
                <a:cs typeface="Franklin Gothic Book"/>
              </a:rPr>
              <a:t>u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sta </a:t>
            </a:r>
            <a:r>
              <a:rPr dirty="0" sz="1800" spc="-4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della </a:t>
            </a:r>
            <a:r>
              <a:rPr dirty="0" sz="1800" spc="-50">
                <a:latin typeface="Franklin Gothic Book"/>
                <a:cs typeface="Franklin Gothic Book"/>
              </a:rPr>
              <a:t> </a:t>
            </a:r>
            <a:r>
              <a:rPr dirty="0" sz="1800" spc="5">
                <a:latin typeface="Franklin Gothic Book"/>
                <a:cs typeface="Franklin Gothic Book"/>
              </a:rPr>
              <a:t>G</a:t>
            </a:r>
            <a:r>
              <a:rPr dirty="0" sz="1800" spc="-5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ll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5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, </a:t>
            </a:r>
            <a:r>
              <a:rPr dirty="0" sz="1800" spc="-2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Goeth</a:t>
            </a:r>
            <a:r>
              <a:rPr dirty="0" sz="1800">
                <a:latin typeface="Franklin Gothic Book"/>
                <a:cs typeface="Franklin Gothic Book"/>
              </a:rPr>
              <a:t>e </a:t>
            </a:r>
            <a:r>
              <a:rPr dirty="0" sz="1800" spc="-4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si </a:t>
            </a:r>
            <a:r>
              <a:rPr dirty="0" sz="1800" spc="-3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esp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esse </a:t>
            </a:r>
            <a:r>
              <a:rPr dirty="0" sz="1800" spc="-3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con </a:t>
            </a:r>
            <a:r>
              <a:rPr dirty="0" sz="1800" spc="-4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una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du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ez</a:t>
            </a:r>
            <a:r>
              <a:rPr dirty="0" sz="1800" spc="5">
                <a:latin typeface="Franklin Gothic Book"/>
                <a:cs typeface="Franklin Gothic Book"/>
              </a:rPr>
              <a:t>z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2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2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un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3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ecisio</a:t>
            </a:r>
            <a:r>
              <a:rPr dirty="0" sz="1800" spc="-25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2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par</a:t>
            </a:r>
            <a:r>
              <a:rPr dirty="0" sz="1800">
                <a:latin typeface="Franklin Gothic Book"/>
                <a:cs typeface="Franklin Gothic Book"/>
              </a:rPr>
              <a:t>i </a:t>
            </a:r>
            <a:r>
              <a:rPr dirty="0" sz="1800" spc="-13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s</a:t>
            </a:r>
            <a:r>
              <a:rPr dirty="0" sz="1800" spc="-10">
                <a:latin typeface="Franklin Gothic Book"/>
                <a:cs typeface="Franklin Gothic Book"/>
              </a:rPr>
              <a:t>olo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2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2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q</a:t>
            </a:r>
            <a:r>
              <a:rPr dirty="0" sz="1800" spc="-20">
                <a:latin typeface="Franklin Gothic Book"/>
                <a:cs typeface="Franklin Gothic Book"/>
              </a:rPr>
              <a:t>u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2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5">
                <a:latin typeface="Franklin Gothic Book"/>
                <a:cs typeface="Franklin Gothic Book"/>
              </a:rPr>
              <a:t>m</a:t>
            </a:r>
            <a:r>
              <a:rPr dirty="0" sz="1800" spc="-5">
                <a:latin typeface="Franklin Gothic Book"/>
                <a:cs typeface="Franklin Gothic Book"/>
              </a:rPr>
              <a:t>p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egate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2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dal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3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m</a:t>
            </a:r>
            <a:r>
              <a:rPr dirty="0" sz="1800" spc="-5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desimo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2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Cesar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2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 corso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9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campagn</a:t>
            </a:r>
            <a:r>
              <a:rPr dirty="0" sz="1800" spc="-25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. </a:t>
            </a:r>
            <a:r>
              <a:rPr dirty="0" sz="1800" spc="-9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«Si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mo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9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divent</a:t>
            </a:r>
            <a:r>
              <a:rPr dirty="0" sz="1800" spc="-25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ti </a:t>
            </a:r>
            <a:r>
              <a:rPr dirty="0" sz="1800" spc="-10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oppo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uman</a:t>
            </a:r>
            <a:r>
              <a:rPr dirty="0" sz="1800" spc="-2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»,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9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sc</a:t>
            </a:r>
            <a:r>
              <a:rPr dirty="0" sz="1800" spc="-15">
                <a:latin typeface="Franklin Gothic Book"/>
                <a:cs typeface="Franklin Gothic Book"/>
              </a:rPr>
              <a:t>riss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9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Goethe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</a:t>
            </a:r>
            <a:r>
              <a:rPr dirty="0" sz="1800" spc="-25">
                <a:latin typeface="Franklin Gothic Book"/>
                <a:cs typeface="Franklin Gothic Book"/>
              </a:rPr>
              <a:t>h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 uomo</a:t>
            </a:r>
            <a:r>
              <a:rPr dirty="0" sz="1800" spc="9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sensib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e,</a:t>
            </a:r>
            <a:r>
              <a:rPr dirty="0" sz="1800" spc="110">
                <a:latin typeface="Franklin Gothic Book"/>
                <a:cs typeface="Franklin Gothic Book"/>
              </a:rPr>
              <a:t> </a:t>
            </a:r>
            <a:r>
              <a:rPr dirty="0" sz="1800" spc="-20">
                <a:latin typeface="Franklin Gothic Book"/>
                <a:cs typeface="Franklin Gothic Book"/>
              </a:rPr>
              <a:t>m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9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non</a:t>
            </a:r>
            <a:r>
              <a:rPr dirty="0" sz="1800" spc="9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sent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 spc="-30">
                <a:latin typeface="Franklin Gothic Book"/>
                <a:cs typeface="Franklin Gothic Book"/>
              </a:rPr>
              <a:t>m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20">
                <a:latin typeface="Franklin Gothic Book"/>
                <a:cs typeface="Franklin Gothic Book"/>
              </a:rPr>
              <a:t>al</a:t>
            </a:r>
            <a:r>
              <a:rPr dirty="0" sz="1800" spc="-10">
                <a:latin typeface="Franklin Gothic Book"/>
                <a:cs typeface="Franklin Gothic Book"/>
              </a:rPr>
              <a:t>e,</a:t>
            </a:r>
            <a:r>
              <a:rPr dirty="0" sz="1800" spc="10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«per</a:t>
            </a:r>
            <a:r>
              <a:rPr dirty="0" sz="1800" spc="9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non</a:t>
            </a:r>
            <a:r>
              <a:rPr dirty="0" sz="1800" spc="9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do</a:t>
            </a:r>
            <a:r>
              <a:rPr dirty="0" sz="1800" spc="-5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er</a:t>
            </a:r>
            <a:r>
              <a:rPr dirty="0" sz="1800" spc="9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sent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8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p</a:t>
            </a:r>
            <a:r>
              <a:rPr dirty="0" sz="1800" spc="-10">
                <a:latin typeface="Franklin Gothic Book"/>
                <a:cs typeface="Franklin Gothic Book"/>
              </a:rPr>
              <a:t>ugn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nza</a:t>
            </a:r>
            <a:r>
              <a:rPr dirty="0" sz="1800" spc="10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</a:t>
            </a:r>
            <a:r>
              <a:rPr dirty="0" sz="1800" spc="9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f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on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10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fi</a:t>
            </a:r>
            <a:r>
              <a:rPr dirty="0" sz="1800" spc="10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</a:t>
            </a:r>
            <a:r>
              <a:rPr dirty="0" sz="1800" spc="10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Cesar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»</a:t>
            </a:r>
            <a:r>
              <a:rPr dirty="0" sz="1800">
                <a:latin typeface="Franklin Gothic Book"/>
                <a:cs typeface="Franklin Gothic Book"/>
              </a:rPr>
              <a:t>.</a:t>
            </a:r>
            <a:r>
              <a:rPr dirty="0" sz="1800" spc="12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[</a:t>
            </a:r>
            <a:r>
              <a:rPr dirty="0" sz="1800" spc="-15">
                <a:latin typeface="Franklin Gothic Book"/>
                <a:cs typeface="Franklin Gothic Book"/>
              </a:rPr>
              <a:t>2</a:t>
            </a:r>
            <a:r>
              <a:rPr dirty="0" sz="1800">
                <a:latin typeface="Franklin Gothic Book"/>
                <a:cs typeface="Franklin Gothic Book"/>
              </a:rPr>
              <a:t>]</a:t>
            </a:r>
            <a:r>
              <a:rPr dirty="0" sz="1800" spc="1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Diff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ci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14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non</a:t>
            </a:r>
            <a:r>
              <a:rPr dirty="0" sz="1800" spc="10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conco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da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e,</a:t>
            </a:r>
            <a:r>
              <a:rPr dirty="0" sz="1800" spc="114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q</a:t>
            </a:r>
            <a:r>
              <a:rPr dirty="0" sz="1800" spc="-20">
                <a:latin typeface="Franklin Gothic Book"/>
                <a:cs typeface="Franklin Gothic Book"/>
              </a:rPr>
              <a:t>u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do</a:t>
            </a:r>
            <a:r>
              <a:rPr dirty="0" sz="1800" spc="114">
                <a:latin typeface="Franklin Gothic Book"/>
                <a:cs typeface="Franklin Gothic Book"/>
              </a:rPr>
              <a:t> </a:t>
            </a:r>
            <a:r>
              <a:rPr dirty="0" sz="1800" spc="5">
                <a:latin typeface="Franklin Gothic Book"/>
                <a:cs typeface="Franklin Gothic Book"/>
              </a:rPr>
              <a:t>s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105">
                <a:latin typeface="Franklin Gothic Book"/>
                <a:cs typeface="Franklin Gothic Book"/>
              </a:rPr>
              <a:t> </a:t>
            </a:r>
            <a:r>
              <a:rPr dirty="0" sz="1800" spc="-25">
                <a:latin typeface="Franklin Gothic Book"/>
                <a:cs typeface="Franklin Gothic Book"/>
              </a:rPr>
              <a:t>c</a:t>
            </a:r>
            <a:r>
              <a:rPr dirty="0" sz="1800" spc="-10">
                <a:latin typeface="Franklin Gothic Book"/>
                <a:cs typeface="Franklin Gothic Book"/>
              </a:rPr>
              <a:t>onside</a:t>
            </a:r>
            <a:r>
              <a:rPr dirty="0" sz="1800" spc="-2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1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che</a:t>
            </a:r>
            <a:r>
              <a:rPr dirty="0" sz="1800" spc="1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secondo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P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 spc="-5">
                <a:latin typeface="Franklin Gothic Book"/>
                <a:cs typeface="Franklin Gothic Book"/>
              </a:rPr>
              <a:t>ini</a:t>
            </a:r>
            <a:r>
              <a:rPr dirty="0" sz="1800">
                <a:latin typeface="Franklin Gothic Book"/>
                <a:cs typeface="Franklin Gothic Book"/>
              </a:rPr>
              <a:t>o </a:t>
            </a:r>
            <a:r>
              <a:rPr dirty="0" sz="1800" spc="-30">
                <a:latin typeface="Franklin Gothic Book"/>
                <a:cs typeface="Franklin Gothic Book"/>
              </a:rPr>
              <a:t> </a:t>
            </a:r>
            <a:r>
              <a:rPr dirty="0" sz="1800" spc="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l </a:t>
            </a:r>
            <a:r>
              <a:rPr dirty="0" sz="1800" spc="-3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V</a:t>
            </a:r>
            <a:r>
              <a:rPr dirty="0" sz="1800">
                <a:latin typeface="Franklin Gothic Book"/>
                <a:cs typeface="Franklin Gothic Book"/>
              </a:rPr>
              <a:t>ecchio, </a:t>
            </a:r>
            <a:r>
              <a:rPr dirty="0" sz="1800" spc="-2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co</a:t>
            </a:r>
            <a:r>
              <a:rPr dirty="0" sz="1800" spc="-5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sigl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e </a:t>
            </a:r>
            <a:r>
              <a:rPr dirty="0" sz="1800" spc="-2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 </a:t>
            </a:r>
            <a:r>
              <a:rPr dirty="0" sz="1800" spc="-3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m</a:t>
            </a:r>
            <a:r>
              <a:rPr dirty="0" sz="1800" spc="-5">
                <a:latin typeface="Franklin Gothic Book"/>
                <a:cs typeface="Franklin Gothic Book"/>
              </a:rPr>
              <a:t>pe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tori </a:t>
            </a:r>
            <a:r>
              <a:rPr dirty="0" sz="1800" spc="-3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e 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gr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nde </a:t>
            </a:r>
            <a:r>
              <a:rPr dirty="0" sz="1800" spc="-3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m</a:t>
            </a:r>
            <a:r>
              <a:rPr dirty="0" sz="1800" spc="-10">
                <a:latin typeface="Franklin Gothic Book"/>
                <a:cs typeface="Franklin Gothic Book"/>
              </a:rPr>
              <a:t>m</a:t>
            </a:r>
            <a:r>
              <a:rPr dirty="0" sz="1800" spc="-5">
                <a:latin typeface="Franklin Gothic Book"/>
                <a:cs typeface="Franklin Gothic Book"/>
              </a:rPr>
              <a:t>irag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o </a:t>
            </a:r>
            <a:r>
              <a:rPr dirty="0" sz="1800" spc="-2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de</a:t>
            </a:r>
            <a:r>
              <a:rPr dirty="0" sz="1800" spc="-10">
                <a:latin typeface="Franklin Gothic Book"/>
                <a:cs typeface="Franklin Gothic Book"/>
              </a:rPr>
              <a:t>ll</a:t>
            </a:r>
            <a:r>
              <a:rPr dirty="0" sz="1800">
                <a:latin typeface="Franklin Gothic Book"/>
                <a:cs typeface="Franklin Gothic Book"/>
              </a:rPr>
              <a:t>a 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f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ot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a </a:t>
            </a:r>
            <a:r>
              <a:rPr dirty="0" sz="1800" spc="-2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del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Ti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o,</a:t>
            </a:r>
            <a:r>
              <a:rPr dirty="0" sz="1800" spc="7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dun</a:t>
            </a:r>
            <a:r>
              <a:rPr dirty="0" sz="1800" spc="-25">
                <a:latin typeface="Franklin Gothic Book"/>
                <a:cs typeface="Franklin Gothic Book"/>
              </a:rPr>
              <a:t>q</a:t>
            </a:r>
            <a:r>
              <a:rPr dirty="0" sz="1800" spc="-10">
                <a:latin typeface="Franklin Gothic Book"/>
                <a:cs typeface="Franklin Gothic Book"/>
              </a:rPr>
              <a:t>ue</a:t>
            </a:r>
            <a:r>
              <a:rPr dirty="0" sz="1800" spc="7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non</a:t>
            </a:r>
            <a:r>
              <a:rPr dirty="0" sz="1800" spc="5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to</a:t>
            </a:r>
            <a:r>
              <a:rPr dirty="0" sz="1800" spc="6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v</a:t>
            </a:r>
            <a:r>
              <a:rPr dirty="0" sz="1800" spc="-5">
                <a:latin typeface="Franklin Gothic Book"/>
                <a:cs typeface="Franklin Gothic Book"/>
              </a:rPr>
              <a:t>izia</a:t>
            </a:r>
            <a:r>
              <a:rPr dirty="0" sz="1800" spc="-10">
                <a:latin typeface="Franklin Gothic Book"/>
                <a:cs typeface="Franklin Gothic Book"/>
              </a:rPr>
              <a:t>to</a:t>
            </a:r>
            <a:r>
              <a:rPr dirty="0" sz="1800" spc="6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da</a:t>
            </a:r>
            <a:r>
              <a:rPr dirty="0" sz="1800" spc="6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u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6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egiu</a:t>
            </a:r>
            <a:r>
              <a:rPr dirty="0" sz="1800">
                <a:latin typeface="Franklin Gothic Book"/>
                <a:cs typeface="Franklin Gothic Book"/>
              </a:rPr>
              <a:t>d</a:t>
            </a:r>
            <a:r>
              <a:rPr dirty="0" sz="1800" spc="-5">
                <a:latin typeface="Franklin Gothic Book"/>
                <a:cs typeface="Franklin Gothic Book"/>
              </a:rPr>
              <a:t>izi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 spc="6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5">
                <a:latin typeface="Franklin Gothic Book"/>
                <a:cs typeface="Franklin Gothic Book"/>
              </a:rPr>
              <a:t>om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no,</a:t>
            </a:r>
            <a:r>
              <a:rPr dirty="0" sz="1800" spc="8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6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con</a:t>
            </a:r>
            <a:r>
              <a:rPr dirty="0" sz="1800" spc="-20">
                <a:latin typeface="Franklin Gothic Book"/>
                <a:cs typeface="Franklin Gothic Book"/>
              </a:rPr>
              <a:t>q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sta</a:t>
            </a:r>
            <a:r>
              <a:rPr dirty="0" sz="1800" spc="6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 spc="-10">
                <a:latin typeface="Franklin Gothic Book"/>
                <a:cs typeface="Franklin Gothic Book"/>
              </a:rPr>
              <a:t>stò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i </a:t>
            </a:r>
            <a:r>
              <a:rPr dirty="0" sz="1800" spc="-15">
                <a:latin typeface="Franklin Gothic Book"/>
                <a:cs typeface="Franklin Gothic Book"/>
              </a:rPr>
              <a:t>Ga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u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 m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duece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tom</a:t>
            </a:r>
            <a:r>
              <a:rPr dirty="0" sz="1800" spc="-15">
                <a:latin typeface="Franklin Gothic Book"/>
                <a:cs typeface="Franklin Gothic Book"/>
              </a:rPr>
              <a:t>il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mo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Test</a:t>
            </a:r>
            <a:r>
              <a:rPr dirty="0"/>
              <a:t>o</a:t>
            </a:r>
            <a:r>
              <a:rPr dirty="0" spc="15"/>
              <a:t> </a:t>
            </a:r>
            <a:r>
              <a:rPr dirty="0" spc="-15"/>
              <a:t>a</a:t>
            </a:r>
            <a:r>
              <a:rPr dirty="0" spc="-20"/>
              <a:t>r</a:t>
            </a:r>
            <a:r>
              <a:rPr dirty="0" spc="-5"/>
              <a:t>gomen</a:t>
            </a:r>
            <a:r>
              <a:rPr dirty="0" spc="-10"/>
              <a:t>t</a:t>
            </a:r>
            <a:r>
              <a:rPr dirty="0"/>
              <a:t>a</a:t>
            </a:r>
            <a:r>
              <a:rPr dirty="0" spc="-15"/>
              <a:t>t</a:t>
            </a:r>
            <a:r>
              <a:rPr dirty="0"/>
              <a:t>ivo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138804"/>
            <a:ext cx="8032115" cy="5339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715">
              <a:lnSpc>
                <a:spcPct val="101800"/>
              </a:lnSpc>
            </a:pP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ion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igion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duti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come</a:t>
            </a:r>
            <a:r>
              <a:rPr dirty="0" sz="1800" spc="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sc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hi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usi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ess</a:t>
            </a:r>
            <a:r>
              <a:rPr dirty="0" sz="1800" spc="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guerra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ude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sia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coll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a,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sia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divi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get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ige,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egn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spont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dopo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sconf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tta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sei</a:t>
            </a:r>
            <a:r>
              <a:rPr dirty="0" sz="1800" spc="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pote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sf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come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cip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ofeo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fo</a:t>
            </a:r>
            <a:r>
              <a:rPr dirty="0" sz="1800" spc="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Cesar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4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6 </a:t>
            </a:r>
            <a:r>
              <a:rPr dirty="0" sz="1800" spc="-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bi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dopo,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ngo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3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]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sta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err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colo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ial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cupa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oce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'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mm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gine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memo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posit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'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ì </a:t>
            </a:r>
            <a:r>
              <a:rPr dirty="0" sz="1800" spc="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dov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h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megl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h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sia </a:t>
            </a:r>
            <a:r>
              <a:rPr dirty="0" sz="1800" spc="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andata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ì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Sop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stata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'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esa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te,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modo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suo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sino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b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 algn="just" marL="12700" marR="5080" indent="266700">
              <a:lnSpc>
                <a:spcPct val="101899"/>
              </a:lnSpc>
              <a:spcBef>
                <a:spcPts val="425"/>
              </a:spcBef>
            </a:pP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4] </a:t>
            </a:r>
            <a:r>
              <a:rPr dirty="0" sz="1800" spc="-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Un'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ccata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et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osta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dist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uzione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'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civ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ell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dot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ta</a:t>
            </a:r>
            <a:r>
              <a:rPr dirty="0" sz="1800" spc="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ca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isti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uzio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sofisticat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deve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capovolgim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questa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sione?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5]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può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id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come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'ov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-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eva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ist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già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'epoc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Cesa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ne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sena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o,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senato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dei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azio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6] </a:t>
            </a:r>
            <a:r>
              <a:rPr dirty="0" sz="1800" spc="-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-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'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ecce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come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scr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 spc="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se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sup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'ecce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za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Cesa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come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com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cam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come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ega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come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az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tà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Cesar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sc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dim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poster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duem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ni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gal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ignom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fa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ha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modif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tà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ha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to,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cl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osame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to,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sul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'et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ica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Test</a:t>
            </a:r>
            <a:r>
              <a:rPr dirty="0"/>
              <a:t>o</a:t>
            </a:r>
            <a:r>
              <a:rPr dirty="0" spc="15"/>
              <a:t> </a:t>
            </a:r>
            <a:r>
              <a:rPr dirty="0" spc="-15"/>
              <a:t>a</a:t>
            </a:r>
            <a:r>
              <a:rPr dirty="0" spc="-20"/>
              <a:t>r</a:t>
            </a:r>
            <a:r>
              <a:rPr dirty="0" spc="-5"/>
              <a:t>gomen</a:t>
            </a:r>
            <a:r>
              <a:rPr dirty="0" spc="-10"/>
              <a:t>t</a:t>
            </a:r>
            <a:r>
              <a:rPr dirty="0"/>
              <a:t>a</a:t>
            </a:r>
            <a:r>
              <a:rPr dirty="0" spc="-15"/>
              <a:t>t</a:t>
            </a:r>
            <a:r>
              <a:rPr dirty="0"/>
              <a:t>ivo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72560"/>
            <a:ext cx="8031480" cy="4222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1899"/>
              </a:lnSpc>
            </a:pP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7]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Cesar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ha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esito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come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fos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'ope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azio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cost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nza </a:t>
            </a:r>
            <a:r>
              <a:rPr dirty="0" sz="1800" spc="-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imp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acab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ecisi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L'e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fond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sono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state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azio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iodi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cam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sena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abor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ne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cco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ta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com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che,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h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ne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mato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ibr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Commen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guer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gal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testo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scopo,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convince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porta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fin</a:t>
            </a:r>
            <a:r>
              <a:rPr dirty="0" sz="1800" spc="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dall'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izi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og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tto</a:t>
            </a:r>
            <a:r>
              <a:rPr dirty="0" sz="1800" spc="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ideologico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eformazione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la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Tant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ù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eff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cace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ù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as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tto,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disado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ric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– 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'a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– 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eff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cac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emotiva,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semp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co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egist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ne di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 algn="just" marL="12700" marR="5080" indent="266700">
              <a:lnSpc>
                <a:spcPct val="101899"/>
              </a:lnSpc>
              <a:spcBef>
                <a:spcPts val="425"/>
              </a:spcBef>
            </a:pP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9] </a:t>
            </a:r>
            <a:r>
              <a:rPr dirty="0" sz="1800" spc="-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az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oni </a:t>
            </a:r>
            <a:r>
              <a:rPr dirty="0" sz="1800" spc="-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igi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pende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</a:t>
            </a:r>
            <a:r>
              <a:rPr dirty="0" sz="1800" spc="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sib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ott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semp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ovo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tegno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campagna,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 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ni 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sia 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 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sia 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om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ia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sopr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tto</a:t>
            </a:r>
            <a:r>
              <a:rPr dirty="0" sz="1800" spc="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ndeva</a:t>
            </a:r>
            <a:r>
              <a:rPr dirty="0" sz="1800" spc="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modo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cui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'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esa</a:t>
            </a:r>
            <a:r>
              <a:rPr dirty="0" sz="1800" spc="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iv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cep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ta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ista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Cesar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he</a:t>
            </a:r>
            <a:r>
              <a:rPr dirty="0" sz="1800" spc="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fet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consapevol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isser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ta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voc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sen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dò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ben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dal</a:t>
            </a:r>
            <a:r>
              <a:rPr dirty="0" sz="1800" spc="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br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evi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nga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oppo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ast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use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Test</a:t>
            </a:r>
            <a:r>
              <a:rPr dirty="0"/>
              <a:t>o</a:t>
            </a:r>
            <a:r>
              <a:rPr dirty="0" spc="15"/>
              <a:t> </a:t>
            </a:r>
            <a:r>
              <a:rPr dirty="0" spc="-15"/>
              <a:t>a</a:t>
            </a:r>
            <a:r>
              <a:rPr dirty="0" spc="-20"/>
              <a:t>r</a:t>
            </a:r>
            <a:r>
              <a:rPr dirty="0" spc="-5"/>
              <a:t>gomen</a:t>
            </a:r>
            <a:r>
              <a:rPr dirty="0" spc="-10"/>
              <a:t>t</a:t>
            </a:r>
            <a:r>
              <a:rPr dirty="0"/>
              <a:t>a</a:t>
            </a:r>
            <a:r>
              <a:rPr dirty="0" spc="-15"/>
              <a:t>t</a:t>
            </a:r>
            <a:r>
              <a:rPr dirty="0"/>
              <a:t>ivo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382625" y="1065652"/>
            <a:ext cx="8030845" cy="5563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1899"/>
              </a:lnSpc>
            </a:pP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1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0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] 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gio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aveva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stu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eto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cioè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meremmo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sc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nza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comu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sapeva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issim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conce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bisogn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Ma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e, 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evi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ndo 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ue 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senza 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he 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desti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 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corg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Risolse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 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problem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ova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geni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ndo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uno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 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acco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genza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come</a:t>
            </a:r>
            <a:r>
              <a:rPr dirty="0" sz="1800" spc="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fos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cose</a:t>
            </a:r>
            <a:r>
              <a:rPr dirty="0" sz="1800" spc="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</a:t>
            </a:r>
            <a:r>
              <a:rPr dirty="0" sz="1800" spc="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ov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pedi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si, 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if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dis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ù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stor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Tucidi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gene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sconf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o,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sta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ff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sci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la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ofo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oduce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guerra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Cesar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av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ia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: </a:t>
            </a:r>
            <a:r>
              <a:rPr dirty="0" sz="1800" spc="-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«Sì,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sì, </a:t>
            </a:r>
            <a:r>
              <a:rPr dirty="0" sz="1800" spc="-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… </a:t>
            </a:r>
            <a:r>
              <a:rPr dirty="0" sz="18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cosa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facc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adesso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eti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Tenct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ha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Reno?»</a:t>
            </a:r>
            <a:r>
              <a:rPr dirty="0" sz="1800" spc="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(d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ac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ò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)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11]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esta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 </a:t>
            </a:r>
            <a:r>
              <a:rPr dirty="0" sz="18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esta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specie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spingeva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ava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Cesar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faceva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(fi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fare?)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osofia,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sul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um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Disegn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ece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ee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ecise,</a:t>
            </a:r>
            <a:r>
              <a:rPr dirty="0" sz="1800" spc="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compon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geometr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ev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sca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tto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supe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o,</a:t>
            </a:r>
            <a:r>
              <a:rPr dirty="0" sz="18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seconda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'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nes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enz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Dava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'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(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eva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'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e?)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'u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ede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ez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esta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esta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specie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ad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ogr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fia </a:t>
            </a:r>
            <a:r>
              <a:rPr dirty="0" sz="1800" spc="-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egli </a:t>
            </a:r>
            <a:r>
              <a:rPr dirty="0" sz="1800" spc="-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eventi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cui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cog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evano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solo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'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nvo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uc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este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supe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fic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 </a:t>
            </a:r>
            <a:r>
              <a:rPr dirty="0" sz="1800" spc="-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 </a:t>
            </a:r>
            <a:r>
              <a:rPr dirty="0" sz="1800" spc="-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sena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 </a:t>
            </a:r>
            <a:r>
              <a:rPr dirty="0" sz="1800" spc="-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om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 </a:t>
            </a:r>
            <a:r>
              <a:rPr dirty="0" sz="1800" spc="-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 </a:t>
            </a:r>
            <a:r>
              <a:rPr dirty="0" sz="1800" spc="-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ste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pub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ni 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ha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 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ibro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Cesar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eva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far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fet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dro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sit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azion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tà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tta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domi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abi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azio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Test</a:t>
            </a:r>
            <a:r>
              <a:rPr dirty="0"/>
              <a:t>o</a:t>
            </a:r>
            <a:r>
              <a:rPr dirty="0" spc="15"/>
              <a:t> </a:t>
            </a:r>
            <a:r>
              <a:rPr dirty="0" spc="-15"/>
              <a:t>a</a:t>
            </a:r>
            <a:r>
              <a:rPr dirty="0" spc="-20"/>
              <a:t>r</a:t>
            </a:r>
            <a:r>
              <a:rPr dirty="0" spc="-5"/>
              <a:t>gomen</a:t>
            </a:r>
            <a:r>
              <a:rPr dirty="0" spc="-10"/>
              <a:t>t</a:t>
            </a:r>
            <a:r>
              <a:rPr dirty="0"/>
              <a:t>a</a:t>
            </a:r>
            <a:r>
              <a:rPr dirty="0" spc="-15"/>
              <a:t>t</a:t>
            </a:r>
            <a:r>
              <a:rPr dirty="0"/>
              <a:t>ivo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382625" y="1399408"/>
            <a:ext cx="8029575" cy="4500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1899"/>
              </a:lnSpc>
            </a:pP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1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2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]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Una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geometr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rigor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osame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deducibi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acce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due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mi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nza, </a:t>
            </a:r>
            <a:r>
              <a:rPr dirty="0" sz="1800" spc="-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lo </a:t>
            </a:r>
            <a:r>
              <a:rPr dirty="0" sz="1800" spc="-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seco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do </a:t>
            </a:r>
            <a:r>
              <a:rPr dirty="0" sz="1800" spc="-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cui </a:t>
            </a:r>
            <a:r>
              <a:rPr dirty="0" sz="1800" spc="-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es </a:t>
            </a:r>
            <a:r>
              <a:rPr dirty="0" sz="1800" spc="-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bl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ca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na </a:t>
            </a:r>
            <a:r>
              <a:rPr dirty="0" sz="1800" spc="-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(m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-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popo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ù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spe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popu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om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)  </a:t>
            </a:r>
            <a:r>
              <a:rPr dirty="0" sz="1800" spc="-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supe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eva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'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sc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supe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modo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conseguen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secondo</a:t>
            </a:r>
            <a:r>
              <a:rPr dirty="0" sz="1800" spc="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cui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av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sorta</a:t>
            </a:r>
            <a:r>
              <a:rPr dirty="0" sz="18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espa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supe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cos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h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fumose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nozion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due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ti: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disci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mo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ù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vol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iz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dispon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risor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Ch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'o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gan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zzazio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 algn="just" marL="12700" marR="5080" indent="266700">
              <a:lnSpc>
                <a:spcPct val="101800"/>
              </a:lnSpc>
              <a:spcBef>
                <a:spcPts val="440"/>
              </a:spcBef>
            </a:pPr>
            <a:r>
              <a:rPr dirty="0" sz="1800" spc="-5">
                <a:latin typeface="Franklin Gothic Book"/>
                <a:cs typeface="Franklin Gothic Book"/>
              </a:rPr>
              <a:t>[</a:t>
            </a:r>
            <a:r>
              <a:rPr dirty="0" sz="1800">
                <a:latin typeface="Franklin Gothic Book"/>
                <a:cs typeface="Franklin Gothic Book"/>
              </a:rPr>
              <a:t>1</a:t>
            </a:r>
            <a:r>
              <a:rPr dirty="0" sz="1800" spc="-15">
                <a:latin typeface="Franklin Gothic Book"/>
                <a:cs typeface="Franklin Gothic Book"/>
              </a:rPr>
              <a:t>5</a:t>
            </a:r>
            <a:r>
              <a:rPr dirty="0" sz="1800">
                <a:latin typeface="Franklin Gothic Book"/>
                <a:cs typeface="Franklin Gothic Book"/>
              </a:rPr>
              <a:t>] </a:t>
            </a:r>
            <a:r>
              <a:rPr dirty="0" sz="1800" spc="-12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2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uce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2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 </a:t>
            </a:r>
            <a:r>
              <a:rPr dirty="0" sz="1800" spc="-12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tez</a:t>
            </a:r>
            <a:r>
              <a:rPr dirty="0" sz="1800" spc="-5">
                <a:latin typeface="Franklin Gothic Book"/>
                <a:cs typeface="Franklin Gothic Book"/>
              </a:rPr>
              <a:t>z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3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gene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2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2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questi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3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cip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, </a:t>
            </a:r>
            <a:r>
              <a:rPr dirty="0" sz="1800" spc="-114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non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14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c'e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2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po</a:t>
            </a:r>
            <a:r>
              <a:rPr dirty="0" sz="1800">
                <a:latin typeface="Franklin Gothic Book"/>
                <a:cs typeface="Franklin Gothic Book"/>
              </a:rPr>
              <a:t>i </a:t>
            </a:r>
            <a:r>
              <a:rPr dirty="0" sz="1800" spc="-13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che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2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da</a:t>
            </a:r>
            <a:r>
              <a:rPr dirty="0" sz="1800" spc="-10">
                <a:latin typeface="Franklin Gothic Book"/>
                <a:cs typeface="Franklin Gothic Book"/>
              </a:rPr>
              <a:t> a</a:t>
            </a:r>
            <a:r>
              <a:rPr dirty="0" sz="1800" spc="-20">
                <a:latin typeface="Franklin Gothic Book"/>
                <a:cs typeface="Franklin Gothic Book"/>
              </a:rPr>
              <a:t>p</a:t>
            </a:r>
            <a:r>
              <a:rPr dirty="0" sz="1800" spc="-5">
                <a:latin typeface="Franklin Gothic Book"/>
                <a:cs typeface="Franklin Gothic Book"/>
              </a:rPr>
              <a:t>p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 spc="-5">
                <a:latin typeface="Franklin Gothic Book"/>
                <a:cs typeface="Franklin Gothic Book"/>
              </a:rPr>
              <a:t>ic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90">
                <a:latin typeface="Franklin Gothic Book"/>
                <a:cs typeface="Franklin Gothic Book"/>
              </a:rPr>
              <a:t> </a:t>
            </a:r>
            <a:r>
              <a:rPr dirty="0" sz="1800" spc="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l</a:t>
            </a:r>
            <a:r>
              <a:rPr dirty="0" sz="1800" spc="80">
                <a:latin typeface="Franklin Gothic Book"/>
                <a:cs typeface="Franklin Gothic Book"/>
              </a:rPr>
              <a:t> </a:t>
            </a:r>
            <a:r>
              <a:rPr dirty="0" sz="1800" spc="-15" i="1">
                <a:latin typeface="Franklin Gothic Book"/>
                <a:cs typeface="Franklin Gothic Book"/>
              </a:rPr>
              <a:t>co</a:t>
            </a:r>
            <a:r>
              <a:rPr dirty="0" sz="1800" spc="-5" i="1">
                <a:latin typeface="Franklin Gothic Book"/>
                <a:cs typeface="Franklin Gothic Book"/>
              </a:rPr>
              <a:t>n</a:t>
            </a:r>
            <a:r>
              <a:rPr dirty="0" sz="1800" spc="-5" i="1">
                <a:latin typeface="Franklin Gothic Book"/>
                <a:cs typeface="Franklin Gothic Book"/>
              </a:rPr>
              <a:t>s</a:t>
            </a:r>
            <a:r>
              <a:rPr dirty="0" sz="1800" spc="-10" i="1">
                <a:latin typeface="Franklin Gothic Book"/>
                <a:cs typeface="Franklin Gothic Book"/>
              </a:rPr>
              <a:t>i</a:t>
            </a:r>
            <a:r>
              <a:rPr dirty="0" sz="1800" spc="-5" i="1">
                <a:latin typeface="Franklin Gothic Book"/>
                <a:cs typeface="Franklin Gothic Book"/>
              </a:rPr>
              <a:t>l</a:t>
            </a:r>
            <a:r>
              <a:rPr dirty="0" sz="1800" spc="-10" i="1">
                <a:latin typeface="Franklin Gothic Book"/>
                <a:cs typeface="Franklin Gothic Book"/>
              </a:rPr>
              <a:t>i</a:t>
            </a:r>
            <a:r>
              <a:rPr dirty="0" sz="1800" spc="-5" i="1">
                <a:latin typeface="Franklin Gothic Book"/>
                <a:cs typeface="Franklin Gothic Book"/>
              </a:rPr>
              <a:t>u</a:t>
            </a:r>
            <a:r>
              <a:rPr dirty="0" sz="1800" i="1">
                <a:latin typeface="Franklin Gothic Book"/>
                <a:cs typeface="Franklin Gothic Book"/>
              </a:rPr>
              <a:t>m</a:t>
            </a:r>
            <a:r>
              <a:rPr dirty="0" sz="1800">
                <a:latin typeface="Franklin Gothic Book"/>
                <a:cs typeface="Franklin Gothic Book"/>
              </a:rPr>
              <a:t>,</a:t>
            </a:r>
            <a:r>
              <a:rPr dirty="0" sz="1800" spc="9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cioè</a:t>
            </a:r>
            <a:r>
              <a:rPr dirty="0" sz="1800" spc="8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l</a:t>
            </a:r>
            <a:r>
              <a:rPr dirty="0" sz="1800" spc="8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b</a:t>
            </a:r>
            <a:r>
              <a:rPr dirty="0" sz="1800" spc="-10">
                <a:latin typeface="Franklin Gothic Book"/>
                <a:cs typeface="Franklin Gothic Book"/>
              </a:rPr>
              <a:t>uo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senso,</a:t>
            </a:r>
            <a:r>
              <a:rPr dirty="0" sz="1800" spc="10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pe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 spc="8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aff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on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8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a</a:t>
            </a:r>
            <a:r>
              <a:rPr dirty="0" sz="1800" spc="-5">
                <a:latin typeface="Franklin Gothic Book"/>
                <a:cs typeface="Franklin Gothic Book"/>
              </a:rPr>
              <a:t>l</a:t>
            </a:r>
            <a:r>
              <a:rPr dirty="0" sz="1800" spc="8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megl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9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ogni</a:t>
            </a:r>
            <a:r>
              <a:rPr dirty="0" sz="1800" spc="8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ci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c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 spc="-10">
                <a:latin typeface="Franklin Gothic Book"/>
                <a:cs typeface="Franklin Gothic Book"/>
              </a:rPr>
              <a:t>sta</a:t>
            </a:r>
            <a:r>
              <a:rPr dirty="0" sz="1800" spc="-15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z</a:t>
            </a:r>
            <a:r>
              <a:rPr dirty="0" sz="1800" spc="-15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.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 </a:t>
            </a:r>
            <a:r>
              <a:rPr dirty="0" sz="1800" spc="8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cioè</a:t>
            </a:r>
            <a:r>
              <a:rPr dirty="0" sz="1800">
                <a:latin typeface="Franklin Gothic Book"/>
                <a:cs typeface="Franklin Gothic Book"/>
              </a:rPr>
              <a:t>  </a:t>
            </a:r>
            <a:r>
              <a:rPr dirty="0" sz="1800" spc="8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esat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5">
                <a:latin typeface="Franklin Gothic Book"/>
                <a:cs typeface="Franklin Gothic Book"/>
              </a:rPr>
              <a:t>m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te</a:t>
            </a:r>
            <a:r>
              <a:rPr dirty="0" sz="1800">
                <a:latin typeface="Franklin Gothic Book"/>
                <a:cs typeface="Franklin Gothic Book"/>
              </a:rPr>
              <a:t>  </a:t>
            </a:r>
            <a:r>
              <a:rPr dirty="0" sz="1800" spc="8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q</a:t>
            </a:r>
            <a:r>
              <a:rPr dirty="0" sz="1800" spc="-20">
                <a:latin typeface="Franklin Gothic Book"/>
                <a:cs typeface="Franklin Gothic Book"/>
              </a:rPr>
              <a:t>u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  </a:t>
            </a:r>
            <a:r>
              <a:rPr dirty="0" sz="1800" spc="10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che</a:t>
            </a:r>
            <a:r>
              <a:rPr dirty="0" sz="1800">
                <a:latin typeface="Franklin Gothic Book"/>
                <a:cs typeface="Franklin Gothic Book"/>
              </a:rPr>
              <a:t>  </a:t>
            </a:r>
            <a:r>
              <a:rPr dirty="0" sz="1800" spc="8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i  </a:t>
            </a:r>
            <a:r>
              <a:rPr dirty="0" sz="1800" spc="8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Ga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i  </a:t>
            </a:r>
            <a:r>
              <a:rPr dirty="0" sz="1800" spc="8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non</a:t>
            </a:r>
            <a:r>
              <a:rPr dirty="0" sz="1800">
                <a:latin typeface="Franklin Gothic Book"/>
                <a:cs typeface="Franklin Gothic Book"/>
              </a:rPr>
              <a:t>  </a:t>
            </a:r>
            <a:r>
              <a:rPr dirty="0" sz="1800" spc="8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faceva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.  </a:t>
            </a:r>
            <a:r>
              <a:rPr dirty="0" sz="1800" spc="9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Rappresentando</a:t>
            </a:r>
            <a:r>
              <a:rPr dirty="0" sz="1800">
                <a:latin typeface="Franklin Gothic Book"/>
                <a:cs typeface="Franklin Gothic Book"/>
              </a:rPr>
              <a:t>  </a:t>
            </a:r>
            <a:r>
              <a:rPr dirty="0" sz="1800" spc="65">
                <a:latin typeface="Franklin Gothic Book"/>
                <a:cs typeface="Franklin Gothic Book"/>
              </a:rPr>
              <a:t> </a:t>
            </a:r>
            <a:r>
              <a:rPr dirty="0" sz="1800" spc="5">
                <a:latin typeface="Franklin Gothic Book"/>
                <a:cs typeface="Franklin Gothic Book"/>
              </a:rPr>
              <a:t>il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com</a:t>
            </a:r>
            <a:r>
              <a:rPr dirty="0" sz="1800" spc="-10">
                <a:latin typeface="Franklin Gothic Book"/>
                <a:cs typeface="Franklin Gothic Book"/>
              </a:rPr>
              <a:t>p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m</a:t>
            </a:r>
            <a:r>
              <a:rPr dirty="0" sz="1800" spc="-5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o </a:t>
            </a:r>
            <a:r>
              <a:rPr dirty="0" sz="1800" spc="-204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dei </a:t>
            </a:r>
            <a:r>
              <a:rPr dirty="0" sz="1800" spc="-21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G</a:t>
            </a:r>
            <a:r>
              <a:rPr dirty="0" sz="1800" spc="-10">
                <a:latin typeface="Franklin Gothic Book"/>
                <a:cs typeface="Franklin Gothic Book"/>
              </a:rPr>
              <a:t>all</a:t>
            </a:r>
            <a:r>
              <a:rPr dirty="0" sz="1800">
                <a:latin typeface="Franklin Gothic Book"/>
                <a:cs typeface="Franklin Gothic Book"/>
              </a:rPr>
              <a:t>i </a:t>
            </a:r>
            <a:r>
              <a:rPr dirty="0" sz="1800" spc="-2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ag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i </a:t>
            </a:r>
            <a:r>
              <a:rPr dirty="0" sz="1800" spc="-210">
                <a:latin typeface="Franklin Gothic Book"/>
                <a:cs typeface="Franklin Gothic Book"/>
              </a:rPr>
              <a:t> </a:t>
            </a:r>
            <a:r>
              <a:rPr dirty="0" sz="1800" spc="5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cchi </a:t>
            </a:r>
            <a:r>
              <a:rPr dirty="0" sz="1800" spc="-2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n </a:t>
            </a:r>
            <a:r>
              <a:rPr dirty="0" sz="1800" spc="-21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p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m</a:t>
            </a:r>
            <a:r>
              <a:rPr dirty="0" sz="1800">
                <a:latin typeface="Franklin Gothic Book"/>
                <a:cs typeface="Franklin Gothic Book"/>
              </a:rPr>
              <a:t>o </a:t>
            </a:r>
            <a:r>
              <a:rPr dirty="0" sz="1800" spc="-204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u</a:t>
            </a:r>
            <a:r>
              <a:rPr dirty="0" sz="1800" spc="-5">
                <a:latin typeface="Franklin Gothic Book"/>
                <a:cs typeface="Franklin Gothic Book"/>
              </a:rPr>
              <a:t>og</a:t>
            </a:r>
            <a:r>
              <a:rPr dirty="0" sz="1800">
                <a:latin typeface="Franklin Gothic Book"/>
                <a:cs typeface="Franklin Gothic Book"/>
              </a:rPr>
              <a:t>o </a:t>
            </a:r>
            <a:r>
              <a:rPr dirty="0" sz="1800" spc="-204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dei </a:t>
            </a:r>
            <a:r>
              <a:rPr dirty="0" sz="1800" spc="-21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sen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to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i </a:t>
            </a:r>
            <a:r>
              <a:rPr dirty="0" sz="1800" spc="-2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om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, </a:t>
            </a:r>
            <a:r>
              <a:rPr dirty="0" sz="1800" spc="-20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Cesa</a:t>
            </a:r>
            <a:r>
              <a:rPr dirty="0" sz="1800" spc="-2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e </a:t>
            </a:r>
            <a:r>
              <a:rPr dirty="0" sz="1800" spc="-2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li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desc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iv</a:t>
            </a:r>
            <a:r>
              <a:rPr dirty="0" sz="1800">
                <a:latin typeface="Franklin Gothic Book"/>
                <a:cs typeface="Franklin Gothic Book"/>
              </a:rPr>
              <a:t>e </a:t>
            </a:r>
            <a:r>
              <a:rPr dirty="0" sz="1800" spc="-2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come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4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n </a:t>
            </a:r>
            <a:r>
              <a:rPr dirty="0" sz="1800" spc="-3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cuor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3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suo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2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</a:t>
            </a:r>
            <a:r>
              <a:rPr dirty="0" sz="1800" spc="-2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eva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2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sa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25">
                <a:latin typeface="Franklin Gothic Book"/>
                <a:cs typeface="Franklin Gothic Book"/>
              </a:rPr>
              <a:t> </a:t>
            </a:r>
            <a:r>
              <a:rPr dirty="0" sz="1800" spc="-25">
                <a:latin typeface="Franklin Gothic Book"/>
                <a:cs typeface="Franklin Gothic Book"/>
              </a:rPr>
              <a:t>c</a:t>
            </a:r>
            <a:r>
              <a:rPr dirty="0" sz="1800" spc="-10">
                <a:latin typeface="Franklin Gothic Book"/>
                <a:cs typeface="Franklin Gothic Book"/>
              </a:rPr>
              <a:t>he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2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i </a:t>
            </a:r>
            <a:r>
              <a:rPr dirty="0" sz="1800" spc="-3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sena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i </a:t>
            </a:r>
            <a:r>
              <a:rPr dirty="0" sz="1800" spc="-30">
                <a:latin typeface="Franklin Gothic Book"/>
                <a:cs typeface="Franklin Gothic Book"/>
              </a:rPr>
              <a:t> </a:t>
            </a:r>
            <a:r>
              <a:rPr dirty="0" sz="1800" spc="-20">
                <a:latin typeface="Franklin Gothic Book"/>
                <a:cs typeface="Franklin Gothic Book"/>
              </a:rPr>
              <a:t>s</a:t>
            </a:r>
            <a:r>
              <a:rPr dirty="0" sz="1800" spc="-10">
                <a:latin typeface="Franklin Gothic Book"/>
                <a:cs typeface="Franklin Gothic Book"/>
              </a:rPr>
              <a:t>tess</a:t>
            </a:r>
            <a:r>
              <a:rPr dirty="0" sz="1800">
                <a:latin typeface="Franklin Gothic Book"/>
                <a:cs typeface="Franklin Gothic Book"/>
              </a:rPr>
              <a:t>i </a:t>
            </a:r>
            <a:r>
              <a:rPr dirty="0" sz="1800" spc="-3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fos</a:t>
            </a:r>
            <a:r>
              <a:rPr dirty="0" sz="1800" spc="-5">
                <a:latin typeface="Franklin Gothic Book"/>
                <a:cs typeface="Franklin Gothic Book"/>
              </a:rPr>
              <a:t>s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. </a:t>
            </a:r>
            <a:r>
              <a:rPr dirty="0" sz="1800" spc="-3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[</a:t>
            </a:r>
            <a:r>
              <a:rPr dirty="0" sz="1800">
                <a:latin typeface="Franklin Gothic Book"/>
                <a:cs typeface="Franklin Gothic Book"/>
              </a:rPr>
              <a:t>16]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Chi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cchie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oni</a:t>
            </a:r>
            <a:r>
              <a:rPr dirty="0" sz="1800" spc="2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22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dit</a:t>
            </a:r>
            <a:r>
              <a:rPr dirty="0" sz="1800" spc="-2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mpo,</a:t>
            </a:r>
            <a:r>
              <a:rPr dirty="0" sz="1800" spc="21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semp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204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vogl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osi</a:t>
            </a:r>
            <a:r>
              <a:rPr dirty="0" sz="1800" spc="210">
                <a:latin typeface="Franklin Gothic Book"/>
                <a:cs typeface="Franklin Gothic Book"/>
              </a:rPr>
              <a:t> </a:t>
            </a:r>
            <a:r>
              <a:rPr dirty="0" sz="1800" spc="10">
                <a:latin typeface="Franklin Gothic Book"/>
                <a:cs typeface="Franklin Gothic Book"/>
              </a:rPr>
              <a:t>d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204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sape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204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204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time</a:t>
            </a:r>
            <a:r>
              <a:rPr dirty="0" sz="1800" spc="2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novità</a:t>
            </a:r>
            <a:r>
              <a:rPr dirty="0" sz="1800" spc="2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204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semp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on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, </a:t>
            </a:r>
            <a:r>
              <a:rPr dirty="0" sz="1800" spc="-18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n </a:t>
            </a:r>
            <a:r>
              <a:rPr dirty="0" sz="1800" spc="-18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b</a:t>
            </a:r>
            <a:r>
              <a:rPr dirty="0" sz="1800" spc="-10">
                <a:latin typeface="Franklin Gothic Book"/>
                <a:cs typeface="Franklin Gothic Book"/>
              </a:rPr>
              <a:t>ase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204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8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es</a:t>
            </a:r>
            <a:r>
              <a:rPr dirty="0" sz="1800" spc="-5">
                <a:latin typeface="Franklin Gothic Book"/>
                <a:cs typeface="Franklin Gothic Book"/>
              </a:rPr>
              <a:t>s</a:t>
            </a:r>
            <a:r>
              <a:rPr dirty="0" sz="1800" spc="-10">
                <a:latin typeface="Franklin Gothic Book"/>
                <a:cs typeface="Franklin Gothic Book"/>
              </a:rPr>
              <a:t>e,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9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8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ca</a:t>
            </a:r>
            <a:r>
              <a:rPr dirty="0" sz="1800" spc="-35">
                <a:latin typeface="Franklin Gothic Book"/>
                <a:cs typeface="Franklin Gothic Book"/>
              </a:rPr>
              <a:t>m</a:t>
            </a:r>
            <a:r>
              <a:rPr dirty="0" sz="1800" spc="-10">
                <a:latin typeface="Franklin Gothic Book"/>
                <a:cs typeface="Franklin Gothic Book"/>
              </a:rPr>
              <a:t>b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8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idea</a:t>
            </a:r>
            <a:r>
              <a:rPr dirty="0" sz="1800">
                <a:latin typeface="Franklin Gothic Book"/>
                <a:cs typeface="Franklin Gothic Book"/>
              </a:rPr>
              <a:t>. </a:t>
            </a:r>
            <a:r>
              <a:rPr dirty="0" sz="1800" spc="-17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Poc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7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po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ti </a:t>
            </a:r>
            <a:r>
              <a:rPr dirty="0" sz="1800" spc="-19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8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cons</a:t>
            </a:r>
            <a:r>
              <a:rPr dirty="0" sz="1800" spc="-2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de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8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i </a:t>
            </a:r>
            <a:r>
              <a:rPr dirty="0" sz="1800" spc="-18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p</a:t>
            </a:r>
            <a:r>
              <a:rPr dirty="0" sz="1800" spc="-15">
                <a:latin typeface="Franklin Gothic Book"/>
                <a:cs typeface="Franklin Gothic Book"/>
              </a:rPr>
              <a:t>po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ti </a:t>
            </a:r>
            <a:r>
              <a:rPr dirty="0" sz="1800" spc="-19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fo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z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ob</a:t>
            </a:r>
            <a:r>
              <a:rPr dirty="0" sz="1800" spc="-5">
                <a:latin typeface="Franklin Gothic Book"/>
                <a:cs typeface="Franklin Gothic Book"/>
              </a:rPr>
              <a:t>ie</a:t>
            </a:r>
            <a:r>
              <a:rPr dirty="0" sz="1800" spc="-10">
                <a:latin typeface="Franklin Gothic Book"/>
                <a:cs typeface="Franklin Gothic Book"/>
              </a:rPr>
              <a:t>tt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vi. 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5">
                <a:latin typeface="Franklin Gothic Book"/>
                <a:cs typeface="Franklin Gothic Book"/>
              </a:rPr>
              <a:t>m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i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ece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5" i="1">
                <a:latin typeface="Franklin Gothic Book"/>
                <a:cs typeface="Franklin Gothic Book"/>
              </a:rPr>
              <a:t>virtus</a:t>
            </a:r>
            <a:r>
              <a:rPr dirty="0" sz="1800">
                <a:latin typeface="Franklin Gothic Book"/>
                <a:cs typeface="Franklin Gothic Book"/>
              </a:rPr>
              <a:t>, sia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l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senso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del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m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(</a:t>
            </a:r>
            <a:r>
              <a:rPr dirty="0" sz="1800" spc="-20">
                <a:latin typeface="Franklin Gothic Book"/>
                <a:cs typeface="Franklin Gothic Book"/>
              </a:rPr>
              <a:t>ma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Test</a:t>
            </a:r>
            <a:r>
              <a:rPr dirty="0"/>
              <a:t>o</a:t>
            </a:r>
            <a:r>
              <a:rPr dirty="0" spc="15"/>
              <a:t> </a:t>
            </a:r>
            <a:r>
              <a:rPr dirty="0" spc="-15"/>
              <a:t>a</a:t>
            </a:r>
            <a:r>
              <a:rPr dirty="0" spc="-20"/>
              <a:t>r</a:t>
            </a:r>
            <a:r>
              <a:rPr dirty="0" spc="-5"/>
              <a:t>gomen</a:t>
            </a:r>
            <a:r>
              <a:rPr dirty="0" spc="-10"/>
              <a:t>t</a:t>
            </a:r>
            <a:r>
              <a:rPr dirty="0"/>
              <a:t>a</a:t>
            </a:r>
            <a:r>
              <a:rPr dirty="0" spc="-15"/>
              <a:t>t</a:t>
            </a:r>
            <a:r>
              <a:rPr dirty="0"/>
              <a:t>ivo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382625" y="1399408"/>
            <a:ext cx="8028305" cy="3438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1899"/>
              </a:lnSpc>
            </a:pP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18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tà</a:t>
            </a:r>
            <a:r>
              <a:rPr dirty="0" sz="1800" spc="18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5">
                <a:latin typeface="Franklin Gothic Book"/>
                <a:cs typeface="Franklin Gothic Book"/>
              </a:rPr>
              <a:t>'es</a:t>
            </a:r>
            <a:r>
              <a:rPr dirty="0" sz="1800" spc="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b</a:t>
            </a:r>
            <a:r>
              <a:rPr dirty="0" sz="1800" spc="-5">
                <a:latin typeface="Franklin Gothic Book"/>
                <a:cs typeface="Franklin Gothic Book"/>
              </a:rPr>
              <a:t>izion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8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</a:t>
            </a:r>
            <a:r>
              <a:rPr dirty="0" sz="1800" spc="18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cor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g</a:t>
            </a:r>
            <a:r>
              <a:rPr dirty="0" sz="1800" spc="-5">
                <a:latin typeface="Franklin Gothic Book"/>
                <a:cs typeface="Franklin Gothic Book"/>
              </a:rPr>
              <a:t>gio</a:t>
            </a:r>
            <a:r>
              <a:rPr dirty="0" sz="1800">
                <a:latin typeface="Franklin Gothic Book"/>
                <a:cs typeface="Franklin Gothic Book"/>
              </a:rPr>
              <a:t>)</a:t>
            </a:r>
            <a:r>
              <a:rPr dirty="0" sz="1800" spc="18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sia</a:t>
            </a:r>
            <a:r>
              <a:rPr dirty="0" sz="1800" spc="18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l</a:t>
            </a:r>
            <a:r>
              <a:rPr dirty="0" sz="1800" spc="18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so</a:t>
            </a:r>
            <a:r>
              <a:rPr dirty="0" sz="1800" spc="18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8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v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tù</a:t>
            </a:r>
            <a:r>
              <a:rPr dirty="0" sz="1800" spc="180">
                <a:latin typeface="Franklin Gothic Book"/>
                <a:cs typeface="Franklin Gothic Book"/>
              </a:rPr>
              <a:t> </a:t>
            </a:r>
            <a:r>
              <a:rPr dirty="0" sz="1800" spc="-30">
                <a:latin typeface="Franklin Gothic Book"/>
                <a:cs typeface="Franklin Gothic Book"/>
              </a:rPr>
              <a:t>m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8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(m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18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18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25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tà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de</a:t>
            </a:r>
            <a:r>
              <a:rPr dirty="0" sz="1800" spc="-10">
                <a:latin typeface="Franklin Gothic Book"/>
                <a:cs typeface="Franklin Gothic Book"/>
              </a:rPr>
              <a:t>ll</a:t>
            </a:r>
            <a:r>
              <a:rPr dirty="0" sz="1800" spc="-5">
                <a:latin typeface="Franklin Gothic Book"/>
                <a:cs typeface="Franklin Gothic Book"/>
              </a:rPr>
              <a:t>'es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5">
                <a:latin typeface="Franklin Gothic Book"/>
                <a:cs typeface="Franklin Gothic Book"/>
              </a:rPr>
              <a:t>bizio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22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</a:t>
            </a:r>
            <a:r>
              <a:rPr dirty="0" sz="1800" spc="20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5">
                <a:latin typeface="Franklin Gothic Book"/>
                <a:cs typeface="Franklin Gothic Book"/>
              </a:rPr>
              <a:t>obi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tà</a:t>
            </a:r>
            <a:r>
              <a:rPr dirty="0" sz="1800" spc="20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et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ca</a:t>
            </a:r>
            <a:r>
              <a:rPr dirty="0" sz="1800" spc="5">
                <a:latin typeface="Franklin Gothic Book"/>
                <a:cs typeface="Franklin Gothic Book"/>
              </a:rPr>
              <a:t>)</a:t>
            </a:r>
            <a:r>
              <a:rPr dirty="0" sz="1800">
                <a:latin typeface="Franklin Gothic Book"/>
                <a:cs typeface="Franklin Gothic Book"/>
              </a:rPr>
              <a:t>.</a:t>
            </a:r>
            <a:r>
              <a:rPr dirty="0" sz="1800" spc="21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Nel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204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sost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nza</a:t>
            </a:r>
            <a:r>
              <a:rPr dirty="0" sz="1800" spc="204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gl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20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un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20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204">
                <a:latin typeface="Franklin Gothic Book"/>
                <a:cs typeface="Franklin Gothic Book"/>
              </a:rPr>
              <a:t> </a:t>
            </a:r>
            <a:r>
              <a:rPr dirty="0" sz="1800" spc="10">
                <a:latin typeface="Franklin Gothic Book"/>
                <a:cs typeface="Franklin Gothic Book"/>
              </a:rPr>
              <a:t>g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204">
                <a:latin typeface="Franklin Gothic Book"/>
                <a:cs typeface="Franklin Gothic Book"/>
              </a:rPr>
              <a:t> </a:t>
            </a:r>
            <a:r>
              <a:rPr dirty="0" sz="1800" spc="5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204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10">
                <a:latin typeface="Franklin Gothic Book"/>
                <a:cs typeface="Franklin Gothic Book"/>
              </a:rPr>
              <a:t>d</a:t>
            </a:r>
            <a:r>
              <a:rPr dirty="0" sz="1800" spc="-5">
                <a:latin typeface="Franklin Gothic Book"/>
                <a:cs typeface="Franklin Gothic Book"/>
              </a:rPr>
              <a:t>ivid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5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 spc="-5">
                <a:latin typeface="Franklin Gothic Book"/>
                <a:cs typeface="Franklin Gothic Book"/>
              </a:rPr>
              <a:t>isti</a:t>
            </a:r>
            <a:r>
              <a:rPr dirty="0" sz="1800">
                <a:latin typeface="Franklin Gothic Book"/>
                <a:cs typeface="Franklin Gothic Book"/>
              </a:rPr>
              <a:t>,</a:t>
            </a:r>
            <a:r>
              <a:rPr dirty="0" sz="1800" spc="22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5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devot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,</a:t>
            </a:r>
            <a:r>
              <a:rPr dirty="0" sz="1800" spc="4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come</a:t>
            </a:r>
            <a:r>
              <a:rPr dirty="0" sz="1800" spc="2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ui,</a:t>
            </a:r>
            <a:r>
              <a:rPr dirty="0" sz="1800" spc="3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25">
                <a:latin typeface="Franklin Gothic Book"/>
                <a:cs typeface="Franklin Gothic Book"/>
              </a:rPr>
              <a:t> </a:t>
            </a:r>
            <a:r>
              <a:rPr dirty="0" sz="1800" i="1">
                <a:latin typeface="Franklin Gothic Book"/>
                <a:cs typeface="Franklin Gothic Book"/>
              </a:rPr>
              <a:t>disc</a:t>
            </a:r>
            <a:r>
              <a:rPr dirty="0" sz="1800" spc="-15" i="1">
                <a:latin typeface="Franklin Gothic Book"/>
                <a:cs typeface="Franklin Gothic Book"/>
              </a:rPr>
              <a:t>i</a:t>
            </a:r>
            <a:r>
              <a:rPr dirty="0" sz="1800" i="1">
                <a:latin typeface="Franklin Gothic Book"/>
                <a:cs typeface="Franklin Gothic Book"/>
              </a:rPr>
              <a:t>p</a:t>
            </a:r>
            <a:r>
              <a:rPr dirty="0" sz="1800" spc="-10" i="1">
                <a:latin typeface="Franklin Gothic Book"/>
                <a:cs typeface="Franklin Gothic Book"/>
              </a:rPr>
              <a:t>l</a:t>
            </a:r>
            <a:r>
              <a:rPr dirty="0" sz="1800" spc="-5" i="1">
                <a:latin typeface="Franklin Gothic Book"/>
                <a:cs typeface="Franklin Gothic Book"/>
              </a:rPr>
              <a:t>i</a:t>
            </a:r>
            <a:r>
              <a:rPr dirty="0" sz="1800" i="1">
                <a:latin typeface="Franklin Gothic Book"/>
                <a:cs typeface="Franklin Gothic Book"/>
              </a:rPr>
              <a:t>na</a:t>
            </a:r>
            <a:r>
              <a:rPr dirty="0" sz="1800">
                <a:latin typeface="Franklin Gothic Book"/>
                <a:cs typeface="Franklin Gothic Book"/>
              </a:rPr>
              <a:t>,</a:t>
            </a:r>
            <a:r>
              <a:rPr dirty="0" sz="1800" spc="3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cioè</a:t>
            </a:r>
            <a:r>
              <a:rPr dirty="0" sz="1800" spc="2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5">
                <a:latin typeface="Franklin Gothic Book"/>
                <a:cs typeface="Franklin Gothic Book"/>
              </a:rPr>
              <a:t>'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gan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zzazio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.</a:t>
            </a:r>
            <a:r>
              <a:rPr dirty="0" sz="1800" spc="3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5">
                <a:latin typeface="Franklin Gothic Book"/>
                <a:cs typeface="Franklin Gothic Book"/>
              </a:rPr>
              <a:t>m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2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la</a:t>
            </a:r>
            <a:r>
              <a:rPr dirty="0" sz="1800" spc="25">
                <a:latin typeface="Franklin Gothic Book"/>
                <a:cs typeface="Franklin Gothic Book"/>
              </a:rPr>
              <a:t> </a:t>
            </a:r>
            <a:r>
              <a:rPr dirty="0" sz="1800" spc="-5" i="1">
                <a:latin typeface="Franklin Gothic Book"/>
                <a:cs typeface="Franklin Gothic Book"/>
              </a:rPr>
              <a:t>virtu</a:t>
            </a:r>
            <a:r>
              <a:rPr dirty="0" sz="1800" i="1">
                <a:latin typeface="Franklin Gothic Book"/>
                <a:cs typeface="Franklin Gothic Book"/>
              </a:rPr>
              <a:t>s</a:t>
            </a:r>
            <a:r>
              <a:rPr dirty="0" sz="1800" spc="25" i="1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q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15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Ga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19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che</a:t>
            </a:r>
            <a:r>
              <a:rPr dirty="0" sz="1800" spc="200">
                <a:latin typeface="Franklin Gothic Book"/>
                <a:cs typeface="Franklin Gothic Book"/>
              </a:rPr>
              <a:t> </a:t>
            </a:r>
            <a:r>
              <a:rPr dirty="0" sz="1800" spc="5">
                <a:latin typeface="Franklin Gothic Book"/>
                <a:cs typeface="Franklin Gothic Book"/>
              </a:rPr>
              <a:t>s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19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fa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no</a:t>
            </a:r>
            <a:r>
              <a:rPr dirty="0" sz="1800" spc="19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uccid</a:t>
            </a:r>
            <a:r>
              <a:rPr dirty="0" sz="1800" spc="-20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9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uno</a:t>
            </a:r>
            <a:r>
              <a:rPr dirty="0" sz="1800" spc="2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dopo</a:t>
            </a:r>
            <a:r>
              <a:rPr dirty="0" sz="1800" spc="19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5">
                <a:latin typeface="Franklin Gothic Book"/>
                <a:cs typeface="Franklin Gothic Book"/>
              </a:rPr>
              <a:t>'a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195">
                <a:latin typeface="Franklin Gothic Book"/>
                <a:cs typeface="Franklin Gothic Book"/>
              </a:rPr>
              <a:t> </a:t>
            </a:r>
            <a:r>
              <a:rPr dirty="0" sz="1800" spc="0">
                <a:latin typeface="Franklin Gothic Book"/>
                <a:cs typeface="Franklin Gothic Book"/>
              </a:rPr>
              <a:t>d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9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un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9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ca</a:t>
            </a:r>
            <a:r>
              <a:rPr dirty="0" sz="1800" spc="-15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p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ta</a:t>
            </a:r>
            <a:r>
              <a:rPr dirty="0" sz="1800" spc="20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(un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9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m</a:t>
            </a:r>
            <a:r>
              <a:rPr dirty="0" sz="1800" spc="-15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cchi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9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che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cia </a:t>
            </a:r>
            <a:r>
              <a:rPr dirty="0" sz="1800" spc="-17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da</a:t>
            </a:r>
            <a:r>
              <a:rPr dirty="0" sz="1800" spc="-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di) </a:t>
            </a:r>
            <a:r>
              <a:rPr dirty="0" sz="1800" spc="-165">
                <a:latin typeface="Franklin Gothic Book"/>
                <a:cs typeface="Franklin Gothic Book"/>
              </a:rPr>
              <a:t> </a:t>
            </a:r>
            <a:r>
              <a:rPr dirty="0" sz="1800" spc="5">
                <a:latin typeface="Franklin Gothic Book"/>
                <a:cs typeface="Franklin Gothic Book"/>
              </a:rPr>
              <a:t>p</a:t>
            </a:r>
            <a:r>
              <a:rPr dirty="0" sz="1800" spc="-10">
                <a:latin typeface="Franklin Gothic Book"/>
                <a:cs typeface="Franklin Gothic Book"/>
              </a:rPr>
              <a:t>er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6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dar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6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ova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5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del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6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6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. </a:t>
            </a:r>
            <a:r>
              <a:rPr dirty="0" sz="1800" spc="-15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5">
                <a:latin typeface="Franklin Gothic Book"/>
                <a:cs typeface="Franklin Gothic Book"/>
              </a:rPr>
              <a:t>m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i </a:t>
            </a:r>
            <a:r>
              <a:rPr dirty="0" sz="1800" spc="-16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50">
                <a:latin typeface="Franklin Gothic Book"/>
                <a:cs typeface="Franklin Gothic Book"/>
              </a:rPr>
              <a:t> </a:t>
            </a:r>
            <a:r>
              <a:rPr dirty="0" sz="1800" spc="-5" i="1">
                <a:latin typeface="Franklin Gothic Book"/>
                <a:cs typeface="Franklin Gothic Book"/>
              </a:rPr>
              <a:t>virtu</a:t>
            </a:r>
            <a:r>
              <a:rPr dirty="0" sz="1800" i="1">
                <a:latin typeface="Franklin Gothic Book"/>
                <a:cs typeface="Franklin Gothic Book"/>
              </a:rPr>
              <a:t>s </a:t>
            </a:r>
            <a:r>
              <a:rPr dirty="0" sz="1800" spc="-160" i="1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q</a:t>
            </a:r>
            <a:r>
              <a:rPr dirty="0" sz="1800" spc="-20">
                <a:latin typeface="Franklin Gothic Book"/>
                <a:cs typeface="Franklin Gothic Book"/>
              </a:rPr>
              <a:t>u</a:t>
            </a:r>
            <a:r>
              <a:rPr dirty="0" sz="1800">
                <a:latin typeface="Franklin Gothic Book"/>
                <a:cs typeface="Franklin Gothic Book"/>
              </a:rPr>
              <a:t>ei </a:t>
            </a:r>
            <a:r>
              <a:rPr dirty="0" sz="1800" spc="-16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to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5">
                <a:latin typeface="Franklin Gothic Book"/>
                <a:cs typeface="Franklin Gothic Book"/>
              </a:rPr>
              <a:t>om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ni</a:t>
            </a:r>
            <a:r>
              <a:rPr dirty="0" sz="1800" spc="10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che</a:t>
            </a:r>
            <a:r>
              <a:rPr dirty="0" sz="1800" spc="11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un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2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deci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d'anni</a:t>
            </a:r>
            <a:r>
              <a:rPr dirty="0" sz="1800" spc="12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dopo</a:t>
            </a:r>
            <a:r>
              <a:rPr dirty="0" sz="1800" spc="11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1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ucci</a:t>
            </a:r>
            <a:r>
              <a:rPr dirty="0" sz="1800" spc="-5">
                <a:latin typeface="Franklin Gothic Book"/>
                <a:cs typeface="Franklin Gothic Book"/>
              </a:rPr>
              <a:t>d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no</a:t>
            </a:r>
            <a:r>
              <a:rPr dirty="0" sz="1800" spc="1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1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pug</a:t>
            </a:r>
            <a:r>
              <a:rPr dirty="0" sz="1800" spc="-5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5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te,</a:t>
            </a:r>
            <a:r>
              <a:rPr dirty="0" sz="1800" spc="12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che</a:t>
            </a:r>
            <a:r>
              <a:rPr dirty="0" sz="1800" spc="11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1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senza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ca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co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 spc="-5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co</a:t>
            </a:r>
            <a:r>
              <a:rPr dirty="0" sz="1800" spc="-5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segue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z</a:t>
            </a:r>
            <a:r>
              <a:rPr dirty="0" sz="1800" spc="-5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.</a:t>
            </a:r>
            <a:r>
              <a:rPr dirty="0" sz="1800" spc="2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[</a:t>
            </a:r>
            <a:r>
              <a:rPr dirty="0" sz="1800" spc="-5">
                <a:latin typeface="Franklin Gothic Book"/>
                <a:cs typeface="Franklin Gothic Book"/>
              </a:rPr>
              <a:t>1</a:t>
            </a:r>
            <a:r>
              <a:rPr dirty="0" sz="1800" spc="-15">
                <a:latin typeface="Franklin Gothic Book"/>
                <a:cs typeface="Franklin Gothic Book"/>
              </a:rPr>
              <a:t>7</a:t>
            </a:r>
            <a:r>
              <a:rPr dirty="0" sz="1800">
                <a:latin typeface="Franklin Gothic Book"/>
                <a:cs typeface="Franklin Gothic Book"/>
              </a:rPr>
              <a:t>]</a:t>
            </a:r>
            <a:r>
              <a:rPr dirty="0" sz="1800" spc="-10">
                <a:latin typeface="Franklin Gothic Book"/>
                <a:cs typeface="Franklin Gothic Book"/>
              </a:rPr>
              <a:t> L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5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ur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5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è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semp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e </a:t>
            </a:r>
            <a:r>
              <a:rPr dirty="0" sz="1800" spc="-5">
                <a:latin typeface="Franklin Gothic Book"/>
                <a:cs typeface="Franklin Gothic Book"/>
              </a:rPr>
              <a:t>vo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ta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l</a:t>
            </a:r>
            <a:r>
              <a:rPr dirty="0" sz="1800" spc="-5">
                <a:latin typeface="Franklin Gothic Book"/>
                <a:cs typeface="Franklin Gothic Book"/>
              </a:rPr>
              <a:t> bene</a:t>
            </a:r>
            <a:r>
              <a:rPr dirty="0" sz="1800">
                <a:latin typeface="Franklin Gothic Book"/>
                <a:cs typeface="Franklin Gothic Book"/>
              </a:rPr>
              <a:t>,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q</a:t>
            </a:r>
            <a:r>
              <a:rPr dirty="0" sz="1800" spc="-20">
                <a:latin typeface="Franklin Gothic Book"/>
                <a:cs typeface="Franklin Gothic Book"/>
              </a:rPr>
              <a:t>u</a:t>
            </a:r>
            <a:r>
              <a:rPr dirty="0" sz="1800" spc="-5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 spc="-5">
                <a:latin typeface="Franklin Gothic Book"/>
                <a:cs typeface="Franklin Gothic Book"/>
              </a:rPr>
              <a:t>ità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et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9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–</a:t>
            </a:r>
            <a:r>
              <a:rPr dirty="0" sz="1800" spc="1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str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di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9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nel</a:t>
            </a:r>
            <a:r>
              <a:rPr dirty="0" sz="1800" spc="9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</a:t>
            </a:r>
            <a:r>
              <a:rPr dirty="0" sz="1800" spc="-5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so</a:t>
            </a:r>
            <a:r>
              <a:rPr dirty="0" sz="1800" spc="10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5">
                <a:latin typeface="Franklin Gothic Book"/>
                <a:cs typeface="Franklin Gothic Book"/>
              </a:rPr>
              <a:t>'o</a:t>
            </a:r>
            <a:r>
              <a:rPr dirty="0" sz="1800" spc="-5">
                <a:latin typeface="Franklin Gothic Book"/>
                <a:cs typeface="Franklin Gothic Book"/>
              </a:rPr>
              <a:t>p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95">
                <a:latin typeface="Franklin Gothic Book"/>
                <a:cs typeface="Franklin Gothic Book"/>
              </a:rPr>
              <a:t> </a:t>
            </a:r>
            <a:r>
              <a:rPr dirty="0" sz="1800" spc="5">
                <a:latin typeface="Franklin Gothic Book"/>
                <a:cs typeface="Franklin Gothic Book"/>
              </a:rPr>
              <a:t>d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10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Cesar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0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–</a:t>
            </a:r>
            <a:r>
              <a:rPr dirty="0" sz="1800" spc="1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non</a:t>
            </a:r>
            <a:r>
              <a:rPr dirty="0" sz="1800" spc="9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semp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14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coi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cide</a:t>
            </a:r>
            <a:r>
              <a:rPr dirty="0" sz="1800" spc="1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con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9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q</a:t>
            </a:r>
            <a:r>
              <a:rPr dirty="0" sz="1800" spc="-20">
                <a:latin typeface="Franklin Gothic Book"/>
                <a:cs typeface="Franklin Gothic Book"/>
              </a:rPr>
              <a:t>u</a:t>
            </a:r>
            <a:r>
              <a:rPr dirty="0" sz="1800" spc="-10">
                <a:latin typeface="Franklin Gothic Book"/>
                <a:cs typeface="Franklin Gothic Book"/>
              </a:rPr>
              <a:t>alità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9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et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c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. </a:t>
            </a:r>
            <a:r>
              <a:rPr dirty="0" sz="1800" spc="-8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5">
                <a:latin typeface="Franklin Gothic Book"/>
                <a:cs typeface="Franklin Gothic Book"/>
              </a:rPr>
              <a:t>'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es</a:t>
            </a:r>
            <a:r>
              <a:rPr dirty="0" sz="1800" spc="-5">
                <a:latin typeface="Franklin Gothic Book"/>
                <a:cs typeface="Franklin Gothic Book"/>
              </a:rPr>
              <a:t>s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8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p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ù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9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ofondo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9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pe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7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i </a:t>
            </a:r>
            <a:r>
              <a:rPr dirty="0" sz="1800" spc="-90">
                <a:latin typeface="Franklin Gothic Book"/>
                <a:cs typeface="Franklin Gothic Book"/>
              </a:rPr>
              <a:t> </a:t>
            </a:r>
            <a:r>
              <a:rPr dirty="0" sz="1800" spc="-15" i="1">
                <a:latin typeface="Franklin Gothic Book"/>
                <a:cs typeface="Franklin Gothic Book"/>
              </a:rPr>
              <a:t>C</a:t>
            </a:r>
            <a:r>
              <a:rPr dirty="0" sz="1800" spc="-20" i="1">
                <a:latin typeface="Franklin Gothic Book"/>
                <a:cs typeface="Franklin Gothic Book"/>
              </a:rPr>
              <a:t>o</a:t>
            </a:r>
            <a:r>
              <a:rPr dirty="0" sz="1800" spc="-15" i="1">
                <a:latin typeface="Franklin Gothic Book"/>
                <a:cs typeface="Franklin Gothic Book"/>
              </a:rPr>
              <a:t>mment</a:t>
            </a:r>
            <a:r>
              <a:rPr dirty="0" sz="1800" spc="-15" i="1">
                <a:latin typeface="Franklin Gothic Book"/>
                <a:cs typeface="Franklin Gothic Book"/>
              </a:rPr>
              <a:t>a</a:t>
            </a:r>
            <a:r>
              <a:rPr dirty="0" sz="1800" i="1">
                <a:latin typeface="Franklin Gothic Book"/>
                <a:cs typeface="Franklin Gothic Book"/>
              </a:rPr>
              <a:t>r</a:t>
            </a:r>
            <a:r>
              <a:rPr dirty="0" sz="1800" i="1">
                <a:latin typeface="Franklin Gothic Book"/>
                <a:cs typeface="Franklin Gothic Book"/>
              </a:rPr>
              <a:t>i </a:t>
            </a:r>
            <a:r>
              <a:rPr dirty="0" sz="1800" spc="-75" i="1">
                <a:latin typeface="Franklin Gothic Book"/>
                <a:cs typeface="Franklin Gothic Book"/>
              </a:rPr>
              <a:t> </a:t>
            </a:r>
            <a:r>
              <a:rPr dirty="0" sz="1800" i="1">
                <a:latin typeface="Franklin Gothic Book"/>
                <a:cs typeface="Franklin Gothic Book"/>
              </a:rPr>
              <a:t>della </a:t>
            </a:r>
            <a:r>
              <a:rPr dirty="0" sz="1800" spc="-95" i="1">
                <a:latin typeface="Franklin Gothic Book"/>
                <a:cs typeface="Franklin Gothic Book"/>
              </a:rPr>
              <a:t> </a:t>
            </a:r>
            <a:r>
              <a:rPr dirty="0" sz="1800" i="1">
                <a:latin typeface="Franklin Gothic Book"/>
                <a:cs typeface="Franklin Gothic Book"/>
              </a:rPr>
              <a:t>g</a:t>
            </a:r>
            <a:r>
              <a:rPr dirty="0" sz="1800" spc="-5" i="1">
                <a:latin typeface="Franklin Gothic Book"/>
                <a:cs typeface="Franklin Gothic Book"/>
              </a:rPr>
              <a:t>uerr</a:t>
            </a:r>
            <a:r>
              <a:rPr dirty="0" sz="1800" i="1">
                <a:latin typeface="Franklin Gothic Book"/>
                <a:cs typeface="Franklin Gothic Book"/>
              </a:rPr>
              <a:t>a </a:t>
            </a:r>
            <a:r>
              <a:rPr dirty="0" sz="1800" spc="-85" i="1">
                <a:latin typeface="Franklin Gothic Book"/>
                <a:cs typeface="Franklin Gothic Book"/>
              </a:rPr>
              <a:t> </a:t>
            </a:r>
            <a:r>
              <a:rPr dirty="0" sz="1800" i="1">
                <a:latin typeface="Franklin Gothic Book"/>
                <a:cs typeface="Franklin Gothic Book"/>
              </a:rPr>
              <a:t>g</a:t>
            </a:r>
            <a:r>
              <a:rPr dirty="0" sz="1800" spc="-15" i="1">
                <a:latin typeface="Franklin Gothic Book"/>
                <a:cs typeface="Franklin Gothic Book"/>
              </a:rPr>
              <a:t>a</a:t>
            </a:r>
            <a:r>
              <a:rPr dirty="0" sz="1800" spc="-5" i="1">
                <a:latin typeface="Franklin Gothic Book"/>
                <a:cs typeface="Franklin Gothic Book"/>
              </a:rPr>
              <a:t>l</a:t>
            </a:r>
            <a:r>
              <a:rPr dirty="0" sz="1800" spc="-10" i="1">
                <a:latin typeface="Franklin Gothic Book"/>
                <a:cs typeface="Franklin Gothic Book"/>
              </a:rPr>
              <a:t>l</a:t>
            </a:r>
            <a:r>
              <a:rPr dirty="0" sz="1800" spc="-5" i="1">
                <a:latin typeface="Franklin Gothic Book"/>
                <a:cs typeface="Franklin Gothic Book"/>
              </a:rPr>
              <a:t>i</a:t>
            </a:r>
            <a:r>
              <a:rPr dirty="0" sz="1800" spc="5" i="1">
                <a:latin typeface="Franklin Gothic Book"/>
                <a:cs typeface="Franklin Gothic Book"/>
              </a:rPr>
              <a:t>c</a:t>
            </a:r>
            <a:r>
              <a:rPr dirty="0" sz="1800" i="1">
                <a:latin typeface="Franklin Gothic Book"/>
                <a:cs typeface="Franklin Gothic Book"/>
              </a:rPr>
              <a:t>a</a:t>
            </a:r>
            <a:r>
              <a:rPr dirty="0" sz="1800" i="1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isie</a:t>
            </a:r>
            <a:r>
              <a:rPr dirty="0" sz="1800" spc="-10">
                <a:latin typeface="Franklin Gothic Book"/>
                <a:cs typeface="Franklin Gothic Book"/>
              </a:rPr>
              <a:t>de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op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>
                <a:latin typeface="Franklin Gothic Book"/>
                <a:cs typeface="Franklin Gothic Book"/>
              </a:rPr>
              <a:t>,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og</a:t>
            </a:r>
            <a:r>
              <a:rPr dirty="0" sz="1800" spc="-5">
                <a:latin typeface="Franklin Gothic Book"/>
                <a:cs typeface="Franklin Gothic Book"/>
              </a:rPr>
              <a:t>g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,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n </a:t>
            </a:r>
            <a:r>
              <a:rPr dirty="0" sz="1800" spc="-10">
                <a:latin typeface="Franklin Gothic Book"/>
                <a:cs typeface="Franklin Gothic Book"/>
              </a:rPr>
              <a:t>q</a:t>
            </a:r>
            <a:r>
              <a:rPr dirty="0" sz="1800" spc="-20">
                <a:latin typeface="Franklin Gothic Book"/>
                <a:cs typeface="Franklin Gothic Book"/>
              </a:rPr>
              <a:t>u</a:t>
            </a:r>
            <a:r>
              <a:rPr dirty="0" sz="1800" spc="-10">
                <a:latin typeface="Franklin Gothic Book"/>
                <a:cs typeface="Franklin Gothic Book"/>
              </a:rPr>
              <a:t>esta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q</a:t>
            </a:r>
            <a:r>
              <a:rPr dirty="0" sz="1800" spc="-20">
                <a:latin typeface="Franklin Gothic Book"/>
                <a:cs typeface="Franklin Gothic Book"/>
              </a:rPr>
              <a:t>u</a:t>
            </a:r>
            <a:r>
              <a:rPr dirty="0" sz="1800" spc="-5">
                <a:latin typeface="Franklin Gothic Book"/>
                <a:cs typeface="Franklin Gothic Book"/>
              </a:rPr>
              <a:t>ie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5">
                <a:latin typeface="Franklin Gothic Book"/>
                <a:cs typeface="Franklin Gothic Book"/>
              </a:rPr>
              <a:t>m</a:t>
            </a:r>
            <a:r>
              <a:rPr dirty="0" sz="1800">
                <a:latin typeface="Franklin Gothic Book"/>
                <a:cs typeface="Franklin Gothic Book"/>
              </a:rPr>
              <a:t>b</a:t>
            </a:r>
            <a:r>
              <a:rPr dirty="0" sz="1800" spc="-5">
                <a:latin typeface="Franklin Gothic Book"/>
                <a:cs typeface="Franklin Gothic Book"/>
              </a:rPr>
              <a:t>igu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à</a:t>
            </a:r>
            <a:r>
              <a:rPr dirty="0" sz="1800"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035"/>
              </a:spcBef>
            </a:pPr>
            <a:r>
              <a:rPr dirty="0" sz="1800" spc="-5">
                <a:latin typeface="Franklin Gothic Book"/>
                <a:cs typeface="Franklin Gothic Book"/>
              </a:rPr>
              <a:t>[</a:t>
            </a:r>
            <a:r>
              <a:rPr dirty="0" sz="1800" spc="-10">
                <a:latin typeface="Franklin Gothic Book"/>
                <a:cs typeface="Franklin Gothic Book"/>
              </a:rPr>
              <a:t>"S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te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–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Co</a:t>
            </a:r>
            <a:r>
              <a:rPr dirty="0" sz="1800" spc="-10">
                <a:latin typeface="Franklin Gothic Book"/>
                <a:cs typeface="Franklin Gothic Book"/>
              </a:rPr>
              <a:t>rr</a:t>
            </a:r>
            <a:r>
              <a:rPr dirty="0" sz="1800">
                <a:latin typeface="Franklin Gothic Book"/>
                <a:cs typeface="Franklin Gothic Book"/>
              </a:rPr>
              <a:t>.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de</a:t>
            </a:r>
            <a:r>
              <a:rPr dirty="0" sz="1800" spc="-10">
                <a:latin typeface="Franklin Gothic Book"/>
                <a:cs typeface="Franklin Gothic Book"/>
              </a:rPr>
              <a:t>ll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"</a:t>
            </a:r>
            <a:r>
              <a:rPr dirty="0" sz="1800">
                <a:latin typeface="Franklin Gothic Book"/>
                <a:cs typeface="Franklin Gothic Book"/>
              </a:rPr>
              <a:t>, </a:t>
            </a:r>
            <a:r>
              <a:rPr dirty="0" sz="1800" spc="-5">
                <a:latin typeface="Franklin Gothic Book"/>
                <a:cs typeface="Franklin Gothic Book"/>
              </a:rPr>
              <a:t>18.7</a:t>
            </a:r>
            <a:r>
              <a:rPr dirty="0" sz="1800" spc="5">
                <a:latin typeface="Franklin Gothic Book"/>
                <a:cs typeface="Franklin Gothic Book"/>
              </a:rPr>
              <a:t>.</a:t>
            </a:r>
            <a:r>
              <a:rPr dirty="0" sz="1800" spc="-5">
                <a:latin typeface="Franklin Gothic Book"/>
                <a:cs typeface="Franklin Gothic Book"/>
              </a:rPr>
              <a:t>20</a:t>
            </a:r>
            <a:r>
              <a:rPr dirty="0" sz="1800" spc="-15">
                <a:latin typeface="Franklin Gothic Book"/>
                <a:cs typeface="Franklin Gothic Book"/>
              </a:rPr>
              <a:t>1</a:t>
            </a:r>
            <a:r>
              <a:rPr dirty="0" sz="1800" spc="-5">
                <a:latin typeface="Franklin Gothic Book"/>
                <a:cs typeface="Franklin Gothic Book"/>
              </a:rPr>
              <a:t>4</a:t>
            </a:r>
            <a:r>
              <a:rPr dirty="0" sz="1800">
                <a:latin typeface="Franklin Gothic Book"/>
                <a:cs typeface="Franklin Gothic Book"/>
              </a:rPr>
              <a:t>,</a:t>
            </a:r>
            <a:r>
              <a:rPr dirty="0" sz="1800" spc="-4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con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cu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5">
                <a:latin typeface="Franklin Gothic Book"/>
                <a:cs typeface="Franklin Gothic Book"/>
              </a:rPr>
              <a:t>gl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]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2023-04-06T12:46:40Z</dcterms:created>
  <dcterms:modified xsi:type="dcterms:W3CDTF">2023-04-06T12:46:40Z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2016-10-21T00:00:00Z</vt:filetime>
  </property>
  <property fmtid="{D5CDD505-2E9C-101B-9397-08002B2CF9AE}" pid="3" name="LastSaved">
    <vt:filetime>2023-04-06T00:00:00Z</vt:filetime>
  </property>
</Properties>
</file>