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8728" y="1428767"/>
            <a:ext cx="7946542" cy="2317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6546215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12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ioni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ari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ra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he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do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ana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ran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(p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)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593915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Analisi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unidi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ensio</a:t>
            </a:r>
            <a:r>
              <a:rPr dirty="0" sz="2200" spc="-3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ali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linea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quadratici.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569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rizzontale,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s=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 in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rimane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ferm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ll‘ultimo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coe</a:t>
            </a:r>
            <a:r>
              <a:rPr dirty="0" sz="2400" spc="-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ficiente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angola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risulta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ativ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stato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riportato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lle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ciò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sponde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15">
                <a:latin typeface="Franklin Gothic Book"/>
                <a:cs typeface="Franklin Gothic Book"/>
              </a:rPr>
              <a:t> 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avvi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inament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all‘origin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corrispondente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20"/>
              <a:t>v</a:t>
            </a:r>
            <a:r>
              <a:rPr dirty="0" spc="-15"/>
              <a:t>elocit</a:t>
            </a:r>
            <a:r>
              <a:rPr dirty="0" spc="-10"/>
              <a:t>à</a:t>
            </a:r>
            <a:r>
              <a:rPr dirty="0" spc="-15"/>
              <a:t>-</a:t>
            </a:r>
            <a:r>
              <a:rPr dirty="0" spc="-45"/>
              <a:t>t</a:t>
            </a:r>
            <a:r>
              <a:rPr dirty="0" spc="-20"/>
              <a:t>empo</a:t>
            </a:r>
          </a:p>
        </p:txBody>
      </p:sp>
      <p:sp>
        <p:nvSpPr>
          <p:cNvPr id="3" name="object 3"/>
          <p:cNvSpPr/>
          <p:nvPr/>
        </p:nvSpPr>
        <p:spPr>
          <a:xfrm>
            <a:off x="1331975" y="3953509"/>
            <a:ext cx="7127875" cy="103505"/>
          </a:xfrm>
          <a:custGeom>
            <a:avLst/>
            <a:gdLst/>
            <a:ahLst/>
            <a:cxnLst/>
            <a:rect l="l" t="t" r="r" b="b"/>
            <a:pathLst>
              <a:path w="7127875" h="103504">
                <a:moveTo>
                  <a:pt x="7116984" y="45338"/>
                </a:moveTo>
                <a:lnTo>
                  <a:pt x="7115556" y="45338"/>
                </a:lnTo>
                <a:lnTo>
                  <a:pt x="7115556" y="58165"/>
                </a:lnTo>
                <a:lnTo>
                  <a:pt x="7091534" y="58165"/>
                </a:lnTo>
                <a:lnTo>
                  <a:pt x="7032752" y="92456"/>
                </a:lnTo>
                <a:lnTo>
                  <a:pt x="7031735" y="96392"/>
                </a:lnTo>
                <a:lnTo>
                  <a:pt x="7035292" y="102488"/>
                </a:lnTo>
                <a:lnTo>
                  <a:pt x="7039229" y="103504"/>
                </a:lnTo>
                <a:lnTo>
                  <a:pt x="7116794" y="58165"/>
                </a:lnTo>
                <a:lnTo>
                  <a:pt x="7115556" y="58165"/>
                </a:lnTo>
                <a:lnTo>
                  <a:pt x="7116794" y="58165"/>
                </a:lnTo>
                <a:lnTo>
                  <a:pt x="7127875" y="51688"/>
                </a:lnTo>
                <a:lnTo>
                  <a:pt x="7116984" y="45338"/>
                </a:lnTo>
                <a:close/>
              </a:path>
              <a:path w="7127875" h="103504">
                <a:moveTo>
                  <a:pt x="7102529" y="51752"/>
                </a:moveTo>
                <a:lnTo>
                  <a:pt x="7091535" y="58165"/>
                </a:lnTo>
                <a:lnTo>
                  <a:pt x="7115556" y="58165"/>
                </a:lnTo>
                <a:lnTo>
                  <a:pt x="7115556" y="57276"/>
                </a:lnTo>
                <a:lnTo>
                  <a:pt x="7112000" y="57276"/>
                </a:lnTo>
                <a:lnTo>
                  <a:pt x="7102529" y="51752"/>
                </a:lnTo>
                <a:close/>
              </a:path>
              <a:path w="7127875" h="103504">
                <a:moveTo>
                  <a:pt x="709153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7091535" y="58165"/>
                </a:lnTo>
                <a:lnTo>
                  <a:pt x="7102529" y="51752"/>
                </a:lnTo>
                <a:lnTo>
                  <a:pt x="7091534" y="45338"/>
                </a:lnTo>
                <a:close/>
              </a:path>
              <a:path w="7127875" h="103504">
                <a:moveTo>
                  <a:pt x="7112000" y="46227"/>
                </a:moveTo>
                <a:lnTo>
                  <a:pt x="7102529" y="51752"/>
                </a:lnTo>
                <a:lnTo>
                  <a:pt x="7112000" y="57276"/>
                </a:lnTo>
                <a:lnTo>
                  <a:pt x="7112000" y="46227"/>
                </a:lnTo>
                <a:close/>
              </a:path>
              <a:path w="7127875" h="103504">
                <a:moveTo>
                  <a:pt x="7115556" y="46227"/>
                </a:moveTo>
                <a:lnTo>
                  <a:pt x="7112000" y="46227"/>
                </a:lnTo>
                <a:lnTo>
                  <a:pt x="7112000" y="57276"/>
                </a:lnTo>
                <a:lnTo>
                  <a:pt x="7115556" y="57276"/>
                </a:lnTo>
                <a:lnTo>
                  <a:pt x="7115556" y="46227"/>
                </a:lnTo>
                <a:close/>
              </a:path>
              <a:path w="7127875" h="103504">
                <a:moveTo>
                  <a:pt x="7039229" y="0"/>
                </a:moveTo>
                <a:lnTo>
                  <a:pt x="7035292" y="1015"/>
                </a:lnTo>
                <a:lnTo>
                  <a:pt x="7031735" y="7112"/>
                </a:lnTo>
                <a:lnTo>
                  <a:pt x="7032752" y="11048"/>
                </a:lnTo>
                <a:lnTo>
                  <a:pt x="7102529" y="51752"/>
                </a:lnTo>
                <a:lnTo>
                  <a:pt x="7112000" y="46227"/>
                </a:lnTo>
                <a:lnTo>
                  <a:pt x="7115556" y="46227"/>
                </a:lnTo>
                <a:lnTo>
                  <a:pt x="7115556" y="45338"/>
                </a:lnTo>
                <a:lnTo>
                  <a:pt x="7116984" y="45338"/>
                </a:lnTo>
                <a:lnTo>
                  <a:pt x="7039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08175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00626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03575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55875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96026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51275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48326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372225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48551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24750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744217" y="4083032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1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85822" y="4071729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2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4698" y="4071729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3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92397" y="4084556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4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40097" y="4084556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5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70526" y="4062331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6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29402" y="4071729"/>
            <a:ext cx="259016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9125" algn="l"/>
                <a:tab pos="1195070" algn="l"/>
                <a:tab pos="1701800" algn="l"/>
              </a:tabLst>
            </a:pPr>
            <a:r>
              <a:rPr dirty="0" sz="1600" spc="-10" b="1">
                <a:latin typeface="Franklin Gothic Medium"/>
                <a:cs typeface="Franklin Gothic Medium"/>
              </a:rPr>
              <a:t>7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	</a:t>
            </a:r>
            <a:r>
              <a:rPr dirty="0" sz="1600" spc="-10" b="1">
                <a:latin typeface="Franklin Gothic Medium"/>
                <a:cs typeface="Franklin Gothic Medium"/>
              </a:rPr>
              <a:t>8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	</a:t>
            </a:r>
            <a:r>
              <a:rPr dirty="0" baseline="1736" sz="2400" spc="-15" b="1">
                <a:latin typeface="Franklin Gothic Medium"/>
                <a:cs typeface="Franklin Gothic Medium"/>
              </a:rPr>
              <a:t>9</a:t>
            </a:r>
            <a:r>
              <a:rPr dirty="0" baseline="1736" sz="2400" spc="-7" b="1">
                <a:latin typeface="Franklin Gothic Medium"/>
                <a:cs typeface="Franklin Gothic Medium"/>
              </a:rPr>
              <a:t> </a:t>
            </a:r>
            <a:r>
              <a:rPr dirty="0" baseline="1736" sz="2400" spc="-15" b="1">
                <a:latin typeface="Franklin Gothic Medium"/>
                <a:cs typeface="Franklin Gothic Medium"/>
              </a:rPr>
              <a:t>s</a:t>
            </a:r>
            <a:r>
              <a:rPr dirty="0" baseline="1736" sz="2400" b="1">
                <a:latin typeface="Franklin Gothic Medium"/>
                <a:cs typeface="Franklin Gothic Medium"/>
              </a:rPr>
              <a:t>	</a:t>
            </a:r>
            <a:r>
              <a:rPr dirty="0" sz="1600" spc="-15" b="1">
                <a:latin typeface="Franklin Gothic Medium"/>
                <a:cs typeface="Franklin Gothic Medium"/>
              </a:rPr>
              <a:t>1</a:t>
            </a:r>
            <a:r>
              <a:rPr dirty="0" sz="1600" spc="-10" b="1">
                <a:latin typeface="Franklin Gothic Medium"/>
                <a:cs typeface="Franklin Gothic Medium"/>
              </a:rPr>
              <a:t>0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105" b="1">
                <a:latin typeface="Franklin Gothic Medium"/>
                <a:cs typeface="Franklin Gothic Medium"/>
              </a:rPr>
              <a:t> </a:t>
            </a:r>
            <a:r>
              <a:rPr dirty="0" baseline="3472" sz="2400" b="1">
                <a:latin typeface="Franklin Gothic Medium"/>
                <a:cs typeface="Franklin Gothic Medium"/>
              </a:rPr>
              <a:t>1</a:t>
            </a:r>
            <a:r>
              <a:rPr dirty="0" baseline="3472" sz="2400" spc="-15" b="1">
                <a:latin typeface="Franklin Gothic Medium"/>
                <a:cs typeface="Franklin Gothic Medium"/>
              </a:rPr>
              <a:t>1</a:t>
            </a:r>
            <a:r>
              <a:rPr dirty="0" baseline="3472" sz="2400" spc="-7" b="1">
                <a:latin typeface="Franklin Gothic Medium"/>
                <a:cs typeface="Franklin Gothic Medium"/>
              </a:rPr>
              <a:t> </a:t>
            </a:r>
            <a:r>
              <a:rPr dirty="0" baseline="3472" sz="2400" spc="-15" b="1">
                <a:latin typeface="Franklin Gothic Medium"/>
                <a:cs typeface="Franklin Gothic Medium"/>
              </a:rPr>
              <a:t>s</a:t>
            </a:r>
            <a:endParaRPr baseline="3472" sz="2400">
              <a:latin typeface="Franklin Gothic Medium"/>
              <a:cs typeface="Franklin Gothic Medium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96985" y="4143357"/>
            <a:ext cx="908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58887" y="359892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58887" y="453237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053490" y="4071729"/>
            <a:ext cx="404495" cy="575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0175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0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600" spc="0" b="1">
                <a:latin typeface="Franklin Gothic Medium"/>
                <a:cs typeface="Franklin Gothic Medium"/>
              </a:rPr>
              <a:t>-</a:t>
            </a:r>
            <a:r>
              <a:rPr dirty="0" sz="1600" spc="-10" b="1">
                <a:latin typeface="Franklin Gothic Medium"/>
                <a:cs typeface="Franklin Gothic Medium"/>
              </a:rPr>
              <a:t>2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58887" y="314172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58887" y="4005198"/>
            <a:ext cx="144780" cy="635"/>
          </a:xfrm>
          <a:custGeom>
            <a:avLst/>
            <a:gdLst/>
            <a:ahLst/>
            <a:cxnLst/>
            <a:rect l="l" t="t" r="r" b="b"/>
            <a:pathLst>
              <a:path w="144780" h="635">
                <a:moveTo>
                  <a:pt x="0" y="0"/>
                </a:moveTo>
                <a:lnTo>
                  <a:pt x="144462" y="1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258887" y="498157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94016" y="3535928"/>
            <a:ext cx="1876425" cy="100965"/>
          </a:xfrm>
          <a:custGeom>
            <a:avLst/>
            <a:gdLst/>
            <a:ahLst/>
            <a:cxnLst/>
            <a:rect l="l" t="t" r="r" b="b"/>
            <a:pathLst>
              <a:path w="1876425" h="100964">
                <a:moveTo>
                  <a:pt x="37324" y="24897"/>
                </a:moveTo>
                <a:lnTo>
                  <a:pt x="23464" y="27696"/>
                </a:lnTo>
                <a:lnTo>
                  <a:pt x="11948" y="35062"/>
                </a:lnTo>
                <a:lnTo>
                  <a:pt x="3789" y="45983"/>
                </a:lnTo>
                <a:lnTo>
                  <a:pt x="0" y="59446"/>
                </a:lnTo>
                <a:lnTo>
                  <a:pt x="2469" y="74815"/>
                </a:lnTo>
                <a:lnTo>
                  <a:pt x="9142" y="87176"/>
                </a:lnTo>
                <a:lnTo>
                  <a:pt x="19140" y="95927"/>
                </a:lnTo>
                <a:lnTo>
                  <a:pt x="31585" y="100468"/>
                </a:lnTo>
                <a:lnTo>
                  <a:pt x="47884" y="98356"/>
                </a:lnTo>
                <a:lnTo>
                  <a:pt x="60806" y="92240"/>
                </a:lnTo>
                <a:lnTo>
                  <a:pt x="69981" y="82924"/>
                </a:lnTo>
                <a:lnTo>
                  <a:pt x="74525" y="72395"/>
                </a:lnTo>
                <a:lnTo>
                  <a:pt x="38086" y="72395"/>
                </a:lnTo>
                <a:lnTo>
                  <a:pt x="37705" y="53472"/>
                </a:lnTo>
                <a:lnTo>
                  <a:pt x="72658" y="52979"/>
                </a:lnTo>
                <a:lnTo>
                  <a:pt x="67569" y="41061"/>
                </a:lnTo>
                <a:lnTo>
                  <a:pt x="58775" y="31588"/>
                </a:lnTo>
                <a:lnTo>
                  <a:pt x="47618" y="26163"/>
                </a:lnTo>
                <a:lnTo>
                  <a:pt x="37324" y="24897"/>
                </a:lnTo>
                <a:close/>
              </a:path>
              <a:path w="1876425" h="100964">
                <a:moveTo>
                  <a:pt x="1873935" y="28072"/>
                </a:moveTo>
                <a:lnTo>
                  <a:pt x="1837930" y="28072"/>
                </a:lnTo>
                <a:lnTo>
                  <a:pt x="1838311" y="46995"/>
                </a:lnTo>
                <a:lnTo>
                  <a:pt x="1803357" y="47488"/>
                </a:lnTo>
                <a:lnTo>
                  <a:pt x="1808446" y="59406"/>
                </a:lnTo>
                <a:lnTo>
                  <a:pt x="1817240" y="68879"/>
                </a:lnTo>
                <a:lnTo>
                  <a:pt x="1828397" y="74304"/>
                </a:lnTo>
                <a:lnTo>
                  <a:pt x="1838692" y="75570"/>
                </a:lnTo>
                <a:lnTo>
                  <a:pt x="1852551" y="72771"/>
                </a:lnTo>
                <a:lnTo>
                  <a:pt x="1864067" y="65405"/>
                </a:lnTo>
                <a:lnTo>
                  <a:pt x="1872226" y="54484"/>
                </a:lnTo>
                <a:lnTo>
                  <a:pt x="1876016" y="41021"/>
                </a:lnTo>
                <a:lnTo>
                  <a:pt x="1873935" y="28072"/>
                </a:lnTo>
                <a:close/>
              </a:path>
              <a:path w="1876425" h="100964">
                <a:moveTo>
                  <a:pt x="72658" y="52979"/>
                </a:moveTo>
                <a:lnTo>
                  <a:pt x="37705" y="53472"/>
                </a:lnTo>
                <a:lnTo>
                  <a:pt x="38086" y="72395"/>
                </a:lnTo>
                <a:lnTo>
                  <a:pt x="74749" y="71878"/>
                </a:lnTo>
                <a:lnTo>
                  <a:pt x="75036" y="71213"/>
                </a:lnTo>
                <a:lnTo>
                  <a:pt x="73243" y="54348"/>
                </a:lnTo>
                <a:lnTo>
                  <a:pt x="72658" y="52979"/>
                </a:lnTo>
                <a:close/>
              </a:path>
              <a:path w="1876425" h="100964">
                <a:moveTo>
                  <a:pt x="74749" y="71878"/>
                </a:moveTo>
                <a:lnTo>
                  <a:pt x="38086" y="72395"/>
                </a:lnTo>
                <a:lnTo>
                  <a:pt x="74525" y="72395"/>
                </a:lnTo>
                <a:lnTo>
                  <a:pt x="74749" y="71878"/>
                </a:lnTo>
                <a:close/>
              </a:path>
              <a:path w="1876425" h="100964">
                <a:moveTo>
                  <a:pt x="1801266" y="28589"/>
                </a:moveTo>
                <a:lnTo>
                  <a:pt x="72658" y="52979"/>
                </a:lnTo>
                <a:lnTo>
                  <a:pt x="73243" y="54348"/>
                </a:lnTo>
                <a:lnTo>
                  <a:pt x="75036" y="71213"/>
                </a:lnTo>
                <a:lnTo>
                  <a:pt x="74749" y="71878"/>
                </a:lnTo>
                <a:lnTo>
                  <a:pt x="1803357" y="47488"/>
                </a:lnTo>
                <a:lnTo>
                  <a:pt x="1802772" y="46119"/>
                </a:lnTo>
                <a:lnTo>
                  <a:pt x="1800979" y="29254"/>
                </a:lnTo>
                <a:lnTo>
                  <a:pt x="1801266" y="28589"/>
                </a:lnTo>
                <a:close/>
              </a:path>
              <a:path w="1876425" h="100964">
                <a:moveTo>
                  <a:pt x="1837930" y="28072"/>
                </a:moveTo>
                <a:lnTo>
                  <a:pt x="1801266" y="28589"/>
                </a:lnTo>
                <a:lnTo>
                  <a:pt x="1800979" y="29254"/>
                </a:lnTo>
                <a:lnTo>
                  <a:pt x="1802772" y="46119"/>
                </a:lnTo>
                <a:lnTo>
                  <a:pt x="1803357" y="47488"/>
                </a:lnTo>
                <a:lnTo>
                  <a:pt x="1838311" y="46995"/>
                </a:lnTo>
                <a:lnTo>
                  <a:pt x="1837930" y="28072"/>
                </a:lnTo>
                <a:close/>
              </a:path>
              <a:path w="1876425" h="100964">
                <a:moveTo>
                  <a:pt x="1844430" y="0"/>
                </a:moveTo>
                <a:lnTo>
                  <a:pt x="1828131" y="2111"/>
                </a:lnTo>
                <a:lnTo>
                  <a:pt x="1815209" y="8227"/>
                </a:lnTo>
                <a:lnTo>
                  <a:pt x="1806034" y="17543"/>
                </a:lnTo>
                <a:lnTo>
                  <a:pt x="1801266" y="28589"/>
                </a:lnTo>
                <a:lnTo>
                  <a:pt x="1837930" y="28072"/>
                </a:lnTo>
                <a:lnTo>
                  <a:pt x="1873935" y="28072"/>
                </a:lnTo>
                <a:lnTo>
                  <a:pt x="1873546" y="25652"/>
                </a:lnTo>
                <a:lnTo>
                  <a:pt x="1866873" y="13291"/>
                </a:lnTo>
                <a:lnTo>
                  <a:pt x="1856875" y="4540"/>
                </a:lnTo>
                <a:lnTo>
                  <a:pt x="184443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80160" y="2276475"/>
            <a:ext cx="103505" cy="3384550"/>
          </a:xfrm>
          <a:custGeom>
            <a:avLst/>
            <a:gdLst/>
            <a:ahLst/>
            <a:cxnLst/>
            <a:rect l="l" t="t" r="r" b="b"/>
            <a:pathLst>
              <a:path w="103505" h="3384550">
                <a:moveTo>
                  <a:pt x="51752" y="25218"/>
                </a:moveTo>
                <a:lnTo>
                  <a:pt x="45465" y="35995"/>
                </a:lnTo>
                <a:lnTo>
                  <a:pt x="45465" y="3384550"/>
                </a:lnTo>
                <a:lnTo>
                  <a:pt x="58165" y="3384550"/>
                </a:lnTo>
                <a:lnTo>
                  <a:pt x="58039" y="35995"/>
                </a:lnTo>
                <a:lnTo>
                  <a:pt x="51752" y="25218"/>
                </a:lnTo>
                <a:close/>
              </a:path>
              <a:path w="103505" h="3384550">
                <a:moveTo>
                  <a:pt x="51815" y="0"/>
                </a:moveTo>
                <a:lnTo>
                  <a:pt x="0" y="88646"/>
                </a:lnTo>
                <a:lnTo>
                  <a:pt x="1015" y="92455"/>
                </a:lnTo>
                <a:lnTo>
                  <a:pt x="7112" y="96012"/>
                </a:lnTo>
                <a:lnTo>
                  <a:pt x="11049" y="94996"/>
                </a:lnTo>
                <a:lnTo>
                  <a:pt x="45465" y="35995"/>
                </a:lnTo>
                <a:lnTo>
                  <a:pt x="45465" y="12700"/>
                </a:lnTo>
                <a:lnTo>
                  <a:pt x="59221" y="12700"/>
                </a:lnTo>
                <a:lnTo>
                  <a:pt x="51815" y="0"/>
                </a:lnTo>
                <a:close/>
              </a:path>
              <a:path w="103505" h="3384550">
                <a:moveTo>
                  <a:pt x="59221" y="12700"/>
                </a:moveTo>
                <a:lnTo>
                  <a:pt x="58165" y="12700"/>
                </a:lnTo>
                <a:lnTo>
                  <a:pt x="58165" y="36213"/>
                </a:lnTo>
                <a:lnTo>
                  <a:pt x="92456" y="94996"/>
                </a:lnTo>
                <a:lnTo>
                  <a:pt x="96393" y="96012"/>
                </a:lnTo>
                <a:lnTo>
                  <a:pt x="102489" y="92455"/>
                </a:lnTo>
                <a:lnTo>
                  <a:pt x="103505" y="88646"/>
                </a:lnTo>
                <a:lnTo>
                  <a:pt x="59221" y="12700"/>
                </a:lnTo>
                <a:close/>
              </a:path>
              <a:path w="103505" h="3384550">
                <a:moveTo>
                  <a:pt x="58165" y="15748"/>
                </a:moveTo>
                <a:lnTo>
                  <a:pt x="57277" y="15748"/>
                </a:lnTo>
                <a:lnTo>
                  <a:pt x="51752" y="25218"/>
                </a:lnTo>
                <a:lnTo>
                  <a:pt x="58165" y="36213"/>
                </a:lnTo>
                <a:lnTo>
                  <a:pt x="58165" y="15748"/>
                </a:lnTo>
                <a:close/>
              </a:path>
              <a:path w="103505" h="3384550">
                <a:moveTo>
                  <a:pt x="58165" y="12700"/>
                </a:moveTo>
                <a:lnTo>
                  <a:pt x="45465" y="12700"/>
                </a:lnTo>
                <a:lnTo>
                  <a:pt x="45465" y="35995"/>
                </a:lnTo>
                <a:lnTo>
                  <a:pt x="51752" y="25218"/>
                </a:lnTo>
                <a:lnTo>
                  <a:pt x="46228" y="15748"/>
                </a:lnTo>
                <a:lnTo>
                  <a:pt x="58165" y="15748"/>
                </a:lnTo>
                <a:lnTo>
                  <a:pt x="58165" y="12700"/>
                </a:lnTo>
                <a:close/>
              </a:path>
              <a:path w="103505" h="3384550">
                <a:moveTo>
                  <a:pt x="57277" y="15748"/>
                </a:moveTo>
                <a:lnTo>
                  <a:pt x="46228" y="15748"/>
                </a:lnTo>
                <a:lnTo>
                  <a:pt x="51752" y="25218"/>
                </a:lnTo>
                <a:lnTo>
                  <a:pt x="57277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94046" y="2096206"/>
            <a:ext cx="2021205" cy="1515110"/>
          </a:xfrm>
          <a:custGeom>
            <a:avLst/>
            <a:gdLst/>
            <a:ahLst/>
            <a:cxnLst/>
            <a:rect l="l" t="t" r="r" b="b"/>
            <a:pathLst>
              <a:path w="2021204" h="1515110">
                <a:moveTo>
                  <a:pt x="40291" y="1439604"/>
                </a:moveTo>
                <a:lnTo>
                  <a:pt x="1632" y="1466226"/>
                </a:lnTo>
                <a:lnTo>
                  <a:pt x="0" y="1477941"/>
                </a:lnTo>
                <a:lnTo>
                  <a:pt x="2053" y="1489702"/>
                </a:lnTo>
                <a:lnTo>
                  <a:pt x="11910" y="1501776"/>
                </a:lnTo>
                <a:lnTo>
                  <a:pt x="22438" y="1509793"/>
                </a:lnTo>
                <a:lnTo>
                  <a:pt x="33228" y="1513994"/>
                </a:lnTo>
                <a:lnTo>
                  <a:pt x="43867" y="1514619"/>
                </a:lnTo>
                <a:lnTo>
                  <a:pt x="53946" y="1511908"/>
                </a:lnTo>
                <a:lnTo>
                  <a:pt x="64918" y="1502220"/>
                </a:lnTo>
                <a:lnTo>
                  <a:pt x="72030" y="1491594"/>
                </a:lnTo>
                <a:lnTo>
                  <a:pt x="74080" y="1484939"/>
                </a:lnTo>
                <a:lnTo>
                  <a:pt x="43742" y="1484939"/>
                </a:lnTo>
                <a:lnTo>
                  <a:pt x="32439" y="1469572"/>
                </a:lnTo>
                <a:lnTo>
                  <a:pt x="61102" y="1448349"/>
                </a:lnTo>
                <a:lnTo>
                  <a:pt x="51515" y="1442486"/>
                </a:lnTo>
                <a:lnTo>
                  <a:pt x="40291" y="1439604"/>
                </a:lnTo>
                <a:close/>
              </a:path>
              <a:path w="2021204" h="1515110">
                <a:moveTo>
                  <a:pt x="61102" y="1448349"/>
                </a:moveTo>
                <a:lnTo>
                  <a:pt x="32439" y="1469572"/>
                </a:lnTo>
                <a:lnTo>
                  <a:pt x="43742" y="1484939"/>
                </a:lnTo>
                <a:lnTo>
                  <a:pt x="73074" y="1463220"/>
                </a:lnTo>
                <a:lnTo>
                  <a:pt x="71711" y="1459271"/>
                </a:lnTo>
                <a:lnTo>
                  <a:pt x="62192" y="1449015"/>
                </a:lnTo>
                <a:lnTo>
                  <a:pt x="61102" y="1448349"/>
                </a:lnTo>
                <a:close/>
              </a:path>
              <a:path w="2021204" h="1515110">
                <a:moveTo>
                  <a:pt x="73074" y="1463220"/>
                </a:moveTo>
                <a:lnTo>
                  <a:pt x="43742" y="1484939"/>
                </a:lnTo>
                <a:lnTo>
                  <a:pt x="74080" y="1484939"/>
                </a:lnTo>
                <a:lnTo>
                  <a:pt x="75433" y="1480548"/>
                </a:lnTo>
                <a:lnTo>
                  <a:pt x="75266" y="1469572"/>
                </a:lnTo>
                <a:lnTo>
                  <a:pt x="73074" y="1463220"/>
                </a:lnTo>
                <a:close/>
              </a:path>
              <a:path w="2021204" h="1515110">
                <a:moveTo>
                  <a:pt x="1947798" y="51440"/>
                </a:moveTo>
                <a:lnTo>
                  <a:pt x="61102" y="1448349"/>
                </a:lnTo>
                <a:lnTo>
                  <a:pt x="62192" y="1449015"/>
                </a:lnTo>
                <a:lnTo>
                  <a:pt x="71711" y="1459271"/>
                </a:lnTo>
                <a:lnTo>
                  <a:pt x="73074" y="1463220"/>
                </a:lnTo>
                <a:lnTo>
                  <a:pt x="1959764" y="66284"/>
                </a:lnTo>
                <a:lnTo>
                  <a:pt x="1958570" y="65544"/>
                </a:lnTo>
                <a:lnTo>
                  <a:pt x="1949093" y="55227"/>
                </a:lnTo>
                <a:lnTo>
                  <a:pt x="1947798" y="51440"/>
                </a:lnTo>
                <a:close/>
              </a:path>
              <a:path w="2021204" h="1515110">
                <a:moveTo>
                  <a:pt x="2019671" y="29773"/>
                </a:moveTo>
                <a:lnTo>
                  <a:pt x="1977063" y="29773"/>
                </a:lnTo>
                <a:lnTo>
                  <a:pt x="1988493" y="45013"/>
                </a:lnTo>
                <a:lnTo>
                  <a:pt x="1959764" y="66284"/>
                </a:lnTo>
                <a:lnTo>
                  <a:pt x="1969200" y="72125"/>
                </a:lnTo>
                <a:lnTo>
                  <a:pt x="1980389" y="75052"/>
                </a:lnTo>
                <a:lnTo>
                  <a:pt x="1991542" y="74407"/>
                </a:lnTo>
                <a:lnTo>
                  <a:pt x="2020904" y="36772"/>
                </a:lnTo>
                <a:lnTo>
                  <a:pt x="2019671" y="29773"/>
                </a:lnTo>
                <a:close/>
              </a:path>
              <a:path w="2021204" h="1515110">
                <a:moveTo>
                  <a:pt x="1977063" y="29773"/>
                </a:moveTo>
                <a:lnTo>
                  <a:pt x="1947798" y="51440"/>
                </a:lnTo>
                <a:lnTo>
                  <a:pt x="1949093" y="55227"/>
                </a:lnTo>
                <a:lnTo>
                  <a:pt x="1958570" y="65544"/>
                </a:lnTo>
                <a:lnTo>
                  <a:pt x="1959764" y="66284"/>
                </a:lnTo>
                <a:lnTo>
                  <a:pt x="1988493" y="45013"/>
                </a:lnTo>
                <a:lnTo>
                  <a:pt x="1977063" y="29773"/>
                </a:lnTo>
                <a:close/>
              </a:path>
              <a:path w="2021204" h="1515110">
                <a:moveTo>
                  <a:pt x="1977135" y="0"/>
                </a:moveTo>
                <a:lnTo>
                  <a:pt x="1967035" y="2701"/>
                </a:lnTo>
                <a:lnTo>
                  <a:pt x="1956017" y="12341"/>
                </a:lnTo>
                <a:lnTo>
                  <a:pt x="1948865" y="22922"/>
                </a:lnTo>
                <a:lnTo>
                  <a:pt x="1945427" y="33937"/>
                </a:lnTo>
                <a:lnTo>
                  <a:pt x="1945553" y="44875"/>
                </a:lnTo>
                <a:lnTo>
                  <a:pt x="1947798" y="51440"/>
                </a:lnTo>
                <a:lnTo>
                  <a:pt x="1977063" y="29773"/>
                </a:lnTo>
                <a:lnTo>
                  <a:pt x="2019671" y="29773"/>
                </a:lnTo>
                <a:lnTo>
                  <a:pt x="2018828" y="24990"/>
                </a:lnTo>
                <a:lnTo>
                  <a:pt x="2009021" y="12897"/>
                </a:lnTo>
                <a:lnTo>
                  <a:pt x="1998533" y="4860"/>
                </a:lnTo>
                <a:lnTo>
                  <a:pt x="1987769" y="640"/>
                </a:lnTo>
                <a:lnTo>
                  <a:pt x="197713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38768" y="2095958"/>
            <a:ext cx="141605" cy="1936114"/>
          </a:xfrm>
          <a:custGeom>
            <a:avLst/>
            <a:gdLst/>
            <a:ahLst/>
            <a:cxnLst/>
            <a:rect l="l" t="t" r="r" b="b"/>
            <a:pathLst>
              <a:path w="141604" h="1936114">
                <a:moveTo>
                  <a:pt x="91071" y="1862076"/>
                </a:moveTo>
                <a:lnTo>
                  <a:pt x="80393" y="1868123"/>
                </a:lnTo>
                <a:lnTo>
                  <a:pt x="72229" y="1877931"/>
                </a:lnTo>
                <a:lnTo>
                  <a:pt x="67286" y="1891222"/>
                </a:lnTo>
                <a:lnTo>
                  <a:pt x="66274" y="1907719"/>
                </a:lnTo>
                <a:lnTo>
                  <a:pt x="71691" y="1919415"/>
                </a:lnTo>
                <a:lnTo>
                  <a:pt x="81008" y="1928532"/>
                </a:lnTo>
                <a:lnTo>
                  <a:pt x="93686" y="1934270"/>
                </a:lnTo>
                <a:lnTo>
                  <a:pt x="109185" y="1935833"/>
                </a:lnTo>
                <a:lnTo>
                  <a:pt x="122198" y="1931208"/>
                </a:lnTo>
                <a:lnTo>
                  <a:pt x="132482" y="1922495"/>
                </a:lnTo>
                <a:lnTo>
                  <a:pt x="139116" y="1910692"/>
                </a:lnTo>
                <a:lnTo>
                  <a:pt x="140917" y="1898572"/>
                </a:lnTo>
                <a:lnTo>
                  <a:pt x="93683" y="1898572"/>
                </a:lnTo>
                <a:lnTo>
                  <a:pt x="92406" y="1862116"/>
                </a:lnTo>
                <a:lnTo>
                  <a:pt x="91071" y="1862076"/>
                </a:lnTo>
                <a:close/>
              </a:path>
              <a:path w="141604" h="1936114">
                <a:moveTo>
                  <a:pt x="92406" y="1862116"/>
                </a:moveTo>
                <a:lnTo>
                  <a:pt x="93683" y="1898572"/>
                </a:lnTo>
                <a:lnTo>
                  <a:pt x="112606" y="1897810"/>
                </a:lnTo>
                <a:lnTo>
                  <a:pt x="111409" y="1863586"/>
                </a:lnTo>
                <a:lnTo>
                  <a:pt x="108258" y="1862590"/>
                </a:lnTo>
                <a:lnTo>
                  <a:pt x="92406" y="1862116"/>
                </a:lnTo>
                <a:close/>
              </a:path>
              <a:path w="141604" h="1936114">
                <a:moveTo>
                  <a:pt x="111409" y="1863586"/>
                </a:moveTo>
                <a:lnTo>
                  <a:pt x="112606" y="1897810"/>
                </a:lnTo>
                <a:lnTo>
                  <a:pt x="93683" y="1898572"/>
                </a:lnTo>
                <a:lnTo>
                  <a:pt x="140917" y="1898572"/>
                </a:lnTo>
                <a:lnTo>
                  <a:pt x="141030" y="1897810"/>
                </a:lnTo>
                <a:lnTo>
                  <a:pt x="141151" y="1896063"/>
                </a:lnTo>
                <a:lnTo>
                  <a:pt x="138571" y="1884355"/>
                </a:lnTo>
                <a:lnTo>
                  <a:pt x="132140" y="1874416"/>
                </a:lnTo>
                <a:lnTo>
                  <a:pt x="121992" y="1866932"/>
                </a:lnTo>
                <a:lnTo>
                  <a:pt x="111409" y="1863586"/>
                </a:lnTo>
                <a:close/>
              </a:path>
              <a:path w="141604" h="1936114">
                <a:moveTo>
                  <a:pt x="29728" y="72195"/>
                </a:moveTo>
                <a:lnTo>
                  <a:pt x="92406" y="1862116"/>
                </a:lnTo>
                <a:lnTo>
                  <a:pt x="108258" y="1862590"/>
                </a:lnTo>
                <a:lnTo>
                  <a:pt x="111409" y="1863586"/>
                </a:lnTo>
                <a:lnTo>
                  <a:pt x="48855" y="73691"/>
                </a:lnTo>
                <a:lnTo>
                  <a:pt x="33028" y="73234"/>
                </a:lnTo>
                <a:lnTo>
                  <a:pt x="29728" y="72195"/>
                </a:lnTo>
                <a:close/>
              </a:path>
              <a:path w="141604" h="1936114">
                <a:moveTo>
                  <a:pt x="74391" y="37260"/>
                </a:moveTo>
                <a:lnTo>
                  <a:pt x="47582" y="37260"/>
                </a:lnTo>
                <a:lnTo>
                  <a:pt x="48855" y="73691"/>
                </a:lnTo>
                <a:lnTo>
                  <a:pt x="50159" y="73728"/>
                </a:lnTo>
                <a:lnTo>
                  <a:pt x="60833" y="67668"/>
                </a:lnTo>
                <a:lnTo>
                  <a:pt x="69003" y="57861"/>
                </a:lnTo>
                <a:lnTo>
                  <a:pt x="73947" y="44585"/>
                </a:lnTo>
                <a:lnTo>
                  <a:pt x="74391" y="37260"/>
                </a:lnTo>
                <a:close/>
              </a:path>
              <a:path w="141604" h="1936114">
                <a:moveTo>
                  <a:pt x="47582" y="37260"/>
                </a:moveTo>
                <a:lnTo>
                  <a:pt x="28532" y="38022"/>
                </a:lnTo>
                <a:lnTo>
                  <a:pt x="29728" y="72195"/>
                </a:lnTo>
                <a:lnTo>
                  <a:pt x="33028" y="73234"/>
                </a:lnTo>
                <a:lnTo>
                  <a:pt x="48855" y="73691"/>
                </a:lnTo>
                <a:lnTo>
                  <a:pt x="47582" y="37260"/>
                </a:lnTo>
                <a:close/>
              </a:path>
              <a:path w="141604" h="1936114">
                <a:moveTo>
                  <a:pt x="32080" y="0"/>
                </a:moveTo>
                <a:lnTo>
                  <a:pt x="2038" y="25082"/>
                </a:lnTo>
                <a:lnTo>
                  <a:pt x="0" y="39811"/>
                </a:lnTo>
                <a:lnTo>
                  <a:pt x="2679" y="51530"/>
                </a:lnTo>
                <a:lnTo>
                  <a:pt x="9161" y="61458"/>
                </a:lnTo>
                <a:lnTo>
                  <a:pt x="19320" y="68918"/>
                </a:lnTo>
                <a:lnTo>
                  <a:pt x="29728" y="72195"/>
                </a:lnTo>
                <a:lnTo>
                  <a:pt x="28532" y="38022"/>
                </a:lnTo>
                <a:lnTo>
                  <a:pt x="47582" y="37260"/>
                </a:lnTo>
                <a:lnTo>
                  <a:pt x="74391" y="37260"/>
                </a:lnTo>
                <a:lnTo>
                  <a:pt x="74946" y="28114"/>
                </a:lnTo>
                <a:lnTo>
                  <a:pt x="69486" y="16418"/>
                </a:lnTo>
                <a:lnTo>
                  <a:pt x="60163" y="7301"/>
                </a:lnTo>
                <a:lnTo>
                  <a:pt x="47514" y="1562"/>
                </a:lnTo>
                <a:lnTo>
                  <a:pt x="3208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110372" y="3967720"/>
            <a:ext cx="1336675" cy="86360"/>
          </a:xfrm>
          <a:custGeom>
            <a:avLst/>
            <a:gdLst/>
            <a:ahLst/>
            <a:cxnLst/>
            <a:rect l="l" t="t" r="r" b="b"/>
            <a:pathLst>
              <a:path w="1336675" h="86360">
                <a:moveTo>
                  <a:pt x="1261556" y="57854"/>
                </a:moveTo>
                <a:lnTo>
                  <a:pt x="1266218" y="68669"/>
                </a:lnTo>
                <a:lnTo>
                  <a:pt x="1275401" y="78047"/>
                </a:lnTo>
                <a:lnTo>
                  <a:pt x="1288303" y="84180"/>
                </a:lnTo>
                <a:lnTo>
                  <a:pt x="1304546" y="86241"/>
                </a:lnTo>
                <a:lnTo>
                  <a:pt x="1317094" y="81680"/>
                </a:lnTo>
                <a:lnTo>
                  <a:pt x="1327154" y="72895"/>
                </a:lnTo>
                <a:lnTo>
                  <a:pt x="1333834" y="60491"/>
                </a:lnTo>
                <a:lnTo>
                  <a:pt x="1334195" y="58179"/>
                </a:lnTo>
                <a:lnTo>
                  <a:pt x="1298301" y="58179"/>
                </a:lnTo>
                <a:lnTo>
                  <a:pt x="1261556" y="57854"/>
                </a:lnTo>
                <a:close/>
              </a:path>
              <a:path w="1336675" h="86360">
                <a:moveTo>
                  <a:pt x="31604" y="0"/>
                </a:moveTo>
                <a:lnTo>
                  <a:pt x="19092" y="4531"/>
                </a:lnTo>
                <a:lnTo>
                  <a:pt x="9066" y="13295"/>
                </a:lnTo>
                <a:lnTo>
                  <a:pt x="2407" y="25684"/>
                </a:lnTo>
                <a:lnTo>
                  <a:pt x="0" y="41090"/>
                </a:lnTo>
                <a:lnTo>
                  <a:pt x="3809" y="54593"/>
                </a:lnTo>
                <a:lnTo>
                  <a:pt x="12009" y="65517"/>
                </a:lnTo>
                <a:lnTo>
                  <a:pt x="23597" y="72850"/>
                </a:lnTo>
                <a:lnTo>
                  <a:pt x="37572" y="75578"/>
                </a:lnTo>
                <a:lnTo>
                  <a:pt x="47741" y="74291"/>
                </a:lnTo>
                <a:lnTo>
                  <a:pt x="58904" y="68848"/>
                </a:lnTo>
                <a:lnTo>
                  <a:pt x="67677" y="59364"/>
                </a:lnTo>
                <a:lnTo>
                  <a:pt x="72778" y="47313"/>
                </a:lnTo>
                <a:lnTo>
                  <a:pt x="37826" y="47003"/>
                </a:lnTo>
                <a:lnTo>
                  <a:pt x="37953" y="27953"/>
                </a:lnTo>
                <a:lnTo>
                  <a:pt x="74488" y="27953"/>
                </a:lnTo>
                <a:lnTo>
                  <a:pt x="69967" y="17457"/>
                </a:lnTo>
                <a:lnTo>
                  <a:pt x="60793" y="8138"/>
                </a:lnTo>
                <a:lnTo>
                  <a:pt x="47879" y="2050"/>
                </a:lnTo>
                <a:lnTo>
                  <a:pt x="31604" y="0"/>
                </a:lnTo>
                <a:close/>
              </a:path>
              <a:path w="1336675" h="86360">
                <a:moveTo>
                  <a:pt x="1263437" y="38819"/>
                </a:moveTo>
                <a:lnTo>
                  <a:pt x="1262921" y="40019"/>
                </a:lnTo>
                <a:lnTo>
                  <a:pt x="1261132" y="56870"/>
                </a:lnTo>
                <a:lnTo>
                  <a:pt x="1261556" y="57854"/>
                </a:lnTo>
                <a:lnTo>
                  <a:pt x="1298301" y="58179"/>
                </a:lnTo>
                <a:lnTo>
                  <a:pt x="1298428" y="39129"/>
                </a:lnTo>
                <a:lnTo>
                  <a:pt x="1263437" y="38819"/>
                </a:lnTo>
                <a:close/>
              </a:path>
              <a:path w="1336675" h="86360">
                <a:moveTo>
                  <a:pt x="1298682" y="10554"/>
                </a:moveTo>
                <a:lnTo>
                  <a:pt x="1288756" y="11827"/>
                </a:lnTo>
                <a:lnTo>
                  <a:pt x="1277497" y="17258"/>
                </a:lnTo>
                <a:lnTo>
                  <a:pt x="1268631" y="26735"/>
                </a:lnTo>
                <a:lnTo>
                  <a:pt x="1263437" y="38819"/>
                </a:lnTo>
                <a:lnTo>
                  <a:pt x="1298428" y="39129"/>
                </a:lnTo>
                <a:lnTo>
                  <a:pt x="1298301" y="58179"/>
                </a:lnTo>
                <a:lnTo>
                  <a:pt x="1334195" y="58179"/>
                </a:lnTo>
                <a:lnTo>
                  <a:pt x="1336245" y="45072"/>
                </a:lnTo>
                <a:lnTo>
                  <a:pt x="1332414" y="31578"/>
                </a:lnTo>
                <a:lnTo>
                  <a:pt x="1324211" y="20642"/>
                </a:lnTo>
                <a:lnTo>
                  <a:pt x="1312635" y="13292"/>
                </a:lnTo>
                <a:lnTo>
                  <a:pt x="1298682" y="10554"/>
                </a:lnTo>
                <a:close/>
              </a:path>
              <a:path w="1336675" h="86360">
                <a:moveTo>
                  <a:pt x="74628" y="28279"/>
                </a:moveTo>
                <a:lnTo>
                  <a:pt x="75025" y="29201"/>
                </a:lnTo>
                <a:lnTo>
                  <a:pt x="73304" y="46070"/>
                </a:lnTo>
                <a:lnTo>
                  <a:pt x="72778" y="47313"/>
                </a:lnTo>
                <a:lnTo>
                  <a:pt x="1261556" y="57854"/>
                </a:lnTo>
                <a:lnTo>
                  <a:pt x="1261132" y="56870"/>
                </a:lnTo>
                <a:lnTo>
                  <a:pt x="1262921" y="40019"/>
                </a:lnTo>
                <a:lnTo>
                  <a:pt x="1263437" y="38819"/>
                </a:lnTo>
                <a:lnTo>
                  <a:pt x="74628" y="28279"/>
                </a:lnTo>
                <a:close/>
              </a:path>
              <a:path w="1336675" h="86360">
                <a:moveTo>
                  <a:pt x="37953" y="27953"/>
                </a:moveTo>
                <a:lnTo>
                  <a:pt x="37826" y="47003"/>
                </a:lnTo>
                <a:lnTo>
                  <a:pt x="72778" y="47313"/>
                </a:lnTo>
                <a:lnTo>
                  <a:pt x="73304" y="46070"/>
                </a:lnTo>
                <a:lnTo>
                  <a:pt x="75025" y="29201"/>
                </a:lnTo>
                <a:lnTo>
                  <a:pt x="74628" y="28279"/>
                </a:lnTo>
                <a:lnTo>
                  <a:pt x="37953" y="27953"/>
                </a:lnTo>
                <a:close/>
              </a:path>
              <a:path w="1336675" h="86360">
                <a:moveTo>
                  <a:pt x="74488" y="27953"/>
                </a:moveTo>
                <a:lnTo>
                  <a:pt x="37953" y="27953"/>
                </a:lnTo>
                <a:lnTo>
                  <a:pt x="74628" y="28279"/>
                </a:lnTo>
                <a:lnTo>
                  <a:pt x="74488" y="27953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028051" y="3933825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258887" y="2636773"/>
            <a:ext cx="144780" cy="635"/>
          </a:xfrm>
          <a:custGeom>
            <a:avLst/>
            <a:gdLst/>
            <a:ahLst/>
            <a:cxnLst/>
            <a:rect l="l" t="t" r="r" b="b"/>
            <a:pathLst>
              <a:path w="144780" h="635">
                <a:moveTo>
                  <a:pt x="0" y="0"/>
                </a:moveTo>
                <a:lnTo>
                  <a:pt x="144462" y="1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666115" algn="l"/>
                <a:tab pos="2295525" algn="l"/>
                <a:tab pos="3084830" algn="l"/>
                <a:tab pos="4241800" algn="l"/>
                <a:tab pos="4641215" algn="l"/>
                <a:tab pos="5909310" algn="l"/>
                <a:tab pos="6467475" algn="l"/>
                <a:tab pos="7454900" algn="l"/>
                <a:tab pos="7779384" algn="l"/>
              </a:tabLst>
            </a:pPr>
            <a:r>
              <a:rPr dirty="0" spc="-10"/>
              <a:t>Il</a:t>
            </a:r>
            <a:r>
              <a:rPr dirty="0"/>
              <a:t>	</a:t>
            </a:r>
            <a:r>
              <a:rPr dirty="0" spc="-15"/>
              <a:t>dia</a:t>
            </a:r>
            <a:r>
              <a:rPr dirty="0" spc="-20"/>
              <a:t>gra</a:t>
            </a:r>
            <a:r>
              <a:rPr dirty="0" spc="-30"/>
              <a:t>m</a:t>
            </a:r>
            <a:r>
              <a:rPr dirty="0" spc="-20"/>
              <a:t>ma</a:t>
            </a:r>
            <a:r>
              <a:rPr dirty="0"/>
              <a:t>	</a:t>
            </a:r>
            <a:r>
              <a:rPr dirty="0" spc="-10"/>
              <a:t>della</a:t>
            </a:r>
            <a:r>
              <a:rPr dirty="0"/>
              <a:t>	</a:t>
            </a:r>
            <a:r>
              <a:rPr dirty="0" spc="-15"/>
              <a:t>velocit</a:t>
            </a:r>
            <a:r>
              <a:rPr dirty="0" spc="-15"/>
              <a:t>à</a:t>
            </a:r>
            <a:r>
              <a:rPr dirty="0"/>
              <a:t>	</a:t>
            </a:r>
            <a:r>
              <a:rPr dirty="0"/>
              <a:t>in	</a:t>
            </a:r>
            <a:r>
              <a:rPr dirty="0"/>
              <a:t>f</a:t>
            </a:r>
            <a:r>
              <a:rPr dirty="0" spc="-15"/>
              <a:t>u</a:t>
            </a:r>
            <a:r>
              <a:rPr dirty="0" spc="-25"/>
              <a:t>n</a:t>
            </a:r>
            <a:r>
              <a:rPr dirty="0" spc="-5"/>
              <a:t>zi</a:t>
            </a:r>
            <a:r>
              <a:rPr dirty="0" spc="5"/>
              <a:t>o</a:t>
            </a:r>
            <a:r>
              <a:rPr dirty="0" spc="-15"/>
              <a:t>ne</a:t>
            </a:r>
            <a:r>
              <a:rPr dirty="0"/>
              <a:t>	</a:t>
            </a:r>
            <a:r>
              <a:rPr dirty="0" spc="-15"/>
              <a:t>del</a:t>
            </a:r>
            <a:r>
              <a:rPr dirty="0"/>
              <a:t>	</a:t>
            </a:r>
            <a:r>
              <a:rPr dirty="0" spc="-15"/>
              <a:t>tempo</a:t>
            </a:r>
            <a:r>
              <a:rPr dirty="0"/>
              <a:t>	</a:t>
            </a:r>
            <a:r>
              <a:rPr dirty="0" spc="-15"/>
              <a:t>è</a:t>
            </a:r>
            <a:r>
              <a:rPr dirty="0"/>
              <a:t>	</a:t>
            </a:r>
            <a:r>
              <a:rPr dirty="0"/>
              <a:t>il</a:t>
            </a:r>
            <a:r>
              <a:rPr dirty="0"/>
              <a:t> </a:t>
            </a:r>
            <a:r>
              <a:rPr dirty="0" spc="-15"/>
              <a:t>seg</a:t>
            </a:r>
            <a:r>
              <a:rPr dirty="0" spc="-25"/>
              <a:t>u</a:t>
            </a:r>
            <a:r>
              <a:rPr dirty="0" spc="-15"/>
              <a:t>e</a:t>
            </a:r>
            <a:r>
              <a:rPr dirty="0" spc="-25"/>
              <a:t>n</a:t>
            </a:r>
            <a:r>
              <a:rPr dirty="0" spc="-10"/>
              <a:t>te</a:t>
            </a:r>
            <a:r>
              <a:rPr dirty="0"/>
              <a:t>:</a:t>
            </a:r>
          </a:p>
          <a:p>
            <a:pPr algn="ctr" marR="6831965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v(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)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R="68326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6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750">
              <a:latin typeface="Times New Roman"/>
              <a:cs typeface="Times New Roman"/>
            </a:endParaRPr>
          </a:p>
          <a:p>
            <a:pPr marL="464184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4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750">
              <a:latin typeface="Times New Roman"/>
              <a:cs typeface="Times New Roman"/>
            </a:endParaRPr>
          </a:p>
          <a:p>
            <a:pPr marL="464184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2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258887" y="540867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039469" y="4860907"/>
            <a:ext cx="205740" cy="663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0" b="1">
                <a:latin typeface="Franklin Gothic Medium"/>
                <a:cs typeface="Franklin Gothic Medium"/>
              </a:rPr>
              <a:t>-</a:t>
            </a:r>
            <a:r>
              <a:rPr dirty="0" sz="1600" spc="-10" b="1">
                <a:latin typeface="Franklin Gothic Medium"/>
                <a:cs typeface="Franklin Gothic Medium"/>
              </a:rPr>
              <a:t>4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30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</a:pPr>
            <a:r>
              <a:rPr dirty="0" sz="1600" spc="0" b="1">
                <a:latin typeface="Franklin Gothic Medium"/>
                <a:cs typeface="Franklin Gothic Medium"/>
              </a:rPr>
              <a:t>-</a:t>
            </a:r>
            <a:r>
              <a:rPr dirty="0" sz="1600" spc="-10" b="1">
                <a:latin typeface="Franklin Gothic Medium"/>
                <a:cs typeface="Franklin Gothic Medium"/>
              </a:rPr>
              <a:t>6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370857" y="3979289"/>
            <a:ext cx="1768475" cy="1574800"/>
          </a:xfrm>
          <a:custGeom>
            <a:avLst/>
            <a:gdLst/>
            <a:ahLst/>
            <a:cxnLst/>
            <a:rect l="l" t="t" r="r" b="b"/>
            <a:pathLst>
              <a:path w="1768475" h="1574800">
                <a:moveTo>
                  <a:pt x="1696543" y="1520223"/>
                </a:moveTo>
                <a:lnTo>
                  <a:pt x="1693861" y="1525991"/>
                </a:lnTo>
                <a:lnTo>
                  <a:pt x="1692585" y="1536951"/>
                </a:lnTo>
                <a:lnTo>
                  <a:pt x="1694883" y="1548323"/>
                </a:lnTo>
                <a:lnTo>
                  <a:pt x="1700947" y="1559584"/>
                </a:lnTo>
                <a:lnTo>
                  <a:pt x="1710966" y="1570209"/>
                </a:lnTo>
                <a:lnTo>
                  <a:pt x="1720806" y="1573934"/>
                </a:lnTo>
                <a:lnTo>
                  <a:pt x="1731510" y="1574355"/>
                </a:lnTo>
                <a:lnTo>
                  <a:pt x="1742675" y="1571211"/>
                </a:lnTo>
                <a:lnTo>
                  <a:pt x="1753898" y="1564243"/>
                </a:lnTo>
                <a:lnTo>
                  <a:pt x="1764776" y="1553190"/>
                </a:lnTo>
                <a:lnTo>
                  <a:pt x="1767207" y="1544448"/>
                </a:lnTo>
                <a:lnTo>
                  <a:pt x="1723868" y="1544448"/>
                </a:lnTo>
                <a:lnTo>
                  <a:pt x="1696543" y="1520223"/>
                </a:lnTo>
                <a:close/>
              </a:path>
              <a:path w="1768475" h="1574800">
                <a:moveTo>
                  <a:pt x="1709658" y="1506355"/>
                </a:moveTo>
                <a:lnTo>
                  <a:pt x="1708921" y="1506710"/>
                </a:lnTo>
                <a:lnTo>
                  <a:pt x="1698521" y="1515969"/>
                </a:lnTo>
                <a:lnTo>
                  <a:pt x="1696543" y="1520223"/>
                </a:lnTo>
                <a:lnTo>
                  <a:pt x="1723868" y="1544448"/>
                </a:lnTo>
                <a:lnTo>
                  <a:pt x="1736441" y="1530097"/>
                </a:lnTo>
                <a:lnTo>
                  <a:pt x="1709658" y="1506355"/>
                </a:lnTo>
                <a:close/>
              </a:path>
              <a:path w="1768475" h="1574800">
                <a:moveTo>
                  <a:pt x="1731735" y="1499544"/>
                </a:moveTo>
                <a:lnTo>
                  <a:pt x="1720205" y="1501272"/>
                </a:lnTo>
                <a:lnTo>
                  <a:pt x="1709658" y="1506355"/>
                </a:lnTo>
                <a:lnTo>
                  <a:pt x="1736441" y="1530097"/>
                </a:lnTo>
                <a:lnTo>
                  <a:pt x="1723868" y="1544448"/>
                </a:lnTo>
                <a:lnTo>
                  <a:pt x="1767207" y="1544448"/>
                </a:lnTo>
                <a:lnTo>
                  <a:pt x="1767997" y="1541610"/>
                </a:lnTo>
                <a:lnTo>
                  <a:pt x="1742868" y="1501419"/>
                </a:lnTo>
                <a:lnTo>
                  <a:pt x="1731735" y="1499544"/>
                </a:lnTo>
                <a:close/>
              </a:path>
              <a:path w="1768475" h="1574800">
                <a:moveTo>
                  <a:pt x="71440" y="54150"/>
                </a:moveTo>
                <a:lnTo>
                  <a:pt x="69432" y="58443"/>
                </a:lnTo>
                <a:lnTo>
                  <a:pt x="59066" y="67696"/>
                </a:lnTo>
                <a:lnTo>
                  <a:pt x="58439" y="67997"/>
                </a:lnTo>
                <a:lnTo>
                  <a:pt x="1696543" y="1520223"/>
                </a:lnTo>
                <a:lnTo>
                  <a:pt x="1698521" y="1515969"/>
                </a:lnTo>
                <a:lnTo>
                  <a:pt x="1708921" y="1506710"/>
                </a:lnTo>
                <a:lnTo>
                  <a:pt x="1709658" y="1506355"/>
                </a:lnTo>
                <a:lnTo>
                  <a:pt x="71440" y="54150"/>
                </a:lnTo>
                <a:close/>
              </a:path>
              <a:path w="1768475" h="1574800">
                <a:moveTo>
                  <a:pt x="36588" y="0"/>
                </a:moveTo>
                <a:lnTo>
                  <a:pt x="25412" y="3097"/>
                </a:lnTo>
                <a:lnTo>
                  <a:pt x="14169" y="10046"/>
                </a:lnTo>
                <a:lnTo>
                  <a:pt x="3269" y="21116"/>
                </a:lnTo>
                <a:lnTo>
                  <a:pt x="0" y="32738"/>
                </a:lnTo>
                <a:lnTo>
                  <a:pt x="490" y="44654"/>
                </a:lnTo>
                <a:lnTo>
                  <a:pt x="36258" y="74800"/>
                </a:lnTo>
                <a:lnTo>
                  <a:pt x="47795" y="73109"/>
                </a:lnTo>
                <a:lnTo>
                  <a:pt x="58439" y="67997"/>
                </a:lnTo>
                <a:lnTo>
                  <a:pt x="31593" y="44197"/>
                </a:lnTo>
                <a:lnTo>
                  <a:pt x="44166" y="29973"/>
                </a:lnTo>
                <a:lnTo>
                  <a:pt x="73909" y="29973"/>
                </a:lnTo>
                <a:lnTo>
                  <a:pt x="73123" y="26076"/>
                </a:lnTo>
                <a:lnTo>
                  <a:pt x="67077" y="14840"/>
                </a:lnTo>
                <a:lnTo>
                  <a:pt x="57097" y="4273"/>
                </a:lnTo>
                <a:lnTo>
                  <a:pt x="47287" y="481"/>
                </a:lnTo>
                <a:lnTo>
                  <a:pt x="36588" y="0"/>
                </a:lnTo>
                <a:close/>
              </a:path>
              <a:path w="1768475" h="1574800">
                <a:moveTo>
                  <a:pt x="44166" y="29973"/>
                </a:moveTo>
                <a:lnTo>
                  <a:pt x="31593" y="44197"/>
                </a:lnTo>
                <a:lnTo>
                  <a:pt x="58439" y="67997"/>
                </a:lnTo>
                <a:lnTo>
                  <a:pt x="59066" y="67696"/>
                </a:lnTo>
                <a:lnTo>
                  <a:pt x="69432" y="58443"/>
                </a:lnTo>
                <a:lnTo>
                  <a:pt x="71440" y="54150"/>
                </a:lnTo>
                <a:lnTo>
                  <a:pt x="44166" y="29973"/>
                </a:lnTo>
                <a:close/>
              </a:path>
              <a:path w="1768475" h="1574800">
                <a:moveTo>
                  <a:pt x="73909" y="29973"/>
                </a:moveTo>
                <a:lnTo>
                  <a:pt x="44166" y="29973"/>
                </a:lnTo>
                <a:lnTo>
                  <a:pt x="71440" y="54150"/>
                </a:lnTo>
                <a:lnTo>
                  <a:pt x="74124" y="48413"/>
                </a:lnTo>
                <a:lnTo>
                  <a:pt x="75414" y="37445"/>
                </a:lnTo>
                <a:lnTo>
                  <a:pt x="73909" y="299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Esempio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613918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dideri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ab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iam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4954287"/>
            <a:ext cx="7730490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totale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seq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pologi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1775" y="3429000"/>
            <a:ext cx="2663825" cy="1008380"/>
          </a:xfrm>
          <a:custGeom>
            <a:avLst/>
            <a:gdLst/>
            <a:ahLst/>
            <a:cxnLst/>
            <a:rect l="l" t="t" r="r" b="b"/>
            <a:pathLst>
              <a:path w="2663825" h="1008379">
                <a:moveTo>
                  <a:pt x="30480" y="0"/>
                </a:moveTo>
                <a:lnTo>
                  <a:pt x="0" y="1007999"/>
                </a:lnTo>
                <a:lnTo>
                  <a:pt x="2663825" y="1007999"/>
                </a:lnTo>
                <a:lnTo>
                  <a:pt x="3048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71775" y="3429000"/>
            <a:ext cx="2663825" cy="1008380"/>
          </a:xfrm>
          <a:custGeom>
            <a:avLst/>
            <a:gdLst/>
            <a:ahLst/>
            <a:cxnLst/>
            <a:rect l="l" t="t" r="r" b="b"/>
            <a:pathLst>
              <a:path w="2663825" h="1008379">
                <a:moveTo>
                  <a:pt x="0" y="1007999"/>
                </a:moveTo>
                <a:lnTo>
                  <a:pt x="30480" y="0"/>
                </a:lnTo>
                <a:lnTo>
                  <a:pt x="2663825" y="1007999"/>
                </a:lnTo>
                <a:lnTo>
                  <a:pt x="0" y="10079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45125" y="3141726"/>
            <a:ext cx="1503680" cy="1295400"/>
          </a:xfrm>
          <a:custGeom>
            <a:avLst/>
            <a:gdLst/>
            <a:ahLst/>
            <a:cxnLst/>
            <a:rect l="l" t="t" r="r" b="b"/>
            <a:pathLst>
              <a:path w="1503679" h="1295400">
                <a:moveTo>
                  <a:pt x="1503426" y="0"/>
                </a:moveTo>
                <a:lnTo>
                  <a:pt x="0" y="1295400"/>
                </a:lnTo>
                <a:lnTo>
                  <a:pt x="1503426" y="1295400"/>
                </a:lnTo>
                <a:lnTo>
                  <a:pt x="150342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45125" y="3141726"/>
            <a:ext cx="1503680" cy="1295400"/>
          </a:xfrm>
          <a:custGeom>
            <a:avLst/>
            <a:gdLst/>
            <a:ahLst/>
            <a:cxnLst/>
            <a:rect l="l" t="t" r="r" b="b"/>
            <a:pathLst>
              <a:path w="1503679" h="1295400">
                <a:moveTo>
                  <a:pt x="1503426" y="1295400"/>
                </a:moveTo>
                <a:lnTo>
                  <a:pt x="1503426" y="0"/>
                </a:lnTo>
                <a:lnTo>
                  <a:pt x="0" y="1295400"/>
                </a:lnTo>
                <a:lnTo>
                  <a:pt x="1503426" y="1295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27087" y="3428936"/>
            <a:ext cx="1945005" cy="1008380"/>
          </a:xfrm>
          <a:custGeom>
            <a:avLst/>
            <a:gdLst/>
            <a:ahLst/>
            <a:cxnLst/>
            <a:rect l="l" t="t" r="r" b="b"/>
            <a:pathLst>
              <a:path w="1945005" h="1008379">
                <a:moveTo>
                  <a:pt x="0" y="1008062"/>
                </a:moveTo>
                <a:lnTo>
                  <a:pt x="1944624" y="1008062"/>
                </a:lnTo>
                <a:lnTo>
                  <a:pt x="1944624" y="0"/>
                </a:lnTo>
                <a:lnTo>
                  <a:pt x="0" y="0"/>
                </a:lnTo>
                <a:lnTo>
                  <a:pt x="0" y="1008062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27087" y="3428936"/>
            <a:ext cx="1945005" cy="1008380"/>
          </a:xfrm>
          <a:custGeom>
            <a:avLst/>
            <a:gdLst/>
            <a:ahLst/>
            <a:cxnLst/>
            <a:rect l="l" t="t" r="r" b="b"/>
            <a:pathLst>
              <a:path w="1945005" h="1008379">
                <a:moveTo>
                  <a:pt x="0" y="1008062"/>
                </a:moveTo>
                <a:lnTo>
                  <a:pt x="1944624" y="1008062"/>
                </a:lnTo>
                <a:lnTo>
                  <a:pt x="1944624" y="0"/>
                </a:lnTo>
                <a:lnTo>
                  <a:pt x="0" y="0"/>
                </a:lnTo>
                <a:lnTo>
                  <a:pt x="0" y="10080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47875" y="2997200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609"/>
                </a:lnTo>
                <a:lnTo>
                  <a:pt x="11005" y="284146"/>
                </a:lnTo>
                <a:lnTo>
                  <a:pt x="32343" y="329633"/>
                </a:lnTo>
                <a:lnTo>
                  <a:pt x="63230" y="368569"/>
                </a:lnTo>
                <a:lnTo>
                  <a:pt x="102166" y="399456"/>
                </a:lnTo>
                <a:lnTo>
                  <a:pt x="147653" y="420794"/>
                </a:lnTo>
                <a:lnTo>
                  <a:pt x="198190" y="431084"/>
                </a:lnTo>
                <a:lnTo>
                  <a:pt x="215900" y="431800"/>
                </a:lnTo>
                <a:lnTo>
                  <a:pt x="233591" y="431084"/>
                </a:lnTo>
                <a:lnTo>
                  <a:pt x="284097" y="420794"/>
                </a:lnTo>
                <a:lnTo>
                  <a:pt x="329577" y="399456"/>
                </a:lnTo>
                <a:lnTo>
                  <a:pt x="368522" y="368569"/>
                </a:lnTo>
                <a:lnTo>
                  <a:pt x="399426" y="329633"/>
                </a:lnTo>
                <a:lnTo>
                  <a:pt x="420782" y="284146"/>
                </a:lnTo>
                <a:lnTo>
                  <a:pt x="431083" y="233609"/>
                </a:lnTo>
                <a:lnTo>
                  <a:pt x="431800" y="215900"/>
                </a:lnTo>
                <a:lnTo>
                  <a:pt x="431083" y="198190"/>
                </a:lnTo>
                <a:lnTo>
                  <a:pt x="420782" y="147653"/>
                </a:lnTo>
                <a:lnTo>
                  <a:pt x="399426" y="102166"/>
                </a:lnTo>
                <a:lnTo>
                  <a:pt x="368522" y="63230"/>
                </a:lnTo>
                <a:lnTo>
                  <a:pt x="329577" y="32343"/>
                </a:lnTo>
                <a:lnTo>
                  <a:pt x="284097" y="11005"/>
                </a:lnTo>
                <a:lnTo>
                  <a:pt x="233591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47875" y="2997200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591" y="715"/>
                </a:lnTo>
                <a:lnTo>
                  <a:pt x="284097" y="11005"/>
                </a:lnTo>
                <a:lnTo>
                  <a:pt x="329577" y="32343"/>
                </a:lnTo>
                <a:lnTo>
                  <a:pt x="368522" y="63230"/>
                </a:lnTo>
                <a:lnTo>
                  <a:pt x="399426" y="102166"/>
                </a:lnTo>
                <a:lnTo>
                  <a:pt x="420782" y="147653"/>
                </a:lnTo>
                <a:lnTo>
                  <a:pt x="431083" y="198190"/>
                </a:lnTo>
                <a:lnTo>
                  <a:pt x="431800" y="215900"/>
                </a:lnTo>
                <a:lnTo>
                  <a:pt x="431083" y="233609"/>
                </a:lnTo>
                <a:lnTo>
                  <a:pt x="420782" y="284146"/>
                </a:lnTo>
                <a:lnTo>
                  <a:pt x="399426" y="329633"/>
                </a:lnTo>
                <a:lnTo>
                  <a:pt x="368522" y="368569"/>
                </a:lnTo>
                <a:lnTo>
                  <a:pt x="329577" y="399456"/>
                </a:lnTo>
                <a:lnTo>
                  <a:pt x="284097" y="420794"/>
                </a:lnTo>
                <a:lnTo>
                  <a:pt x="233591" y="431084"/>
                </a:lnTo>
                <a:lnTo>
                  <a:pt x="215900" y="431800"/>
                </a:lnTo>
                <a:lnTo>
                  <a:pt x="198190" y="431084"/>
                </a:lnTo>
                <a:lnTo>
                  <a:pt x="147653" y="420794"/>
                </a:lnTo>
                <a:lnTo>
                  <a:pt x="102166" y="399456"/>
                </a:lnTo>
                <a:lnTo>
                  <a:pt x="63230" y="368569"/>
                </a:lnTo>
                <a:lnTo>
                  <a:pt x="32343" y="329633"/>
                </a:lnTo>
                <a:lnTo>
                  <a:pt x="11005" y="284146"/>
                </a:lnTo>
                <a:lnTo>
                  <a:pt x="715" y="233609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59050" y="2997200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609"/>
                </a:lnTo>
                <a:lnTo>
                  <a:pt x="11005" y="284146"/>
                </a:lnTo>
                <a:lnTo>
                  <a:pt x="32343" y="329633"/>
                </a:lnTo>
                <a:lnTo>
                  <a:pt x="63230" y="368569"/>
                </a:lnTo>
                <a:lnTo>
                  <a:pt x="102166" y="399456"/>
                </a:lnTo>
                <a:lnTo>
                  <a:pt x="147653" y="420794"/>
                </a:lnTo>
                <a:lnTo>
                  <a:pt x="198190" y="431084"/>
                </a:lnTo>
                <a:lnTo>
                  <a:pt x="215900" y="431800"/>
                </a:lnTo>
                <a:lnTo>
                  <a:pt x="233609" y="431084"/>
                </a:lnTo>
                <a:lnTo>
                  <a:pt x="284146" y="420794"/>
                </a:lnTo>
                <a:lnTo>
                  <a:pt x="329633" y="399456"/>
                </a:lnTo>
                <a:lnTo>
                  <a:pt x="368569" y="368569"/>
                </a:lnTo>
                <a:lnTo>
                  <a:pt x="399456" y="329633"/>
                </a:lnTo>
                <a:lnTo>
                  <a:pt x="420794" y="284146"/>
                </a:lnTo>
                <a:lnTo>
                  <a:pt x="431084" y="233609"/>
                </a:lnTo>
                <a:lnTo>
                  <a:pt x="431800" y="215900"/>
                </a:lnTo>
                <a:lnTo>
                  <a:pt x="431084" y="198190"/>
                </a:lnTo>
                <a:lnTo>
                  <a:pt x="420794" y="147653"/>
                </a:lnTo>
                <a:lnTo>
                  <a:pt x="399456" y="102166"/>
                </a:lnTo>
                <a:lnTo>
                  <a:pt x="368569" y="63230"/>
                </a:lnTo>
                <a:lnTo>
                  <a:pt x="329633" y="32343"/>
                </a:lnTo>
                <a:lnTo>
                  <a:pt x="284146" y="11005"/>
                </a:lnTo>
                <a:lnTo>
                  <a:pt x="233609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59050" y="2997200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609" y="715"/>
                </a:lnTo>
                <a:lnTo>
                  <a:pt x="284146" y="11005"/>
                </a:lnTo>
                <a:lnTo>
                  <a:pt x="329633" y="32343"/>
                </a:lnTo>
                <a:lnTo>
                  <a:pt x="368569" y="63230"/>
                </a:lnTo>
                <a:lnTo>
                  <a:pt x="399456" y="102166"/>
                </a:lnTo>
                <a:lnTo>
                  <a:pt x="420794" y="147653"/>
                </a:lnTo>
                <a:lnTo>
                  <a:pt x="431084" y="198190"/>
                </a:lnTo>
                <a:lnTo>
                  <a:pt x="431800" y="215900"/>
                </a:lnTo>
                <a:lnTo>
                  <a:pt x="431084" y="233609"/>
                </a:lnTo>
                <a:lnTo>
                  <a:pt x="420794" y="284146"/>
                </a:lnTo>
                <a:lnTo>
                  <a:pt x="399456" y="329633"/>
                </a:lnTo>
                <a:lnTo>
                  <a:pt x="368569" y="368569"/>
                </a:lnTo>
                <a:lnTo>
                  <a:pt x="329633" y="399456"/>
                </a:lnTo>
                <a:lnTo>
                  <a:pt x="284146" y="420794"/>
                </a:lnTo>
                <a:lnTo>
                  <a:pt x="233609" y="431084"/>
                </a:lnTo>
                <a:lnTo>
                  <a:pt x="215900" y="431800"/>
                </a:lnTo>
                <a:lnTo>
                  <a:pt x="198190" y="431084"/>
                </a:lnTo>
                <a:lnTo>
                  <a:pt x="147653" y="420794"/>
                </a:lnTo>
                <a:lnTo>
                  <a:pt x="102166" y="399456"/>
                </a:lnTo>
                <a:lnTo>
                  <a:pt x="63230" y="368569"/>
                </a:lnTo>
                <a:lnTo>
                  <a:pt x="32343" y="329633"/>
                </a:lnTo>
                <a:lnTo>
                  <a:pt x="11005" y="284146"/>
                </a:lnTo>
                <a:lnTo>
                  <a:pt x="715" y="233609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0200" y="3573526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591"/>
                </a:lnTo>
                <a:lnTo>
                  <a:pt x="11005" y="284097"/>
                </a:lnTo>
                <a:lnTo>
                  <a:pt x="32343" y="329577"/>
                </a:lnTo>
                <a:lnTo>
                  <a:pt x="63230" y="368522"/>
                </a:lnTo>
                <a:lnTo>
                  <a:pt x="102166" y="399426"/>
                </a:lnTo>
                <a:lnTo>
                  <a:pt x="147653" y="420782"/>
                </a:lnTo>
                <a:lnTo>
                  <a:pt x="198190" y="431083"/>
                </a:lnTo>
                <a:lnTo>
                  <a:pt x="215900" y="431800"/>
                </a:lnTo>
                <a:lnTo>
                  <a:pt x="233609" y="431083"/>
                </a:lnTo>
                <a:lnTo>
                  <a:pt x="284146" y="420782"/>
                </a:lnTo>
                <a:lnTo>
                  <a:pt x="329633" y="399426"/>
                </a:lnTo>
                <a:lnTo>
                  <a:pt x="368569" y="368522"/>
                </a:lnTo>
                <a:lnTo>
                  <a:pt x="399456" y="329577"/>
                </a:lnTo>
                <a:lnTo>
                  <a:pt x="420794" y="284097"/>
                </a:lnTo>
                <a:lnTo>
                  <a:pt x="431084" y="233591"/>
                </a:lnTo>
                <a:lnTo>
                  <a:pt x="431800" y="215900"/>
                </a:lnTo>
                <a:lnTo>
                  <a:pt x="431084" y="198190"/>
                </a:lnTo>
                <a:lnTo>
                  <a:pt x="420794" y="147653"/>
                </a:lnTo>
                <a:lnTo>
                  <a:pt x="399456" y="102166"/>
                </a:lnTo>
                <a:lnTo>
                  <a:pt x="368569" y="63230"/>
                </a:lnTo>
                <a:lnTo>
                  <a:pt x="329633" y="32343"/>
                </a:lnTo>
                <a:lnTo>
                  <a:pt x="284146" y="11005"/>
                </a:lnTo>
                <a:lnTo>
                  <a:pt x="233609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0200" y="3573526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609" y="715"/>
                </a:lnTo>
                <a:lnTo>
                  <a:pt x="284146" y="11005"/>
                </a:lnTo>
                <a:lnTo>
                  <a:pt x="329633" y="32343"/>
                </a:lnTo>
                <a:lnTo>
                  <a:pt x="368569" y="63230"/>
                </a:lnTo>
                <a:lnTo>
                  <a:pt x="399456" y="102166"/>
                </a:lnTo>
                <a:lnTo>
                  <a:pt x="420794" y="147653"/>
                </a:lnTo>
                <a:lnTo>
                  <a:pt x="431084" y="198190"/>
                </a:lnTo>
                <a:lnTo>
                  <a:pt x="431800" y="215900"/>
                </a:lnTo>
                <a:lnTo>
                  <a:pt x="431084" y="233591"/>
                </a:lnTo>
                <a:lnTo>
                  <a:pt x="420794" y="284097"/>
                </a:lnTo>
                <a:lnTo>
                  <a:pt x="399456" y="329577"/>
                </a:lnTo>
                <a:lnTo>
                  <a:pt x="368569" y="368522"/>
                </a:lnTo>
                <a:lnTo>
                  <a:pt x="329633" y="399426"/>
                </a:lnTo>
                <a:lnTo>
                  <a:pt x="284146" y="420782"/>
                </a:lnTo>
                <a:lnTo>
                  <a:pt x="233609" y="431083"/>
                </a:lnTo>
                <a:lnTo>
                  <a:pt x="215900" y="431800"/>
                </a:lnTo>
                <a:lnTo>
                  <a:pt x="198190" y="431083"/>
                </a:lnTo>
                <a:lnTo>
                  <a:pt x="147653" y="420782"/>
                </a:lnTo>
                <a:lnTo>
                  <a:pt x="102166" y="399426"/>
                </a:lnTo>
                <a:lnTo>
                  <a:pt x="63230" y="368522"/>
                </a:lnTo>
                <a:lnTo>
                  <a:pt x="32343" y="329577"/>
                </a:lnTo>
                <a:lnTo>
                  <a:pt x="11005" y="284097"/>
                </a:lnTo>
                <a:lnTo>
                  <a:pt x="715" y="233591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219700" y="3964051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591"/>
                </a:lnTo>
                <a:lnTo>
                  <a:pt x="11005" y="284097"/>
                </a:lnTo>
                <a:lnTo>
                  <a:pt x="32343" y="329577"/>
                </a:lnTo>
                <a:lnTo>
                  <a:pt x="63230" y="368522"/>
                </a:lnTo>
                <a:lnTo>
                  <a:pt x="102166" y="399426"/>
                </a:lnTo>
                <a:lnTo>
                  <a:pt x="147653" y="420782"/>
                </a:lnTo>
                <a:lnTo>
                  <a:pt x="198190" y="431083"/>
                </a:lnTo>
                <a:lnTo>
                  <a:pt x="215900" y="431800"/>
                </a:lnTo>
                <a:lnTo>
                  <a:pt x="233609" y="431083"/>
                </a:lnTo>
                <a:lnTo>
                  <a:pt x="284146" y="420782"/>
                </a:lnTo>
                <a:lnTo>
                  <a:pt x="329633" y="399426"/>
                </a:lnTo>
                <a:lnTo>
                  <a:pt x="368569" y="368522"/>
                </a:lnTo>
                <a:lnTo>
                  <a:pt x="399456" y="329577"/>
                </a:lnTo>
                <a:lnTo>
                  <a:pt x="420794" y="284097"/>
                </a:lnTo>
                <a:lnTo>
                  <a:pt x="431084" y="233591"/>
                </a:lnTo>
                <a:lnTo>
                  <a:pt x="431800" y="215900"/>
                </a:lnTo>
                <a:lnTo>
                  <a:pt x="431084" y="198190"/>
                </a:lnTo>
                <a:lnTo>
                  <a:pt x="420794" y="147653"/>
                </a:lnTo>
                <a:lnTo>
                  <a:pt x="399456" y="102166"/>
                </a:lnTo>
                <a:lnTo>
                  <a:pt x="368569" y="63230"/>
                </a:lnTo>
                <a:lnTo>
                  <a:pt x="329633" y="32343"/>
                </a:lnTo>
                <a:lnTo>
                  <a:pt x="284146" y="11005"/>
                </a:lnTo>
                <a:lnTo>
                  <a:pt x="233609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19700" y="3964051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609" y="715"/>
                </a:lnTo>
                <a:lnTo>
                  <a:pt x="284146" y="11005"/>
                </a:lnTo>
                <a:lnTo>
                  <a:pt x="329633" y="32343"/>
                </a:lnTo>
                <a:lnTo>
                  <a:pt x="368569" y="63230"/>
                </a:lnTo>
                <a:lnTo>
                  <a:pt x="399456" y="102166"/>
                </a:lnTo>
                <a:lnTo>
                  <a:pt x="420794" y="147653"/>
                </a:lnTo>
                <a:lnTo>
                  <a:pt x="431084" y="198190"/>
                </a:lnTo>
                <a:lnTo>
                  <a:pt x="431800" y="215900"/>
                </a:lnTo>
                <a:lnTo>
                  <a:pt x="431084" y="233591"/>
                </a:lnTo>
                <a:lnTo>
                  <a:pt x="420794" y="284097"/>
                </a:lnTo>
                <a:lnTo>
                  <a:pt x="399456" y="329577"/>
                </a:lnTo>
                <a:lnTo>
                  <a:pt x="368569" y="368522"/>
                </a:lnTo>
                <a:lnTo>
                  <a:pt x="329633" y="399426"/>
                </a:lnTo>
                <a:lnTo>
                  <a:pt x="284146" y="420782"/>
                </a:lnTo>
                <a:lnTo>
                  <a:pt x="233609" y="431083"/>
                </a:lnTo>
                <a:lnTo>
                  <a:pt x="215900" y="431800"/>
                </a:lnTo>
                <a:lnTo>
                  <a:pt x="198190" y="431083"/>
                </a:lnTo>
                <a:lnTo>
                  <a:pt x="147653" y="420782"/>
                </a:lnTo>
                <a:lnTo>
                  <a:pt x="102166" y="399426"/>
                </a:lnTo>
                <a:lnTo>
                  <a:pt x="63230" y="368522"/>
                </a:lnTo>
                <a:lnTo>
                  <a:pt x="32343" y="329577"/>
                </a:lnTo>
                <a:lnTo>
                  <a:pt x="11005" y="284097"/>
                </a:lnTo>
                <a:lnTo>
                  <a:pt x="715" y="233591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877050" y="2708275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609"/>
                </a:lnTo>
                <a:lnTo>
                  <a:pt x="11005" y="284146"/>
                </a:lnTo>
                <a:lnTo>
                  <a:pt x="32343" y="329633"/>
                </a:lnTo>
                <a:lnTo>
                  <a:pt x="63230" y="368569"/>
                </a:lnTo>
                <a:lnTo>
                  <a:pt x="102166" y="399456"/>
                </a:lnTo>
                <a:lnTo>
                  <a:pt x="147653" y="420794"/>
                </a:lnTo>
                <a:lnTo>
                  <a:pt x="198190" y="431084"/>
                </a:lnTo>
                <a:lnTo>
                  <a:pt x="215900" y="431800"/>
                </a:lnTo>
                <a:lnTo>
                  <a:pt x="233609" y="431084"/>
                </a:lnTo>
                <a:lnTo>
                  <a:pt x="284146" y="420794"/>
                </a:lnTo>
                <a:lnTo>
                  <a:pt x="329633" y="399456"/>
                </a:lnTo>
                <a:lnTo>
                  <a:pt x="368569" y="368569"/>
                </a:lnTo>
                <a:lnTo>
                  <a:pt x="399456" y="329633"/>
                </a:lnTo>
                <a:lnTo>
                  <a:pt x="420794" y="284146"/>
                </a:lnTo>
                <a:lnTo>
                  <a:pt x="431084" y="233609"/>
                </a:lnTo>
                <a:lnTo>
                  <a:pt x="431800" y="215900"/>
                </a:lnTo>
                <a:lnTo>
                  <a:pt x="431084" y="198190"/>
                </a:lnTo>
                <a:lnTo>
                  <a:pt x="420794" y="147653"/>
                </a:lnTo>
                <a:lnTo>
                  <a:pt x="399456" y="102166"/>
                </a:lnTo>
                <a:lnTo>
                  <a:pt x="368569" y="63230"/>
                </a:lnTo>
                <a:lnTo>
                  <a:pt x="329633" y="32343"/>
                </a:lnTo>
                <a:lnTo>
                  <a:pt x="284146" y="11005"/>
                </a:lnTo>
                <a:lnTo>
                  <a:pt x="233609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877050" y="2708275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609" y="715"/>
                </a:lnTo>
                <a:lnTo>
                  <a:pt x="284146" y="11005"/>
                </a:lnTo>
                <a:lnTo>
                  <a:pt x="329633" y="32343"/>
                </a:lnTo>
                <a:lnTo>
                  <a:pt x="368569" y="63230"/>
                </a:lnTo>
                <a:lnTo>
                  <a:pt x="399456" y="102166"/>
                </a:lnTo>
                <a:lnTo>
                  <a:pt x="420794" y="147653"/>
                </a:lnTo>
                <a:lnTo>
                  <a:pt x="431084" y="198190"/>
                </a:lnTo>
                <a:lnTo>
                  <a:pt x="431800" y="215900"/>
                </a:lnTo>
                <a:lnTo>
                  <a:pt x="431084" y="233609"/>
                </a:lnTo>
                <a:lnTo>
                  <a:pt x="420794" y="284146"/>
                </a:lnTo>
                <a:lnTo>
                  <a:pt x="399456" y="329633"/>
                </a:lnTo>
                <a:lnTo>
                  <a:pt x="368569" y="368569"/>
                </a:lnTo>
                <a:lnTo>
                  <a:pt x="329633" y="399456"/>
                </a:lnTo>
                <a:lnTo>
                  <a:pt x="284146" y="420794"/>
                </a:lnTo>
                <a:lnTo>
                  <a:pt x="233609" y="431084"/>
                </a:lnTo>
                <a:lnTo>
                  <a:pt x="215900" y="431800"/>
                </a:lnTo>
                <a:lnTo>
                  <a:pt x="198190" y="431084"/>
                </a:lnTo>
                <a:lnTo>
                  <a:pt x="147653" y="420794"/>
                </a:lnTo>
                <a:lnTo>
                  <a:pt x="102166" y="399456"/>
                </a:lnTo>
                <a:lnTo>
                  <a:pt x="63230" y="368569"/>
                </a:lnTo>
                <a:lnTo>
                  <a:pt x="32343" y="329633"/>
                </a:lnTo>
                <a:lnTo>
                  <a:pt x="11005" y="284146"/>
                </a:lnTo>
                <a:lnTo>
                  <a:pt x="715" y="233609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63776" y="3157727"/>
            <a:ext cx="431800" cy="111125"/>
          </a:xfrm>
          <a:custGeom>
            <a:avLst/>
            <a:gdLst/>
            <a:ahLst/>
            <a:cxnLst/>
            <a:rect l="l" t="t" r="r" b="b"/>
            <a:pathLst>
              <a:path w="431800" h="111125">
                <a:moveTo>
                  <a:pt x="393899" y="55372"/>
                </a:moveTo>
                <a:lnTo>
                  <a:pt x="327279" y="94234"/>
                </a:lnTo>
                <a:lnTo>
                  <a:pt x="325755" y="100075"/>
                </a:lnTo>
                <a:lnTo>
                  <a:pt x="331088" y="109220"/>
                </a:lnTo>
                <a:lnTo>
                  <a:pt x="336931" y="110744"/>
                </a:lnTo>
                <a:lnTo>
                  <a:pt x="415480" y="64897"/>
                </a:lnTo>
                <a:lnTo>
                  <a:pt x="412876" y="64897"/>
                </a:lnTo>
                <a:lnTo>
                  <a:pt x="412876" y="63626"/>
                </a:lnTo>
                <a:lnTo>
                  <a:pt x="408050" y="63626"/>
                </a:lnTo>
                <a:lnTo>
                  <a:pt x="393899" y="55372"/>
                </a:lnTo>
                <a:close/>
              </a:path>
              <a:path w="431800" h="111125">
                <a:moveTo>
                  <a:pt x="377571" y="45847"/>
                </a:moveTo>
                <a:lnTo>
                  <a:pt x="0" y="45847"/>
                </a:lnTo>
                <a:lnTo>
                  <a:pt x="0" y="64897"/>
                </a:lnTo>
                <a:lnTo>
                  <a:pt x="377571" y="64897"/>
                </a:lnTo>
                <a:lnTo>
                  <a:pt x="393899" y="55372"/>
                </a:lnTo>
                <a:lnTo>
                  <a:pt x="377571" y="45847"/>
                </a:lnTo>
                <a:close/>
              </a:path>
              <a:path w="431800" h="111125">
                <a:moveTo>
                  <a:pt x="415481" y="45847"/>
                </a:moveTo>
                <a:lnTo>
                  <a:pt x="412876" y="45847"/>
                </a:lnTo>
                <a:lnTo>
                  <a:pt x="412876" y="64897"/>
                </a:lnTo>
                <a:lnTo>
                  <a:pt x="415480" y="64897"/>
                </a:lnTo>
                <a:lnTo>
                  <a:pt x="431800" y="55372"/>
                </a:lnTo>
                <a:lnTo>
                  <a:pt x="415481" y="45847"/>
                </a:lnTo>
                <a:close/>
              </a:path>
              <a:path w="431800" h="111125">
                <a:moveTo>
                  <a:pt x="408050" y="47117"/>
                </a:moveTo>
                <a:lnTo>
                  <a:pt x="393899" y="55372"/>
                </a:lnTo>
                <a:lnTo>
                  <a:pt x="408050" y="63626"/>
                </a:lnTo>
                <a:lnTo>
                  <a:pt x="408050" y="47117"/>
                </a:lnTo>
                <a:close/>
              </a:path>
              <a:path w="431800" h="111125">
                <a:moveTo>
                  <a:pt x="412876" y="47117"/>
                </a:moveTo>
                <a:lnTo>
                  <a:pt x="408050" y="47117"/>
                </a:lnTo>
                <a:lnTo>
                  <a:pt x="408050" y="63626"/>
                </a:lnTo>
                <a:lnTo>
                  <a:pt x="412876" y="63626"/>
                </a:lnTo>
                <a:lnTo>
                  <a:pt x="412876" y="47117"/>
                </a:lnTo>
                <a:close/>
              </a:path>
              <a:path w="431800" h="111125">
                <a:moveTo>
                  <a:pt x="336931" y="0"/>
                </a:moveTo>
                <a:lnTo>
                  <a:pt x="331088" y="1524"/>
                </a:lnTo>
                <a:lnTo>
                  <a:pt x="325755" y="10668"/>
                </a:lnTo>
                <a:lnTo>
                  <a:pt x="327279" y="16510"/>
                </a:lnTo>
                <a:lnTo>
                  <a:pt x="393899" y="55372"/>
                </a:lnTo>
                <a:lnTo>
                  <a:pt x="408050" y="47117"/>
                </a:lnTo>
                <a:lnTo>
                  <a:pt x="412876" y="47117"/>
                </a:lnTo>
                <a:lnTo>
                  <a:pt x="412876" y="45847"/>
                </a:lnTo>
                <a:lnTo>
                  <a:pt x="415481" y="45847"/>
                </a:lnTo>
                <a:lnTo>
                  <a:pt x="3369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482344" y="2636649"/>
            <a:ext cx="40576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Medium"/>
                <a:cs typeface="Franklin Gothic Medium"/>
              </a:rPr>
              <a:t>V=k</a:t>
            </a:r>
            <a:endParaRPr sz="1800">
              <a:latin typeface="Franklin Gothic Medium"/>
              <a:cs typeface="Franklin Gothic Medium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71394" y="3212210"/>
            <a:ext cx="364490" cy="169545"/>
          </a:xfrm>
          <a:custGeom>
            <a:avLst/>
            <a:gdLst/>
            <a:ahLst/>
            <a:cxnLst/>
            <a:rect l="l" t="t" r="r" b="b"/>
            <a:pathLst>
              <a:path w="364489" h="169545">
                <a:moveTo>
                  <a:pt x="310321" y="142011"/>
                </a:moveTo>
                <a:lnTo>
                  <a:pt x="252603" y="150494"/>
                </a:lnTo>
                <a:lnTo>
                  <a:pt x="248919" y="155321"/>
                </a:lnTo>
                <a:lnTo>
                  <a:pt x="250444" y="165735"/>
                </a:lnTo>
                <a:lnTo>
                  <a:pt x="255397" y="169417"/>
                </a:lnTo>
                <a:lnTo>
                  <a:pt x="352012" y="155066"/>
                </a:lnTo>
                <a:lnTo>
                  <a:pt x="342900" y="155066"/>
                </a:lnTo>
                <a:lnTo>
                  <a:pt x="310321" y="142011"/>
                </a:lnTo>
                <a:close/>
              </a:path>
              <a:path w="364489" h="169545">
                <a:moveTo>
                  <a:pt x="328841" y="139289"/>
                </a:moveTo>
                <a:lnTo>
                  <a:pt x="310321" y="142011"/>
                </a:lnTo>
                <a:lnTo>
                  <a:pt x="342900" y="155066"/>
                </a:lnTo>
                <a:lnTo>
                  <a:pt x="344076" y="152146"/>
                </a:lnTo>
                <a:lnTo>
                  <a:pt x="338836" y="152146"/>
                </a:lnTo>
                <a:lnTo>
                  <a:pt x="328841" y="139289"/>
                </a:lnTo>
                <a:close/>
              </a:path>
              <a:path w="364489" h="169545">
                <a:moveTo>
                  <a:pt x="290575" y="65912"/>
                </a:moveTo>
                <a:lnTo>
                  <a:pt x="286385" y="69087"/>
                </a:lnTo>
                <a:lnTo>
                  <a:pt x="282194" y="72389"/>
                </a:lnTo>
                <a:lnTo>
                  <a:pt x="281431" y="78359"/>
                </a:lnTo>
                <a:lnTo>
                  <a:pt x="284733" y="82550"/>
                </a:lnTo>
                <a:lnTo>
                  <a:pt x="317144" y="124242"/>
                </a:lnTo>
                <a:lnTo>
                  <a:pt x="350012" y="137413"/>
                </a:lnTo>
                <a:lnTo>
                  <a:pt x="342900" y="155066"/>
                </a:lnTo>
                <a:lnTo>
                  <a:pt x="352012" y="155066"/>
                </a:lnTo>
                <a:lnTo>
                  <a:pt x="363981" y="153288"/>
                </a:lnTo>
                <a:lnTo>
                  <a:pt x="299719" y="70865"/>
                </a:lnTo>
                <a:lnTo>
                  <a:pt x="296544" y="66675"/>
                </a:lnTo>
                <a:lnTo>
                  <a:pt x="290575" y="65912"/>
                </a:lnTo>
                <a:close/>
              </a:path>
              <a:path w="364489" h="169545">
                <a:moveTo>
                  <a:pt x="345058" y="136905"/>
                </a:moveTo>
                <a:lnTo>
                  <a:pt x="328841" y="139289"/>
                </a:lnTo>
                <a:lnTo>
                  <a:pt x="338836" y="152146"/>
                </a:lnTo>
                <a:lnTo>
                  <a:pt x="345058" y="136905"/>
                </a:lnTo>
                <a:close/>
              </a:path>
              <a:path w="364489" h="169545">
                <a:moveTo>
                  <a:pt x="348744" y="136905"/>
                </a:moveTo>
                <a:lnTo>
                  <a:pt x="345058" y="136905"/>
                </a:lnTo>
                <a:lnTo>
                  <a:pt x="338836" y="152146"/>
                </a:lnTo>
                <a:lnTo>
                  <a:pt x="344076" y="152146"/>
                </a:lnTo>
                <a:lnTo>
                  <a:pt x="350012" y="137413"/>
                </a:lnTo>
                <a:lnTo>
                  <a:pt x="348744" y="136905"/>
                </a:lnTo>
                <a:close/>
              </a:path>
              <a:path w="364489" h="169545">
                <a:moveTo>
                  <a:pt x="7112" y="0"/>
                </a:moveTo>
                <a:lnTo>
                  <a:pt x="0" y="17652"/>
                </a:lnTo>
                <a:lnTo>
                  <a:pt x="310321" y="142011"/>
                </a:lnTo>
                <a:lnTo>
                  <a:pt x="328841" y="139289"/>
                </a:lnTo>
                <a:lnTo>
                  <a:pt x="317144" y="124242"/>
                </a:lnTo>
                <a:lnTo>
                  <a:pt x="7112" y="0"/>
                </a:lnTo>
                <a:close/>
              </a:path>
              <a:path w="364489" h="169545">
                <a:moveTo>
                  <a:pt x="317144" y="124242"/>
                </a:moveTo>
                <a:lnTo>
                  <a:pt x="328841" y="139289"/>
                </a:lnTo>
                <a:lnTo>
                  <a:pt x="345058" y="136905"/>
                </a:lnTo>
                <a:lnTo>
                  <a:pt x="348744" y="136905"/>
                </a:lnTo>
                <a:lnTo>
                  <a:pt x="317144" y="1242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19396" y="3780409"/>
            <a:ext cx="578485" cy="243840"/>
          </a:xfrm>
          <a:custGeom>
            <a:avLst/>
            <a:gdLst/>
            <a:ahLst/>
            <a:cxnLst/>
            <a:rect l="l" t="t" r="r" b="b"/>
            <a:pathLst>
              <a:path w="578485" h="243839">
                <a:moveTo>
                  <a:pt x="524102" y="214714"/>
                </a:moveTo>
                <a:lnTo>
                  <a:pt x="466598" y="224536"/>
                </a:lnTo>
                <a:lnTo>
                  <a:pt x="463168" y="229489"/>
                </a:lnTo>
                <a:lnTo>
                  <a:pt x="464947" y="239776"/>
                </a:lnTo>
                <a:lnTo>
                  <a:pt x="469773" y="243332"/>
                </a:lnTo>
                <a:lnTo>
                  <a:pt x="565403" y="227076"/>
                </a:lnTo>
                <a:lnTo>
                  <a:pt x="557022" y="227076"/>
                </a:lnTo>
                <a:lnTo>
                  <a:pt x="524102" y="214714"/>
                </a:lnTo>
                <a:close/>
              </a:path>
              <a:path w="578485" h="243839">
                <a:moveTo>
                  <a:pt x="542613" y="211552"/>
                </a:moveTo>
                <a:lnTo>
                  <a:pt x="524102" y="214714"/>
                </a:lnTo>
                <a:lnTo>
                  <a:pt x="557022" y="227076"/>
                </a:lnTo>
                <a:lnTo>
                  <a:pt x="558079" y="224282"/>
                </a:lnTo>
                <a:lnTo>
                  <a:pt x="552957" y="224282"/>
                </a:lnTo>
                <a:lnTo>
                  <a:pt x="542613" y="211552"/>
                </a:lnTo>
                <a:close/>
              </a:path>
              <a:path w="578485" h="243839">
                <a:moveTo>
                  <a:pt x="502792" y="139065"/>
                </a:moveTo>
                <a:lnTo>
                  <a:pt x="494538" y="145796"/>
                </a:lnTo>
                <a:lnTo>
                  <a:pt x="494029" y="151765"/>
                </a:lnTo>
                <a:lnTo>
                  <a:pt x="530682" y="196870"/>
                </a:lnTo>
                <a:lnTo>
                  <a:pt x="563752" y="209296"/>
                </a:lnTo>
                <a:lnTo>
                  <a:pt x="557022" y="227076"/>
                </a:lnTo>
                <a:lnTo>
                  <a:pt x="565403" y="227076"/>
                </a:lnTo>
                <a:lnTo>
                  <a:pt x="578103" y="224917"/>
                </a:lnTo>
                <a:lnTo>
                  <a:pt x="508762" y="139700"/>
                </a:lnTo>
                <a:lnTo>
                  <a:pt x="502792" y="139065"/>
                </a:lnTo>
                <a:close/>
              </a:path>
              <a:path w="578485" h="243839">
                <a:moveTo>
                  <a:pt x="558800" y="208788"/>
                </a:moveTo>
                <a:lnTo>
                  <a:pt x="542613" y="211552"/>
                </a:lnTo>
                <a:lnTo>
                  <a:pt x="552957" y="224282"/>
                </a:lnTo>
                <a:lnTo>
                  <a:pt x="558800" y="208788"/>
                </a:lnTo>
                <a:close/>
              </a:path>
              <a:path w="578485" h="243839">
                <a:moveTo>
                  <a:pt x="562401" y="208788"/>
                </a:moveTo>
                <a:lnTo>
                  <a:pt x="558800" y="208788"/>
                </a:lnTo>
                <a:lnTo>
                  <a:pt x="552957" y="224282"/>
                </a:lnTo>
                <a:lnTo>
                  <a:pt x="558079" y="224282"/>
                </a:lnTo>
                <a:lnTo>
                  <a:pt x="563752" y="209296"/>
                </a:lnTo>
                <a:lnTo>
                  <a:pt x="562401" y="208788"/>
                </a:lnTo>
                <a:close/>
              </a:path>
              <a:path w="578485" h="243839">
                <a:moveTo>
                  <a:pt x="6730" y="0"/>
                </a:moveTo>
                <a:lnTo>
                  <a:pt x="0" y="17907"/>
                </a:lnTo>
                <a:lnTo>
                  <a:pt x="524102" y="214714"/>
                </a:lnTo>
                <a:lnTo>
                  <a:pt x="542613" y="211552"/>
                </a:lnTo>
                <a:lnTo>
                  <a:pt x="530682" y="196870"/>
                </a:lnTo>
                <a:lnTo>
                  <a:pt x="6730" y="0"/>
                </a:lnTo>
                <a:close/>
              </a:path>
              <a:path w="578485" h="243839">
                <a:moveTo>
                  <a:pt x="530682" y="196870"/>
                </a:moveTo>
                <a:lnTo>
                  <a:pt x="542613" y="211552"/>
                </a:lnTo>
                <a:lnTo>
                  <a:pt x="558800" y="208788"/>
                </a:lnTo>
                <a:lnTo>
                  <a:pt x="562401" y="208788"/>
                </a:lnTo>
                <a:lnTo>
                  <a:pt x="530682" y="1968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29503" y="3822700"/>
            <a:ext cx="438150" cy="367665"/>
          </a:xfrm>
          <a:custGeom>
            <a:avLst/>
            <a:gdLst/>
            <a:ahLst/>
            <a:cxnLst/>
            <a:rect l="l" t="t" r="r" b="b"/>
            <a:pathLst>
              <a:path w="438150" h="367664">
                <a:moveTo>
                  <a:pt x="408873" y="24189"/>
                </a:moveTo>
                <a:lnTo>
                  <a:pt x="390351" y="27331"/>
                </a:lnTo>
                <a:lnTo>
                  <a:pt x="0" y="353060"/>
                </a:lnTo>
                <a:lnTo>
                  <a:pt x="12192" y="367664"/>
                </a:lnTo>
                <a:lnTo>
                  <a:pt x="402427" y="42033"/>
                </a:lnTo>
                <a:lnTo>
                  <a:pt x="408873" y="24189"/>
                </a:lnTo>
                <a:close/>
              </a:path>
              <a:path w="438150" h="367664">
                <a:moveTo>
                  <a:pt x="436150" y="4825"/>
                </a:moveTo>
                <a:lnTo>
                  <a:pt x="417322" y="4825"/>
                </a:lnTo>
                <a:lnTo>
                  <a:pt x="429513" y="19431"/>
                </a:lnTo>
                <a:lnTo>
                  <a:pt x="402427" y="42033"/>
                </a:lnTo>
                <a:lnTo>
                  <a:pt x="382650" y="96774"/>
                </a:lnTo>
                <a:lnTo>
                  <a:pt x="385191" y="102235"/>
                </a:lnTo>
                <a:lnTo>
                  <a:pt x="395097" y="105791"/>
                </a:lnTo>
                <a:lnTo>
                  <a:pt x="400558" y="103250"/>
                </a:lnTo>
                <a:lnTo>
                  <a:pt x="436150" y="4825"/>
                </a:lnTo>
                <a:close/>
              </a:path>
              <a:path w="438150" h="367664">
                <a:moveTo>
                  <a:pt x="420714" y="8889"/>
                </a:moveTo>
                <a:lnTo>
                  <a:pt x="414400" y="8889"/>
                </a:lnTo>
                <a:lnTo>
                  <a:pt x="424942" y="21462"/>
                </a:lnTo>
                <a:lnTo>
                  <a:pt x="408873" y="24189"/>
                </a:lnTo>
                <a:lnTo>
                  <a:pt x="402427" y="42033"/>
                </a:lnTo>
                <a:lnTo>
                  <a:pt x="429513" y="19431"/>
                </a:lnTo>
                <a:lnTo>
                  <a:pt x="420714" y="8889"/>
                </a:lnTo>
                <a:close/>
              </a:path>
              <a:path w="438150" h="367664">
                <a:moveTo>
                  <a:pt x="437896" y="0"/>
                </a:moveTo>
                <a:lnTo>
                  <a:pt x="329692" y="18287"/>
                </a:lnTo>
                <a:lnTo>
                  <a:pt x="326136" y="23241"/>
                </a:lnTo>
                <a:lnTo>
                  <a:pt x="327913" y="33527"/>
                </a:lnTo>
                <a:lnTo>
                  <a:pt x="332867" y="37083"/>
                </a:lnTo>
                <a:lnTo>
                  <a:pt x="390351" y="27331"/>
                </a:lnTo>
                <a:lnTo>
                  <a:pt x="417322" y="4825"/>
                </a:lnTo>
                <a:lnTo>
                  <a:pt x="436150" y="4825"/>
                </a:lnTo>
                <a:lnTo>
                  <a:pt x="437896" y="0"/>
                </a:lnTo>
                <a:close/>
              </a:path>
              <a:path w="438150" h="367664">
                <a:moveTo>
                  <a:pt x="417322" y="4825"/>
                </a:moveTo>
                <a:lnTo>
                  <a:pt x="390351" y="27331"/>
                </a:lnTo>
                <a:lnTo>
                  <a:pt x="408873" y="24189"/>
                </a:lnTo>
                <a:lnTo>
                  <a:pt x="414400" y="8889"/>
                </a:lnTo>
                <a:lnTo>
                  <a:pt x="420714" y="8889"/>
                </a:lnTo>
                <a:lnTo>
                  <a:pt x="417322" y="4825"/>
                </a:lnTo>
                <a:close/>
              </a:path>
              <a:path w="438150" h="367664">
                <a:moveTo>
                  <a:pt x="414400" y="8889"/>
                </a:moveTo>
                <a:lnTo>
                  <a:pt x="408873" y="24189"/>
                </a:lnTo>
                <a:lnTo>
                  <a:pt x="424942" y="21462"/>
                </a:lnTo>
                <a:lnTo>
                  <a:pt x="41440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06970" y="3872229"/>
            <a:ext cx="396240" cy="541020"/>
          </a:xfrm>
          <a:custGeom>
            <a:avLst/>
            <a:gdLst/>
            <a:ahLst/>
            <a:cxnLst/>
            <a:rect l="l" t="t" r="r" b="b"/>
            <a:pathLst>
              <a:path w="396239" h="541020">
                <a:moveTo>
                  <a:pt x="198533" y="0"/>
                </a:moveTo>
                <a:lnTo>
                  <a:pt x="145426" y="36497"/>
                </a:lnTo>
                <a:lnTo>
                  <a:pt x="100073" y="79867"/>
                </a:lnTo>
                <a:lnTo>
                  <a:pt x="62773" y="128998"/>
                </a:lnTo>
                <a:lnTo>
                  <a:pt x="33830" y="182778"/>
                </a:lnTo>
                <a:lnTo>
                  <a:pt x="13542" y="240093"/>
                </a:lnTo>
                <a:lnTo>
                  <a:pt x="2212" y="299831"/>
                </a:lnTo>
                <a:lnTo>
                  <a:pt x="0" y="330261"/>
                </a:lnTo>
                <a:lnTo>
                  <a:pt x="140" y="360880"/>
                </a:lnTo>
                <a:lnTo>
                  <a:pt x="7627" y="422127"/>
                </a:lnTo>
                <a:lnTo>
                  <a:pt x="24974" y="482460"/>
                </a:lnTo>
                <a:lnTo>
                  <a:pt x="52483" y="540766"/>
                </a:lnTo>
                <a:lnTo>
                  <a:pt x="395891" y="343408"/>
                </a:lnTo>
                <a:lnTo>
                  <a:pt x="19853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06970" y="3872229"/>
            <a:ext cx="198755" cy="541020"/>
          </a:xfrm>
          <a:custGeom>
            <a:avLst/>
            <a:gdLst/>
            <a:ahLst/>
            <a:cxnLst/>
            <a:rect l="l" t="t" r="r" b="b"/>
            <a:pathLst>
              <a:path w="198754" h="541020">
                <a:moveTo>
                  <a:pt x="52483" y="540766"/>
                </a:moveTo>
                <a:lnTo>
                  <a:pt x="24974" y="482460"/>
                </a:lnTo>
                <a:lnTo>
                  <a:pt x="7627" y="422127"/>
                </a:lnTo>
                <a:lnTo>
                  <a:pt x="140" y="360880"/>
                </a:lnTo>
                <a:lnTo>
                  <a:pt x="0" y="330261"/>
                </a:lnTo>
                <a:lnTo>
                  <a:pt x="2212" y="299831"/>
                </a:lnTo>
                <a:lnTo>
                  <a:pt x="13542" y="240093"/>
                </a:lnTo>
                <a:lnTo>
                  <a:pt x="33830" y="182778"/>
                </a:lnTo>
                <a:lnTo>
                  <a:pt x="62773" y="128998"/>
                </a:lnTo>
                <a:lnTo>
                  <a:pt x="100073" y="79867"/>
                </a:lnTo>
                <a:lnTo>
                  <a:pt x="145426" y="36497"/>
                </a:lnTo>
                <a:lnTo>
                  <a:pt x="171029" y="17319"/>
                </a:lnTo>
                <a:lnTo>
                  <a:pt x="19853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10300" y="3652265"/>
            <a:ext cx="543560" cy="741680"/>
          </a:xfrm>
          <a:custGeom>
            <a:avLst/>
            <a:gdLst/>
            <a:ahLst/>
            <a:cxnLst/>
            <a:rect l="l" t="t" r="r" b="b"/>
            <a:pathLst>
              <a:path w="543559" h="741679">
                <a:moveTo>
                  <a:pt x="173100" y="0"/>
                </a:moveTo>
                <a:lnTo>
                  <a:pt x="0" y="590295"/>
                </a:lnTo>
                <a:lnTo>
                  <a:pt x="514857" y="741298"/>
                </a:lnTo>
                <a:lnTo>
                  <a:pt x="527352" y="692385"/>
                </a:lnTo>
                <a:lnTo>
                  <a:pt x="536204" y="643575"/>
                </a:lnTo>
                <a:lnTo>
                  <a:pt x="541503" y="595058"/>
                </a:lnTo>
                <a:lnTo>
                  <a:pt x="543335" y="547026"/>
                </a:lnTo>
                <a:lnTo>
                  <a:pt x="541789" y="499669"/>
                </a:lnTo>
                <a:lnTo>
                  <a:pt x="536954" y="453178"/>
                </a:lnTo>
                <a:lnTo>
                  <a:pt x="528917" y="407743"/>
                </a:lnTo>
                <a:lnTo>
                  <a:pt x="517765" y="363556"/>
                </a:lnTo>
                <a:lnTo>
                  <a:pt x="503588" y="320806"/>
                </a:lnTo>
                <a:lnTo>
                  <a:pt x="486473" y="279685"/>
                </a:lnTo>
                <a:lnTo>
                  <a:pt x="466508" y="240384"/>
                </a:lnTo>
                <a:lnTo>
                  <a:pt x="443781" y="203092"/>
                </a:lnTo>
                <a:lnTo>
                  <a:pt x="418380" y="168001"/>
                </a:lnTo>
                <a:lnTo>
                  <a:pt x="390394" y="135301"/>
                </a:lnTo>
                <a:lnTo>
                  <a:pt x="359910" y="105183"/>
                </a:lnTo>
                <a:lnTo>
                  <a:pt x="327015" y="77838"/>
                </a:lnTo>
                <a:lnTo>
                  <a:pt x="291799" y="53457"/>
                </a:lnTo>
                <a:lnTo>
                  <a:pt x="254350" y="32229"/>
                </a:lnTo>
                <a:lnTo>
                  <a:pt x="214754" y="14347"/>
                </a:lnTo>
                <a:lnTo>
                  <a:pt x="1731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383401" y="3652265"/>
            <a:ext cx="370840" cy="741680"/>
          </a:xfrm>
          <a:custGeom>
            <a:avLst/>
            <a:gdLst/>
            <a:ahLst/>
            <a:cxnLst/>
            <a:rect l="l" t="t" r="r" b="b"/>
            <a:pathLst>
              <a:path w="370840" h="741679">
                <a:moveTo>
                  <a:pt x="0" y="0"/>
                </a:moveTo>
                <a:lnTo>
                  <a:pt x="41653" y="14347"/>
                </a:lnTo>
                <a:lnTo>
                  <a:pt x="81249" y="32229"/>
                </a:lnTo>
                <a:lnTo>
                  <a:pt x="118698" y="53457"/>
                </a:lnTo>
                <a:lnTo>
                  <a:pt x="153914" y="77838"/>
                </a:lnTo>
                <a:lnTo>
                  <a:pt x="186809" y="105183"/>
                </a:lnTo>
                <a:lnTo>
                  <a:pt x="217293" y="135301"/>
                </a:lnTo>
                <a:lnTo>
                  <a:pt x="245279" y="168001"/>
                </a:lnTo>
                <a:lnTo>
                  <a:pt x="270680" y="203092"/>
                </a:lnTo>
                <a:lnTo>
                  <a:pt x="293407" y="240384"/>
                </a:lnTo>
                <a:lnTo>
                  <a:pt x="313372" y="279685"/>
                </a:lnTo>
                <a:lnTo>
                  <a:pt x="330487" y="320806"/>
                </a:lnTo>
                <a:lnTo>
                  <a:pt x="344664" y="363556"/>
                </a:lnTo>
                <a:lnTo>
                  <a:pt x="355816" y="407743"/>
                </a:lnTo>
                <a:lnTo>
                  <a:pt x="363853" y="453178"/>
                </a:lnTo>
                <a:lnTo>
                  <a:pt x="368688" y="499669"/>
                </a:lnTo>
                <a:lnTo>
                  <a:pt x="370234" y="547026"/>
                </a:lnTo>
                <a:lnTo>
                  <a:pt x="368402" y="595058"/>
                </a:lnTo>
                <a:lnTo>
                  <a:pt x="363103" y="643575"/>
                </a:lnTo>
                <a:lnTo>
                  <a:pt x="354251" y="692385"/>
                </a:lnTo>
                <a:lnTo>
                  <a:pt x="341756" y="741298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653278" y="1905675"/>
            <a:ext cx="1654810" cy="769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1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deceler</a:t>
            </a:r>
            <a:r>
              <a:rPr dirty="0" sz="1400" spc="-10">
                <a:latin typeface="Arial"/>
                <a:cs typeface="Arial"/>
              </a:rPr>
              <a:t>at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  <a:p>
            <a:pPr algn="r" marR="11430">
              <a:lnSpc>
                <a:spcPct val="100000"/>
              </a:lnSpc>
              <a:spcBef>
                <a:spcPts val="610"/>
              </a:spcBef>
            </a:pPr>
            <a:r>
              <a:rPr dirty="0" sz="1800">
                <a:latin typeface="Franklin Gothic Medium"/>
                <a:cs typeface="Franklin Gothic Medium"/>
              </a:rPr>
              <a:t>V=0</a:t>
            </a:r>
            <a:endParaRPr sz="1800">
              <a:latin typeface="Franklin Gothic Medium"/>
              <a:cs typeface="Franklin Gothic Mediu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46550" y="4211247"/>
            <a:ext cx="65659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Medium"/>
                <a:cs typeface="Franklin Gothic Medium"/>
              </a:rPr>
              <a:t>α</a:t>
            </a:r>
            <a:r>
              <a:rPr dirty="0" sz="1800">
                <a:latin typeface="Franklin Gothic Medium"/>
                <a:cs typeface="Franklin Gothic Medium"/>
              </a:rPr>
              <a:t>=30</a:t>
            </a:r>
            <a:r>
              <a:rPr dirty="0" sz="1800"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90082" y="4171624"/>
            <a:ext cx="64770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Medium"/>
                <a:cs typeface="Franklin Gothic Medium"/>
              </a:rPr>
              <a:t>β</a:t>
            </a:r>
            <a:r>
              <a:rPr dirty="0" sz="1800">
                <a:latin typeface="Franklin Gothic Medium"/>
                <a:cs typeface="Franklin Gothic Medium"/>
              </a:rPr>
              <a:t>=45</a:t>
            </a:r>
            <a:r>
              <a:rPr dirty="0" sz="1800"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96161" y="1905675"/>
            <a:ext cx="71945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76346" y="1905675"/>
            <a:ext cx="1654810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1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ac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ele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760726" y="1916176"/>
            <a:ext cx="0" cy="936625"/>
          </a:xfrm>
          <a:custGeom>
            <a:avLst/>
            <a:gdLst/>
            <a:ahLst/>
            <a:cxnLst/>
            <a:rect l="l" t="t" r="r" b="b"/>
            <a:pathLst>
              <a:path w="0" h="936625">
                <a:moveTo>
                  <a:pt x="0" y="0"/>
                </a:moveTo>
                <a:lnTo>
                  <a:pt x="0" y="936625"/>
                </a:lnTo>
              </a:path>
            </a:pathLst>
          </a:custGeom>
          <a:ln w="1270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435600" y="1916176"/>
            <a:ext cx="0" cy="1873250"/>
          </a:xfrm>
          <a:custGeom>
            <a:avLst/>
            <a:gdLst/>
            <a:ahLst/>
            <a:cxnLst/>
            <a:rect l="l" t="t" r="r" b="b"/>
            <a:pathLst>
              <a:path w="0" h="1873250">
                <a:moveTo>
                  <a:pt x="0" y="0"/>
                </a:moveTo>
                <a:lnTo>
                  <a:pt x="0" y="1873123"/>
                </a:lnTo>
              </a:path>
            </a:pathLst>
          </a:custGeom>
          <a:ln w="1270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962775" y="3141726"/>
            <a:ext cx="1425575" cy="1295400"/>
          </a:xfrm>
          <a:custGeom>
            <a:avLst/>
            <a:gdLst/>
            <a:ahLst/>
            <a:cxnLst/>
            <a:rect l="l" t="t" r="r" b="b"/>
            <a:pathLst>
              <a:path w="1425575" h="1295400">
                <a:moveTo>
                  <a:pt x="0" y="1295400"/>
                </a:moveTo>
                <a:lnTo>
                  <a:pt x="1425575" y="1295400"/>
                </a:lnTo>
                <a:lnTo>
                  <a:pt x="1425575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962775" y="3141726"/>
            <a:ext cx="1425575" cy="1295400"/>
          </a:xfrm>
          <a:custGeom>
            <a:avLst/>
            <a:gdLst/>
            <a:ahLst/>
            <a:cxnLst/>
            <a:rect l="l" t="t" r="r" b="b"/>
            <a:pathLst>
              <a:path w="1425575" h="1295400">
                <a:moveTo>
                  <a:pt x="0" y="1295400"/>
                </a:moveTo>
                <a:lnTo>
                  <a:pt x="1425575" y="1295400"/>
                </a:lnTo>
                <a:lnTo>
                  <a:pt x="1425575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7595107" y="2626661"/>
            <a:ext cx="510540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5">
                <a:latin typeface="Arial"/>
                <a:cs typeface="Arial"/>
              </a:rPr>
              <a:t>p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  <a:p>
            <a:pPr marL="26034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fer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655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rettil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proced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=k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Assum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ident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coordinate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diventa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algn="ctr" marL="55880">
              <a:lnSpc>
                <a:spcPct val="100000"/>
              </a:lnSpc>
              <a:spcBef>
                <a:spcPts val="2230"/>
              </a:spcBef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 b="1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123315" algn="l"/>
                <a:tab pos="2912745" algn="l"/>
                <a:tab pos="3507104" algn="l"/>
                <a:tab pos="4266565" algn="l"/>
                <a:tab pos="5144135" algn="l"/>
                <a:tab pos="5805805" algn="l"/>
                <a:tab pos="6793230" algn="l"/>
                <a:tab pos="755269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Ch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corri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pond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ad	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retta	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	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no	</a:t>
            </a:r>
            <a:r>
              <a:rPr dirty="0" sz="2400" spc="-5">
                <a:latin typeface="Franklin Gothic Book"/>
                <a:cs typeface="Franklin Gothic Book"/>
              </a:rPr>
              <a:t>(s,t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on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85"/>
              </a:lnSpc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‘inclinazione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8255" indent="-342900">
              <a:lnSpc>
                <a:spcPct val="76700"/>
              </a:lnSpc>
              <a:spcBef>
                <a:spcPts val="61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(v,t)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v=</a:t>
            </a:r>
            <a:r>
              <a:rPr dirty="0" sz="2400">
                <a:latin typeface="Franklin Gothic Book"/>
                <a:cs typeface="Franklin Gothic Book"/>
              </a:rPr>
              <a:t>k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retta</a:t>
            </a:r>
            <a:r>
              <a:rPr dirty="0" sz="2400" spc="-10">
                <a:latin typeface="Franklin Gothic Book"/>
                <a:cs typeface="Franklin Gothic Book"/>
              </a:rPr>
              <a:t> oriz</a:t>
            </a:r>
            <a:r>
              <a:rPr dirty="0" sz="2400" spc="-20">
                <a:latin typeface="Franklin Gothic Book"/>
                <a:cs typeface="Franklin Gothic Book"/>
              </a:rPr>
              <a:t>zonal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37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5">
                <a:latin typeface="Franklin Gothic Book"/>
                <a:cs typeface="Franklin Gothic Book"/>
              </a:rPr>
              <a:t> accelerato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‘ac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elerazione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a=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*sen</a:t>
            </a:r>
            <a:r>
              <a:rPr dirty="0" sz="2400" spc="5">
                <a:latin typeface="Franklin Gothic Book"/>
                <a:cs typeface="Franklin Gothic Book"/>
              </a:rPr>
              <a:t>(3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=k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5273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2*a*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ramo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avità</a:t>
            </a:r>
            <a:r>
              <a:rPr dirty="0" sz="2400" spc="-10">
                <a:latin typeface="Franklin Gothic Book"/>
                <a:cs typeface="Franklin Gothic Book"/>
              </a:rPr>
              <a:t> rivolta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l‘alt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1800" spc="-15" i="1">
                <a:latin typeface="Franklin Gothic Book"/>
                <a:cs typeface="Franklin Gothic Book"/>
              </a:rPr>
              <a:t>No</a:t>
            </a:r>
            <a:r>
              <a:rPr dirty="0" sz="1800" spc="-15" i="1">
                <a:latin typeface="Franklin Gothic Book"/>
                <a:cs typeface="Franklin Gothic Book"/>
              </a:rPr>
              <a:t>t</a:t>
            </a:r>
            <a:r>
              <a:rPr dirty="0" sz="1800" spc="-5" i="1">
                <a:latin typeface="Franklin Gothic Book"/>
                <a:cs typeface="Franklin Gothic Book"/>
              </a:rPr>
              <a:t>a</a:t>
            </a:r>
            <a:r>
              <a:rPr dirty="0" sz="1800" i="1">
                <a:latin typeface="Franklin Gothic Book"/>
                <a:cs typeface="Franklin Gothic Book"/>
              </a:rPr>
              <a:t>:</a:t>
            </a:r>
            <a:r>
              <a:rPr dirty="0" sz="1800" spc="5" i="1">
                <a:latin typeface="Franklin Gothic Book"/>
                <a:cs typeface="Franklin Gothic Book"/>
              </a:rPr>
              <a:t> </a:t>
            </a:r>
            <a:r>
              <a:rPr dirty="0" sz="1800" spc="-20" i="1">
                <a:latin typeface="Franklin Gothic Book"/>
                <a:cs typeface="Franklin Gothic Book"/>
              </a:rPr>
              <a:t>P</a:t>
            </a:r>
            <a:r>
              <a:rPr dirty="0" sz="1800" spc="-10" i="1">
                <a:latin typeface="Franklin Gothic Book"/>
                <a:cs typeface="Franklin Gothic Book"/>
              </a:rPr>
              <a:t>er</a:t>
            </a:r>
            <a:r>
              <a:rPr dirty="0" sz="1800" spc="5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s</a:t>
            </a:r>
            <a:r>
              <a:rPr dirty="0" sz="1800" spc="-10" i="1">
                <a:latin typeface="Franklin Gothic Book"/>
                <a:cs typeface="Franklin Gothic Book"/>
              </a:rPr>
              <a:t>p</a:t>
            </a:r>
            <a:r>
              <a:rPr dirty="0" sz="1800" spc="-5" i="1">
                <a:latin typeface="Franklin Gothic Book"/>
                <a:cs typeface="Franklin Gothic Book"/>
              </a:rPr>
              <a:t>iegazion</a:t>
            </a:r>
            <a:r>
              <a:rPr dirty="0" sz="1800" i="1">
                <a:latin typeface="Franklin Gothic Book"/>
                <a:cs typeface="Franklin Gothic Book"/>
              </a:rPr>
              <a:t>e</a:t>
            </a:r>
            <a:r>
              <a:rPr dirty="0" sz="1800" spc="-10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s</a:t>
            </a:r>
            <a:r>
              <a:rPr dirty="0" sz="1800" spc="-10" i="1">
                <a:latin typeface="Franklin Gothic Book"/>
                <a:cs typeface="Franklin Gothic Book"/>
              </a:rPr>
              <a:t>u</a:t>
            </a:r>
            <a:r>
              <a:rPr dirty="0" sz="180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v</a:t>
            </a:r>
            <a:r>
              <a:rPr dirty="0" sz="1800" spc="-5" i="1">
                <a:latin typeface="Franklin Gothic Book"/>
                <a:cs typeface="Franklin Gothic Book"/>
              </a:rPr>
              <a:t>a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ore</a:t>
            </a:r>
            <a:r>
              <a:rPr dirty="0" sz="1800" i="1">
                <a:latin typeface="Franklin Gothic Book"/>
                <a:cs typeface="Franklin Gothic Book"/>
              </a:rPr>
              <a:t> di</a:t>
            </a:r>
            <a:r>
              <a:rPr dirty="0" sz="1800" spc="-10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s</a:t>
            </a:r>
            <a:r>
              <a:rPr dirty="0" sz="1800" i="1"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v</a:t>
            </a:r>
            <a:r>
              <a:rPr dirty="0" sz="1800" spc="-10" i="1">
                <a:latin typeface="Franklin Gothic Book"/>
                <a:cs typeface="Franklin Gothic Book"/>
              </a:rPr>
              <a:t>eda</a:t>
            </a:r>
            <a:r>
              <a:rPr dirty="0" sz="1800" spc="-5" i="1">
                <a:latin typeface="Franklin Gothic Book"/>
                <a:cs typeface="Franklin Gothic Book"/>
              </a:rPr>
              <a:t> l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lez</a:t>
            </a:r>
            <a:r>
              <a:rPr dirty="0" sz="1800" spc="-10" i="1"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latin typeface="Franklin Gothic Book"/>
                <a:cs typeface="Franklin Gothic Book"/>
              </a:rPr>
              <a:t>one</a:t>
            </a:r>
            <a:r>
              <a:rPr dirty="0" sz="1800" spc="-5" i="1">
                <a:latin typeface="Franklin Gothic Book"/>
                <a:cs typeface="Franklin Gothic Book"/>
              </a:rPr>
              <a:t> su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din</a:t>
            </a:r>
            <a:r>
              <a:rPr dirty="0" sz="1800" spc="-10" i="1">
                <a:latin typeface="Franklin Gothic Book"/>
                <a:cs typeface="Franklin Gothic Book"/>
              </a:rPr>
              <a:t>a</a:t>
            </a:r>
            <a:r>
              <a:rPr dirty="0" sz="1800" spc="-15" i="1">
                <a:latin typeface="Franklin Gothic Book"/>
                <a:cs typeface="Franklin Gothic Book"/>
              </a:rPr>
              <a:t>m</a:t>
            </a:r>
            <a:r>
              <a:rPr dirty="0" sz="1800" spc="-5" i="1"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latin typeface="Franklin Gothic Book"/>
                <a:cs typeface="Franklin Gothic Book"/>
              </a:rPr>
              <a:t>c</a:t>
            </a:r>
            <a:r>
              <a:rPr dirty="0" sz="1800" spc="-5" i="1">
                <a:latin typeface="Franklin Gothic Book"/>
                <a:cs typeface="Franklin Gothic Book"/>
              </a:rPr>
              <a:t>a.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9335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583057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73125" algn="l"/>
                <a:tab pos="2147570" algn="l"/>
                <a:tab pos="2589530" algn="l"/>
                <a:tab pos="3677920" algn="l"/>
                <a:tab pos="466407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tratto,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 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14845" y="1429251"/>
            <a:ext cx="20154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6974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linearmente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2765456"/>
            <a:ext cx="8029575" cy="1948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321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 + </a:t>
            </a:r>
            <a:r>
              <a:rPr dirty="0" sz="2400" spc="-5">
                <a:latin typeface="Franklin Gothic Book"/>
                <a:cs typeface="Franklin Gothic Book"/>
              </a:rPr>
              <a:t>g*se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(3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)*t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sponde,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(v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, 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m=g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’inter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etta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k.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Considerazioni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209" cy="3909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ll‘ultimo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moto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ormemente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ellerato,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decele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a=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*sen</a:t>
            </a:r>
            <a:r>
              <a:rPr dirty="0" sz="2400" spc="5">
                <a:latin typeface="Franklin Gothic Book"/>
                <a:cs typeface="Franklin Gothic Book"/>
              </a:rPr>
              <a:t>(4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legame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1200" spc="-5">
                <a:latin typeface="Franklin Gothic Book"/>
                <a:cs typeface="Franklin Gothic Book"/>
              </a:rPr>
              <a:t>finale</a:t>
            </a:r>
            <a:r>
              <a:rPr dirty="0" sz="1200" spc="10">
                <a:latin typeface="Franklin Gothic Book"/>
                <a:cs typeface="Franklin Gothic Book"/>
              </a:rPr>
              <a:t> </a:t>
            </a:r>
            <a:r>
              <a:rPr dirty="0" sz="1200" spc="-15">
                <a:latin typeface="Franklin Gothic Book"/>
                <a:cs typeface="Franklin Gothic Book"/>
              </a:rPr>
              <a:t>m</a:t>
            </a:r>
            <a:r>
              <a:rPr dirty="0" sz="1200" spc="-10">
                <a:latin typeface="Franklin Gothic Book"/>
                <a:cs typeface="Franklin Gothic Book"/>
              </a:rPr>
              <a:t>oto</a:t>
            </a:r>
            <a:r>
              <a:rPr dirty="0" sz="1200">
                <a:latin typeface="Franklin Gothic Book"/>
                <a:cs typeface="Franklin Gothic Book"/>
              </a:rPr>
              <a:t> </a:t>
            </a:r>
            <a:r>
              <a:rPr dirty="0" sz="1200" spc="-5">
                <a:latin typeface="Franklin Gothic Book"/>
                <a:cs typeface="Franklin Gothic Book"/>
              </a:rPr>
              <a:t>p</a:t>
            </a:r>
            <a:r>
              <a:rPr dirty="0" sz="1200" spc="-10">
                <a:latin typeface="Franklin Gothic Book"/>
                <a:cs typeface="Franklin Gothic Book"/>
              </a:rPr>
              <a:t>recede</a:t>
            </a:r>
            <a:r>
              <a:rPr dirty="0" sz="1200" spc="-15">
                <a:latin typeface="Franklin Gothic Book"/>
                <a:cs typeface="Franklin Gothic Book"/>
              </a:rPr>
              <a:t>n</a:t>
            </a:r>
            <a:r>
              <a:rPr dirty="0" sz="1200" spc="-5">
                <a:latin typeface="Franklin Gothic Book"/>
                <a:cs typeface="Franklin Gothic Book"/>
              </a:rPr>
              <a:t>te</a:t>
            </a:r>
            <a:r>
              <a:rPr dirty="0" sz="1200">
                <a:latin typeface="Franklin Gothic Book"/>
                <a:cs typeface="Franklin Gothic Book"/>
              </a:rPr>
              <a:t>.</a:t>
            </a:r>
            <a:endParaRPr sz="1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algn="ctr" marR="78740">
              <a:lnSpc>
                <a:spcPct val="100000"/>
              </a:lnSpc>
              <a:spcBef>
                <a:spcPts val="2230"/>
              </a:spcBef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2*a*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spcBef>
                <a:spcPts val="173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Ch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corris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ramo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parabol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cavi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rivolta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bass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15" i="1">
                <a:latin typeface="Franklin Gothic Book"/>
                <a:cs typeface="Franklin Gothic Book"/>
              </a:rPr>
              <a:t>*Nota</a:t>
            </a:r>
            <a:r>
              <a:rPr dirty="0" sz="1800" i="1">
                <a:latin typeface="Franklin Gothic Book"/>
                <a:cs typeface="Franklin Gothic Book"/>
              </a:rPr>
              <a:t>: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spc="-20" i="1">
                <a:latin typeface="Franklin Gothic Book"/>
                <a:cs typeface="Franklin Gothic Book"/>
              </a:rPr>
              <a:t>P</a:t>
            </a:r>
            <a:r>
              <a:rPr dirty="0" sz="1800" spc="-10" i="1">
                <a:latin typeface="Franklin Gothic Book"/>
                <a:cs typeface="Franklin Gothic Book"/>
              </a:rPr>
              <a:t>er</a:t>
            </a:r>
            <a:r>
              <a:rPr dirty="0" sz="1800" spc="5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s</a:t>
            </a:r>
            <a:r>
              <a:rPr dirty="0" sz="1800" spc="-10" i="1">
                <a:latin typeface="Franklin Gothic Book"/>
                <a:cs typeface="Franklin Gothic Book"/>
              </a:rPr>
              <a:t>p</a:t>
            </a:r>
            <a:r>
              <a:rPr dirty="0" sz="1800" spc="-5" i="1">
                <a:latin typeface="Franklin Gothic Book"/>
                <a:cs typeface="Franklin Gothic Book"/>
              </a:rPr>
              <a:t>iegazion</a:t>
            </a:r>
            <a:r>
              <a:rPr dirty="0" sz="1800" i="1">
                <a:latin typeface="Franklin Gothic Book"/>
                <a:cs typeface="Franklin Gothic Book"/>
              </a:rPr>
              <a:t>e</a:t>
            </a:r>
            <a:r>
              <a:rPr dirty="0" sz="1800" spc="-10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s</a:t>
            </a:r>
            <a:r>
              <a:rPr dirty="0" sz="1800" spc="-10" i="1">
                <a:latin typeface="Franklin Gothic Book"/>
                <a:cs typeface="Franklin Gothic Book"/>
              </a:rPr>
              <a:t>u</a:t>
            </a:r>
            <a:r>
              <a:rPr dirty="0" sz="180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v</a:t>
            </a:r>
            <a:r>
              <a:rPr dirty="0" sz="1800" spc="-5" i="1">
                <a:latin typeface="Franklin Gothic Book"/>
                <a:cs typeface="Franklin Gothic Book"/>
              </a:rPr>
              <a:t>a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ore</a:t>
            </a:r>
            <a:r>
              <a:rPr dirty="0" sz="1800" i="1">
                <a:latin typeface="Franklin Gothic Book"/>
                <a:cs typeface="Franklin Gothic Book"/>
              </a:rPr>
              <a:t> di</a:t>
            </a:r>
            <a:r>
              <a:rPr dirty="0" sz="1800" spc="-10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s</a:t>
            </a:r>
            <a:r>
              <a:rPr dirty="0" sz="1800" i="1"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v</a:t>
            </a:r>
            <a:r>
              <a:rPr dirty="0" sz="1800" spc="-10" i="1">
                <a:latin typeface="Franklin Gothic Book"/>
                <a:cs typeface="Franklin Gothic Book"/>
              </a:rPr>
              <a:t>eda</a:t>
            </a:r>
            <a:r>
              <a:rPr dirty="0" sz="1800" spc="-20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lez</a:t>
            </a:r>
            <a:r>
              <a:rPr dirty="0" sz="1800" spc="-10" i="1"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latin typeface="Franklin Gothic Book"/>
                <a:cs typeface="Franklin Gothic Book"/>
              </a:rPr>
              <a:t>one</a:t>
            </a:r>
            <a:r>
              <a:rPr dirty="0" sz="1800" spc="10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s</a:t>
            </a:r>
            <a:r>
              <a:rPr dirty="0" sz="1800" spc="-10" i="1">
                <a:latin typeface="Franklin Gothic Book"/>
                <a:cs typeface="Franklin Gothic Book"/>
              </a:rPr>
              <a:t>u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d</a:t>
            </a:r>
            <a:r>
              <a:rPr dirty="0" sz="1800" spc="-5" i="1"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latin typeface="Franklin Gothic Book"/>
                <a:cs typeface="Franklin Gothic Book"/>
              </a:rPr>
              <a:t>n</a:t>
            </a:r>
            <a:r>
              <a:rPr dirty="0" sz="1800" spc="-5" i="1">
                <a:latin typeface="Franklin Gothic Book"/>
                <a:cs typeface="Franklin Gothic Book"/>
              </a:rPr>
              <a:t>amic</a:t>
            </a:r>
            <a:r>
              <a:rPr dirty="0" sz="1800" spc="-10" i="1">
                <a:latin typeface="Franklin Gothic Book"/>
                <a:cs typeface="Franklin Gothic Book"/>
              </a:rPr>
              <a:t>a</a:t>
            </a:r>
            <a:r>
              <a:rPr dirty="0" sz="1800" i="1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dimin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isc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armente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8321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g*se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(45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)*t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sponde,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(v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, 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gativ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m=g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45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’inter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etta,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l’asse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=v</a:t>
            </a:r>
            <a:r>
              <a:rPr dirty="0" sz="1200" spc="-5">
                <a:latin typeface="Franklin Gothic Book"/>
                <a:cs typeface="Franklin Gothic Book"/>
              </a:rPr>
              <a:t>finale</a:t>
            </a:r>
            <a:r>
              <a:rPr dirty="0" sz="1200" spc="10">
                <a:latin typeface="Franklin Gothic Book"/>
                <a:cs typeface="Franklin Gothic Book"/>
              </a:rPr>
              <a:t> </a:t>
            </a:r>
            <a:r>
              <a:rPr dirty="0" sz="1200" spc="-15">
                <a:latin typeface="Franklin Gothic Book"/>
                <a:cs typeface="Franklin Gothic Book"/>
              </a:rPr>
              <a:t>m</a:t>
            </a:r>
            <a:r>
              <a:rPr dirty="0" sz="1200" spc="-10">
                <a:latin typeface="Franklin Gothic Book"/>
                <a:cs typeface="Franklin Gothic Book"/>
              </a:rPr>
              <a:t>oto</a:t>
            </a:r>
            <a:r>
              <a:rPr dirty="0" sz="1200" spc="15">
                <a:latin typeface="Franklin Gothic Book"/>
                <a:cs typeface="Franklin Gothic Book"/>
              </a:rPr>
              <a:t> </a:t>
            </a:r>
            <a:r>
              <a:rPr dirty="0" sz="1200" spc="-5">
                <a:latin typeface="Franklin Gothic Book"/>
                <a:cs typeface="Franklin Gothic Book"/>
              </a:rPr>
              <a:t>p</a:t>
            </a:r>
            <a:r>
              <a:rPr dirty="0" sz="1200" spc="-10">
                <a:latin typeface="Franklin Gothic Book"/>
                <a:cs typeface="Franklin Gothic Book"/>
              </a:rPr>
              <a:t>recede</a:t>
            </a:r>
            <a:r>
              <a:rPr dirty="0" sz="1200" spc="-15">
                <a:latin typeface="Franklin Gothic Book"/>
                <a:cs typeface="Franklin Gothic Book"/>
              </a:rPr>
              <a:t>n</a:t>
            </a:r>
            <a:r>
              <a:rPr dirty="0" sz="1200" spc="-5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/>
              <a:t>s</a:t>
            </a:r>
            <a:r>
              <a:rPr dirty="0" spc="-15"/>
              <a:t>pazi</a:t>
            </a:r>
            <a:r>
              <a:rPr dirty="0" spc="-5"/>
              <a:t>o</a:t>
            </a:r>
            <a:r>
              <a:rPr dirty="0" spc="-15"/>
              <a:t>-</a:t>
            </a:r>
            <a:r>
              <a:rPr dirty="0" spc="-45"/>
              <a:t>t</a:t>
            </a:r>
            <a:r>
              <a:rPr dirty="0" spc="-20"/>
              <a:t>empo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695007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il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(s;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):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7087" y="5609323"/>
            <a:ext cx="7129780" cy="103505"/>
          </a:xfrm>
          <a:custGeom>
            <a:avLst/>
            <a:gdLst/>
            <a:ahLst/>
            <a:cxnLst/>
            <a:rect l="l" t="t" r="r" b="b"/>
            <a:pathLst>
              <a:path w="7129780" h="103504">
                <a:moveTo>
                  <a:pt x="7104306" y="51701"/>
                </a:moveTo>
                <a:lnTo>
                  <a:pt x="7034466" y="92430"/>
                </a:lnTo>
                <a:lnTo>
                  <a:pt x="7033450" y="96316"/>
                </a:lnTo>
                <a:lnTo>
                  <a:pt x="7037006" y="102374"/>
                </a:lnTo>
                <a:lnTo>
                  <a:pt x="7040816" y="103403"/>
                </a:lnTo>
                <a:lnTo>
                  <a:pt x="7118575" y="58051"/>
                </a:lnTo>
                <a:lnTo>
                  <a:pt x="7117397" y="58051"/>
                </a:lnTo>
                <a:lnTo>
                  <a:pt x="7117397" y="57188"/>
                </a:lnTo>
                <a:lnTo>
                  <a:pt x="7113714" y="57188"/>
                </a:lnTo>
                <a:lnTo>
                  <a:pt x="7104306" y="51701"/>
                </a:lnTo>
                <a:close/>
              </a:path>
              <a:path w="7129780" h="103504">
                <a:moveTo>
                  <a:pt x="7093417" y="45351"/>
                </a:moveTo>
                <a:lnTo>
                  <a:pt x="0" y="45351"/>
                </a:lnTo>
                <a:lnTo>
                  <a:pt x="0" y="58051"/>
                </a:lnTo>
                <a:lnTo>
                  <a:pt x="7093417" y="58051"/>
                </a:lnTo>
                <a:lnTo>
                  <a:pt x="7104306" y="51701"/>
                </a:lnTo>
                <a:lnTo>
                  <a:pt x="7093417" y="45351"/>
                </a:lnTo>
                <a:close/>
              </a:path>
              <a:path w="7129780" h="103504">
                <a:moveTo>
                  <a:pt x="7118577" y="45351"/>
                </a:moveTo>
                <a:lnTo>
                  <a:pt x="7117397" y="45351"/>
                </a:lnTo>
                <a:lnTo>
                  <a:pt x="7117397" y="58051"/>
                </a:lnTo>
                <a:lnTo>
                  <a:pt x="7118575" y="58051"/>
                </a:lnTo>
                <a:lnTo>
                  <a:pt x="7129462" y="51701"/>
                </a:lnTo>
                <a:lnTo>
                  <a:pt x="7118577" y="45351"/>
                </a:lnTo>
                <a:close/>
              </a:path>
              <a:path w="7129780" h="103504">
                <a:moveTo>
                  <a:pt x="7113714" y="46215"/>
                </a:moveTo>
                <a:lnTo>
                  <a:pt x="7104306" y="51701"/>
                </a:lnTo>
                <a:lnTo>
                  <a:pt x="7113714" y="57188"/>
                </a:lnTo>
                <a:lnTo>
                  <a:pt x="7113714" y="46215"/>
                </a:lnTo>
                <a:close/>
              </a:path>
              <a:path w="7129780" h="103504">
                <a:moveTo>
                  <a:pt x="7117397" y="46215"/>
                </a:moveTo>
                <a:lnTo>
                  <a:pt x="7113714" y="46215"/>
                </a:lnTo>
                <a:lnTo>
                  <a:pt x="7113714" y="57188"/>
                </a:lnTo>
                <a:lnTo>
                  <a:pt x="7117397" y="57188"/>
                </a:lnTo>
                <a:lnTo>
                  <a:pt x="7117397" y="46215"/>
                </a:lnTo>
                <a:close/>
              </a:path>
              <a:path w="7129780" h="103504">
                <a:moveTo>
                  <a:pt x="7040816" y="0"/>
                </a:moveTo>
                <a:lnTo>
                  <a:pt x="7037006" y="1028"/>
                </a:lnTo>
                <a:lnTo>
                  <a:pt x="7033450" y="7086"/>
                </a:lnTo>
                <a:lnTo>
                  <a:pt x="7034466" y="10972"/>
                </a:lnTo>
                <a:lnTo>
                  <a:pt x="7104306" y="51701"/>
                </a:lnTo>
                <a:lnTo>
                  <a:pt x="7113714" y="46215"/>
                </a:lnTo>
                <a:lnTo>
                  <a:pt x="7117397" y="46215"/>
                </a:lnTo>
                <a:lnTo>
                  <a:pt x="7117397" y="45351"/>
                </a:lnTo>
                <a:lnTo>
                  <a:pt x="7118577" y="45351"/>
                </a:lnTo>
                <a:lnTo>
                  <a:pt x="7040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0335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958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004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5105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92725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5385" y="2060575"/>
            <a:ext cx="103505" cy="3600450"/>
          </a:xfrm>
          <a:custGeom>
            <a:avLst/>
            <a:gdLst/>
            <a:ahLst/>
            <a:cxnLst/>
            <a:rect l="l" t="t" r="r" b="b"/>
            <a:pathLst>
              <a:path w="103505" h="3600450">
                <a:moveTo>
                  <a:pt x="51701" y="25155"/>
                </a:moveTo>
                <a:lnTo>
                  <a:pt x="45351" y="36044"/>
                </a:lnTo>
                <a:lnTo>
                  <a:pt x="45351" y="3600450"/>
                </a:lnTo>
                <a:lnTo>
                  <a:pt x="58051" y="3600450"/>
                </a:lnTo>
                <a:lnTo>
                  <a:pt x="58051" y="36044"/>
                </a:lnTo>
                <a:lnTo>
                  <a:pt x="51701" y="25155"/>
                </a:lnTo>
                <a:close/>
              </a:path>
              <a:path w="103505" h="3600450">
                <a:moveTo>
                  <a:pt x="51701" y="0"/>
                </a:moveTo>
                <a:lnTo>
                  <a:pt x="0" y="88646"/>
                </a:lnTo>
                <a:lnTo>
                  <a:pt x="1028" y="92455"/>
                </a:lnTo>
                <a:lnTo>
                  <a:pt x="7086" y="96012"/>
                </a:lnTo>
                <a:lnTo>
                  <a:pt x="10972" y="94996"/>
                </a:lnTo>
                <a:lnTo>
                  <a:pt x="45351" y="36044"/>
                </a:lnTo>
                <a:lnTo>
                  <a:pt x="45351" y="12700"/>
                </a:lnTo>
                <a:lnTo>
                  <a:pt x="59110" y="12700"/>
                </a:lnTo>
                <a:lnTo>
                  <a:pt x="51701" y="0"/>
                </a:lnTo>
                <a:close/>
              </a:path>
              <a:path w="103505" h="3600450">
                <a:moveTo>
                  <a:pt x="59110" y="12700"/>
                </a:moveTo>
                <a:lnTo>
                  <a:pt x="58051" y="12700"/>
                </a:lnTo>
                <a:lnTo>
                  <a:pt x="58051" y="36044"/>
                </a:lnTo>
                <a:lnTo>
                  <a:pt x="92430" y="94996"/>
                </a:lnTo>
                <a:lnTo>
                  <a:pt x="96316" y="96012"/>
                </a:lnTo>
                <a:lnTo>
                  <a:pt x="102387" y="92455"/>
                </a:lnTo>
                <a:lnTo>
                  <a:pt x="103403" y="88646"/>
                </a:lnTo>
                <a:lnTo>
                  <a:pt x="59110" y="12700"/>
                </a:lnTo>
                <a:close/>
              </a:path>
              <a:path w="103505" h="3600450">
                <a:moveTo>
                  <a:pt x="58051" y="12700"/>
                </a:moveTo>
                <a:lnTo>
                  <a:pt x="45351" y="12700"/>
                </a:lnTo>
                <a:lnTo>
                  <a:pt x="45351" y="36044"/>
                </a:lnTo>
                <a:lnTo>
                  <a:pt x="51701" y="25155"/>
                </a:lnTo>
                <a:lnTo>
                  <a:pt x="46215" y="15748"/>
                </a:lnTo>
                <a:lnTo>
                  <a:pt x="58051" y="15748"/>
                </a:lnTo>
                <a:lnTo>
                  <a:pt x="58051" y="12700"/>
                </a:lnTo>
                <a:close/>
              </a:path>
              <a:path w="103505" h="3600450">
                <a:moveTo>
                  <a:pt x="58051" y="15748"/>
                </a:moveTo>
                <a:lnTo>
                  <a:pt x="57188" y="15748"/>
                </a:lnTo>
                <a:lnTo>
                  <a:pt x="51701" y="25155"/>
                </a:lnTo>
                <a:lnTo>
                  <a:pt x="58051" y="36044"/>
                </a:lnTo>
                <a:lnTo>
                  <a:pt x="58051" y="15748"/>
                </a:lnTo>
                <a:close/>
              </a:path>
              <a:path w="103505" h="3600450">
                <a:moveTo>
                  <a:pt x="57188" y="15748"/>
                </a:moveTo>
                <a:lnTo>
                  <a:pt x="46215" y="15748"/>
                </a:lnTo>
                <a:lnTo>
                  <a:pt x="51701" y="25155"/>
                </a:lnTo>
                <a:lnTo>
                  <a:pt x="57188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481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435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6740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443726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019925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52475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55650" y="256540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55650" y="357352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55650" y="460857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55650" y="306870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55650" y="409575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55650" y="5125973"/>
            <a:ext cx="144780" cy="635"/>
          </a:xfrm>
          <a:custGeom>
            <a:avLst/>
            <a:gdLst/>
            <a:ahLst/>
            <a:cxnLst/>
            <a:rect l="l" t="t" r="r" b="b"/>
            <a:pathLst>
              <a:path w="144780" h="635">
                <a:moveTo>
                  <a:pt x="0" y="0"/>
                </a:moveTo>
                <a:lnTo>
                  <a:pt x="144462" y="1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89110" y="4759730"/>
            <a:ext cx="1517650" cy="939165"/>
          </a:xfrm>
          <a:custGeom>
            <a:avLst/>
            <a:gdLst/>
            <a:ahLst/>
            <a:cxnLst/>
            <a:rect l="l" t="t" r="r" b="b"/>
            <a:pathLst>
              <a:path w="1517650" h="939164">
                <a:moveTo>
                  <a:pt x="32528" y="863655"/>
                </a:moveTo>
                <a:lnTo>
                  <a:pt x="0" y="898216"/>
                </a:lnTo>
                <a:lnTo>
                  <a:pt x="901" y="910107"/>
                </a:lnTo>
                <a:lnTo>
                  <a:pt x="9554" y="923147"/>
                </a:lnTo>
                <a:lnTo>
                  <a:pt x="19274" y="932182"/>
                </a:lnTo>
                <a:lnTo>
                  <a:pt x="29630" y="937412"/>
                </a:lnTo>
                <a:lnTo>
                  <a:pt x="40185" y="939039"/>
                </a:lnTo>
                <a:lnTo>
                  <a:pt x="50505" y="937263"/>
                </a:lnTo>
                <a:lnTo>
                  <a:pt x="62353" y="928693"/>
                </a:lnTo>
                <a:lnTo>
                  <a:pt x="70442" y="918796"/>
                </a:lnTo>
                <a:lnTo>
                  <a:pt x="74307" y="909460"/>
                </a:lnTo>
                <a:lnTo>
                  <a:pt x="42866" y="909460"/>
                </a:lnTo>
                <a:lnTo>
                  <a:pt x="33087" y="893127"/>
                </a:lnTo>
                <a:lnTo>
                  <a:pt x="63760" y="874751"/>
                </a:lnTo>
                <a:lnTo>
                  <a:pt x="54646" y="867912"/>
                </a:lnTo>
                <a:lnTo>
                  <a:pt x="43736" y="863998"/>
                </a:lnTo>
                <a:lnTo>
                  <a:pt x="32528" y="863655"/>
                </a:lnTo>
                <a:close/>
              </a:path>
              <a:path w="1517650" h="939164">
                <a:moveTo>
                  <a:pt x="63760" y="874751"/>
                </a:moveTo>
                <a:lnTo>
                  <a:pt x="33087" y="893127"/>
                </a:lnTo>
                <a:lnTo>
                  <a:pt x="42866" y="909460"/>
                </a:lnTo>
                <a:lnTo>
                  <a:pt x="74133" y="890726"/>
                </a:lnTo>
                <a:lnTo>
                  <a:pt x="73093" y="886504"/>
                </a:lnTo>
                <a:lnTo>
                  <a:pt x="64638" y="875410"/>
                </a:lnTo>
                <a:lnTo>
                  <a:pt x="63760" y="874751"/>
                </a:lnTo>
                <a:close/>
              </a:path>
              <a:path w="1517650" h="939164">
                <a:moveTo>
                  <a:pt x="74133" y="890726"/>
                </a:moveTo>
                <a:lnTo>
                  <a:pt x="42866" y="909460"/>
                </a:lnTo>
                <a:lnTo>
                  <a:pt x="74307" y="909460"/>
                </a:lnTo>
                <a:lnTo>
                  <a:pt x="74866" y="908109"/>
                </a:lnTo>
                <a:lnTo>
                  <a:pt x="75719" y="897166"/>
                </a:lnTo>
                <a:lnTo>
                  <a:pt x="74133" y="890726"/>
                </a:lnTo>
                <a:close/>
              </a:path>
              <a:path w="1517650" h="939164">
                <a:moveTo>
                  <a:pt x="1443275" y="48294"/>
                </a:moveTo>
                <a:lnTo>
                  <a:pt x="63760" y="874751"/>
                </a:lnTo>
                <a:lnTo>
                  <a:pt x="64638" y="875410"/>
                </a:lnTo>
                <a:lnTo>
                  <a:pt x="73093" y="886504"/>
                </a:lnTo>
                <a:lnTo>
                  <a:pt x="74133" y="890726"/>
                </a:lnTo>
                <a:lnTo>
                  <a:pt x="1453598" y="64226"/>
                </a:lnTo>
                <a:lnTo>
                  <a:pt x="1452761" y="63599"/>
                </a:lnTo>
                <a:lnTo>
                  <a:pt x="1444338" y="52557"/>
                </a:lnTo>
                <a:lnTo>
                  <a:pt x="1443275" y="48294"/>
                </a:lnTo>
                <a:close/>
              </a:path>
              <a:path w="1517650" h="939164">
                <a:moveTo>
                  <a:pt x="1516558" y="29566"/>
                </a:moveTo>
                <a:lnTo>
                  <a:pt x="1474537" y="29566"/>
                </a:lnTo>
                <a:lnTo>
                  <a:pt x="1484316" y="45822"/>
                </a:lnTo>
                <a:lnTo>
                  <a:pt x="1453598" y="64226"/>
                </a:lnTo>
                <a:lnTo>
                  <a:pt x="1462743" y="71080"/>
                </a:lnTo>
                <a:lnTo>
                  <a:pt x="1473654" y="74997"/>
                </a:lnTo>
                <a:lnTo>
                  <a:pt x="1484866" y="75344"/>
                </a:lnTo>
                <a:lnTo>
                  <a:pt x="1495749" y="72115"/>
                </a:lnTo>
                <a:lnTo>
                  <a:pt x="1499048" y="70333"/>
                </a:lnTo>
                <a:lnTo>
                  <a:pt x="1508473" y="62369"/>
                </a:lnTo>
                <a:lnTo>
                  <a:pt x="1514672" y="52201"/>
                </a:lnTo>
                <a:lnTo>
                  <a:pt x="1517422" y="40723"/>
                </a:lnTo>
                <a:lnTo>
                  <a:pt x="1516558" y="29566"/>
                </a:lnTo>
                <a:close/>
              </a:path>
              <a:path w="1517650" h="939164">
                <a:moveTo>
                  <a:pt x="1474537" y="29566"/>
                </a:moveTo>
                <a:lnTo>
                  <a:pt x="1443275" y="48294"/>
                </a:lnTo>
                <a:lnTo>
                  <a:pt x="1444338" y="52557"/>
                </a:lnTo>
                <a:lnTo>
                  <a:pt x="1452761" y="63599"/>
                </a:lnTo>
                <a:lnTo>
                  <a:pt x="1453598" y="64226"/>
                </a:lnTo>
                <a:lnTo>
                  <a:pt x="1484316" y="45822"/>
                </a:lnTo>
                <a:lnTo>
                  <a:pt x="1474537" y="29566"/>
                </a:lnTo>
                <a:close/>
              </a:path>
              <a:path w="1517650" h="939164">
                <a:moveTo>
                  <a:pt x="1477161" y="0"/>
                </a:moveTo>
                <a:lnTo>
                  <a:pt x="1442504" y="30947"/>
                </a:lnTo>
                <a:lnTo>
                  <a:pt x="1441680" y="41894"/>
                </a:lnTo>
                <a:lnTo>
                  <a:pt x="1443275" y="48294"/>
                </a:lnTo>
                <a:lnTo>
                  <a:pt x="1474537" y="29566"/>
                </a:lnTo>
                <a:lnTo>
                  <a:pt x="1516558" y="29566"/>
                </a:lnTo>
                <a:lnTo>
                  <a:pt x="1516501" y="28830"/>
                </a:lnTo>
                <a:lnTo>
                  <a:pt x="1507852" y="15823"/>
                </a:lnTo>
                <a:lnTo>
                  <a:pt x="1498117" y="6816"/>
                </a:lnTo>
                <a:lnTo>
                  <a:pt x="1487739" y="1608"/>
                </a:lnTo>
                <a:lnTo>
                  <a:pt x="1477161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9875" y="3462737"/>
            <a:ext cx="115570" cy="1622425"/>
          </a:xfrm>
          <a:custGeom>
            <a:avLst/>
            <a:gdLst/>
            <a:ahLst/>
            <a:cxnLst/>
            <a:rect l="l" t="t" r="r" b="b"/>
            <a:pathLst>
              <a:path w="115569" h="1622425">
                <a:moveTo>
                  <a:pt x="72568" y="1546015"/>
                </a:moveTo>
                <a:lnTo>
                  <a:pt x="39243" y="1546904"/>
                </a:lnTo>
                <a:lnTo>
                  <a:pt x="79375" y="1621961"/>
                </a:lnTo>
                <a:lnTo>
                  <a:pt x="108966" y="1558715"/>
                </a:lnTo>
                <a:lnTo>
                  <a:pt x="72897" y="1558715"/>
                </a:lnTo>
                <a:lnTo>
                  <a:pt x="72568" y="1546015"/>
                </a:lnTo>
                <a:close/>
              </a:path>
              <a:path w="115569" h="1622425">
                <a:moveTo>
                  <a:pt x="82092" y="1545761"/>
                </a:moveTo>
                <a:lnTo>
                  <a:pt x="72568" y="1546015"/>
                </a:lnTo>
                <a:lnTo>
                  <a:pt x="72897" y="1558715"/>
                </a:lnTo>
                <a:lnTo>
                  <a:pt x="82422" y="1558461"/>
                </a:lnTo>
                <a:lnTo>
                  <a:pt x="82092" y="1545761"/>
                </a:lnTo>
                <a:close/>
              </a:path>
              <a:path w="115569" h="1622425">
                <a:moveTo>
                  <a:pt x="115443" y="1544872"/>
                </a:moveTo>
                <a:lnTo>
                  <a:pt x="82092" y="1545761"/>
                </a:lnTo>
                <a:lnTo>
                  <a:pt x="82422" y="1558461"/>
                </a:lnTo>
                <a:lnTo>
                  <a:pt x="72897" y="1558715"/>
                </a:lnTo>
                <a:lnTo>
                  <a:pt x="108966" y="1558715"/>
                </a:lnTo>
                <a:lnTo>
                  <a:pt x="115443" y="1544872"/>
                </a:lnTo>
                <a:close/>
              </a:path>
              <a:path w="115569" h="1622425">
                <a:moveTo>
                  <a:pt x="34326" y="73412"/>
                </a:moveTo>
                <a:lnTo>
                  <a:pt x="72568" y="1546015"/>
                </a:lnTo>
                <a:lnTo>
                  <a:pt x="82092" y="1545761"/>
                </a:lnTo>
                <a:lnTo>
                  <a:pt x="43742" y="73856"/>
                </a:lnTo>
                <a:lnTo>
                  <a:pt x="34326" y="73412"/>
                </a:lnTo>
                <a:close/>
              </a:path>
              <a:path w="115569" h="1622425">
                <a:moveTo>
                  <a:pt x="74536" y="37636"/>
                </a:moveTo>
                <a:lnTo>
                  <a:pt x="42799" y="37636"/>
                </a:lnTo>
                <a:lnTo>
                  <a:pt x="43742" y="73856"/>
                </a:lnTo>
                <a:lnTo>
                  <a:pt x="49112" y="74109"/>
                </a:lnTo>
                <a:lnTo>
                  <a:pt x="60105" y="68323"/>
                </a:lnTo>
                <a:lnTo>
                  <a:pt x="68622" y="58670"/>
                </a:lnTo>
                <a:lnTo>
                  <a:pt x="73911" y="45470"/>
                </a:lnTo>
                <a:lnTo>
                  <a:pt x="74536" y="37636"/>
                </a:lnTo>
                <a:close/>
              </a:path>
              <a:path w="115569" h="1622425">
                <a:moveTo>
                  <a:pt x="42799" y="37636"/>
                </a:moveTo>
                <a:lnTo>
                  <a:pt x="33400" y="37763"/>
                </a:lnTo>
                <a:lnTo>
                  <a:pt x="34326" y="73412"/>
                </a:lnTo>
                <a:lnTo>
                  <a:pt x="43742" y="73856"/>
                </a:lnTo>
                <a:lnTo>
                  <a:pt x="42799" y="37636"/>
                </a:lnTo>
                <a:close/>
              </a:path>
              <a:path w="115569" h="1622425">
                <a:moveTo>
                  <a:pt x="32865" y="0"/>
                </a:moveTo>
                <a:lnTo>
                  <a:pt x="19680" y="4379"/>
                </a:lnTo>
                <a:lnTo>
                  <a:pt x="9158" y="12969"/>
                </a:lnTo>
                <a:lnTo>
                  <a:pt x="2274" y="24737"/>
                </a:lnTo>
                <a:lnTo>
                  <a:pt x="0" y="38652"/>
                </a:lnTo>
                <a:lnTo>
                  <a:pt x="2272" y="50531"/>
                </a:lnTo>
                <a:lnTo>
                  <a:pt x="8490" y="60818"/>
                </a:lnTo>
                <a:lnTo>
                  <a:pt x="18481" y="68643"/>
                </a:lnTo>
                <a:lnTo>
                  <a:pt x="32078" y="73306"/>
                </a:lnTo>
                <a:lnTo>
                  <a:pt x="34326" y="73412"/>
                </a:lnTo>
                <a:lnTo>
                  <a:pt x="33400" y="37763"/>
                </a:lnTo>
                <a:lnTo>
                  <a:pt x="42799" y="37636"/>
                </a:lnTo>
                <a:lnTo>
                  <a:pt x="74536" y="37636"/>
                </a:lnTo>
                <a:lnTo>
                  <a:pt x="75222" y="29043"/>
                </a:lnTo>
                <a:lnTo>
                  <a:pt x="70005" y="17096"/>
                </a:lnTo>
                <a:lnTo>
                  <a:pt x="60820" y="7724"/>
                </a:lnTo>
                <a:lnTo>
                  <a:pt x="48247" y="1749"/>
                </a:lnTo>
                <a:lnTo>
                  <a:pt x="328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420871" y="4859187"/>
            <a:ext cx="4562475" cy="1097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6559" marR="2912110" indent="-403860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1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accelera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5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2742" y="2055231"/>
            <a:ext cx="3054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(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90955" y="2337602"/>
            <a:ext cx="784860" cy="1057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>
                <a:latin typeface="Arial"/>
                <a:cs typeface="Arial"/>
              </a:rPr>
              <a:t> 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diretto </a:t>
            </a:r>
            <a:r>
              <a:rPr dirty="0" sz="1400" spc="-20">
                <a:latin typeface="Arial"/>
                <a:cs typeface="Arial"/>
              </a:rPr>
              <a:t>v</a:t>
            </a:r>
            <a:r>
              <a:rPr dirty="0" sz="1400">
                <a:latin typeface="Arial"/>
                <a:cs typeface="Arial"/>
              </a:rPr>
              <a:t>erso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cresce</a:t>
            </a:r>
            <a:r>
              <a:rPr dirty="0" sz="1400" spc="-15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ti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203575" y="4149725"/>
            <a:ext cx="1082675" cy="685800"/>
          </a:xfrm>
          <a:custGeom>
            <a:avLst/>
            <a:gdLst/>
            <a:ahLst/>
            <a:cxnLst/>
            <a:rect l="l" t="t" r="r" b="b"/>
            <a:pathLst>
              <a:path w="1082675" h="685800">
                <a:moveTo>
                  <a:pt x="1010062" y="631936"/>
                </a:moveTo>
                <a:lnTo>
                  <a:pt x="1009686" y="632416"/>
                </a:lnTo>
                <a:lnTo>
                  <a:pt x="1006912" y="643041"/>
                </a:lnTo>
                <a:lnTo>
                  <a:pt x="1007602" y="653994"/>
                </a:lnTo>
                <a:lnTo>
                  <a:pt x="1011864" y="664741"/>
                </a:lnTo>
                <a:lnTo>
                  <a:pt x="1019808" y="674744"/>
                </a:lnTo>
                <a:lnTo>
                  <a:pt x="1031541" y="683470"/>
                </a:lnTo>
                <a:lnTo>
                  <a:pt x="1041838" y="685393"/>
                </a:lnTo>
                <a:lnTo>
                  <a:pt x="1052414" y="683927"/>
                </a:lnTo>
                <a:lnTo>
                  <a:pt x="1062838" y="678858"/>
                </a:lnTo>
                <a:lnTo>
                  <a:pt x="1072677" y="669974"/>
                </a:lnTo>
                <a:lnTo>
                  <a:pt x="1081501" y="657063"/>
                </a:lnTo>
                <a:lnTo>
                  <a:pt x="1081984" y="651763"/>
                </a:lnTo>
                <a:lnTo>
                  <a:pt x="1042035" y="651763"/>
                </a:lnTo>
                <a:lnTo>
                  <a:pt x="1010062" y="631936"/>
                </a:lnTo>
                <a:close/>
              </a:path>
              <a:path w="1082675" h="685800">
                <a:moveTo>
                  <a:pt x="1016006" y="624348"/>
                </a:moveTo>
                <a:lnTo>
                  <a:pt x="1010062" y="631936"/>
                </a:lnTo>
                <a:lnTo>
                  <a:pt x="1042035" y="651763"/>
                </a:lnTo>
                <a:lnTo>
                  <a:pt x="1047114" y="643636"/>
                </a:lnTo>
                <a:lnTo>
                  <a:pt x="1016006" y="624348"/>
                </a:lnTo>
                <a:close/>
              </a:path>
              <a:path w="1082675" h="685800">
                <a:moveTo>
                  <a:pt x="1050557" y="610156"/>
                </a:moveTo>
                <a:lnTo>
                  <a:pt x="1039344" y="610333"/>
                </a:lnTo>
                <a:lnTo>
                  <a:pt x="1028380" y="614083"/>
                </a:lnTo>
                <a:lnTo>
                  <a:pt x="1018288" y="621434"/>
                </a:lnTo>
                <a:lnTo>
                  <a:pt x="1016006" y="624348"/>
                </a:lnTo>
                <a:lnTo>
                  <a:pt x="1047114" y="643636"/>
                </a:lnTo>
                <a:lnTo>
                  <a:pt x="1042035" y="651763"/>
                </a:lnTo>
                <a:lnTo>
                  <a:pt x="1081984" y="651763"/>
                </a:lnTo>
                <a:lnTo>
                  <a:pt x="1082584" y="645177"/>
                </a:lnTo>
                <a:lnTo>
                  <a:pt x="1080001" y="633659"/>
                </a:lnTo>
                <a:lnTo>
                  <a:pt x="1073952" y="623405"/>
                </a:lnTo>
                <a:lnTo>
                  <a:pt x="1064640" y="615314"/>
                </a:lnTo>
                <a:lnTo>
                  <a:pt x="1061399" y="613523"/>
                </a:lnTo>
                <a:lnTo>
                  <a:pt x="1050557" y="610156"/>
                </a:lnTo>
                <a:close/>
              </a:path>
              <a:path w="1082675" h="685800">
                <a:moveTo>
                  <a:pt x="67254" y="36122"/>
                </a:moveTo>
                <a:lnTo>
                  <a:pt x="62262" y="44179"/>
                </a:lnTo>
                <a:lnTo>
                  <a:pt x="1010062" y="631936"/>
                </a:lnTo>
                <a:lnTo>
                  <a:pt x="1016006" y="624348"/>
                </a:lnTo>
                <a:lnTo>
                  <a:pt x="67254" y="36122"/>
                </a:lnTo>
                <a:close/>
              </a:path>
              <a:path w="1082675" h="685800">
                <a:moveTo>
                  <a:pt x="0" y="0"/>
                </a:moveTo>
                <a:lnTo>
                  <a:pt x="44704" y="72517"/>
                </a:lnTo>
                <a:lnTo>
                  <a:pt x="62262" y="44179"/>
                </a:lnTo>
                <a:lnTo>
                  <a:pt x="51435" y="37464"/>
                </a:lnTo>
                <a:lnTo>
                  <a:pt x="56514" y="29463"/>
                </a:lnTo>
                <a:lnTo>
                  <a:pt x="71379" y="29463"/>
                </a:lnTo>
                <a:lnTo>
                  <a:pt x="84836" y="7747"/>
                </a:lnTo>
                <a:lnTo>
                  <a:pt x="0" y="0"/>
                </a:lnTo>
                <a:close/>
              </a:path>
              <a:path w="1082675" h="685800">
                <a:moveTo>
                  <a:pt x="56514" y="29463"/>
                </a:moveTo>
                <a:lnTo>
                  <a:pt x="51435" y="37464"/>
                </a:lnTo>
                <a:lnTo>
                  <a:pt x="62262" y="44179"/>
                </a:lnTo>
                <a:lnTo>
                  <a:pt x="67254" y="36122"/>
                </a:lnTo>
                <a:lnTo>
                  <a:pt x="56514" y="29463"/>
                </a:lnTo>
                <a:close/>
              </a:path>
              <a:path w="1082675" h="685800">
                <a:moveTo>
                  <a:pt x="71379" y="29463"/>
                </a:moveTo>
                <a:lnTo>
                  <a:pt x="56514" y="29463"/>
                </a:lnTo>
                <a:lnTo>
                  <a:pt x="67254" y="36122"/>
                </a:lnTo>
                <a:lnTo>
                  <a:pt x="71379" y="294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80126" y="2339975"/>
            <a:ext cx="758825" cy="621665"/>
          </a:xfrm>
          <a:custGeom>
            <a:avLst/>
            <a:gdLst/>
            <a:ahLst/>
            <a:cxnLst/>
            <a:rect l="l" t="t" r="r" b="b"/>
            <a:pathLst>
              <a:path w="758825" h="621664">
                <a:moveTo>
                  <a:pt x="688402" y="564156"/>
                </a:moveTo>
                <a:lnTo>
                  <a:pt x="687927" y="564624"/>
                </a:lnTo>
                <a:lnTo>
                  <a:pt x="683849" y="574829"/>
                </a:lnTo>
                <a:lnTo>
                  <a:pt x="683172" y="585776"/>
                </a:lnTo>
                <a:lnTo>
                  <a:pt x="686060" y="596974"/>
                </a:lnTo>
                <a:lnTo>
                  <a:pt x="692682" y="607895"/>
                </a:lnTo>
                <a:lnTo>
                  <a:pt x="703206" y="618021"/>
                </a:lnTo>
                <a:lnTo>
                  <a:pt x="713146" y="621245"/>
                </a:lnTo>
                <a:lnTo>
                  <a:pt x="723810" y="621152"/>
                </a:lnTo>
                <a:lnTo>
                  <a:pt x="734791" y="617477"/>
                </a:lnTo>
                <a:lnTo>
                  <a:pt x="745685" y="609958"/>
                </a:lnTo>
                <a:lnTo>
                  <a:pt x="756086" y="598330"/>
                </a:lnTo>
                <a:lnTo>
                  <a:pt x="758418" y="587883"/>
                </a:lnTo>
                <a:lnTo>
                  <a:pt x="717676" y="587883"/>
                </a:lnTo>
                <a:lnTo>
                  <a:pt x="688402" y="564156"/>
                </a:lnTo>
                <a:close/>
              </a:path>
              <a:path w="758825" h="621664">
                <a:moveTo>
                  <a:pt x="695207" y="557463"/>
                </a:moveTo>
                <a:lnTo>
                  <a:pt x="688402" y="564156"/>
                </a:lnTo>
                <a:lnTo>
                  <a:pt x="717676" y="587883"/>
                </a:lnTo>
                <a:lnTo>
                  <a:pt x="723646" y="580516"/>
                </a:lnTo>
                <a:lnTo>
                  <a:pt x="695207" y="557463"/>
                </a:lnTo>
                <a:close/>
              </a:path>
              <a:path w="758825" h="621664">
                <a:moveTo>
                  <a:pt x="720282" y="546467"/>
                </a:moveTo>
                <a:lnTo>
                  <a:pt x="708906" y="548783"/>
                </a:lnTo>
                <a:lnTo>
                  <a:pt x="697916" y="554798"/>
                </a:lnTo>
                <a:lnTo>
                  <a:pt x="695207" y="557463"/>
                </a:lnTo>
                <a:lnTo>
                  <a:pt x="723646" y="580516"/>
                </a:lnTo>
                <a:lnTo>
                  <a:pt x="717676" y="587883"/>
                </a:lnTo>
                <a:lnTo>
                  <a:pt x="758418" y="587883"/>
                </a:lnTo>
                <a:lnTo>
                  <a:pt x="758697" y="586633"/>
                </a:lnTo>
                <a:lnTo>
                  <a:pt x="741723" y="552486"/>
                </a:lnTo>
                <a:lnTo>
                  <a:pt x="731426" y="547739"/>
                </a:lnTo>
                <a:lnTo>
                  <a:pt x="720282" y="546467"/>
                </a:lnTo>
                <a:close/>
              </a:path>
              <a:path w="758825" h="621664">
                <a:moveTo>
                  <a:pt x="62179" y="44310"/>
                </a:moveTo>
                <a:lnTo>
                  <a:pt x="56156" y="51735"/>
                </a:lnTo>
                <a:lnTo>
                  <a:pt x="688402" y="564156"/>
                </a:lnTo>
                <a:lnTo>
                  <a:pt x="695207" y="557463"/>
                </a:lnTo>
                <a:lnTo>
                  <a:pt x="62179" y="44310"/>
                </a:lnTo>
                <a:close/>
              </a:path>
              <a:path w="758825" h="621664">
                <a:moveTo>
                  <a:pt x="0" y="0"/>
                </a:moveTo>
                <a:lnTo>
                  <a:pt x="35178" y="77597"/>
                </a:lnTo>
                <a:lnTo>
                  <a:pt x="56156" y="51735"/>
                </a:lnTo>
                <a:lnTo>
                  <a:pt x="46227" y="43687"/>
                </a:lnTo>
                <a:lnTo>
                  <a:pt x="52324" y="36322"/>
                </a:lnTo>
                <a:lnTo>
                  <a:pt x="68659" y="36322"/>
                </a:lnTo>
                <a:lnTo>
                  <a:pt x="83185" y="18414"/>
                </a:lnTo>
                <a:lnTo>
                  <a:pt x="0" y="0"/>
                </a:lnTo>
                <a:close/>
              </a:path>
              <a:path w="758825" h="621664">
                <a:moveTo>
                  <a:pt x="52324" y="36322"/>
                </a:moveTo>
                <a:lnTo>
                  <a:pt x="46227" y="43687"/>
                </a:lnTo>
                <a:lnTo>
                  <a:pt x="56156" y="51735"/>
                </a:lnTo>
                <a:lnTo>
                  <a:pt x="62179" y="44310"/>
                </a:lnTo>
                <a:lnTo>
                  <a:pt x="52324" y="36322"/>
                </a:lnTo>
                <a:close/>
              </a:path>
              <a:path w="758825" h="621664">
                <a:moveTo>
                  <a:pt x="68659" y="36322"/>
                </a:moveTo>
                <a:lnTo>
                  <a:pt x="52324" y="36322"/>
                </a:lnTo>
                <a:lnTo>
                  <a:pt x="62179" y="44310"/>
                </a:lnTo>
                <a:lnTo>
                  <a:pt x="68659" y="363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80411" y="3390138"/>
            <a:ext cx="1043940" cy="1407795"/>
          </a:xfrm>
          <a:custGeom>
            <a:avLst/>
            <a:gdLst/>
            <a:ahLst/>
            <a:cxnLst/>
            <a:rect l="l" t="t" r="r" b="b"/>
            <a:pathLst>
              <a:path w="1043939" h="1407795">
                <a:moveTo>
                  <a:pt x="1043813" y="0"/>
                </a:moveTo>
                <a:lnTo>
                  <a:pt x="1040352" y="115421"/>
                </a:lnTo>
                <a:lnTo>
                  <a:pt x="1030150" y="228273"/>
                </a:lnTo>
                <a:lnTo>
                  <a:pt x="1013475" y="338192"/>
                </a:lnTo>
                <a:lnTo>
                  <a:pt x="990595" y="444818"/>
                </a:lnTo>
                <a:lnTo>
                  <a:pt x="961780" y="547786"/>
                </a:lnTo>
                <a:lnTo>
                  <a:pt x="927299" y="646736"/>
                </a:lnTo>
                <a:lnTo>
                  <a:pt x="887418" y="741306"/>
                </a:lnTo>
                <a:lnTo>
                  <a:pt x="842409" y="831132"/>
                </a:lnTo>
                <a:lnTo>
                  <a:pt x="792538" y="915854"/>
                </a:lnTo>
                <a:lnTo>
                  <a:pt x="738076" y="995108"/>
                </a:lnTo>
                <a:lnTo>
                  <a:pt x="679290" y="1068533"/>
                </a:lnTo>
                <a:lnTo>
                  <a:pt x="616449" y="1135767"/>
                </a:lnTo>
                <a:lnTo>
                  <a:pt x="549823" y="1196447"/>
                </a:lnTo>
                <a:lnTo>
                  <a:pt x="479679" y="1250211"/>
                </a:lnTo>
                <a:lnTo>
                  <a:pt x="406286" y="1296697"/>
                </a:lnTo>
                <a:lnTo>
                  <a:pt x="329914" y="1335544"/>
                </a:lnTo>
                <a:lnTo>
                  <a:pt x="250830" y="1366388"/>
                </a:lnTo>
                <a:lnTo>
                  <a:pt x="169304" y="1388868"/>
                </a:lnTo>
                <a:lnTo>
                  <a:pt x="85604" y="1402622"/>
                </a:lnTo>
                <a:lnTo>
                  <a:pt x="0" y="1407287"/>
                </a:lnTo>
              </a:path>
            </a:pathLst>
          </a:custGeom>
          <a:ln w="12700">
            <a:solidFill>
              <a:srgbClr val="6F2F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4700" y="2205101"/>
            <a:ext cx="1322070" cy="1188720"/>
          </a:xfrm>
          <a:custGeom>
            <a:avLst/>
            <a:gdLst/>
            <a:ahLst/>
            <a:cxnLst/>
            <a:rect l="l" t="t" r="r" b="b"/>
            <a:pathLst>
              <a:path w="1322070" h="1188720">
                <a:moveTo>
                  <a:pt x="1321562" y="0"/>
                </a:moveTo>
                <a:lnTo>
                  <a:pt x="1213174" y="3938"/>
                </a:lnTo>
                <a:lnTo>
                  <a:pt x="1107200" y="15548"/>
                </a:lnTo>
                <a:lnTo>
                  <a:pt x="1003978" y="34526"/>
                </a:lnTo>
                <a:lnTo>
                  <a:pt x="903849" y="60565"/>
                </a:lnTo>
                <a:lnTo>
                  <a:pt x="807154" y="93360"/>
                </a:lnTo>
                <a:lnTo>
                  <a:pt x="714232" y="132606"/>
                </a:lnTo>
                <a:lnTo>
                  <a:pt x="625423" y="177996"/>
                </a:lnTo>
                <a:lnTo>
                  <a:pt x="541068" y="229225"/>
                </a:lnTo>
                <a:lnTo>
                  <a:pt x="461507" y="285988"/>
                </a:lnTo>
                <a:lnTo>
                  <a:pt x="387080" y="347980"/>
                </a:lnTo>
                <a:lnTo>
                  <a:pt x="318126" y="414893"/>
                </a:lnTo>
                <a:lnTo>
                  <a:pt x="254987" y="486424"/>
                </a:lnTo>
                <a:lnTo>
                  <a:pt x="198002" y="562266"/>
                </a:lnTo>
                <a:lnTo>
                  <a:pt x="147512" y="642114"/>
                </a:lnTo>
                <a:lnTo>
                  <a:pt x="103856" y="725662"/>
                </a:lnTo>
                <a:lnTo>
                  <a:pt x="67375" y="812604"/>
                </a:lnTo>
                <a:lnTo>
                  <a:pt x="38408" y="902636"/>
                </a:lnTo>
                <a:lnTo>
                  <a:pt x="17297" y="995452"/>
                </a:lnTo>
                <a:lnTo>
                  <a:pt x="4381" y="1090745"/>
                </a:lnTo>
                <a:lnTo>
                  <a:pt x="0" y="1188212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51275" y="2573273"/>
            <a:ext cx="1046480" cy="606425"/>
          </a:xfrm>
          <a:custGeom>
            <a:avLst/>
            <a:gdLst/>
            <a:ahLst/>
            <a:cxnLst/>
            <a:rect l="l" t="t" r="r" b="b"/>
            <a:pathLst>
              <a:path w="1046479" h="606425">
                <a:moveTo>
                  <a:pt x="972851" y="553991"/>
                </a:moveTo>
                <a:lnTo>
                  <a:pt x="972655" y="554258"/>
                </a:lnTo>
                <a:lnTo>
                  <a:pt x="970240" y="565009"/>
                </a:lnTo>
                <a:lnTo>
                  <a:pt x="971322" y="575968"/>
                </a:lnTo>
                <a:lnTo>
                  <a:pt x="975976" y="586588"/>
                </a:lnTo>
                <a:lnTo>
                  <a:pt x="984277" y="596321"/>
                </a:lnTo>
                <a:lnTo>
                  <a:pt x="996301" y="604619"/>
                </a:lnTo>
                <a:lnTo>
                  <a:pt x="1006706" y="606174"/>
                </a:lnTo>
                <a:lnTo>
                  <a:pt x="1017245" y="604311"/>
                </a:lnTo>
                <a:lnTo>
                  <a:pt x="1027485" y="598841"/>
                </a:lnTo>
                <a:lnTo>
                  <a:pt x="1036996" y="589575"/>
                </a:lnTo>
                <a:lnTo>
                  <a:pt x="1045346" y="576322"/>
                </a:lnTo>
                <a:lnTo>
                  <a:pt x="1045536" y="572515"/>
                </a:lnTo>
                <a:lnTo>
                  <a:pt x="1005713" y="572515"/>
                </a:lnTo>
                <a:lnTo>
                  <a:pt x="972851" y="553991"/>
                </a:lnTo>
                <a:close/>
              </a:path>
              <a:path w="1046479" h="606425">
                <a:moveTo>
                  <a:pt x="978491" y="546262"/>
                </a:moveTo>
                <a:lnTo>
                  <a:pt x="972851" y="553991"/>
                </a:lnTo>
                <a:lnTo>
                  <a:pt x="1005713" y="572515"/>
                </a:lnTo>
                <a:lnTo>
                  <a:pt x="1010412" y="564261"/>
                </a:lnTo>
                <a:lnTo>
                  <a:pt x="978491" y="546262"/>
                </a:lnTo>
                <a:close/>
              </a:path>
              <a:path w="1046479" h="606425">
                <a:moveTo>
                  <a:pt x="1012808" y="530643"/>
                </a:moveTo>
                <a:lnTo>
                  <a:pt x="1001561" y="531206"/>
                </a:lnTo>
                <a:lnTo>
                  <a:pt x="990698" y="535339"/>
                </a:lnTo>
                <a:lnTo>
                  <a:pt x="980851" y="543028"/>
                </a:lnTo>
                <a:lnTo>
                  <a:pt x="978491" y="546262"/>
                </a:lnTo>
                <a:lnTo>
                  <a:pt x="1010412" y="564261"/>
                </a:lnTo>
                <a:lnTo>
                  <a:pt x="1005713" y="572515"/>
                </a:lnTo>
                <a:lnTo>
                  <a:pt x="1045536" y="572515"/>
                </a:lnTo>
                <a:lnTo>
                  <a:pt x="1045910" y="565009"/>
                </a:lnTo>
                <a:lnTo>
                  <a:pt x="1023804" y="533664"/>
                </a:lnTo>
                <a:lnTo>
                  <a:pt x="1012808" y="530643"/>
                </a:lnTo>
                <a:close/>
              </a:path>
              <a:path w="1046479" h="606425">
                <a:moveTo>
                  <a:pt x="68718" y="33287"/>
                </a:moveTo>
                <a:lnTo>
                  <a:pt x="63991" y="41652"/>
                </a:lnTo>
                <a:lnTo>
                  <a:pt x="972851" y="553991"/>
                </a:lnTo>
                <a:lnTo>
                  <a:pt x="978491" y="546262"/>
                </a:lnTo>
                <a:lnTo>
                  <a:pt x="68718" y="33287"/>
                </a:lnTo>
                <a:close/>
              </a:path>
              <a:path w="1046479" h="606425">
                <a:moveTo>
                  <a:pt x="0" y="0"/>
                </a:moveTo>
                <a:lnTo>
                  <a:pt x="47625" y="70612"/>
                </a:lnTo>
                <a:lnTo>
                  <a:pt x="63991" y="41652"/>
                </a:lnTo>
                <a:lnTo>
                  <a:pt x="52959" y="35433"/>
                </a:lnTo>
                <a:lnTo>
                  <a:pt x="57658" y="27050"/>
                </a:lnTo>
                <a:lnTo>
                  <a:pt x="72242" y="27050"/>
                </a:lnTo>
                <a:lnTo>
                  <a:pt x="85089" y="4317"/>
                </a:lnTo>
                <a:lnTo>
                  <a:pt x="0" y="0"/>
                </a:lnTo>
                <a:close/>
              </a:path>
              <a:path w="1046479" h="606425">
                <a:moveTo>
                  <a:pt x="57658" y="27050"/>
                </a:moveTo>
                <a:lnTo>
                  <a:pt x="52959" y="35433"/>
                </a:lnTo>
                <a:lnTo>
                  <a:pt x="63991" y="41652"/>
                </a:lnTo>
                <a:lnTo>
                  <a:pt x="68718" y="33287"/>
                </a:lnTo>
                <a:lnTo>
                  <a:pt x="57658" y="27050"/>
                </a:lnTo>
                <a:close/>
              </a:path>
              <a:path w="1046479" h="606425">
                <a:moveTo>
                  <a:pt x="72242" y="27050"/>
                </a:moveTo>
                <a:lnTo>
                  <a:pt x="57658" y="27050"/>
                </a:lnTo>
                <a:lnTo>
                  <a:pt x="68718" y="33287"/>
                </a:lnTo>
                <a:lnTo>
                  <a:pt x="72242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068571" y="3328456"/>
            <a:ext cx="1654810" cy="417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1480" marR="5080" indent="-39941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1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decelera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05439" y="2167001"/>
            <a:ext cx="1876425" cy="76200"/>
          </a:xfrm>
          <a:custGeom>
            <a:avLst/>
            <a:gdLst/>
            <a:ahLst/>
            <a:cxnLst/>
            <a:rect l="l" t="t" r="r" b="b"/>
            <a:pathLst>
              <a:path w="1876425" h="76200">
                <a:moveTo>
                  <a:pt x="31647" y="399"/>
                </a:moveTo>
                <a:lnTo>
                  <a:pt x="19092" y="5019"/>
                </a:lnTo>
                <a:lnTo>
                  <a:pt x="9021" y="13858"/>
                </a:lnTo>
                <a:lnTo>
                  <a:pt x="2352" y="26255"/>
                </a:lnTo>
                <a:lnTo>
                  <a:pt x="0" y="41547"/>
                </a:lnTo>
                <a:lnTo>
                  <a:pt x="3911" y="55125"/>
                </a:lnTo>
                <a:lnTo>
                  <a:pt x="12236" y="66084"/>
                </a:lnTo>
                <a:lnTo>
                  <a:pt x="23926" y="73406"/>
                </a:lnTo>
                <a:lnTo>
                  <a:pt x="37934" y="76073"/>
                </a:lnTo>
                <a:lnTo>
                  <a:pt x="47839" y="74742"/>
                </a:lnTo>
                <a:lnTo>
                  <a:pt x="59059" y="69245"/>
                </a:lnTo>
                <a:lnTo>
                  <a:pt x="67851" y="59726"/>
                </a:lnTo>
                <a:lnTo>
                  <a:pt x="73004" y="47500"/>
                </a:lnTo>
                <a:lnTo>
                  <a:pt x="37934" y="47498"/>
                </a:lnTo>
                <a:lnTo>
                  <a:pt x="37934" y="28448"/>
                </a:lnTo>
                <a:lnTo>
                  <a:pt x="74584" y="28448"/>
                </a:lnTo>
                <a:lnTo>
                  <a:pt x="69983" y="17841"/>
                </a:lnTo>
                <a:lnTo>
                  <a:pt x="60768" y="8481"/>
                </a:lnTo>
                <a:lnTo>
                  <a:pt x="47855" y="2388"/>
                </a:lnTo>
                <a:lnTo>
                  <a:pt x="31647" y="399"/>
                </a:lnTo>
                <a:close/>
              </a:path>
              <a:path w="1876425" h="76200">
                <a:moveTo>
                  <a:pt x="1838159" y="0"/>
                </a:moveTo>
                <a:lnTo>
                  <a:pt x="1828280" y="1335"/>
                </a:lnTo>
                <a:lnTo>
                  <a:pt x="1817079" y="6836"/>
                </a:lnTo>
                <a:lnTo>
                  <a:pt x="1808277" y="16359"/>
                </a:lnTo>
                <a:lnTo>
                  <a:pt x="1803113" y="28572"/>
                </a:lnTo>
                <a:lnTo>
                  <a:pt x="1838159" y="28575"/>
                </a:lnTo>
                <a:lnTo>
                  <a:pt x="1838159" y="47625"/>
                </a:lnTo>
                <a:lnTo>
                  <a:pt x="1801514" y="47625"/>
                </a:lnTo>
                <a:lnTo>
                  <a:pt x="1806150" y="58244"/>
                </a:lnTo>
                <a:lnTo>
                  <a:pt x="1815392" y="67597"/>
                </a:lnTo>
                <a:lnTo>
                  <a:pt x="1828308" y="73685"/>
                </a:lnTo>
                <a:lnTo>
                  <a:pt x="1844476" y="75674"/>
                </a:lnTo>
                <a:lnTo>
                  <a:pt x="1857056" y="71054"/>
                </a:lnTo>
                <a:lnTo>
                  <a:pt x="1867113" y="62214"/>
                </a:lnTo>
                <a:lnTo>
                  <a:pt x="1873756" y="49817"/>
                </a:lnTo>
                <a:lnTo>
                  <a:pt x="1874091" y="47625"/>
                </a:lnTo>
                <a:lnTo>
                  <a:pt x="1838159" y="47625"/>
                </a:lnTo>
                <a:lnTo>
                  <a:pt x="1874092" y="47622"/>
                </a:lnTo>
                <a:lnTo>
                  <a:pt x="1876094" y="34525"/>
                </a:lnTo>
                <a:lnTo>
                  <a:pt x="1872205" y="20947"/>
                </a:lnTo>
                <a:lnTo>
                  <a:pt x="1863907" y="9988"/>
                </a:lnTo>
                <a:lnTo>
                  <a:pt x="1852219" y="2666"/>
                </a:lnTo>
                <a:lnTo>
                  <a:pt x="1838159" y="0"/>
                </a:lnTo>
                <a:close/>
              </a:path>
              <a:path w="1876425" h="76200">
                <a:moveTo>
                  <a:pt x="1803113" y="28572"/>
                </a:moveTo>
                <a:lnTo>
                  <a:pt x="1802657" y="29651"/>
                </a:lnTo>
                <a:lnTo>
                  <a:pt x="1801006" y="46460"/>
                </a:lnTo>
                <a:lnTo>
                  <a:pt x="1801513" y="47622"/>
                </a:lnTo>
                <a:lnTo>
                  <a:pt x="1838159" y="47625"/>
                </a:lnTo>
                <a:lnTo>
                  <a:pt x="1838159" y="28575"/>
                </a:lnTo>
                <a:lnTo>
                  <a:pt x="1803113" y="28572"/>
                </a:lnTo>
                <a:close/>
              </a:path>
              <a:path w="1876425" h="76200">
                <a:moveTo>
                  <a:pt x="74585" y="28450"/>
                </a:moveTo>
                <a:lnTo>
                  <a:pt x="75096" y="29651"/>
                </a:lnTo>
                <a:lnTo>
                  <a:pt x="73442" y="46460"/>
                </a:lnTo>
                <a:lnTo>
                  <a:pt x="73004" y="47500"/>
                </a:lnTo>
                <a:lnTo>
                  <a:pt x="1801513" y="47622"/>
                </a:lnTo>
                <a:lnTo>
                  <a:pt x="1801008" y="46436"/>
                </a:lnTo>
                <a:lnTo>
                  <a:pt x="1802665" y="29631"/>
                </a:lnTo>
                <a:lnTo>
                  <a:pt x="1803113" y="28572"/>
                </a:lnTo>
                <a:lnTo>
                  <a:pt x="74585" y="28450"/>
                </a:lnTo>
                <a:close/>
              </a:path>
              <a:path w="1876425" h="76200">
                <a:moveTo>
                  <a:pt x="37934" y="28448"/>
                </a:moveTo>
                <a:lnTo>
                  <a:pt x="37934" y="47498"/>
                </a:lnTo>
                <a:lnTo>
                  <a:pt x="73005" y="47498"/>
                </a:lnTo>
                <a:lnTo>
                  <a:pt x="73453" y="46436"/>
                </a:lnTo>
                <a:lnTo>
                  <a:pt x="75098" y="29631"/>
                </a:lnTo>
                <a:lnTo>
                  <a:pt x="74585" y="28450"/>
                </a:lnTo>
                <a:lnTo>
                  <a:pt x="37934" y="28448"/>
                </a:lnTo>
                <a:close/>
              </a:path>
              <a:path w="1876425" h="76200">
                <a:moveTo>
                  <a:pt x="74584" y="28448"/>
                </a:moveTo>
                <a:lnTo>
                  <a:pt x="37934" y="28448"/>
                </a:lnTo>
                <a:lnTo>
                  <a:pt x="74585" y="2845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406641" y="3058454"/>
            <a:ext cx="101346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orpo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97301" y="3359947"/>
            <a:ext cx="50165" cy="46990"/>
          </a:xfrm>
          <a:custGeom>
            <a:avLst/>
            <a:gdLst/>
            <a:ahLst/>
            <a:cxnLst/>
            <a:rect l="l" t="t" r="r" b="b"/>
            <a:pathLst>
              <a:path w="50164" h="46989">
                <a:moveTo>
                  <a:pt x="14323" y="0"/>
                </a:moveTo>
                <a:lnTo>
                  <a:pt x="3974" y="8933"/>
                </a:lnTo>
                <a:lnTo>
                  <a:pt x="0" y="22189"/>
                </a:lnTo>
                <a:lnTo>
                  <a:pt x="3283" y="34180"/>
                </a:lnTo>
                <a:lnTo>
                  <a:pt x="13072" y="43295"/>
                </a:lnTo>
                <a:lnTo>
                  <a:pt x="27982" y="46698"/>
                </a:lnTo>
                <a:lnTo>
                  <a:pt x="39525" y="42282"/>
                </a:lnTo>
                <a:lnTo>
                  <a:pt x="47428" y="31868"/>
                </a:lnTo>
                <a:lnTo>
                  <a:pt x="49897" y="15853"/>
                </a:lnTo>
                <a:lnTo>
                  <a:pt x="43945" y="6634"/>
                </a:lnTo>
                <a:lnTo>
                  <a:pt x="32183" y="871"/>
                </a:lnTo>
                <a:lnTo>
                  <a:pt x="14323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297301" y="3359947"/>
            <a:ext cx="50165" cy="46990"/>
          </a:xfrm>
          <a:custGeom>
            <a:avLst/>
            <a:gdLst/>
            <a:ahLst/>
            <a:cxnLst/>
            <a:rect l="l" t="t" r="r" b="b"/>
            <a:pathLst>
              <a:path w="50164" h="46989">
                <a:moveTo>
                  <a:pt x="0" y="22189"/>
                </a:moveTo>
                <a:lnTo>
                  <a:pt x="3974" y="8933"/>
                </a:lnTo>
                <a:lnTo>
                  <a:pt x="14323" y="0"/>
                </a:lnTo>
                <a:lnTo>
                  <a:pt x="32183" y="871"/>
                </a:lnTo>
                <a:lnTo>
                  <a:pt x="43945" y="6634"/>
                </a:lnTo>
                <a:lnTo>
                  <a:pt x="49897" y="15853"/>
                </a:lnTo>
                <a:lnTo>
                  <a:pt x="47428" y="31868"/>
                </a:lnTo>
                <a:lnTo>
                  <a:pt x="39525" y="42282"/>
                </a:lnTo>
                <a:lnTo>
                  <a:pt x="27982" y="46698"/>
                </a:lnTo>
                <a:lnTo>
                  <a:pt x="13072" y="43295"/>
                </a:lnTo>
                <a:lnTo>
                  <a:pt x="3283" y="34180"/>
                </a:lnTo>
                <a:lnTo>
                  <a:pt x="0" y="22189"/>
                </a:lnTo>
                <a:close/>
              </a:path>
            </a:pathLst>
          </a:custGeom>
          <a:ln w="9525">
            <a:solidFill>
              <a:srgbClr val="6F2F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20"/>
              <a:t>v</a:t>
            </a:r>
            <a:r>
              <a:rPr dirty="0" spc="-15"/>
              <a:t>elocit</a:t>
            </a:r>
            <a:r>
              <a:rPr dirty="0" spc="-10"/>
              <a:t>à</a:t>
            </a:r>
            <a:r>
              <a:rPr dirty="0" spc="-15"/>
              <a:t>-</a:t>
            </a:r>
            <a:r>
              <a:rPr dirty="0" spc="-45"/>
              <a:t>t</a:t>
            </a:r>
            <a:r>
              <a:rPr dirty="0" spc="-20"/>
              <a:t>empo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8728" y="1428767"/>
            <a:ext cx="793305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spondente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amma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tempo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31975" y="5366384"/>
            <a:ext cx="7127875" cy="103505"/>
          </a:xfrm>
          <a:custGeom>
            <a:avLst/>
            <a:gdLst/>
            <a:ahLst/>
            <a:cxnLst/>
            <a:rect l="l" t="t" r="r" b="b"/>
            <a:pathLst>
              <a:path w="7127875" h="103504">
                <a:moveTo>
                  <a:pt x="7039229" y="0"/>
                </a:moveTo>
                <a:lnTo>
                  <a:pt x="7035292" y="1015"/>
                </a:lnTo>
                <a:lnTo>
                  <a:pt x="7031735" y="7111"/>
                </a:lnTo>
                <a:lnTo>
                  <a:pt x="7032752" y="11048"/>
                </a:lnTo>
                <a:lnTo>
                  <a:pt x="7091751" y="45465"/>
                </a:lnTo>
                <a:lnTo>
                  <a:pt x="7115556" y="45465"/>
                </a:lnTo>
                <a:lnTo>
                  <a:pt x="7115556" y="58165"/>
                </a:lnTo>
                <a:lnTo>
                  <a:pt x="7091534" y="58165"/>
                </a:lnTo>
                <a:lnTo>
                  <a:pt x="7032752" y="92455"/>
                </a:lnTo>
                <a:lnTo>
                  <a:pt x="7031735" y="96392"/>
                </a:lnTo>
                <a:lnTo>
                  <a:pt x="7035292" y="102488"/>
                </a:lnTo>
                <a:lnTo>
                  <a:pt x="7039229" y="103504"/>
                </a:lnTo>
                <a:lnTo>
                  <a:pt x="7116984" y="58165"/>
                </a:lnTo>
                <a:lnTo>
                  <a:pt x="7115556" y="58165"/>
                </a:lnTo>
                <a:lnTo>
                  <a:pt x="7116985" y="58165"/>
                </a:lnTo>
                <a:lnTo>
                  <a:pt x="7127875" y="51815"/>
                </a:lnTo>
                <a:lnTo>
                  <a:pt x="7039229" y="0"/>
                </a:lnTo>
                <a:close/>
              </a:path>
              <a:path w="7127875" h="103504">
                <a:moveTo>
                  <a:pt x="7102529" y="51752"/>
                </a:moveTo>
                <a:lnTo>
                  <a:pt x="7091535" y="58165"/>
                </a:lnTo>
                <a:lnTo>
                  <a:pt x="7115556" y="58165"/>
                </a:lnTo>
                <a:lnTo>
                  <a:pt x="7115556" y="57276"/>
                </a:lnTo>
                <a:lnTo>
                  <a:pt x="7112000" y="57276"/>
                </a:lnTo>
                <a:lnTo>
                  <a:pt x="7102529" y="51752"/>
                </a:lnTo>
                <a:close/>
              </a:path>
              <a:path w="7127875" h="103504">
                <a:moveTo>
                  <a:pt x="0" y="45338"/>
                </a:moveTo>
                <a:lnTo>
                  <a:pt x="0" y="58038"/>
                </a:lnTo>
                <a:lnTo>
                  <a:pt x="7091535" y="58165"/>
                </a:lnTo>
                <a:lnTo>
                  <a:pt x="7102529" y="51752"/>
                </a:lnTo>
                <a:lnTo>
                  <a:pt x="7091751" y="45465"/>
                </a:lnTo>
                <a:lnTo>
                  <a:pt x="0" y="45338"/>
                </a:lnTo>
                <a:close/>
              </a:path>
              <a:path w="7127875" h="103504">
                <a:moveTo>
                  <a:pt x="7112000" y="46227"/>
                </a:moveTo>
                <a:lnTo>
                  <a:pt x="7102529" y="51752"/>
                </a:lnTo>
                <a:lnTo>
                  <a:pt x="7112000" y="57276"/>
                </a:lnTo>
                <a:lnTo>
                  <a:pt x="7112000" y="46227"/>
                </a:lnTo>
                <a:close/>
              </a:path>
              <a:path w="7127875" h="103504">
                <a:moveTo>
                  <a:pt x="7115556" y="46227"/>
                </a:moveTo>
                <a:lnTo>
                  <a:pt x="7112000" y="46227"/>
                </a:lnTo>
                <a:lnTo>
                  <a:pt x="7112000" y="57276"/>
                </a:lnTo>
                <a:lnTo>
                  <a:pt x="7115556" y="57276"/>
                </a:lnTo>
                <a:lnTo>
                  <a:pt x="7115556" y="46227"/>
                </a:lnTo>
                <a:close/>
              </a:path>
              <a:path w="7127875" h="103504">
                <a:moveTo>
                  <a:pt x="7091751" y="45465"/>
                </a:moveTo>
                <a:lnTo>
                  <a:pt x="7102529" y="51752"/>
                </a:lnTo>
                <a:lnTo>
                  <a:pt x="7112000" y="46227"/>
                </a:lnTo>
                <a:lnTo>
                  <a:pt x="7115556" y="46227"/>
                </a:lnTo>
                <a:lnTo>
                  <a:pt x="7115556" y="45465"/>
                </a:lnTo>
                <a:lnTo>
                  <a:pt x="7091751" y="454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08175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00626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03575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55875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796026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51275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48326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372225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48551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24750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396985" y="5556436"/>
            <a:ext cx="908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4644" y="2631684"/>
            <a:ext cx="30416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v(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58887" y="359892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58887" y="453237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50442" y="4422885"/>
            <a:ext cx="13335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k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58887" y="314172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58887" y="4005198"/>
            <a:ext cx="144780" cy="635"/>
          </a:xfrm>
          <a:custGeom>
            <a:avLst/>
            <a:gdLst/>
            <a:ahLst/>
            <a:cxnLst/>
            <a:rect l="l" t="t" r="r" b="b"/>
            <a:pathLst>
              <a:path w="144780" h="635">
                <a:moveTo>
                  <a:pt x="0" y="0"/>
                </a:moveTo>
                <a:lnTo>
                  <a:pt x="144462" y="1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58887" y="498005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94008" y="4470925"/>
            <a:ext cx="1444625" cy="102235"/>
          </a:xfrm>
          <a:custGeom>
            <a:avLst/>
            <a:gdLst/>
            <a:ahLst/>
            <a:cxnLst/>
            <a:rect l="l" t="t" r="r" b="b"/>
            <a:pathLst>
              <a:path w="1444625" h="102235">
                <a:moveTo>
                  <a:pt x="37205" y="26524"/>
                </a:moveTo>
                <a:lnTo>
                  <a:pt x="23337" y="29392"/>
                </a:lnTo>
                <a:lnTo>
                  <a:pt x="11858" y="36780"/>
                </a:lnTo>
                <a:lnTo>
                  <a:pt x="3751" y="47668"/>
                </a:lnTo>
                <a:lnTo>
                  <a:pt x="0" y="61034"/>
                </a:lnTo>
                <a:lnTo>
                  <a:pt x="2530" y="76465"/>
                </a:lnTo>
                <a:lnTo>
                  <a:pt x="9205" y="88828"/>
                </a:lnTo>
                <a:lnTo>
                  <a:pt x="19144" y="97558"/>
                </a:lnTo>
                <a:lnTo>
                  <a:pt x="31468" y="102089"/>
                </a:lnTo>
                <a:lnTo>
                  <a:pt x="47894" y="99917"/>
                </a:lnTo>
                <a:lnTo>
                  <a:pt x="60859" y="93779"/>
                </a:lnTo>
                <a:lnTo>
                  <a:pt x="70027" y="84487"/>
                </a:lnTo>
                <a:lnTo>
                  <a:pt x="74552" y="74022"/>
                </a:lnTo>
                <a:lnTo>
                  <a:pt x="38094" y="74022"/>
                </a:lnTo>
                <a:lnTo>
                  <a:pt x="37713" y="55099"/>
                </a:lnTo>
                <a:lnTo>
                  <a:pt x="72550" y="54411"/>
                </a:lnTo>
                <a:lnTo>
                  <a:pt x="67469" y="42587"/>
                </a:lnTo>
                <a:lnTo>
                  <a:pt x="58665" y="33135"/>
                </a:lnTo>
                <a:lnTo>
                  <a:pt x="47546" y="27752"/>
                </a:lnTo>
                <a:lnTo>
                  <a:pt x="37205" y="26524"/>
                </a:lnTo>
                <a:close/>
              </a:path>
              <a:path w="1444625" h="102235">
                <a:moveTo>
                  <a:pt x="1442082" y="28048"/>
                </a:moveTo>
                <a:lnTo>
                  <a:pt x="1406138" y="28048"/>
                </a:lnTo>
                <a:lnTo>
                  <a:pt x="1406519" y="47098"/>
                </a:lnTo>
                <a:lnTo>
                  <a:pt x="1371698" y="47784"/>
                </a:lnTo>
                <a:lnTo>
                  <a:pt x="1376799" y="59613"/>
                </a:lnTo>
                <a:lnTo>
                  <a:pt x="1385639" y="69056"/>
                </a:lnTo>
                <a:lnTo>
                  <a:pt x="1396800" y="74432"/>
                </a:lnTo>
                <a:lnTo>
                  <a:pt x="1407027" y="75673"/>
                </a:lnTo>
                <a:lnTo>
                  <a:pt x="1420874" y="72813"/>
                </a:lnTo>
                <a:lnTo>
                  <a:pt x="1432341" y="65436"/>
                </a:lnTo>
                <a:lnTo>
                  <a:pt x="1440451" y="54548"/>
                </a:lnTo>
                <a:lnTo>
                  <a:pt x="1444225" y="41156"/>
                </a:lnTo>
                <a:lnTo>
                  <a:pt x="1442082" y="28048"/>
                </a:lnTo>
                <a:close/>
              </a:path>
              <a:path w="1444625" h="102235">
                <a:moveTo>
                  <a:pt x="72550" y="54411"/>
                </a:moveTo>
                <a:lnTo>
                  <a:pt x="37713" y="55099"/>
                </a:lnTo>
                <a:lnTo>
                  <a:pt x="38094" y="74022"/>
                </a:lnTo>
                <a:lnTo>
                  <a:pt x="74864" y="73299"/>
                </a:lnTo>
                <a:lnTo>
                  <a:pt x="75058" y="72852"/>
                </a:lnTo>
                <a:lnTo>
                  <a:pt x="73189" y="55897"/>
                </a:lnTo>
                <a:lnTo>
                  <a:pt x="72550" y="54411"/>
                </a:lnTo>
                <a:close/>
              </a:path>
              <a:path w="1444625" h="102235">
                <a:moveTo>
                  <a:pt x="74864" y="73299"/>
                </a:moveTo>
                <a:lnTo>
                  <a:pt x="38094" y="74022"/>
                </a:lnTo>
                <a:lnTo>
                  <a:pt x="74552" y="74022"/>
                </a:lnTo>
                <a:lnTo>
                  <a:pt x="74864" y="73299"/>
                </a:lnTo>
                <a:close/>
              </a:path>
              <a:path w="1444625" h="102235">
                <a:moveTo>
                  <a:pt x="1369396" y="28775"/>
                </a:moveTo>
                <a:lnTo>
                  <a:pt x="72550" y="54411"/>
                </a:lnTo>
                <a:lnTo>
                  <a:pt x="73189" y="55897"/>
                </a:lnTo>
                <a:lnTo>
                  <a:pt x="75058" y="72852"/>
                </a:lnTo>
                <a:lnTo>
                  <a:pt x="74864" y="73299"/>
                </a:lnTo>
                <a:lnTo>
                  <a:pt x="1371698" y="47784"/>
                </a:lnTo>
                <a:lnTo>
                  <a:pt x="1371055" y="46291"/>
                </a:lnTo>
                <a:lnTo>
                  <a:pt x="1369178" y="29281"/>
                </a:lnTo>
                <a:lnTo>
                  <a:pt x="1369396" y="28775"/>
                </a:lnTo>
                <a:close/>
              </a:path>
              <a:path w="1444625" h="102235">
                <a:moveTo>
                  <a:pt x="1406138" y="28048"/>
                </a:moveTo>
                <a:lnTo>
                  <a:pt x="1369396" y="28775"/>
                </a:lnTo>
                <a:lnTo>
                  <a:pt x="1369178" y="29281"/>
                </a:lnTo>
                <a:lnTo>
                  <a:pt x="1371055" y="46291"/>
                </a:lnTo>
                <a:lnTo>
                  <a:pt x="1371698" y="47784"/>
                </a:lnTo>
                <a:lnTo>
                  <a:pt x="1406519" y="47098"/>
                </a:lnTo>
                <a:lnTo>
                  <a:pt x="1406138" y="28048"/>
                </a:lnTo>
                <a:close/>
              </a:path>
              <a:path w="1444625" h="102235">
                <a:moveTo>
                  <a:pt x="1412667" y="0"/>
                </a:moveTo>
                <a:lnTo>
                  <a:pt x="1396296" y="2162"/>
                </a:lnTo>
                <a:lnTo>
                  <a:pt x="1383362" y="8300"/>
                </a:lnTo>
                <a:lnTo>
                  <a:pt x="1374208" y="17608"/>
                </a:lnTo>
                <a:lnTo>
                  <a:pt x="1369396" y="28775"/>
                </a:lnTo>
                <a:lnTo>
                  <a:pt x="1406138" y="28048"/>
                </a:lnTo>
                <a:lnTo>
                  <a:pt x="1442082" y="28048"/>
                </a:lnTo>
                <a:lnTo>
                  <a:pt x="1441690" y="25651"/>
                </a:lnTo>
                <a:lnTo>
                  <a:pt x="1434995" y="13266"/>
                </a:lnTo>
                <a:lnTo>
                  <a:pt x="1425026" y="4537"/>
                </a:lnTo>
                <a:lnTo>
                  <a:pt x="141266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0160" y="2573273"/>
            <a:ext cx="103505" cy="2872105"/>
          </a:xfrm>
          <a:custGeom>
            <a:avLst/>
            <a:gdLst/>
            <a:ahLst/>
            <a:cxnLst/>
            <a:rect l="l" t="t" r="r" b="b"/>
            <a:pathLst>
              <a:path w="103505" h="2872104">
                <a:moveTo>
                  <a:pt x="51752" y="25345"/>
                </a:moveTo>
                <a:lnTo>
                  <a:pt x="45465" y="36122"/>
                </a:lnTo>
                <a:lnTo>
                  <a:pt x="45465" y="2871851"/>
                </a:lnTo>
                <a:lnTo>
                  <a:pt x="58165" y="2871851"/>
                </a:lnTo>
                <a:lnTo>
                  <a:pt x="58165" y="36340"/>
                </a:lnTo>
                <a:lnTo>
                  <a:pt x="51752" y="25345"/>
                </a:lnTo>
                <a:close/>
              </a:path>
              <a:path w="103505" h="2872104">
                <a:moveTo>
                  <a:pt x="51815" y="0"/>
                </a:moveTo>
                <a:lnTo>
                  <a:pt x="0" y="88646"/>
                </a:lnTo>
                <a:lnTo>
                  <a:pt x="1015" y="92583"/>
                </a:lnTo>
                <a:lnTo>
                  <a:pt x="7112" y="96138"/>
                </a:lnTo>
                <a:lnTo>
                  <a:pt x="11049" y="95123"/>
                </a:lnTo>
                <a:lnTo>
                  <a:pt x="45465" y="36122"/>
                </a:lnTo>
                <a:lnTo>
                  <a:pt x="45465" y="12573"/>
                </a:lnTo>
                <a:lnTo>
                  <a:pt x="59147" y="12573"/>
                </a:lnTo>
                <a:lnTo>
                  <a:pt x="51815" y="0"/>
                </a:lnTo>
                <a:close/>
              </a:path>
              <a:path w="103505" h="2872104">
                <a:moveTo>
                  <a:pt x="59147" y="12573"/>
                </a:moveTo>
                <a:lnTo>
                  <a:pt x="58165" y="12573"/>
                </a:lnTo>
                <a:lnTo>
                  <a:pt x="58165" y="36340"/>
                </a:lnTo>
                <a:lnTo>
                  <a:pt x="92456" y="95123"/>
                </a:lnTo>
                <a:lnTo>
                  <a:pt x="96393" y="96138"/>
                </a:lnTo>
                <a:lnTo>
                  <a:pt x="102489" y="92583"/>
                </a:lnTo>
                <a:lnTo>
                  <a:pt x="103505" y="88646"/>
                </a:lnTo>
                <a:lnTo>
                  <a:pt x="59147" y="12573"/>
                </a:lnTo>
                <a:close/>
              </a:path>
              <a:path w="103505" h="2872104">
                <a:moveTo>
                  <a:pt x="58165" y="15875"/>
                </a:moveTo>
                <a:lnTo>
                  <a:pt x="57277" y="15875"/>
                </a:lnTo>
                <a:lnTo>
                  <a:pt x="51752" y="25345"/>
                </a:lnTo>
                <a:lnTo>
                  <a:pt x="58165" y="36340"/>
                </a:lnTo>
                <a:lnTo>
                  <a:pt x="58165" y="15875"/>
                </a:lnTo>
                <a:close/>
              </a:path>
              <a:path w="103505" h="2872104">
                <a:moveTo>
                  <a:pt x="58165" y="12573"/>
                </a:moveTo>
                <a:lnTo>
                  <a:pt x="45465" y="12573"/>
                </a:lnTo>
                <a:lnTo>
                  <a:pt x="45465" y="36122"/>
                </a:lnTo>
                <a:lnTo>
                  <a:pt x="51752" y="25345"/>
                </a:lnTo>
                <a:lnTo>
                  <a:pt x="46228" y="15875"/>
                </a:lnTo>
                <a:lnTo>
                  <a:pt x="58165" y="15875"/>
                </a:lnTo>
                <a:lnTo>
                  <a:pt x="58165" y="12573"/>
                </a:lnTo>
                <a:close/>
              </a:path>
              <a:path w="103505" h="2872104">
                <a:moveTo>
                  <a:pt x="57277" y="15875"/>
                </a:moveTo>
                <a:lnTo>
                  <a:pt x="46228" y="15875"/>
                </a:lnTo>
                <a:lnTo>
                  <a:pt x="51752" y="25345"/>
                </a:lnTo>
                <a:lnTo>
                  <a:pt x="57277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62479" y="3751562"/>
            <a:ext cx="1371600" cy="795020"/>
          </a:xfrm>
          <a:custGeom>
            <a:avLst/>
            <a:gdLst/>
            <a:ahLst/>
            <a:cxnLst/>
            <a:rect l="l" t="t" r="r" b="b"/>
            <a:pathLst>
              <a:path w="1371600" h="795020">
                <a:moveTo>
                  <a:pt x="33435" y="719164"/>
                </a:moveTo>
                <a:lnTo>
                  <a:pt x="0" y="752696"/>
                </a:lnTo>
                <a:lnTo>
                  <a:pt x="524" y="764648"/>
                </a:lnTo>
                <a:lnTo>
                  <a:pt x="8781" y="777932"/>
                </a:lnTo>
                <a:lnTo>
                  <a:pt x="18230" y="787258"/>
                </a:lnTo>
                <a:lnTo>
                  <a:pt x="28433" y="792799"/>
                </a:lnTo>
                <a:lnTo>
                  <a:pt x="38951" y="794731"/>
                </a:lnTo>
                <a:lnTo>
                  <a:pt x="49348" y="793226"/>
                </a:lnTo>
                <a:lnTo>
                  <a:pt x="61452" y="785043"/>
                </a:lnTo>
                <a:lnTo>
                  <a:pt x="69829" y="775377"/>
                </a:lnTo>
                <a:lnTo>
                  <a:pt x="74315" y="765319"/>
                </a:lnTo>
                <a:lnTo>
                  <a:pt x="42493" y="765319"/>
                </a:lnTo>
                <a:lnTo>
                  <a:pt x="33222" y="748555"/>
                </a:lnTo>
                <a:lnTo>
                  <a:pt x="64524" y="731179"/>
                </a:lnTo>
                <a:lnTo>
                  <a:pt x="55479" y="724005"/>
                </a:lnTo>
                <a:lnTo>
                  <a:pt x="44666" y="719797"/>
                </a:lnTo>
                <a:lnTo>
                  <a:pt x="33435" y="719164"/>
                </a:lnTo>
                <a:close/>
              </a:path>
              <a:path w="1371600" h="795020">
                <a:moveTo>
                  <a:pt x="64524" y="731179"/>
                </a:moveTo>
                <a:lnTo>
                  <a:pt x="33222" y="748555"/>
                </a:lnTo>
                <a:lnTo>
                  <a:pt x="42493" y="765319"/>
                </a:lnTo>
                <a:lnTo>
                  <a:pt x="74359" y="747627"/>
                </a:lnTo>
                <a:lnTo>
                  <a:pt x="73355" y="743012"/>
                </a:lnTo>
                <a:lnTo>
                  <a:pt x="65250" y="731755"/>
                </a:lnTo>
                <a:lnTo>
                  <a:pt x="64524" y="731179"/>
                </a:lnTo>
                <a:close/>
              </a:path>
              <a:path w="1371600" h="795020">
                <a:moveTo>
                  <a:pt x="74359" y="747627"/>
                </a:moveTo>
                <a:lnTo>
                  <a:pt x="42493" y="765319"/>
                </a:lnTo>
                <a:lnTo>
                  <a:pt x="74315" y="765319"/>
                </a:lnTo>
                <a:lnTo>
                  <a:pt x="74555" y="764781"/>
                </a:lnTo>
                <a:lnTo>
                  <a:pt x="75705" y="753809"/>
                </a:lnTo>
                <a:lnTo>
                  <a:pt x="74359" y="747627"/>
                </a:lnTo>
                <a:close/>
              </a:path>
              <a:path w="1371600" h="795020">
                <a:moveTo>
                  <a:pt x="1296780" y="47156"/>
                </a:moveTo>
                <a:lnTo>
                  <a:pt x="64524" y="731179"/>
                </a:lnTo>
                <a:lnTo>
                  <a:pt x="65250" y="731755"/>
                </a:lnTo>
                <a:lnTo>
                  <a:pt x="73355" y="743012"/>
                </a:lnTo>
                <a:lnTo>
                  <a:pt x="74359" y="747627"/>
                </a:lnTo>
                <a:lnTo>
                  <a:pt x="1306537" y="63526"/>
                </a:lnTo>
                <a:lnTo>
                  <a:pt x="1305896" y="63018"/>
                </a:lnTo>
                <a:lnTo>
                  <a:pt x="1297785" y="51724"/>
                </a:lnTo>
                <a:lnTo>
                  <a:pt x="1296780" y="47156"/>
                </a:lnTo>
                <a:close/>
              </a:path>
              <a:path w="1371600" h="795020">
                <a:moveTo>
                  <a:pt x="1370183" y="29481"/>
                </a:moveTo>
                <a:lnTo>
                  <a:pt x="1328622" y="29481"/>
                </a:lnTo>
                <a:lnTo>
                  <a:pt x="1337893" y="46118"/>
                </a:lnTo>
                <a:lnTo>
                  <a:pt x="1306537" y="63526"/>
                </a:lnTo>
                <a:lnTo>
                  <a:pt x="1315683" y="70768"/>
                </a:lnTo>
                <a:lnTo>
                  <a:pt x="1326517" y="74958"/>
                </a:lnTo>
                <a:lnTo>
                  <a:pt x="1337770" y="75572"/>
                </a:lnTo>
                <a:lnTo>
                  <a:pt x="1348812" y="72593"/>
                </a:lnTo>
                <a:lnTo>
                  <a:pt x="1351736" y="71137"/>
                </a:lnTo>
                <a:lnTo>
                  <a:pt x="1361440" y="63442"/>
                </a:lnTo>
                <a:lnTo>
                  <a:pt x="1367983" y="53460"/>
                </a:lnTo>
                <a:lnTo>
                  <a:pt x="1371116" y="42067"/>
                </a:lnTo>
                <a:lnTo>
                  <a:pt x="1370591" y="30140"/>
                </a:lnTo>
                <a:lnTo>
                  <a:pt x="1370183" y="29481"/>
                </a:lnTo>
                <a:close/>
              </a:path>
              <a:path w="1371600" h="795020">
                <a:moveTo>
                  <a:pt x="1328622" y="29481"/>
                </a:moveTo>
                <a:lnTo>
                  <a:pt x="1296780" y="47156"/>
                </a:lnTo>
                <a:lnTo>
                  <a:pt x="1297785" y="51724"/>
                </a:lnTo>
                <a:lnTo>
                  <a:pt x="1305896" y="63018"/>
                </a:lnTo>
                <a:lnTo>
                  <a:pt x="1306537" y="63526"/>
                </a:lnTo>
                <a:lnTo>
                  <a:pt x="1337893" y="46118"/>
                </a:lnTo>
                <a:lnTo>
                  <a:pt x="1328622" y="29481"/>
                </a:lnTo>
                <a:close/>
              </a:path>
              <a:path w="1371600" h="795020">
                <a:moveTo>
                  <a:pt x="1332113" y="0"/>
                </a:moveTo>
                <a:lnTo>
                  <a:pt x="1296545" y="29977"/>
                </a:lnTo>
                <a:lnTo>
                  <a:pt x="1295412" y="40936"/>
                </a:lnTo>
                <a:lnTo>
                  <a:pt x="1296780" y="47156"/>
                </a:lnTo>
                <a:lnTo>
                  <a:pt x="1328622" y="29481"/>
                </a:lnTo>
                <a:lnTo>
                  <a:pt x="1370183" y="29481"/>
                </a:lnTo>
                <a:lnTo>
                  <a:pt x="1362324" y="16801"/>
                </a:lnTo>
                <a:lnTo>
                  <a:pt x="1352861" y="7459"/>
                </a:lnTo>
                <a:lnTo>
                  <a:pt x="1342645" y="1922"/>
                </a:lnTo>
                <a:lnTo>
                  <a:pt x="133211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57945" y="3752221"/>
            <a:ext cx="1870075" cy="1720850"/>
          </a:xfrm>
          <a:custGeom>
            <a:avLst/>
            <a:gdLst/>
            <a:ahLst/>
            <a:cxnLst/>
            <a:rect l="l" t="t" r="r" b="b"/>
            <a:pathLst>
              <a:path w="1870075" h="1720850">
                <a:moveTo>
                  <a:pt x="1798368" y="1665691"/>
                </a:moveTo>
                <a:lnTo>
                  <a:pt x="1795594" y="1671347"/>
                </a:lnTo>
                <a:lnTo>
                  <a:pt x="1794110" y="1682299"/>
                </a:lnTo>
                <a:lnTo>
                  <a:pt x="1796203" y="1693725"/>
                </a:lnTo>
                <a:lnTo>
                  <a:pt x="1802057" y="1705095"/>
                </a:lnTo>
                <a:lnTo>
                  <a:pt x="1811855" y="1715881"/>
                </a:lnTo>
                <a:lnTo>
                  <a:pt x="1821618" y="1719848"/>
                </a:lnTo>
                <a:lnTo>
                  <a:pt x="1832308" y="1720517"/>
                </a:lnTo>
                <a:lnTo>
                  <a:pt x="1843534" y="1717612"/>
                </a:lnTo>
                <a:lnTo>
                  <a:pt x="1854904" y="1710858"/>
                </a:lnTo>
                <a:lnTo>
                  <a:pt x="1866030" y="1699980"/>
                </a:lnTo>
                <a:lnTo>
                  <a:pt x="1868882" y="1690363"/>
                </a:lnTo>
                <a:lnTo>
                  <a:pt x="1825253" y="1690363"/>
                </a:lnTo>
                <a:lnTo>
                  <a:pt x="1798368" y="1665691"/>
                </a:lnTo>
                <a:close/>
              </a:path>
              <a:path w="1870075" h="1720850">
                <a:moveTo>
                  <a:pt x="1811577" y="1652070"/>
                </a:moveTo>
                <a:lnTo>
                  <a:pt x="1811006" y="1652331"/>
                </a:lnTo>
                <a:lnTo>
                  <a:pt x="1800472" y="1661400"/>
                </a:lnTo>
                <a:lnTo>
                  <a:pt x="1798368" y="1665691"/>
                </a:lnTo>
                <a:lnTo>
                  <a:pt x="1825253" y="1690363"/>
                </a:lnTo>
                <a:lnTo>
                  <a:pt x="1838080" y="1676393"/>
                </a:lnTo>
                <a:lnTo>
                  <a:pt x="1811577" y="1652070"/>
                </a:lnTo>
                <a:close/>
              </a:path>
              <a:path w="1870075" h="1720850">
                <a:moveTo>
                  <a:pt x="1833976" y="1645661"/>
                </a:moveTo>
                <a:lnTo>
                  <a:pt x="1822389" y="1647127"/>
                </a:lnTo>
                <a:lnTo>
                  <a:pt x="1811577" y="1652070"/>
                </a:lnTo>
                <a:lnTo>
                  <a:pt x="1838080" y="1676393"/>
                </a:lnTo>
                <a:lnTo>
                  <a:pt x="1825253" y="1690363"/>
                </a:lnTo>
                <a:lnTo>
                  <a:pt x="1868882" y="1690363"/>
                </a:lnTo>
                <a:lnTo>
                  <a:pt x="1869459" y="1688416"/>
                </a:lnTo>
                <a:lnTo>
                  <a:pt x="1845123" y="1647808"/>
                </a:lnTo>
                <a:lnTo>
                  <a:pt x="1833976" y="1645661"/>
                </a:lnTo>
                <a:close/>
              </a:path>
              <a:path w="1870075" h="1720850">
                <a:moveTo>
                  <a:pt x="71091" y="54766"/>
                </a:moveTo>
                <a:lnTo>
                  <a:pt x="69008" y="59024"/>
                </a:lnTo>
                <a:lnTo>
                  <a:pt x="58481" y="68109"/>
                </a:lnTo>
                <a:lnTo>
                  <a:pt x="57791" y="68427"/>
                </a:lnTo>
                <a:lnTo>
                  <a:pt x="1798368" y="1665691"/>
                </a:lnTo>
                <a:lnTo>
                  <a:pt x="1800472" y="1661400"/>
                </a:lnTo>
                <a:lnTo>
                  <a:pt x="1811006" y="1652331"/>
                </a:lnTo>
                <a:lnTo>
                  <a:pt x="1811577" y="1652070"/>
                </a:lnTo>
                <a:lnTo>
                  <a:pt x="71091" y="54766"/>
                </a:lnTo>
                <a:close/>
              </a:path>
              <a:path w="1870075" h="1720850">
                <a:moveTo>
                  <a:pt x="37074" y="0"/>
                </a:moveTo>
                <a:lnTo>
                  <a:pt x="25847" y="2943"/>
                </a:lnTo>
                <a:lnTo>
                  <a:pt x="14498" y="9722"/>
                </a:lnTo>
                <a:lnTo>
                  <a:pt x="3429" y="20602"/>
                </a:lnTo>
                <a:lnTo>
                  <a:pt x="0" y="32166"/>
                </a:lnTo>
                <a:lnTo>
                  <a:pt x="332" y="44101"/>
                </a:lnTo>
                <a:lnTo>
                  <a:pt x="35536" y="74869"/>
                </a:lnTo>
                <a:lnTo>
                  <a:pt x="47110" y="73352"/>
                </a:lnTo>
                <a:lnTo>
                  <a:pt x="57791" y="68427"/>
                </a:lnTo>
                <a:lnTo>
                  <a:pt x="31378" y="44189"/>
                </a:lnTo>
                <a:lnTo>
                  <a:pt x="44205" y="30092"/>
                </a:lnTo>
                <a:lnTo>
                  <a:pt x="73861" y="30092"/>
                </a:lnTo>
                <a:lnTo>
                  <a:pt x="73238" y="26710"/>
                </a:lnTo>
                <a:lnTo>
                  <a:pt x="67370" y="15340"/>
                </a:lnTo>
                <a:lnTo>
                  <a:pt x="57554" y="4552"/>
                </a:lnTo>
                <a:lnTo>
                  <a:pt x="47777" y="625"/>
                </a:lnTo>
                <a:lnTo>
                  <a:pt x="37074" y="0"/>
                </a:lnTo>
                <a:close/>
              </a:path>
              <a:path w="1870075" h="1720850">
                <a:moveTo>
                  <a:pt x="44205" y="30092"/>
                </a:moveTo>
                <a:lnTo>
                  <a:pt x="31378" y="44189"/>
                </a:lnTo>
                <a:lnTo>
                  <a:pt x="57791" y="68427"/>
                </a:lnTo>
                <a:lnTo>
                  <a:pt x="58481" y="68109"/>
                </a:lnTo>
                <a:lnTo>
                  <a:pt x="69008" y="59024"/>
                </a:lnTo>
                <a:lnTo>
                  <a:pt x="71091" y="54766"/>
                </a:lnTo>
                <a:lnTo>
                  <a:pt x="44205" y="30092"/>
                </a:lnTo>
                <a:close/>
              </a:path>
              <a:path w="1870075" h="1720850">
                <a:moveTo>
                  <a:pt x="73861" y="30092"/>
                </a:moveTo>
                <a:lnTo>
                  <a:pt x="44205" y="30092"/>
                </a:lnTo>
                <a:lnTo>
                  <a:pt x="71091" y="54766"/>
                </a:lnTo>
                <a:lnTo>
                  <a:pt x="73872" y="49080"/>
                </a:lnTo>
                <a:lnTo>
                  <a:pt x="75343" y="38132"/>
                </a:lnTo>
                <a:lnTo>
                  <a:pt x="73861" y="3009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028051" y="5346700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58887" y="540702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757964" y="5373751"/>
            <a:ext cx="2668905" cy="76200"/>
          </a:xfrm>
          <a:custGeom>
            <a:avLst/>
            <a:gdLst/>
            <a:ahLst/>
            <a:cxnLst/>
            <a:rect l="l" t="t" r="r" b="b"/>
            <a:pathLst>
              <a:path w="2668904" h="76200">
                <a:moveTo>
                  <a:pt x="31558" y="505"/>
                </a:moveTo>
                <a:lnTo>
                  <a:pt x="19035" y="5091"/>
                </a:lnTo>
                <a:lnTo>
                  <a:pt x="8993" y="13905"/>
                </a:lnTo>
                <a:lnTo>
                  <a:pt x="2344" y="26280"/>
                </a:lnTo>
                <a:lnTo>
                  <a:pt x="0" y="41547"/>
                </a:lnTo>
                <a:lnTo>
                  <a:pt x="3911" y="55125"/>
                </a:lnTo>
                <a:lnTo>
                  <a:pt x="12236" y="66084"/>
                </a:lnTo>
                <a:lnTo>
                  <a:pt x="23926" y="73406"/>
                </a:lnTo>
                <a:lnTo>
                  <a:pt x="37934" y="76073"/>
                </a:lnTo>
                <a:lnTo>
                  <a:pt x="47819" y="74747"/>
                </a:lnTo>
                <a:lnTo>
                  <a:pt x="59046" y="69257"/>
                </a:lnTo>
                <a:lnTo>
                  <a:pt x="67843" y="59743"/>
                </a:lnTo>
                <a:lnTo>
                  <a:pt x="73008" y="47499"/>
                </a:lnTo>
                <a:lnTo>
                  <a:pt x="37934" y="47498"/>
                </a:lnTo>
                <a:lnTo>
                  <a:pt x="37934" y="28575"/>
                </a:lnTo>
                <a:lnTo>
                  <a:pt x="74609" y="28575"/>
                </a:lnTo>
                <a:lnTo>
                  <a:pt x="69959" y="17881"/>
                </a:lnTo>
                <a:lnTo>
                  <a:pt x="60731" y="8550"/>
                </a:lnTo>
                <a:lnTo>
                  <a:pt x="47799" y="2488"/>
                </a:lnTo>
                <a:lnTo>
                  <a:pt x="31558" y="505"/>
                </a:lnTo>
                <a:close/>
              </a:path>
              <a:path w="2668904" h="76200">
                <a:moveTo>
                  <a:pt x="2666616" y="28575"/>
                </a:moveTo>
                <a:lnTo>
                  <a:pt x="2630385" y="28575"/>
                </a:lnTo>
                <a:lnTo>
                  <a:pt x="2630385" y="47625"/>
                </a:lnTo>
                <a:lnTo>
                  <a:pt x="2593731" y="47625"/>
                </a:lnTo>
                <a:lnTo>
                  <a:pt x="2598346" y="58244"/>
                </a:lnTo>
                <a:lnTo>
                  <a:pt x="2607565" y="67597"/>
                </a:lnTo>
                <a:lnTo>
                  <a:pt x="2620484" y="73685"/>
                </a:lnTo>
                <a:lnTo>
                  <a:pt x="2636702" y="75674"/>
                </a:lnTo>
                <a:lnTo>
                  <a:pt x="2649282" y="71054"/>
                </a:lnTo>
                <a:lnTo>
                  <a:pt x="2659339" y="62214"/>
                </a:lnTo>
                <a:lnTo>
                  <a:pt x="2665982" y="49817"/>
                </a:lnTo>
                <a:lnTo>
                  <a:pt x="2666317" y="47625"/>
                </a:lnTo>
                <a:lnTo>
                  <a:pt x="2630385" y="47625"/>
                </a:lnTo>
                <a:lnTo>
                  <a:pt x="2666317" y="47623"/>
                </a:lnTo>
                <a:lnTo>
                  <a:pt x="2668320" y="34525"/>
                </a:lnTo>
                <a:lnTo>
                  <a:pt x="2666616" y="28575"/>
                </a:lnTo>
                <a:close/>
              </a:path>
              <a:path w="2668904" h="76200">
                <a:moveTo>
                  <a:pt x="2630385" y="0"/>
                </a:moveTo>
                <a:lnTo>
                  <a:pt x="2594865" y="29673"/>
                </a:lnTo>
                <a:lnTo>
                  <a:pt x="2593227" y="46463"/>
                </a:lnTo>
                <a:lnTo>
                  <a:pt x="2593731" y="47623"/>
                </a:lnTo>
                <a:lnTo>
                  <a:pt x="2630385" y="47625"/>
                </a:lnTo>
                <a:lnTo>
                  <a:pt x="2630385" y="28575"/>
                </a:lnTo>
                <a:lnTo>
                  <a:pt x="2666616" y="28575"/>
                </a:lnTo>
                <a:lnTo>
                  <a:pt x="2664431" y="20947"/>
                </a:lnTo>
                <a:lnTo>
                  <a:pt x="2656133" y="9988"/>
                </a:lnTo>
                <a:lnTo>
                  <a:pt x="2644445" y="2666"/>
                </a:lnTo>
                <a:lnTo>
                  <a:pt x="2630385" y="0"/>
                </a:lnTo>
                <a:close/>
              </a:path>
              <a:path w="2668904" h="76200">
                <a:moveTo>
                  <a:pt x="2595320" y="28575"/>
                </a:moveTo>
                <a:lnTo>
                  <a:pt x="74609" y="28575"/>
                </a:lnTo>
                <a:lnTo>
                  <a:pt x="75087" y="29673"/>
                </a:lnTo>
                <a:lnTo>
                  <a:pt x="73446" y="46463"/>
                </a:lnTo>
                <a:lnTo>
                  <a:pt x="73008" y="47499"/>
                </a:lnTo>
                <a:lnTo>
                  <a:pt x="2593731" y="47623"/>
                </a:lnTo>
                <a:lnTo>
                  <a:pt x="2593226" y="46460"/>
                </a:lnTo>
                <a:lnTo>
                  <a:pt x="2594867" y="29650"/>
                </a:lnTo>
                <a:lnTo>
                  <a:pt x="2595320" y="28575"/>
                </a:lnTo>
                <a:close/>
              </a:path>
              <a:path w="2668904" h="76200">
                <a:moveTo>
                  <a:pt x="74609" y="28575"/>
                </a:moveTo>
                <a:lnTo>
                  <a:pt x="37934" y="28575"/>
                </a:lnTo>
                <a:lnTo>
                  <a:pt x="37934" y="47498"/>
                </a:lnTo>
                <a:lnTo>
                  <a:pt x="73009" y="47498"/>
                </a:lnTo>
                <a:lnTo>
                  <a:pt x="73446" y="46460"/>
                </a:lnTo>
                <a:lnTo>
                  <a:pt x="75077" y="29650"/>
                </a:lnTo>
                <a:lnTo>
                  <a:pt x="74609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711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tuto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dere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ormula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2192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legami,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tipo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tico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mpio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oraria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20"/>
              <a:t>P</a:t>
            </a:r>
            <a:r>
              <a:rPr dirty="0" spc="-15"/>
              <a:t>R</a:t>
            </a:r>
            <a:r>
              <a:rPr dirty="0" spc="-15"/>
              <a:t>OPO</a:t>
            </a:r>
            <a:r>
              <a:rPr dirty="0" spc="-5"/>
              <a:t>ST</a:t>
            </a:r>
            <a:r>
              <a:rPr dirty="0"/>
              <a:t>I </a:t>
            </a:r>
            <a:r>
              <a:rPr dirty="0" spc="-5"/>
              <a:t>1/3:</a:t>
            </a:r>
          </a:p>
        </p:txBody>
      </p:sp>
      <p:sp>
        <p:nvSpPr>
          <p:cNvPr id="3" name="object 3"/>
          <p:cNvSpPr/>
          <p:nvPr/>
        </p:nvSpPr>
        <p:spPr>
          <a:xfrm>
            <a:off x="3525773" y="2349500"/>
            <a:ext cx="76200" cy="1584325"/>
          </a:xfrm>
          <a:custGeom>
            <a:avLst/>
            <a:gdLst/>
            <a:ahLst/>
            <a:cxnLst/>
            <a:rect l="l" t="t" r="r" b="b"/>
            <a:pathLst>
              <a:path w="76200" h="1584325">
                <a:moveTo>
                  <a:pt x="42925" y="63500"/>
                </a:moveTo>
                <a:lnTo>
                  <a:pt x="33400" y="63500"/>
                </a:lnTo>
                <a:lnTo>
                  <a:pt x="33400" y="1584325"/>
                </a:lnTo>
                <a:lnTo>
                  <a:pt x="42925" y="1584325"/>
                </a:lnTo>
                <a:lnTo>
                  <a:pt x="42925" y="63500"/>
                </a:lnTo>
                <a:close/>
              </a:path>
              <a:path w="76200" h="1584325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584325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32201" y="3535426"/>
            <a:ext cx="3240405" cy="76200"/>
          </a:xfrm>
          <a:custGeom>
            <a:avLst/>
            <a:gdLst/>
            <a:ahLst/>
            <a:cxnLst/>
            <a:rect l="l" t="t" r="r" b="b"/>
            <a:pathLst>
              <a:path w="3240404" h="76200">
                <a:moveTo>
                  <a:pt x="3163824" y="0"/>
                </a:moveTo>
                <a:lnTo>
                  <a:pt x="3163824" y="76200"/>
                </a:lnTo>
                <a:lnTo>
                  <a:pt x="3230626" y="42799"/>
                </a:lnTo>
                <a:lnTo>
                  <a:pt x="3176524" y="42799"/>
                </a:lnTo>
                <a:lnTo>
                  <a:pt x="3176524" y="33274"/>
                </a:lnTo>
                <a:lnTo>
                  <a:pt x="3230372" y="33274"/>
                </a:lnTo>
                <a:lnTo>
                  <a:pt x="3163824" y="0"/>
                </a:lnTo>
                <a:close/>
              </a:path>
              <a:path w="3240404" h="76200">
                <a:moveTo>
                  <a:pt x="316382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163824" y="42799"/>
                </a:lnTo>
                <a:lnTo>
                  <a:pt x="3163824" y="33274"/>
                </a:lnTo>
                <a:close/>
              </a:path>
              <a:path w="3240404" h="76200">
                <a:moveTo>
                  <a:pt x="3230372" y="33274"/>
                </a:moveTo>
                <a:lnTo>
                  <a:pt x="3176524" y="33274"/>
                </a:lnTo>
                <a:lnTo>
                  <a:pt x="3176524" y="42799"/>
                </a:lnTo>
                <a:lnTo>
                  <a:pt x="3230626" y="42799"/>
                </a:lnTo>
                <a:lnTo>
                  <a:pt x="3240024" y="38100"/>
                </a:lnTo>
                <a:lnTo>
                  <a:pt x="3230372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01802" y="1429251"/>
            <a:ext cx="8029575" cy="2008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</a:pPr>
            <a:r>
              <a:rPr dirty="0" sz="2400" spc="-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)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Nel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54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diagramma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6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della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54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figura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54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se</a:t>
            </a:r>
            <a:r>
              <a:rPr dirty="0" sz="2400" spc="5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uente    </a:t>
            </a:r>
            <a:r>
              <a:rPr dirty="0" sz="2400" spc="9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 </a:t>
            </a:r>
            <a:r>
              <a:rPr dirty="0" sz="2400" spc="-24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riportata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5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velocit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 spc="229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 spc="21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</a:t>
            </a:r>
            <a:r>
              <a:rPr dirty="0" sz="2400" spc="22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corpo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in</a:t>
            </a:r>
            <a:r>
              <a:rPr dirty="0" sz="2400" spc="22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fu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ne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temp</a:t>
            </a:r>
            <a:r>
              <a:rPr dirty="0" sz="2400" spc="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16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Ch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tipologie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mot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h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avut</a:t>
            </a:r>
            <a:r>
              <a:rPr dirty="0" sz="2400" spc="-2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 marL="2433320">
              <a:lnSpc>
                <a:spcPct val="100000"/>
              </a:lnSpc>
              <a:spcBef>
                <a:spcPts val="819"/>
              </a:spcBef>
            </a:pPr>
            <a:r>
              <a:rPr dirty="0" sz="1600" spc="-10">
                <a:latin typeface="Arial"/>
                <a:cs typeface="Arial"/>
              </a:rPr>
              <a:t>v(t)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2000">
              <a:latin typeface="Times New Roman"/>
              <a:cs typeface="Times New Roman"/>
            </a:endParaRPr>
          </a:p>
          <a:p>
            <a:pPr algn="r" marR="2362835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4147687"/>
            <a:ext cx="6519545" cy="1590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4325" indent="-301625">
              <a:lnSpc>
                <a:spcPct val="100000"/>
              </a:lnSpc>
              <a:buFont typeface="Franklin Gothic Book"/>
              <a:buAutoNum type="alphaLcParenR"/>
              <a:tabLst>
                <a:tab pos="314960" algn="l"/>
              </a:tabLst>
            </a:pP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ifo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me,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ifo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acce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dece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315595" indent="-302895">
              <a:lnSpc>
                <a:spcPct val="100000"/>
              </a:lnSpc>
              <a:spcBef>
                <a:spcPts val="465"/>
              </a:spcBef>
              <a:buFont typeface="Franklin Gothic Book"/>
              <a:buAutoNum type="alphaLcParenR"/>
              <a:tabLst>
                <a:tab pos="316230" algn="l"/>
              </a:tabLst>
            </a:pP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ifo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me,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ifo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ocità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gat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posit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endParaRPr sz="1800">
              <a:latin typeface="Franklin Gothic Book"/>
              <a:cs typeface="Franklin Gothic Book"/>
            </a:endParaRPr>
          </a:p>
          <a:p>
            <a:pPr marL="300355" indent="-287655">
              <a:lnSpc>
                <a:spcPct val="100000"/>
              </a:lnSpc>
              <a:spcBef>
                <a:spcPts val="465"/>
              </a:spcBef>
              <a:buFont typeface="Franklin Gothic Book"/>
              <a:buAutoNum type="alphaLcParenR"/>
              <a:tabLst>
                <a:tab pos="300990" algn="l"/>
              </a:tabLst>
            </a:pP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ifo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endParaRPr sz="1800">
              <a:latin typeface="Franklin Gothic Book"/>
              <a:cs typeface="Franklin Gothic Book"/>
            </a:endParaRPr>
          </a:p>
          <a:p>
            <a:pPr marL="317500" indent="-304800">
              <a:lnSpc>
                <a:spcPct val="100000"/>
              </a:lnSpc>
              <a:spcBef>
                <a:spcPts val="480"/>
              </a:spcBef>
              <a:buFont typeface="Franklin Gothic Book"/>
              <a:buAutoNum type="alphaLcParenR"/>
              <a:tabLst>
                <a:tab pos="317500" algn="l"/>
              </a:tabLst>
            </a:pP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ifo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acce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moto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dece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  <a:p>
            <a:pPr marL="312420" indent="-299720">
              <a:lnSpc>
                <a:spcPct val="100000"/>
              </a:lnSpc>
              <a:spcBef>
                <a:spcPts val="465"/>
              </a:spcBef>
              <a:buFont typeface="Franklin Gothic Book"/>
              <a:buAutoNum type="alphaLcParenR"/>
              <a:tabLst>
                <a:tab pos="313055" algn="l"/>
              </a:tabLst>
            </a:pP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pu</a:t>
            </a:r>
            <a:r>
              <a:rPr dirty="0" sz="1800" spc="-10">
                <a:latin typeface="Franklin Gothic Book"/>
                <a:cs typeface="Franklin Gothic Book"/>
              </a:rPr>
              <a:t>ò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26039" y="3320028"/>
            <a:ext cx="868044" cy="89535"/>
          </a:xfrm>
          <a:custGeom>
            <a:avLst/>
            <a:gdLst/>
            <a:ahLst/>
            <a:cxnLst/>
            <a:rect l="l" t="t" r="r" b="b"/>
            <a:pathLst>
              <a:path w="868045" h="89535">
                <a:moveTo>
                  <a:pt x="37199" y="13721"/>
                </a:moveTo>
                <a:lnTo>
                  <a:pt x="23305" y="16605"/>
                </a:lnTo>
                <a:lnTo>
                  <a:pt x="11831" y="24037"/>
                </a:lnTo>
                <a:lnTo>
                  <a:pt x="3742" y="34985"/>
                </a:lnTo>
                <a:lnTo>
                  <a:pt x="0" y="48417"/>
                </a:lnTo>
                <a:lnTo>
                  <a:pt x="2532" y="63808"/>
                </a:lnTo>
                <a:lnTo>
                  <a:pt x="9228" y="76155"/>
                </a:lnTo>
                <a:lnTo>
                  <a:pt x="19222" y="84881"/>
                </a:lnTo>
                <a:lnTo>
                  <a:pt x="31647" y="89411"/>
                </a:lnTo>
                <a:lnTo>
                  <a:pt x="48047" y="87215"/>
                </a:lnTo>
                <a:lnTo>
                  <a:pt x="60973" y="81013"/>
                </a:lnTo>
                <a:lnTo>
                  <a:pt x="70093" y="71630"/>
                </a:lnTo>
                <a:lnTo>
                  <a:pt x="75076" y="59892"/>
                </a:lnTo>
                <a:lnTo>
                  <a:pt x="74699" y="56520"/>
                </a:lnTo>
                <a:lnTo>
                  <a:pt x="37961" y="56520"/>
                </a:lnTo>
                <a:lnTo>
                  <a:pt x="37834" y="47122"/>
                </a:lnTo>
                <a:lnTo>
                  <a:pt x="73575" y="46474"/>
                </a:lnTo>
                <a:lnTo>
                  <a:pt x="73186" y="42996"/>
                </a:lnTo>
                <a:lnTo>
                  <a:pt x="67426" y="29721"/>
                </a:lnTo>
                <a:lnTo>
                  <a:pt x="58552" y="20291"/>
                </a:lnTo>
                <a:lnTo>
                  <a:pt x="47323" y="14930"/>
                </a:lnTo>
                <a:lnTo>
                  <a:pt x="37199" y="13721"/>
                </a:lnTo>
                <a:close/>
              </a:path>
              <a:path w="868045" h="89535">
                <a:moveTo>
                  <a:pt x="866659" y="32771"/>
                </a:moveTo>
                <a:lnTo>
                  <a:pt x="829933" y="32771"/>
                </a:lnTo>
                <a:lnTo>
                  <a:pt x="830187" y="42296"/>
                </a:lnTo>
                <a:lnTo>
                  <a:pt x="794348" y="42939"/>
                </a:lnTo>
                <a:lnTo>
                  <a:pt x="820631" y="74373"/>
                </a:lnTo>
                <a:lnTo>
                  <a:pt x="830695" y="75570"/>
                </a:lnTo>
                <a:lnTo>
                  <a:pt x="844586" y="72710"/>
                </a:lnTo>
                <a:lnTo>
                  <a:pt x="856088" y="65328"/>
                </a:lnTo>
                <a:lnTo>
                  <a:pt x="864223" y="54422"/>
                </a:lnTo>
                <a:lnTo>
                  <a:pt x="868013" y="40989"/>
                </a:lnTo>
                <a:lnTo>
                  <a:pt x="866659" y="32771"/>
                </a:lnTo>
                <a:close/>
              </a:path>
              <a:path w="868045" h="89535">
                <a:moveTo>
                  <a:pt x="73575" y="46474"/>
                </a:moveTo>
                <a:lnTo>
                  <a:pt x="37834" y="47122"/>
                </a:lnTo>
                <a:lnTo>
                  <a:pt x="37961" y="56520"/>
                </a:lnTo>
                <a:lnTo>
                  <a:pt x="74625" y="55861"/>
                </a:lnTo>
                <a:lnTo>
                  <a:pt x="73575" y="46474"/>
                </a:lnTo>
                <a:close/>
              </a:path>
              <a:path w="868045" h="89535">
                <a:moveTo>
                  <a:pt x="74625" y="55861"/>
                </a:moveTo>
                <a:lnTo>
                  <a:pt x="37961" y="56520"/>
                </a:lnTo>
                <a:lnTo>
                  <a:pt x="74699" y="56520"/>
                </a:lnTo>
                <a:lnTo>
                  <a:pt x="74625" y="55861"/>
                </a:lnTo>
                <a:close/>
              </a:path>
              <a:path w="868045" h="89535">
                <a:moveTo>
                  <a:pt x="793284" y="33435"/>
                </a:moveTo>
                <a:lnTo>
                  <a:pt x="73575" y="46474"/>
                </a:lnTo>
                <a:lnTo>
                  <a:pt x="74625" y="55861"/>
                </a:lnTo>
                <a:lnTo>
                  <a:pt x="794348" y="42939"/>
                </a:lnTo>
                <a:lnTo>
                  <a:pt x="793284" y="33435"/>
                </a:lnTo>
                <a:close/>
              </a:path>
              <a:path w="868045" h="89535">
                <a:moveTo>
                  <a:pt x="829933" y="32771"/>
                </a:moveTo>
                <a:lnTo>
                  <a:pt x="793284" y="33435"/>
                </a:lnTo>
                <a:lnTo>
                  <a:pt x="794348" y="42939"/>
                </a:lnTo>
                <a:lnTo>
                  <a:pt x="830187" y="42296"/>
                </a:lnTo>
                <a:lnTo>
                  <a:pt x="829933" y="32771"/>
                </a:lnTo>
                <a:close/>
              </a:path>
              <a:path w="868045" h="89535">
                <a:moveTo>
                  <a:pt x="836327" y="0"/>
                </a:moveTo>
                <a:lnTo>
                  <a:pt x="819951" y="2181"/>
                </a:lnTo>
                <a:lnTo>
                  <a:pt x="807011" y="8348"/>
                </a:lnTo>
                <a:lnTo>
                  <a:pt x="797857" y="17700"/>
                </a:lnTo>
                <a:lnTo>
                  <a:pt x="792837" y="29437"/>
                </a:lnTo>
                <a:lnTo>
                  <a:pt x="793284" y="33435"/>
                </a:lnTo>
                <a:lnTo>
                  <a:pt x="829933" y="32771"/>
                </a:lnTo>
                <a:lnTo>
                  <a:pt x="866659" y="32771"/>
                </a:lnTo>
                <a:lnTo>
                  <a:pt x="865469" y="25549"/>
                </a:lnTo>
                <a:lnTo>
                  <a:pt x="858746" y="13202"/>
                </a:lnTo>
                <a:lnTo>
                  <a:pt x="848734" y="4502"/>
                </a:lnTo>
                <a:lnTo>
                  <a:pt x="836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18375" y="3031432"/>
            <a:ext cx="364490" cy="363855"/>
          </a:xfrm>
          <a:custGeom>
            <a:avLst/>
            <a:gdLst/>
            <a:ahLst/>
            <a:cxnLst/>
            <a:rect l="l" t="t" r="r" b="b"/>
            <a:pathLst>
              <a:path w="364489" h="363854">
                <a:moveTo>
                  <a:pt x="33149" y="288526"/>
                </a:moveTo>
                <a:lnTo>
                  <a:pt x="0" y="321009"/>
                </a:lnTo>
                <a:lnTo>
                  <a:pt x="281" y="333021"/>
                </a:lnTo>
                <a:lnTo>
                  <a:pt x="4349" y="344490"/>
                </a:lnTo>
                <a:lnTo>
                  <a:pt x="15911" y="354835"/>
                </a:lnTo>
                <a:lnTo>
                  <a:pt x="27599" y="361020"/>
                </a:lnTo>
                <a:lnTo>
                  <a:pt x="39008" y="363334"/>
                </a:lnTo>
                <a:lnTo>
                  <a:pt x="49729" y="362070"/>
                </a:lnTo>
                <a:lnTo>
                  <a:pt x="59355" y="357517"/>
                </a:lnTo>
                <a:lnTo>
                  <a:pt x="68565" y="346273"/>
                </a:lnTo>
                <a:lnTo>
                  <a:pt x="73772" y="334595"/>
                </a:lnTo>
                <a:lnTo>
                  <a:pt x="74393" y="329495"/>
                </a:lnTo>
                <a:lnTo>
                  <a:pt x="41153" y="329495"/>
                </a:lnTo>
                <a:lnTo>
                  <a:pt x="34295" y="322764"/>
                </a:lnTo>
                <a:lnTo>
                  <a:pt x="60317" y="296742"/>
                </a:lnTo>
                <a:lnTo>
                  <a:pt x="56552" y="293815"/>
                </a:lnTo>
                <a:lnTo>
                  <a:pt x="44893" y="289277"/>
                </a:lnTo>
                <a:lnTo>
                  <a:pt x="33149" y="288526"/>
                </a:lnTo>
                <a:close/>
              </a:path>
              <a:path w="364489" h="363854">
                <a:moveTo>
                  <a:pt x="60317" y="296742"/>
                </a:moveTo>
                <a:lnTo>
                  <a:pt x="34295" y="322764"/>
                </a:lnTo>
                <a:lnTo>
                  <a:pt x="41153" y="329495"/>
                </a:lnTo>
                <a:lnTo>
                  <a:pt x="67776" y="302872"/>
                </a:lnTo>
                <a:lnTo>
                  <a:pt x="67438" y="302278"/>
                </a:lnTo>
                <a:lnTo>
                  <a:pt x="60317" y="296742"/>
                </a:lnTo>
                <a:close/>
              </a:path>
              <a:path w="364489" h="363854">
                <a:moveTo>
                  <a:pt x="67776" y="302872"/>
                </a:moveTo>
                <a:lnTo>
                  <a:pt x="41153" y="329495"/>
                </a:lnTo>
                <a:lnTo>
                  <a:pt x="74393" y="329495"/>
                </a:lnTo>
                <a:lnTo>
                  <a:pt x="75182" y="323016"/>
                </a:lnTo>
                <a:lnTo>
                  <a:pt x="73002" y="312066"/>
                </a:lnTo>
                <a:lnTo>
                  <a:pt x="67776" y="302872"/>
                </a:lnTo>
                <a:close/>
              </a:path>
              <a:path w="364489" h="363854">
                <a:moveTo>
                  <a:pt x="296598" y="60462"/>
                </a:moveTo>
                <a:lnTo>
                  <a:pt x="60317" y="296742"/>
                </a:lnTo>
                <a:lnTo>
                  <a:pt x="67438" y="302278"/>
                </a:lnTo>
                <a:lnTo>
                  <a:pt x="67776" y="302872"/>
                </a:lnTo>
                <a:lnTo>
                  <a:pt x="304056" y="66592"/>
                </a:lnTo>
                <a:lnTo>
                  <a:pt x="296936" y="61056"/>
                </a:lnTo>
                <a:lnTo>
                  <a:pt x="296598" y="60462"/>
                </a:lnTo>
                <a:close/>
              </a:path>
              <a:path w="364489" h="363854">
                <a:moveTo>
                  <a:pt x="364176" y="33839"/>
                </a:moveTo>
                <a:lnTo>
                  <a:pt x="323220" y="33839"/>
                </a:lnTo>
                <a:lnTo>
                  <a:pt x="330078" y="40570"/>
                </a:lnTo>
                <a:lnTo>
                  <a:pt x="304056" y="66592"/>
                </a:lnTo>
                <a:lnTo>
                  <a:pt x="307822" y="69519"/>
                </a:lnTo>
                <a:lnTo>
                  <a:pt x="319481" y="74057"/>
                </a:lnTo>
                <a:lnTo>
                  <a:pt x="331224" y="74808"/>
                </a:lnTo>
                <a:lnTo>
                  <a:pt x="342361" y="71909"/>
                </a:lnTo>
                <a:lnTo>
                  <a:pt x="352203" y="65497"/>
                </a:lnTo>
                <a:lnTo>
                  <a:pt x="353573" y="64192"/>
                </a:lnTo>
                <a:lnTo>
                  <a:pt x="360868" y="53934"/>
                </a:lnTo>
                <a:lnTo>
                  <a:pt x="364374" y="42325"/>
                </a:lnTo>
                <a:lnTo>
                  <a:pt x="364176" y="33839"/>
                </a:lnTo>
                <a:close/>
              </a:path>
              <a:path w="364489" h="363854">
                <a:moveTo>
                  <a:pt x="323220" y="33839"/>
                </a:moveTo>
                <a:lnTo>
                  <a:pt x="296598" y="60462"/>
                </a:lnTo>
                <a:lnTo>
                  <a:pt x="296936" y="61056"/>
                </a:lnTo>
                <a:lnTo>
                  <a:pt x="304056" y="66592"/>
                </a:lnTo>
                <a:lnTo>
                  <a:pt x="330078" y="40570"/>
                </a:lnTo>
                <a:lnTo>
                  <a:pt x="323220" y="33839"/>
                </a:lnTo>
                <a:close/>
              </a:path>
              <a:path w="364489" h="363854">
                <a:moveTo>
                  <a:pt x="325366" y="0"/>
                </a:moveTo>
                <a:lnTo>
                  <a:pt x="290602" y="28739"/>
                </a:lnTo>
                <a:lnTo>
                  <a:pt x="289192" y="40318"/>
                </a:lnTo>
                <a:lnTo>
                  <a:pt x="291372" y="51268"/>
                </a:lnTo>
                <a:lnTo>
                  <a:pt x="296598" y="60462"/>
                </a:lnTo>
                <a:lnTo>
                  <a:pt x="323220" y="33839"/>
                </a:lnTo>
                <a:lnTo>
                  <a:pt x="364176" y="33839"/>
                </a:lnTo>
                <a:lnTo>
                  <a:pt x="364093" y="30313"/>
                </a:lnTo>
                <a:lnTo>
                  <a:pt x="360025" y="18844"/>
                </a:lnTo>
                <a:lnTo>
                  <a:pt x="348463" y="8499"/>
                </a:lnTo>
                <a:lnTo>
                  <a:pt x="336775" y="2314"/>
                </a:lnTo>
                <a:lnTo>
                  <a:pt x="3253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07132" y="3031554"/>
            <a:ext cx="652145" cy="579120"/>
          </a:xfrm>
          <a:custGeom>
            <a:avLst/>
            <a:gdLst/>
            <a:ahLst/>
            <a:cxnLst/>
            <a:rect l="l" t="t" r="r" b="b"/>
            <a:pathLst>
              <a:path w="652145" h="579120">
                <a:moveTo>
                  <a:pt x="582625" y="520635"/>
                </a:moveTo>
                <a:lnTo>
                  <a:pt x="582494" y="520754"/>
                </a:lnTo>
                <a:lnTo>
                  <a:pt x="577860" y="530782"/>
                </a:lnTo>
                <a:lnTo>
                  <a:pt x="576618" y="541745"/>
                </a:lnTo>
                <a:lnTo>
                  <a:pt x="578959" y="553107"/>
                </a:lnTo>
                <a:lnTo>
                  <a:pt x="585070" y="564333"/>
                </a:lnTo>
                <a:lnTo>
                  <a:pt x="595141" y="574885"/>
                </a:lnTo>
                <a:lnTo>
                  <a:pt x="604986" y="578594"/>
                </a:lnTo>
                <a:lnTo>
                  <a:pt x="615689" y="578995"/>
                </a:lnTo>
                <a:lnTo>
                  <a:pt x="626841" y="575818"/>
                </a:lnTo>
                <a:lnTo>
                  <a:pt x="638030" y="568790"/>
                </a:lnTo>
                <a:lnTo>
                  <a:pt x="648844" y="557641"/>
                </a:lnTo>
                <a:lnTo>
                  <a:pt x="652019" y="546027"/>
                </a:lnTo>
                <a:lnTo>
                  <a:pt x="651994" y="545527"/>
                </a:lnTo>
                <a:lnTo>
                  <a:pt x="611043" y="545527"/>
                </a:lnTo>
                <a:lnTo>
                  <a:pt x="582625" y="520635"/>
                </a:lnTo>
                <a:close/>
              </a:path>
              <a:path w="652145" h="579120">
                <a:moveTo>
                  <a:pt x="589750" y="514180"/>
                </a:moveTo>
                <a:lnTo>
                  <a:pt x="582625" y="520635"/>
                </a:lnTo>
                <a:lnTo>
                  <a:pt x="611043" y="545527"/>
                </a:lnTo>
                <a:lnTo>
                  <a:pt x="617266" y="538288"/>
                </a:lnTo>
                <a:lnTo>
                  <a:pt x="589750" y="514180"/>
                </a:lnTo>
                <a:close/>
              </a:path>
              <a:path w="652145" h="579120">
                <a:moveTo>
                  <a:pt x="615560" y="504167"/>
                </a:moveTo>
                <a:lnTo>
                  <a:pt x="604038" y="505927"/>
                </a:lnTo>
                <a:lnTo>
                  <a:pt x="592800" y="511416"/>
                </a:lnTo>
                <a:lnTo>
                  <a:pt x="589750" y="514180"/>
                </a:lnTo>
                <a:lnTo>
                  <a:pt x="617266" y="538288"/>
                </a:lnTo>
                <a:lnTo>
                  <a:pt x="611043" y="545527"/>
                </a:lnTo>
                <a:lnTo>
                  <a:pt x="651994" y="545527"/>
                </a:lnTo>
                <a:lnTo>
                  <a:pt x="651441" y="534123"/>
                </a:lnTo>
                <a:lnTo>
                  <a:pt x="647163" y="522885"/>
                </a:lnTo>
                <a:lnTo>
                  <a:pt x="639237" y="513269"/>
                </a:lnTo>
                <a:lnTo>
                  <a:pt x="636873" y="511352"/>
                </a:lnTo>
                <a:lnTo>
                  <a:pt x="626720" y="506015"/>
                </a:lnTo>
                <a:lnTo>
                  <a:pt x="615560" y="504167"/>
                </a:lnTo>
                <a:close/>
              </a:path>
              <a:path w="652145" h="579120">
                <a:moveTo>
                  <a:pt x="69468" y="58345"/>
                </a:moveTo>
                <a:lnTo>
                  <a:pt x="62277" y="64842"/>
                </a:lnTo>
                <a:lnTo>
                  <a:pt x="582625" y="520635"/>
                </a:lnTo>
                <a:lnTo>
                  <a:pt x="589750" y="514180"/>
                </a:lnTo>
                <a:lnTo>
                  <a:pt x="69468" y="58345"/>
                </a:lnTo>
                <a:close/>
              </a:path>
              <a:path w="652145" h="579120">
                <a:moveTo>
                  <a:pt x="36315" y="0"/>
                </a:moveTo>
                <a:lnTo>
                  <a:pt x="25177" y="3185"/>
                </a:lnTo>
                <a:lnTo>
                  <a:pt x="13991" y="10211"/>
                </a:lnTo>
                <a:lnTo>
                  <a:pt x="3149" y="21349"/>
                </a:lnTo>
                <a:lnTo>
                  <a:pt x="0" y="32962"/>
                </a:lnTo>
                <a:lnTo>
                  <a:pt x="597" y="44866"/>
                </a:lnTo>
                <a:lnTo>
                  <a:pt x="36576" y="74818"/>
                </a:lnTo>
                <a:lnTo>
                  <a:pt x="48076" y="73031"/>
                </a:lnTo>
                <a:lnTo>
                  <a:pt x="59307" y="67525"/>
                </a:lnTo>
                <a:lnTo>
                  <a:pt x="62277" y="64842"/>
                </a:lnTo>
                <a:lnTo>
                  <a:pt x="34717" y="40702"/>
                </a:lnTo>
                <a:lnTo>
                  <a:pt x="41067" y="33463"/>
                </a:lnTo>
                <a:lnTo>
                  <a:pt x="74656" y="33463"/>
                </a:lnTo>
                <a:lnTo>
                  <a:pt x="73061" y="25846"/>
                </a:lnTo>
                <a:lnTo>
                  <a:pt x="66931" y="14625"/>
                </a:lnTo>
                <a:lnTo>
                  <a:pt x="56871" y="4069"/>
                </a:lnTo>
                <a:lnTo>
                  <a:pt x="47010" y="384"/>
                </a:lnTo>
                <a:lnTo>
                  <a:pt x="36315" y="0"/>
                </a:lnTo>
                <a:close/>
              </a:path>
              <a:path w="652145" h="579120">
                <a:moveTo>
                  <a:pt x="41067" y="33463"/>
                </a:moveTo>
                <a:lnTo>
                  <a:pt x="34717" y="40702"/>
                </a:lnTo>
                <a:lnTo>
                  <a:pt x="62277" y="64842"/>
                </a:lnTo>
                <a:lnTo>
                  <a:pt x="69468" y="58345"/>
                </a:lnTo>
                <a:lnTo>
                  <a:pt x="41067" y="33463"/>
                </a:lnTo>
                <a:close/>
              </a:path>
              <a:path w="652145" h="579120">
                <a:moveTo>
                  <a:pt x="74656" y="33463"/>
                </a:moveTo>
                <a:lnTo>
                  <a:pt x="41067" y="33463"/>
                </a:lnTo>
                <a:lnTo>
                  <a:pt x="69468" y="58345"/>
                </a:lnTo>
                <a:lnTo>
                  <a:pt x="69651" y="58180"/>
                </a:lnTo>
                <a:lnTo>
                  <a:pt x="74243" y="48156"/>
                </a:lnTo>
                <a:lnTo>
                  <a:pt x="75439" y="37201"/>
                </a:lnTo>
                <a:lnTo>
                  <a:pt x="74656" y="334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20"/>
              <a:t>P</a:t>
            </a:r>
            <a:r>
              <a:rPr dirty="0" spc="-15"/>
              <a:t>R</a:t>
            </a:r>
            <a:r>
              <a:rPr dirty="0" spc="-15"/>
              <a:t>OPO</a:t>
            </a:r>
            <a:r>
              <a:rPr dirty="0" spc="-5"/>
              <a:t>ST</a:t>
            </a:r>
            <a:r>
              <a:rPr dirty="0"/>
              <a:t>I </a:t>
            </a:r>
            <a:r>
              <a:rPr dirty="0" spc="-5"/>
              <a:t>2/3: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429251"/>
            <a:ext cx="8031480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4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seguen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gr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fico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25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pprese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il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30">
                <a:latin typeface="Franklin Gothic Medium"/>
                <a:cs typeface="Franklin Gothic Medium"/>
              </a:rPr>
              <a:t>m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o 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rettilineo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</a:t>
            </a:r>
            <a:r>
              <a:rPr dirty="0" sz="2400" spc="-10">
                <a:latin typeface="Franklin Gothic Medium"/>
                <a:cs typeface="Franklin Gothic Medium"/>
              </a:rPr>
              <a:t> corpo.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8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Sa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20">
                <a:latin typeface="Franklin Gothic Medium"/>
                <a:cs typeface="Franklin Gothic Medium"/>
              </a:rPr>
              <a:t>end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1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2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1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il</a:t>
            </a:r>
            <a:r>
              <a:rPr dirty="0" sz="2400" spc="15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corpo</a:t>
            </a:r>
            <a:r>
              <a:rPr dirty="0" sz="2400" spc="1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si</a:t>
            </a:r>
            <a:r>
              <a:rPr dirty="0" sz="2400" spc="1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muov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1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con</a:t>
            </a:r>
            <a:r>
              <a:rPr dirty="0" sz="2400" spc="1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na</a:t>
            </a:r>
            <a:r>
              <a:rPr dirty="0" sz="2400" spc="14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velocit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 spc="17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modul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29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pari</a:t>
            </a:r>
            <a:r>
              <a:rPr dirty="0" sz="2400" spc="27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27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1</a:t>
            </a:r>
            <a:r>
              <a:rPr dirty="0" sz="2400" spc="27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m/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28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Det</a:t>
            </a:r>
            <a:r>
              <a:rPr dirty="0" sz="2400" spc="5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rmi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28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l'equazi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ne</a:t>
            </a:r>
            <a:r>
              <a:rPr dirty="0" sz="2400" spc="27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raria</a:t>
            </a:r>
            <a:r>
              <a:rPr dirty="0" sz="2400" spc="27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0000" y="2267451"/>
            <a:ext cx="8293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Medium"/>
                <a:cs typeface="Franklin Gothic Medium"/>
              </a:rPr>
              <a:t>corpo.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100" y="4030981"/>
            <a:ext cx="2503805" cy="1740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t.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=- 2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2*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1/2*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95673" y="4376673"/>
            <a:ext cx="3240405" cy="76200"/>
          </a:xfrm>
          <a:custGeom>
            <a:avLst/>
            <a:gdLst/>
            <a:ahLst/>
            <a:cxnLst/>
            <a:rect l="l" t="t" r="r" b="b"/>
            <a:pathLst>
              <a:path w="3240404" h="76200">
                <a:moveTo>
                  <a:pt x="3163951" y="0"/>
                </a:moveTo>
                <a:lnTo>
                  <a:pt x="3163951" y="76200"/>
                </a:lnTo>
                <a:lnTo>
                  <a:pt x="3230499" y="42925"/>
                </a:lnTo>
                <a:lnTo>
                  <a:pt x="3176651" y="42925"/>
                </a:lnTo>
                <a:lnTo>
                  <a:pt x="3176651" y="33400"/>
                </a:lnTo>
                <a:lnTo>
                  <a:pt x="3230753" y="33400"/>
                </a:lnTo>
                <a:lnTo>
                  <a:pt x="3163951" y="0"/>
                </a:lnTo>
                <a:close/>
              </a:path>
              <a:path w="3240404" h="76200">
                <a:moveTo>
                  <a:pt x="3163951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3163951" y="42925"/>
                </a:lnTo>
                <a:lnTo>
                  <a:pt x="3163951" y="33400"/>
                </a:lnTo>
                <a:close/>
              </a:path>
              <a:path w="3240404" h="76200">
                <a:moveTo>
                  <a:pt x="3230753" y="33400"/>
                </a:moveTo>
                <a:lnTo>
                  <a:pt x="3176651" y="33400"/>
                </a:lnTo>
                <a:lnTo>
                  <a:pt x="3176651" y="42925"/>
                </a:lnTo>
                <a:lnTo>
                  <a:pt x="3230499" y="42925"/>
                </a:lnTo>
                <a:lnTo>
                  <a:pt x="3240151" y="38100"/>
                </a:lnTo>
                <a:lnTo>
                  <a:pt x="3230753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146550" y="2416903"/>
            <a:ext cx="4318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s(m)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281" y="4093557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58844" y="2420873"/>
            <a:ext cx="76200" cy="2016760"/>
          </a:xfrm>
          <a:custGeom>
            <a:avLst/>
            <a:gdLst/>
            <a:ahLst/>
            <a:cxnLst/>
            <a:rect l="l" t="t" r="r" b="b"/>
            <a:pathLst>
              <a:path w="76200" h="2016760">
                <a:moveTo>
                  <a:pt x="42880" y="76120"/>
                </a:moveTo>
                <a:lnTo>
                  <a:pt x="33356" y="76279"/>
                </a:lnTo>
                <a:lnTo>
                  <a:pt x="65404" y="2016252"/>
                </a:lnTo>
                <a:lnTo>
                  <a:pt x="74929" y="2016125"/>
                </a:lnTo>
                <a:lnTo>
                  <a:pt x="42880" y="76120"/>
                </a:lnTo>
                <a:close/>
              </a:path>
              <a:path w="76200" h="2016760">
                <a:moveTo>
                  <a:pt x="36829" y="0"/>
                </a:moveTo>
                <a:lnTo>
                  <a:pt x="0" y="76835"/>
                </a:lnTo>
                <a:lnTo>
                  <a:pt x="33356" y="76279"/>
                </a:lnTo>
                <a:lnTo>
                  <a:pt x="33146" y="63626"/>
                </a:lnTo>
                <a:lnTo>
                  <a:pt x="42671" y="63500"/>
                </a:lnTo>
                <a:lnTo>
                  <a:pt x="69914" y="63500"/>
                </a:lnTo>
                <a:lnTo>
                  <a:pt x="36829" y="0"/>
                </a:lnTo>
                <a:close/>
              </a:path>
              <a:path w="76200" h="2016760">
                <a:moveTo>
                  <a:pt x="42671" y="63500"/>
                </a:moveTo>
                <a:lnTo>
                  <a:pt x="33146" y="63626"/>
                </a:lnTo>
                <a:lnTo>
                  <a:pt x="33356" y="76279"/>
                </a:lnTo>
                <a:lnTo>
                  <a:pt x="42880" y="76120"/>
                </a:lnTo>
                <a:lnTo>
                  <a:pt x="42671" y="63500"/>
                </a:lnTo>
                <a:close/>
              </a:path>
              <a:path w="76200" h="2016760">
                <a:moveTo>
                  <a:pt x="69914" y="63500"/>
                </a:moveTo>
                <a:lnTo>
                  <a:pt x="42671" y="63500"/>
                </a:lnTo>
                <a:lnTo>
                  <a:pt x="42880" y="76120"/>
                </a:lnTo>
                <a:lnTo>
                  <a:pt x="76200" y="75564"/>
                </a:lnTo>
                <a:lnTo>
                  <a:pt x="69914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800347" y="4352383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87902" y="3734909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95801" y="3818001"/>
            <a:ext cx="1729105" cy="1411605"/>
          </a:xfrm>
          <a:custGeom>
            <a:avLst/>
            <a:gdLst/>
            <a:ahLst/>
            <a:cxnLst/>
            <a:rect l="l" t="t" r="r" b="b"/>
            <a:pathLst>
              <a:path w="1729104" h="1411604">
                <a:moveTo>
                  <a:pt x="0" y="0"/>
                </a:moveTo>
                <a:lnTo>
                  <a:pt x="1728724" y="1411224"/>
                </a:lnTo>
              </a:path>
            </a:pathLst>
          </a:custGeom>
          <a:ln w="19050">
            <a:solidFill>
              <a:srgbClr val="6F2F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072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 </a:t>
            </a:r>
            <a:r>
              <a:rPr dirty="0" sz="2400" spc="-15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6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cor</a:t>
            </a:r>
            <a:r>
              <a:rPr dirty="0" sz="2400" spc="-30">
                <a:latin typeface="Franklin Gothic Medium"/>
                <a:cs typeface="Franklin Gothic Medium"/>
              </a:rPr>
              <a:t>p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si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6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muov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-16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su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6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retta </a:t>
            </a:r>
            <a:r>
              <a:rPr dirty="0" sz="2400" spc="-16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nel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6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ver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negativo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6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con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velocit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 spc="4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costante</a:t>
            </a:r>
            <a:r>
              <a:rPr dirty="0" sz="2400" spc="3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 spc="3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0</a:t>
            </a:r>
            <a:r>
              <a:rPr dirty="0" sz="2400" spc="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m/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;</a:t>
            </a:r>
            <a:r>
              <a:rPr dirty="0" sz="2400" spc="3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all’is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an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5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t</a:t>
            </a:r>
            <a:r>
              <a:rPr dirty="0" sz="2400" spc="10">
                <a:latin typeface="Franklin Gothic Medium"/>
                <a:cs typeface="Franklin Gothic Medium"/>
              </a:rPr>
              <a:t>=</a:t>
            </a:r>
            <a:r>
              <a:rPr dirty="0" sz="2400">
                <a:latin typeface="Franklin Gothic Medium"/>
                <a:cs typeface="Franklin Gothic Medium"/>
              </a:rPr>
              <a:t>0</a:t>
            </a:r>
            <a:r>
              <a:rPr dirty="0" sz="2400" spc="3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si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ova</a:t>
            </a:r>
            <a:r>
              <a:rPr dirty="0" sz="2400" spc="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0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dall’origine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La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leg</a:t>
            </a:r>
            <a:r>
              <a:rPr dirty="0" sz="2400" spc="-5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ia</a:t>
            </a:r>
            <a:r>
              <a:rPr dirty="0" sz="2400" spc="2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latin typeface="Franklin Gothic Medium"/>
                <a:cs typeface="Franklin Gothic Medium"/>
              </a:rPr>
              <a:t> mot</a:t>
            </a:r>
            <a:r>
              <a:rPr dirty="0" sz="2400">
                <a:latin typeface="Franklin Gothic Medium"/>
                <a:cs typeface="Franklin Gothic Medium"/>
              </a:rPr>
              <a:t>o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6017260">
              <a:lnSpc>
                <a:spcPts val="277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10t.</a:t>
            </a:r>
            <a:r>
              <a:rPr dirty="0" sz="2400" spc="-5">
                <a:latin typeface="Franklin Gothic Book"/>
                <a:cs typeface="Franklin Gothic Book"/>
              </a:rPr>
              <a:t> 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-1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10t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5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10t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2894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 b="1">
                <a:latin typeface="Franklin Gothic Book"/>
                <a:cs typeface="Franklin Gothic Book"/>
              </a:rPr>
              <a:t>Dato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il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se</a:t>
            </a:r>
            <a:r>
              <a:rPr dirty="0" sz="2400" spc="-30" b="1">
                <a:latin typeface="Franklin Gothic Book"/>
                <a:cs typeface="Franklin Gothic Book"/>
              </a:rPr>
              <a:t>g</a:t>
            </a:r>
            <a:r>
              <a:rPr dirty="0" sz="2400" spc="-15" b="1">
                <a:latin typeface="Franklin Gothic Book"/>
                <a:cs typeface="Franklin Gothic Book"/>
              </a:rPr>
              <a:t>uente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graf</a:t>
            </a:r>
            <a:r>
              <a:rPr dirty="0" sz="2400" spc="-2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corpo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8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che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6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scivola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7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senza</a:t>
            </a:r>
            <a:r>
              <a:rPr dirty="0" sz="2400" spc="-10" b="1">
                <a:latin typeface="Franklin Gothic Book"/>
                <a:cs typeface="Franklin Gothic Book"/>
              </a:rPr>
              <a:t> at</a:t>
            </a:r>
            <a:r>
              <a:rPr dirty="0" sz="2400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r</a:t>
            </a:r>
            <a:r>
              <a:rPr dirty="0" sz="2400" spc="-25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lu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30" b="1">
                <a:latin typeface="Franklin Gothic Book"/>
                <a:cs typeface="Franklin Gothic Book"/>
              </a:rPr>
              <a:t>g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5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pian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clinato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con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vel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cità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iniz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ale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sz="1200" spc="-20" b="1">
                <a:latin typeface="Franklin Gothic Book"/>
                <a:cs typeface="Franklin Gothic Book"/>
              </a:rPr>
              <a:t>0</a:t>
            </a:r>
            <a:r>
              <a:rPr dirty="0" sz="2400" spc="-5" b="1">
                <a:latin typeface="Franklin Gothic Book"/>
                <a:cs typeface="Franklin Gothic Book"/>
              </a:rPr>
              <a:t>=</a:t>
            </a:r>
            <a:r>
              <a:rPr dirty="0" sz="2400" spc="-15" b="1">
                <a:latin typeface="Franklin Gothic Book"/>
                <a:cs typeface="Franklin Gothic Book"/>
              </a:rPr>
              <a:t>0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m</a:t>
            </a:r>
            <a:r>
              <a:rPr dirty="0" sz="2400" spc="-5" b="1">
                <a:latin typeface="Franklin Gothic Book"/>
                <a:cs typeface="Franklin Gothic Book"/>
              </a:rPr>
              <a:t>/</a:t>
            </a:r>
            <a:r>
              <a:rPr dirty="0" sz="2400" spc="-10" b="1">
                <a:latin typeface="Franklin Gothic Book"/>
                <a:cs typeface="Franklin Gothic Book"/>
              </a:rPr>
              <a:t>s,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olare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it</a:t>
            </a:r>
            <a:r>
              <a:rPr dirty="0" sz="2400" spc="-15" b="1">
                <a:latin typeface="Franklin Gothic Book"/>
                <a:cs typeface="Franklin Gothic Book"/>
              </a:rPr>
              <a:t>à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nale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02001" y="3181350"/>
            <a:ext cx="2663825" cy="1008380"/>
          </a:xfrm>
          <a:custGeom>
            <a:avLst/>
            <a:gdLst/>
            <a:ahLst/>
            <a:cxnLst/>
            <a:rect l="l" t="t" r="r" b="b"/>
            <a:pathLst>
              <a:path w="2663825" h="1008379">
                <a:moveTo>
                  <a:pt x="30353" y="0"/>
                </a:moveTo>
                <a:lnTo>
                  <a:pt x="0" y="1007999"/>
                </a:lnTo>
                <a:lnTo>
                  <a:pt x="2663825" y="1007999"/>
                </a:lnTo>
                <a:lnTo>
                  <a:pt x="3035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02001" y="3181350"/>
            <a:ext cx="2663825" cy="1008380"/>
          </a:xfrm>
          <a:custGeom>
            <a:avLst/>
            <a:gdLst/>
            <a:ahLst/>
            <a:cxnLst/>
            <a:rect l="l" t="t" r="r" b="b"/>
            <a:pathLst>
              <a:path w="2663825" h="1008379">
                <a:moveTo>
                  <a:pt x="0" y="1007999"/>
                </a:moveTo>
                <a:lnTo>
                  <a:pt x="30353" y="0"/>
                </a:lnTo>
                <a:lnTo>
                  <a:pt x="2663825" y="1007999"/>
                </a:lnTo>
                <a:lnTo>
                  <a:pt x="0" y="10079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27376" y="2749550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609"/>
                </a:lnTo>
                <a:lnTo>
                  <a:pt x="11005" y="284146"/>
                </a:lnTo>
                <a:lnTo>
                  <a:pt x="32343" y="329633"/>
                </a:lnTo>
                <a:lnTo>
                  <a:pt x="63230" y="368569"/>
                </a:lnTo>
                <a:lnTo>
                  <a:pt x="102166" y="399456"/>
                </a:lnTo>
                <a:lnTo>
                  <a:pt x="147653" y="420794"/>
                </a:lnTo>
                <a:lnTo>
                  <a:pt x="198190" y="431084"/>
                </a:lnTo>
                <a:lnTo>
                  <a:pt x="215900" y="431800"/>
                </a:lnTo>
                <a:lnTo>
                  <a:pt x="233591" y="431084"/>
                </a:lnTo>
                <a:lnTo>
                  <a:pt x="284097" y="420794"/>
                </a:lnTo>
                <a:lnTo>
                  <a:pt x="329577" y="399456"/>
                </a:lnTo>
                <a:lnTo>
                  <a:pt x="368522" y="368569"/>
                </a:lnTo>
                <a:lnTo>
                  <a:pt x="399426" y="329633"/>
                </a:lnTo>
                <a:lnTo>
                  <a:pt x="420782" y="284146"/>
                </a:lnTo>
                <a:lnTo>
                  <a:pt x="431083" y="233609"/>
                </a:lnTo>
                <a:lnTo>
                  <a:pt x="431800" y="215900"/>
                </a:lnTo>
                <a:lnTo>
                  <a:pt x="431083" y="198190"/>
                </a:lnTo>
                <a:lnTo>
                  <a:pt x="420782" y="147653"/>
                </a:lnTo>
                <a:lnTo>
                  <a:pt x="399426" y="102166"/>
                </a:lnTo>
                <a:lnTo>
                  <a:pt x="368522" y="63230"/>
                </a:lnTo>
                <a:lnTo>
                  <a:pt x="329577" y="32343"/>
                </a:lnTo>
                <a:lnTo>
                  <a:pt x="284097" y="11005"/>
                </a:lnTo>
                <a:lnTo>
                  <a:pt x="233591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27376" y="2749550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591" y="715"/>
                </a:lnTo>
                <a:lnTo>
                  <a:pt x="284097" y="11005"/>
                </a:lnTo>
                <a:lnTo>
                  <a:pt x="329577" y="32343"/>
                </a:lnTo>
                <a:lnTo>
                  <a:pt x="368522" y="63230"/>
                </a:lnTo>
                <a:lnTo>
                  <a:pt x="399426" y="102166"/>
                </a:lnTo>
                <a:lnTo>
                  <a:pt x="420782" y="147653"/>
                </a:lnTo>
                <a:lnTo>
                  <a:pt x="431083" y="198190"/>
                </a:lnTo>
                <a:lnTo>
                  <a:pt x="431800" y="215900"/>
                </a:lnTo>
                <a:lnTo>
                  <a:pt x="431083" y="233609"/>
                </a:lnTo>
                <a:lnTo>
                  <a:pt x="420782" y="284146"/>
                </a:lnTo>
                <a:lnTo>
                  <a:pt x="399426" y="329633"/>
                </a:lnTo>
                <a:lnTo>
                  <a:pt x="368522" y="368569"/>
                </a:lnTo>
                <a:lnTo>
                  <a:pt x="329577" y="399456"/>
                </a:lnTo>
                <a:lnTo>
                  <a:pt x="284097" y="420794"/>
                </a:lnTo>
                <a:lnTo>
                  <a:pt x="233591" y="431084"/>
                </a:lnTo>
                <a:lnTo>
                  <a:pt x="215900" y="431800"/>
                </a:lnTo>
                <a:lnTo>
                  <a:pt x="198190" y="431084"/>
                </a:lnTo>
                <a:lnTo>
                  <a:pt x="147653" y="420794"/>
                </a:lnTo>
                <a:lnTo>
                  <a:pt x="102166" y="399456"/>
                </a:lnTo>
                <a:lnTo>
                  <a:pt x="63230" y="368569"/>
                </a:lnTo>
                <a:lnTo>
                  <a:pt x="32343" y="329633"/>
                </a:lnTo>
                <a:lnTo>
                  <a:pt x="11005" y="284146"/>
                </a:lnTo>
                <a:lnTo>
                  <a:pt x="715" y="233609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22951" y="3757548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81"/>
                </a:lnTo>
                <a:lnTo>
                  <a:pt x="116675" y="24119"/>
                </a:lnTo>
                <a:lnTo>
                  <a:pt x="75388" y="52008"/>
                </a:lnTo>
                <a:lnTo>
                  <a:pt x="41651" y="88440"/>
                </a:lnTo>
                <a:lnTo>
                  <a:pt x="16964" y="131909"/>
                </a:lnTo>
                <a:lnTo>
                  <a:pt x="2825" y="180907"/>
                </a:lnTo>
                <a:lnTo>
                  <a:pt x="0" y="215900"/>
                </a:lnTo>
                <a:lnTo>
                  <a:pt x="715" y="233609"/>
                </a:lnTo>
                <a:lnTo>
                  <a:pt x="11005" y="284146"/>
                </a:lnTo>
                <a:lnTo>
                  <a:pt x="32343" y="329633"/>
                </a:lnTo>
                <a:lnTo>
                  <a:pt x="63230" y="368569"/>
                </a:lnTo>
                <a:lnTo>
                  <a:pt x="102166" y="399456"/>
                </a:lnTo>
                <a:lnTo>
                  <a:pt x="147653" y="420794"/>
                </a:lnTo>
                <a:lnTo>
                  <a:pt x="198190" y="431084"/>
                </a:lnTo>
                <a:lnTo>
                  <a:pt x="215900" y="431800"/>
                </a:lnTo>
                <a:lnTo>
                  <a:pt x="233591" y="431084"/>
                </a:lnTo>
                <a:lnTo>
                  <a:pt x="284097" y="420794"/>
                </a:lnTo>
                <a:lnTo>
                  <a:pt x="329577" y="399456"/>
                </a:lnTo>
                <a:lnTo>
                  <a:pt x="368522" y="368569"/>
                </a:lnTo>
                <a:lnTo>
                  <a:pt x="399426" y="329633"/>
                </a:lnTo>
                <a:lnTo>
                  <a:pt x="420782" y="284146"/>
                </a:lnTo>
                <a:lnTo>
                  <a:pt x="431083" y="233609"/>
                </a:lnTo>
                <a:lnTo>
                  <a:pt x="431800" y="215900"/>
                </a:lnTo>
                <a:lnTo>
                  <a:pt x="431083" y="198208"/>
                </a:lnTo>
                <a:lnTo>
                  <a:pt x="420782" y="147702"/>
                </a:lnTo>
                <a:lnTo>
                  <a:pt x="399426" y="102222"/>
                </a:lnTo>
                <a:lnTo>
                  <a:pt x="368522" y="63277"/>
                </a:lnTo>
                <a:lnTo>
                  <a:pt x="329577" y="32373"/>
                </a:lnTo>
                <a:lnTo>
                  <a:pt x="284097" y="11017"/>
                </a:lnTo>
                <a:lnTo>
                  <a:pt x="233591" y="716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22951" y="3757548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53"/>
                </a:lnTo>
                <a:lnTo>
                  <a:pt x="24095" y="116731"/>
                </a:lnTo>
                <a:lnTo>
                  <a:pt x="51966" y="75440"/>
                </a:lnTo>
                <a:lnTo>
                  <a:pt x="88385" y="41688"/>
                </a:lnTo>
                <a:lnTo>
                  <a:pt x="131855" y="16982"/>
                </a:lnTo>
                <a:lnTo>
                  <a:pt x="180876" y="2828"/>
                </a:lnTo>
                <a:lnTo>
                  <a:pt x="215900" y="0"/>
                </a:lnTo>
                <a:lnTo>
                  <a:pt x="233591" y="716"/>
                </a:lnTo>
                <a:lnTo>
                  <a:pt x="284097" y="11017"/>
                </a:lnTo>
                <a:lnTo>
                  <a:pt x="329577" y="32373"/>
                </a:lnTo>
                <a:lnTo>
                  <a:pt x="368522" y="63277"/>
                </a:lnTo>
                <a:lnTo>
                  <a:pt x="399426" y="102222"/>
                </a:lnTo>
                <a:lnTo>
                  <a:pt x="420782" y="147702"/>
                </a:lnTo>
                <a:lnTo>
                  <a:pt x="431083" y="198208"/>
                </a:lnTo>
                <a:lnTo>
                  <a:pt x="431800" y="215900"/>
                </a:lnTo>
                <a:lnTo>
                  <a:pt x="431083" y="233609"/>
                </a:lnTo>
                <a:lnTo>
                  <a:pt x="420782" y="284146"/>
                </a:lnTo>
                <a:lnTo>
                  <a:pt x="399426" y="329633"/>
                </a:lnTo>
                <a:lnTo>
                  <a:pt x="368522" y="368569"/>
                </a:lnTo>
                <a:lnTo>
                  <a:pt x="329577" y="399456"/>
                </a:lnTo>
                <a:lnTo>
                  <a:pt x="284097" y="420794"/>
                </a:lnTo>
                <a:lnTo>
                  <a:pt x="233591" y="431084"/>
                </a:lnTo>
                <a:lnTo>
                  <a:pt x="215900" y="431800"/>
                </a:lnTo>
                <a:lnTo>
                  <a:pt x="198190" y="431084"/>
                </a:lnTo>
                <a:lnTo>
                  <a:pt x="147653" y="420794"/>
                </a:lnTo>
                <a:lnTo>
                  <a:pt x="102166" y="399456"/>
                </a:lnTo>
                <a:lnTo>
                  <a:pt x="63230" y="368569"/>
                </a:lnTo>
                <a:lnTo>
                  <a:pt x="32343" y="329633"/>
                </a:lnTo>
                <a:lnTo>
                  <a:pt x="11005" y="284146"/>
                </a:lnTo>
                <a:lnTo>
                  <a:pt x="715" y="233609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37109" y="3624579"/>
            <a:ext cx="396240" cy="541020"/>
          </a:xfrm>
          <a:custGeom>
            <a:avLst/>
            <a:gdLst/>
            <a:ahLst/>
            <a:cxnLst/>
            <a:rect l="l" t="t" r="r" b="b"/>
            <a:pathLst>
              <a:path w="396239" h="541020">
                <a:moveTo>
                  <a:pt x="198620" y="0"/>
                </a:moveTo>
                <a:lnTo>
                  <a:pt x="145479" y="36497"/>
                </a:lnTo>
                <a:lnTo>
                  <a:pt x="100098" y="79867"/>
                </a:lnTo>
                <a:lnTo>
                  <a:pt x="62780" y="128998"/>
                </a:lnTo>
                <a:lnTo>
                  <a:pt x="33825" y="182778"/>
                </a:lnTo>
                <a:lnTo>
                  <a:pt x="13533" y="240093"/>
                </a:lnTo>
                <a:lnTo>
                  <a:pt x="2207" y="299831"/>
                </a:lnTo>
                <a:lnTo>
                  <a:pt x="0" y="330261"/>
                </a:lnTo>
                <a:lnTo>
                  <a:pt x="146" y="360880"/>
                </a:lnTo>
                <a:lnTo>
                  <a:pt x="7653" y="422127"/>
                </a:lnTo>
                <a:lnTo>
                  <a:pt x="25027" y="482460"/>
                </a:lnTo>
                <a:lnTo>
                  <a:pt x="52570" y="540766"/>
                </a:lnTo>
                <a:lnTo>
                  <a:pt x="395978" y="343408"/>
                </a:lnTo>
                <a:lnTo>
                  <a:pt x="19862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37109" y="3624579"/>
            <a:ext cx="198755" cy="541020"/>
          </a:xfrm>
          <a:custGeom>
            <a:avLst/>
            <a:gdLst/>
            <a:ahLst/>
            <a:cxnLst/>
            <a:rect l="l" t="t" r="r" b="b"/>
            <a:pathLst>
              <a:path w="198754" h="541020">
                <a:moveTo>
                  <a:pt x="52570" y="540766"/>
                </a:moveTo>
                <a:lnTo>
                  <a:pt x="25027" y="482460"/>
                </a:lnTo>
                <a:lnTo>
                  <a:pt x="7653" y="422127"/>
                </a:lnTo>
                <a:lnTo>
                  <a:pt x="146" y="360880"/>
                </a:lnTo>
                <a:lnTo>
                  <a:pt x="0" y="330261"/>
                </a:lnTo>
                <a:lnTo>
                  <a:pt x="2207" y="299831"/>
                </a:lnTo>
                <a:lnTo>
                  <a:pt x="13533" y="240093"/>
                </a:lnTo>
                <a:lnTo>
                  <a:pt x="33825" y="182778"/>
                </a:lnTo>
                <a:lnTo>
                  <a:pt x="62780" y="128998"/>
                </a:lnTo>
                <a:lnTo>
                  <a:pt x="100098" y="79867"/>
                </a:lnTo>
                <a:lnTo>
                  <a:pt x="145479" y="36497"/>
                </a:lnTo>
                <a:lnTo>
                  <a:pt x="171098" y="17319"/>
                </a:lnTo>
                <a:lnTo>
                  <a:pt x="1986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176776" y="3963604"/>
            <a:ext cx="656590" cy="255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Medium"/>
                <a:cs typeface="Franklin Gothic Medium"/>
              </a:rPr>
              <a:t>α</a:t>
            </a:r>
            <a:r>
              <a:rPr dirty="0" sz="1800" spc="-5">
                <a:latin typeface="Franklin Gothic Medium"/>
                <a:cs typeface="Franklin Gothic Medium"/>
              </a:rPr>
              <a:t>=30</a:t>
            </a:r>
            <a:r>
              <a:rPr dirty="0" sz="1800"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32100" y="4189476"/>
            <a:ext cx="4794250" cy="0"/>
          </a:xfrm>
          <a:custGeom>
            <a:avLst/>
            <a:gdLst/>
            <a:ahLst/>
            <a:cxnLst/>
            <a:rect l="l" t="t" r="r" b="b"/>
            <a:pathLst>
              <a:path w="4794250" h="0">
                <a:moveTo>
                  <a:pt x="0" y="0"/>
                </a:moveTo>
                <a:lnTo>
                  <a:pt x="47942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41625" y="2984754"/>
            <a:ext cx="2738755" cy="1029969"/>
          </a:xfrm>
          <a:custGeom>
            <a:avLst/>
            <a:gdLst/>
            <a:ahLst/>
            <a:cxnLst/>
            <a:rect l="l" t="t" r="r" b="b"/>
            <a:pathLst>
              <a:path w="2738754" h="1029970">
                <a:moveTo>
                  <a:pt x="2711289" y="1007653"/>
                </a:moveTo>
                <a:lnTo>
                  <a:pt x="2641854" y="1019937"/>
                </a:lnTo>
                <a:lnTo>
                  <a:pt x="2639314" y="1020445"/>
                </a:lnTo>
                <a:lnTo>
                  <a:pt x="2637536" y="1022985"/>
                </a:lnTo>
                <a:lnTo>
                  <a:pt x="2638552" y="1028065"/>
                </a:lnTo>
                <a:lnTo>
                  <a:pt x="2640965" y="1029843"/>
                </a:lnTo>
                <a:lnTo>
                  <a:pt x="2643504" y="1029335"/>
                </a:lnTo>
                <a:lnTo>
                  <a:pt x="2731304" y="1013841"/>
                </a:lnTo>
                <a:lnTo>
                  <a:pt x="2728087" y="1013841"/>
                </a:lnTo>
                <a:lnTo>
                  <a:pt x="2711289" y="1007653"/>
                </a:lnTo>
                <a:close/>
              </a:path>
              <a:path w="2738754" h="1029970">
                <a:moveTo>
                  <a:pt x="2720708" y="1005987"/>
                </a:moveTo>
                <a:lnTo>
                  <a:pt x="2711289" y="1007653"/>
                </a:lnTo>
                <a:lnTo>
                  <a:pt x="2728087" y="1013841"/>
                </a:lnTo>
                <a:lnTo>
                  <a:pt x="2728645" y="1012317"/>
                </a:lnTo>
                <a:lnTo>
                  <a:pt x="2725928" y="1012317"/>
                </a:lnTo>
                <a:lnTo>
                  <a:pt x="2720708" y="1005987"/>
                </a:lnTo>
                <a:close/>
              </a:path>
              <a:path w="2738754" h="1029970">
                <a:moveTo>
                  <a:pt x="2672461" y="935863"/>
                </a:moveTo>
                <a:lnTo>
                  <a:pt x="2670429" y="937641"/>
                </a:lnTo>
                <a:lnTo>
                  <a:pt x="2668397" y="939292"/>
                </a:lnTo>
                <a:lnTo>
                  <a:pt x="2668142" y="942213"/>
                </a:lnTo>
                <a:lnTo>
                  <a:pt x="2669794" y="944245"/>
                </a:lnTo>
                <a:lnTo>
                  <a:pt x="2714671" y="998666"/>
                </a:lnTo>
                <a:lnTo>
                  <a:pt x="2731389" y="1004824"/>
                </a:lnTo>
                <a:lnTo>
                  <a:pt x="2728087" y="1013841"/>
                </a:lnTo>
                <a:lnTo>
                  <a:pt x="2731304" y="1013841"/>
                </a:lnTo>
                <a:lnTo>
                  <a:pt x="2738501" y="1012571"/>
                </a:lnTo>
                <a:lnTo>
                  <a:pt x="2677160" y="938276"/>
                </a:lnTo>
                <a:lnTo>
                  <a:pt x="2675509" y="936244"/>
                </a:lnTo>
                <a:lnTo>
                  <a:pt x="2672461" y="935863"/>
                </a:lnTo>
                <a:close/>
              </a:path>
              <a:path w="2738754" h="1029970">
                <a:moveTo>
                  <a:pt x="2728722" y="1004570"/>
                </a:moveTo>
                <a:lnTo>
                  <a:pt x="2720708" y="1005987"/>
                </a:lnTo>
                <a:lnTo>
                  <a:pt x="2725928" y="1012317"/>
                </a:lnTo>
                <a:lnTo>
                  <a:pt x="2728722" y="1004570"/>
                </a:lnTo>
                <a:close/>
              </a:path>
              <a:path w="2738754" h="1029970">
                <a:moveTo>
                  <a:pt x="2730699" y="1004570"/>
                </a:moveTo>
                <a:lnTo>
                  <a:pt x="2728722" y="1004570"/>
                </a:lnTo>
                <a:lnTo>
                  <a:pt x="2725928" y="1012317"/>
                </a:lnTo>
                <a:lnTo>
                  <a:pt x="2728645" y="1012317"/>
                </a:lnTo>
                <a:lnTo>
                  <a:pt x="2731389" y="1004824"/>
                </a:lnTo>
                <a:lnTo>
                  <a:pt x="2730699" y="1004570"/>
                </a:lnTo>
                <a:close/>
              </a:path>
              <a:path w="2738754" h="1029970">
                <a:moveTo>
                  <a:pt x="3175" y="0"/>
                </a:moveTo>
                <a:lnTo>
                  <a:pt x="0" y="9017"/>
                </a:lnTo>
                <a:lnTo>
                  <a:pt x="2711289" y="1007653"/>
                </a:lnTo>
                <a:lnTo>
                  <a:pt x="2720708" y="1005987"/>
                </a:lnTo>
                <a:lnTo>
                  <a:pt x="2714671" y="998666"/>
                </a:lnTo>
                <a:lnTo>
                  <a:pt x="3175" y="0"/>
                </a:lnTo>
                <a:close/>
              </a:path>
              <a:path w="2738754" h="1029970">
                <a:moveTo>
                  <a:pt x="2714671" y="998666"/>
                </a:moveTo>
                <a:lnTo>
                  <a:pt x="2720708" y="1005987"/>
                </a:lnTo>
                <a:lnTo>
                  <a:pt x="2728722" y="1004570"/>
                </a:lnTo>
                <a:lnTo>
                  <a:pt x="2730699" y="1004570"/>
                </a:lnTo>
                <a:lnTo>
                  <a:pt x="2714671" y="998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804025" y="3754501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215900" y="0"/>
                </a:moveTo>
                <a:lnTo>
                  <a:pt x="164011" y="6273"/>
                </a:lnTo>
                <a:lnTo>
                  <a:pt x="116675" y="24095"/>
                </a:lnTo>
                <a:lnTo>
                  <a:pt x="75388" y="51966"/>
                </a:lnTo>
                <a:lnTo>
                  <a:pt x="41651" y="88385"/>
                </a:lnTo>
                <a:lnTo>
                  <a:pt x="16964" y="131855"/>
                </a:lnTo>
                <a:lnTo>
                  <a:pt x="2825" y="180876"/>
                </a:lnTo>
                <a:lnTo>
                  <a:pt x="0" y="215900"/>
                </a:lnTo>
                <a:lnTo>
                  <a:pt x="715" y="233591"/>
                </a:lnTo>
                <a:lnTo>
                  <a:pt x="11005" y="284097"/>
                </a:lnTo>
                <a:lnTo>
                  <a:pt x="32343" y="329577"/>
                </a:lnTo>
                <a:lnTo>
                  <a:pt x="63230" y="368522"/>
                </a:lnTo>
                <a:lnTo>
                  <a:pt x="102166" y="399426"/>
                </a:lnTo>
                <a:lnTo>
                  <a:pt x="147653" y="420782"/>
                </a:lnTo>
                <a:lnTo>
                  <a:pt x="198190" y="431083"/>
                </a:lnTo>
                <a:lnTo>
                  <a:pt x="215900" y="431800"/>
                </a:lnTo>
                <a:lnTo>
                  <a:pt x="233609" y="431083"/>
                </a:lnTo>
                <a:lnTo>
                  <a:pt x="284146" y="420782"/>
                </a:lnTo>
                <a:lnTo>
                  <a:pt x="329633" y="399426"/>
                </a:lnTo>
                <a:lnTo>
                  <a:pt x="368569" y="368522"/>
                </a:lnTo>
                <a:lnTo>
                  <a:pt x="399456" y="329577"/>
                </a:lnTo>
                <a:lnTo>
                  <a:pt x="420794" y="284097"/>
                </a:lnTo>
                <a:lnTo>
                  <a:pt x="431084" y="233591"/>
                </a:lnTo>
                <a:lnTo>
                  <a:pt x="431800" y="215900"/>
                </a:lnTo>
                <a:lnTo>
                  <a:pt x="431084" y="198190"/>
                </a:lnTo>
                <a:lnTo>
                  <a:pt x="420794" y="147653"/>
                </a:lnTo>
                <a:lnTo>
                  <a:pt x="399456" y="102166"/>
                </a:lnTo>
                <a:lnTo>
                  <a:pt x="368569" y="63230"/>
                </a:lnTo>
                <a:lnTo>
                  <a:pt x="329633" y="32343"/>
                </a:lnTo>
                <a:lnTo>
                  <a:pt x="284146" y="11005"/>
                </a:lnTo>
                <a:lnTo>
                  <a:pt x="233609" y="715"/>
                </a:lnTo>
                <a:lnTo>
                  <a:pt x="215900" y="0"/>
                </a:lnTo>
                <a:close/>
              </a:path>
            </a:pathLst>
          </a:custGeom>
          <a:solidFill>
            <a:srgbClr val="309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804025" y="3754501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0" y="215900"/>
                </a:moveTo>
                <a:lnTo>
                  <a:pt x="6273" y="164011"/>
                </a:lnTo>
                <a:lnTo>
                  <a:pt x="24095" y="116675"/>
                </a:lnTo>
                <a:lnTo>
                  <a:pt x="51966" y="75388"/>
                </a:lnTo>
                <a:lnTo>
                  <a:pt x="88385" y="41651"/>
                </a:lnTo>
                <a:lnTo>
                  <a:pt x="131855" y="16964"/>
                </a:lnTo>
                <a:lnTo>
                  <a:pt x="180876" y="2825"/>
                </a:lnTo>
                <a:lnTo>
                  <a:pt x="215900" y="0"/>
                </a:lnTo>
                <a:lnTo>
                  <a:pt x="233609" y="715"/>
                </a:lnTo>
                <a:lnTo>
                  <a:pt x="284146" y="11005"/>
                </a:lnTo>
                <a:lnTo>
                  <a:pt x="329633" y="32343"/>
                </a:lnTo>
                <a:lnTo>
                  <a:pt x="368569" y="63230"/>
                </a:lnTo>
                <a:lnTo>
                  <a:pt x="399456" y="102166"/>
                </a:lnTo>
                <a:lnTo>
                  <a:pt x="420794" y="147653"/>
                </a:lnTo>
                <a:lnTo>
                  <a:pt x="431084" y="198190"/>
                </a:lnTo>
                <a:lnTo>
                  <a:pt x="431800" y="215900"/>
                </a:lnTo>
                <a:lnTo>
                  <a:pt x="431084" y="233591"/>
                </a:lnTo>
                <a:lnTo>
                  <a:pt x="420794" y="284097"/>
                </a:lnTo>
                <a:lnTo>
                  <a:pt x="399456" y="329577"/>
                </a:lnTo>
                <a:lnTo>
                  <a:pt x="368569" y="368522"/>
                </a:lnTo>
                <a:lnTo>
                  <a:pt x="329633" y="399426"/>
                </a:lnTo>
                <a:lnTo>
                  <a:pt x="284146" y="420782"/>
                </a:lnTo>
                <a:lnTo>
                  <a:pt x="233609" y="431083"/>
                </a:lnTo>
                <a:lnTo>
                  <a:pt x="215900" y="431800"/>
                </a:lnTo>
                <a:lnTo>
                  <a:pt x="198190" y="431083"/>
                </a:lnTo>
                <a:lnTo>
                  <a:pt x="147653" y="420782"/>
                </a:lnTo>
                <a:lnTo>
                  <a:pt x="102166" y="399426"/>
                </a:lnTo>
                <a:lnTo>
                  <a:pt x="63230" y="368522"/>
                </a:lnTo>
                <a:lnTo>
                  <a:pt x="32343" y="329577"/>
                </a:lnTo>
                <a:lnTo>
                  <a:pt x="11005" y="284097"/>
                </a:lnTo>
                <a:lnTo>
                  <a:pt x="715" y="233591"/>
                </a:lnTo>
                <a:lnTo>
                  <a:pt x="0" y="215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019925" y="3949953"/>
            <a:ext cx="576580" cy="111125"/>
          </a:xfrm>
          <a:custGeom>
            <a:avLst/>
            <a:gdLst/>
            <a:ahLst/>
            <a:cxnLst/>
            <a:rect l="l" t="t" r="r" b="b"/>
            <a:pathLst>
              <a:path w="576579" h="111125">
                <a:moveTo>
                  <a:pt x="559969" y="45720"/>
                </a:moveTo>
                <a:lnTo>
                  <a:pt x="557402" y="45720"/>
                </a:lnTo>
                <a:lnTo>
                  <a:pt x="557402" y="64770"/>
                </a:lnTo>
                <a:lnTo>
                  <a:pt x="522301" y="64777"/>
                </a:lnTo>
                <a:lnTo>
                  <a:pt x="471804" y="94234"/>
                </a:lnTo>
                <a:lnTo>
                  <a:pt x="470280" y="100076"/>
                </a:lnTo>
                <a:lnTo>
                  <a:pt x="472948" y="104521"/>
                </a:lnTo>
                <a:lnTo>
                  <a:pt x="475615" y="109093"/>
                </a:lnTo>
                <a:lnTo>
                  <a:pt x="481456" y="110617"/>
                </a:lnTo>
                <a:lnTo>
                  <a:pt x="576326" y="55245"/>
                </a:lnTo>
                <a:lnTo>
                  <a:pt x="559969" y="45720"/>
                </a:lnTo>
                <a:close/>
              </a:path>
              <a:path w="576579" h="111125">
                <a:moveTo>
                  <a:pt x="522110" y="45728"/>
                </a:moveTo>
                <a:lnTo>
                  <a:pt x="0" y="45847"/>
                </a:lnTo>
                <a:lnTo>
                  <a:pt x="0" y="64897"/>
                </a:lnTo>
                <a:lnTo>
                  <a:pt x="522314" y="64770"/>
                </a:lnTo>
                <a:lnTo>
                  <a:pt x="538534" y="55308"/>
                </a:lnTo>
                <a:lnTo>
                  <a:pt x="522110" y="45728"/>
                </a:lnTo>
                <a:close/>
              </a:path>
              <a:path w="576579" h="111125">
                <a:moveTo>
                  <a:pt x="538534" y="55308"/>
                </a:moveTo>
                <a:lnTo>
                  <a:pt x="522301" y="64777"/>
                </a:lnTo>
                <a:lnTo>
                  <a:pt x="557402" y="64770"/>
                </a:lnTo>
                <a:lnTo>
                  <a:pt x="557402" y="63500"/>
                </a:lnTo>
                <a:lnTo>
                  <a:pt x="552576" y="63500"/>
                </a:lnTo>
                <a:lnTo>
                  <a:pt x="538534" y="55308"/>
                </a:lnTo>
                <a:close/>
              </a:path>
              <a:path w="576579" h="111125">
                <a:moveTo>
                  <a:pt x="552576" y="47117"/>
                </a:moveTo>
                <a:lnTo>
                  <a:pt x="538534" y="55308"/>
                </a:lnTo>
                <a:lnTo>
                  <a:pt x="552576" y="63500"/>
                </a:lnTo>
                <a:lnTo>
                  <a:pt x="552576" y="47117"/>
                </a:lnTo>
                <a:close/>
              </a:path>
              <a:path w="576579" h="111125">
                <a:moveTo>
                  <a:pt x="557402" y="47117"/>
                </a:moveTo>
                <a:lnTo>
                  <a:pt x="552576" y="47117"/>
                </a:lnTo>
                <a:lnTo>
                  <a:pt x="552576" y="63500"/>
                </a:lnTo>
                <a:lnTo>
                  <a:pt x="557402" y="63500"/>
                </a:lnTo>
                <a:lnTo>
                  <a:pt x="557402" y="47117"/>
                </a:lnTo>
                <a:close/>
              </a:path>
              <a:path w="576579" h="111125">
                <a:moveTo>
                  <a:pt x="557402" y="45720"/>
                </a:moveTo>
                <a:lnTo>
                  <a:pt x="522110" y="45728"/>
                </a:lnTo>
                <a:lnTo>
                  <a:pt x="538534" y="55308"/>
                </a:lnTo>
                <a:lnTo>
                  <a:pt x="552576" y="47117"/>
                </a:lnTo>
                <a:lnTo>
                  <a:pt x="557402" y="47117"/>
                </a:lnTo>
                <a:lnTo>
                  <a:pt x="557402" y="45720"/>
                </a:lnTo>
                <a:close/>
              </a:path>
              <a:path w="576579" h="111125">
                <a:moveTo>
                  <a:pt x="481456" y="0"/>
                </a:moveTo>
                <a:lnTo>
                  <a:pt x="475615" y="1524"/>
                </a:lnTo>
                <a:lnTo>
                  <a:pt x="472948" y="6096"/>
                </a:lnTo>
                <a:lnTo>
                  <a:pt x="470280" y="10541"/>
                </a:lnTo>
                <a:lnTo>
                  <a:pt x="471804" y="16383"/>
                </a:lnTo>
                <a:lnTo>
                  <a:pt x="522110" y="45728"/>
                </a:lnTo>
                <a:lnTo>
                  <a:pt x="559969" y="45720"/>
                </a:lnTo>
                <a:lnTo>
                  <a:pt x="4814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555496" y="3563547"/>
            <a:ext cx="85725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h=0,5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4146550" y="3129977"/>
            <a:ext cx="15303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39255" y="3498294"/>
            <a:ext cx="4940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V</a:t>
            </a:r>
            <a:r>
              <a:rPr dirty="0" sz="1200" spc="10">
                <a:latin typeface="Arial"/>
                <a:cs typeface="Arial"/>
              </a:rPr>
              <a:t>f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5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le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2495550" cy="717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1295"/>
            <a:ext cx="61150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2940" algn="l"/>
                <a:tab pos="1626870" algn="l"/>
                <a:tab pos="2451100" algn="l"/>
                <a:tab pos="4054475" algn="l"/>
                <a:tab pos="4414520" algn="l"/>
                <a:tab pos="5421630" algn="l"/>
                <a:tab pos="587629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cosa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calcoliamo</a:t>
            </a:r>
            <a:r>
              <a:rPr dirty="0" sz="2400">
                <a:latin typeface="Franklin Gothic Book"/>
                <a:cs typeface="Franklin Gothic Book"/>
              </a:rPr>
              <a:t>	il	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di	</a:t>
            </a:r>
            <a:r>
              <a:rPr dirty="0" sz="2400" spc="-10">
                <a:latin typeface="Franklin Gothic Book"/>
                <a:cs typeface="Franklin Gothic Book"/>
              </a:rPr>
              <a:t>L,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12026" y="1781295"/>
            <a:ext cx="8769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ovvero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83397" y="1781295"/>
            <a:ext cx="6477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dello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2061711"/>
            <a:ext cx="6099810" cy="1035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74800" marR="5080" indent="-1562735">
              <a:lnSpc>
                <a:spcPts val="5550"/>
              </a:lnSpc>
              <a:tabLst>
                <a:tab pos="19253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triangolo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angol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h/sen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5*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3471665"/>
            <a:ext cx="597344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300"/>
              </a:lnSpc>
              <a:tabLst>
                <a:tab pos="527685" algn="l"/>
                <a:tab pos="2094230" algn="l"/>
                <a:tab pos="2606675" algn="l"/>
                <a:tab pos="3392804" algn="l"/>
                <a:tab pos="4690110" algn="l"/>
                <a:tab pos="510476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		</a:t>
            </a:r>
            <a:r>
              <a:rPr dirty="0" sz="2400" spc="-10">
                <a:latin typeface="Franklin Gothic Book"/>
                <a:cs typeface="Franklin Gothic Book"/>
              </a:rPr>
              <a:t>orienti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asse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piano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ident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6558" y="3471665"/>
            <a:ext cx="20332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  <a:tab pos="1001394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l‘origine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4447523"/>
            <a:ext cx="5081270" cy="10204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133600">
              <a:lnSpc>
                <a:spcPts val="5360"/>
              </a:lnSpc>
            </a:pPr>
            <a:r>
              <a:rPr dirty="0" sz="2400">
                <a:latin typeface="Franklin Gothic Book"/>
                <a:cs typeface="Franklin Gothic Book"/>
              </a:rPr>
              <a:t>L=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2*g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sen(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)*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ricavare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3112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4699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√(</a:t>
            </a:r>
            <a:r>
              <a:rPr dirty="0" sz="2400" spc="-5">
                <a:latin typeface="Franklin Gothic Book"/>
                <a:cs typeface="Franklin Gothic Book"/>
              </a:rPr>
              <a:t>2*L/g*sen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ts val="2540"/>
              </a:lnSpc>
              <a:tabLst>
                <a:tab pos="386715" algn="l"/>
                <a:tab pos="909319" algn="l"/>
                <a:tab pos="2621280" algn="l"/>
                <a:tab pos="3094990" algn="l"/>
                <a:tab pos="4006850" algn="l"/>
                <a:tab pos="4904740" algn="l"/>
                <a:tab pos="6409055" algn="l"/>
                <a:tab pos="678815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	ovviame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te,	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a	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so	fis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co,	solame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sol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zione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91440">
              <a:lnSpc>
                <a:spcPct val="100000"/>
              </a:lnSpc>
            </a:pP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=0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4177284"/>
            <a:ext cx="193802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3670" y="4176686"/>
            <a:ext cx="583819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v=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 spc="-5">
                <a:latin typeface="Arial"/>
                <a:cs typeface="Arial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)*t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liamo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finale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4456423"/>
            <a:ext cx="23869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31480" cy="407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9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unzioni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linea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quad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he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erare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ma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iale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pless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6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65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sio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obl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pless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può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analizza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sidera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separa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pologi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5">
                <a:latin typeface="Franklin Gothic Book"/>
                <a:cs typeface="Franklin Gothic Book"/>
              </a:rPr>
              <a:t>f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ati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odo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de,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rale,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plic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l’analisi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32200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Espressione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3150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703070" algn="l"/>
                <a:tab pos="230314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gi</a:t>
            </a:r>
            <a:r>
              <a:rPr dirty="0" sz="2400">
                <a:latin typeface="Franklin Gothic Book"/>
                <a:cs typeface="Franklin Gothic Book"/>
              </a:rPr>
              <a:t>à	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uto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1340" y="1429251"/>
            <a:ext cx="13608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osservar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4678" y="1429251"/>
            <a:ext cx="7327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1270" y="1429251"/>
            <a:ext cx="22047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205" algn="l"/>
                <a:tab pos="1248410" algn="l"/>
                <a:tab pos="1701164" algn="l"/>
              </a:tabLst>
            </a:pP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oto</a:t>
            </a:r>
            <a:r>
              <a:rPr dirty="0" sz="2400">
                <a:latin typeface="Franklin Gothic Book"/>
                <a:cs typeface="Franklin Gothic Book"/>
              </a:rPr>
              <a:t>	di	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0000" y="1708143"/>
            <a:ext cx="52101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78915" algn="l"/>
                <a:tab pos="2239010" algn="l"/>
                <a:tab pos="337502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icell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esse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rappre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9934" y="1708143"/>
            <a:ext cx="22282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448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averso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0000" y="1988559"/>
            <a:ext cx="12668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21179" y="1988559"/>
            <a:ext cx="62363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98345" algn="l"/>
                <a:tab pos="2630805" algn="l"/>
                <a:tab pos="3210560" algn="l"/>
                <a:tab pos="3653790" algn="l"/>
                <a:tab pos="531368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</a:t>
            </a:r>
            <a:r>
              <a:rPr dirty="0" sz="2400" spc="-4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	di	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mm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5">
                <a:latin typeface="Franklin Gothic Book"/>
                <a:cs typeface="Franklin Gothic Book"/>
              </a:rPr>
              <a:t>oppure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100" y="2267451"/>
            <a:ext cx="8031480" cy="2859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raverso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forniti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tabella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Assumiamo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’origine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coo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dina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l’origine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5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orienta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Consideri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mo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nte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materiale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dalla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tabella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analiz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ol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30"/>
              <a:t>T</a:t>
            </a:r>
            <a:r>
              <a:rPr dirty="0" spc="-15"/>
              <a:t>abella</a:t>
            </a:r>
            <a:r>
              <a:rPr dirty="0" spc="-10"/>
              <a:t> </a:t>
            </a:r>
            <a:r>
              <a:rPr dirty="0"/>
              <a:t>leg</a:t>
            </a:r>
            <a:r>
              <a:rPr dirty="0" spc="-5"/>
              <a:t>g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15"/>
              <a:t>ora</a:t>
            </a:r>
            <a:r>
              <a:rPr dirty="0" spc="-20"/>
              <a:t>r</a:t>
            </a:r>
            <a:r>
              <a:rPr dirty="0" spc="-10"/>
              <a:t>ia</a:t>
            </a:r>
          </a:p>
        </p:txBody>
      </p:sp>
      <p:sp>
        <p:nvSpPr>
          <p:cNvPr id="4" name="object 4"/>
          <p:cNvSpPr/>
          <p:nvPr/>
        </p:nvSpPr>
        <p:spPr>
          <a:xfrm>
            <a:off x="2133690" y="1484430"/>
            <a:ext cx="278130" cy="1368425"/>
          </a:xfrm>
          <a:custGeom>
            <a:avLst/>
            <a:gdLst/>
            <a:ahLst/>
            <a:cxnLst/>
            <a:rect l="l" t="t" r="r" b="b"/>
            <a:pathLst>
              <a:path w="278130" h="1368425">
                <a:moveTo>
                  <a:pt x="277785" y="1368370"/>
                </a:moveTo>
                <a:lnTo>
                  <a:pt x="237920" y="1367430"/>
                </a:lnTo>
                <a:lnTo>
                  <a:pt x="186671" y="1362907"/>
                </a:lnTo>
                <a:lnTo>
                  <a:pt x="142529" y="1352439"/>
                </a:lnTo>
                <a:lnTo>
                  <a:pt x="134021" y="708097"/>
                </a:lnTo>
                <a:lnTo>
                  <a:pt x="132587" y="704702"/>
                </a:lnTo>
                <a:lnTo>
                  <a:pt x="88279" y="690546"/>
                </a:lnTo>
                <a:lnTo>
                  <a:pt x="39023" y="685509"/>
                </a:lnTo>
                <a:lnTo>
                  <a:pt x="0" y="684147"/>
                </a:lnTo>
                <a:lnTo>
                  <a:pt x="19328" y="683859"/>
                </a:lnTo>
                <a:lnTo>
                  <a:pt x="72730" y="680035"/>
                </a:lnTo>
                <a:lnTo>
                  <a:pt x="113251" y="672624"/>
                </a:lnTo>
                <a:lnTo>
                  <a:pt x="134021" y="23948"/>
                </a:lnTo>
                <a:lnTo>
                  <a:pt x="135454" y="20528"/>
                </a:lnTo>
                <a:lnTo>
                  <a:pt x="179757" y="6363"/>
                </a:lnTo>
                <a:lnTo>
                  <a:pt x="228987" y="1355"/>
                </a:lnTo>
                <a:lnTo>
                  <a:pt x="247995" y="458"/>
                </a:lnTo>
                <a:lnTo>
                  <a:pt x="2679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300851" y="2852801"/>
            <a:ext cx="278130" cy="936625"/>
          </a:xfrm>
          <a:custGeom>
            <a:avLst/>
            <a:gdLst/>
            <a:ahLst/>
            <a:cxnLst/>
            <a:rect l="l" t="t" r="r" b="b"/>
            <a:pathLst>
              <a:path w="278129" h="936625">
                <a:moveTo>
                  <a:pt x="0" y="0"/>
                </a:moveTo>
                <a:lnTo>
                  <a:pt x="39847" y="931"/>
                </a:lnTo>
                <a:lnTo>
                  <a:pt x="91084" y="5421"/>
                </a:lnTo>
                <a:lnTo>
                  <a:pt x="135190" y="15846"/>
                </a:lnTo>
                <a:lnTo>
                  <a:pt x="143637" y="444246"/>
                </a:lnTo>
                <a:lnTo>
                  <a:pt x="145070" y="447640"/>
                </a:lnTo>
                <a:lnTo>
                  <a:pt x="189378" y="461796"/>
                </a:lnTo>
                <a:lnTo>
                  <a:pt x="238634" y="466833"/>
                </a:lnTo>
                <a:lnTo>
                  <a:pt x="277658" y="468195"/>
                </a:lnTo>
                <a:lnTo>
                  <a:pt x="258329" y="468484"/>
                </a:lnTo>
                <a:lnTo>
                  <a:pt x="204927" y="472308"/>
                </a:lnTo>
                <a:lnTo>
                  <a:pt x="164406" y="479718"/>
                </a:lnTo>
                <a:lnTo>
                  <a:pt x="143637" y="912494"/>
                </a:lnTo>
                <a:lnTo>
                  <a:pt x="142201" y="915919"/>
                </a:lnTo>
                <a:lnTo>
                  <a:pt x="97857" y="930156"/>
                </a:lnTo>
                <a:lnTo>
                  <a:pt x="48613" y="935206"/>
                </a:lnTo>
                <a:lnTo>
                  <a:pt x="29607" y="936111"/>
                </a:lnTo>
                <a:lnTo>
                  <a:pt x="9633" y="93657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82722" y="3861039"/>
            <a:ext cx="128905" cy="720725"/>
          </a:xfrm>
          <a:custGeom>
            <a:avLst/>
            <a:gdLst/>
            <a:ahLst/>
            <a:cxnLst/>
            <a:rect l="l" t="t" r="r" b="b"/>
            <a:pathLst>
              <a:path w="128905" h="720725">
                <a:moveTo>
                  <a:pt x="128753" y="720485"/>
                </a:moveTo>
                <a:lnTo>
                  <a:pt x="76256" y="716638"/>
                </a:lnTo>
                <a:lnTo>
                  <a:pt x="57252" y="372124"/>
                </a:lnTo>
                <a:lnTo>
                  <a:pt x="54430" y="368777"/>
                </a:lnTo>
                <a:lnTo>
                  <a:pt x="46495" y="365781"/>
                </a:lnTo>
                <a:lnTo>
                  <a:pt x="34246" y="363276"/>
                </a:lnTo>
                <a:lnTo>
                  <a:pt x="18482" y="361401"/>
                </a:lnTo>
                <a:lnTo>
                  <a:pt x="0" y="360298"/>
                </a:lnTo>
                <a:lnTo>
                  <a:pt x="16992" y="359462"/>
                </a:lnTo>
                <a:lnTo>
                  <a:pt x="33518" y="357421"/>
                </a:lnTo>
                <a:lnTo>
                  <a:pt x="47201" y="354410"/>
                </a:lnTo>
                <a:lnTo>
                  <a:pt x="55666" y="350663"/>
                </a:lnTo>
                <a:lnTo>
                  <a:pt x="57252" y="11825"/>
                </a:lnTo>
                <a:lnTo>
                  <a:pt x="60066" y="8438"/>
                </a:lnTo>
                <a:lnTo>
                  <a:pt x="67980" y="5435"/>
                </a:lnTo>
                <a:lnTo>
                  <a:pt x="80204" y="2943"/>
                </a:lnTo>
                <a:lnTo>
                  <a:pt x="95948" y="1089"/>
                </a:lnTo>
                <a:lnTo>
                  <a:pt x="11442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72225" y="4437126"/>
            <a:ext cx="278130" cy="1008380"/>
          </a:xfrm>
          <a:custGeom>
            <a:avLst/>
            <a:gdLst/>
            <a:ahLst/>
            <a:cxnLst/>
            <a:rect l="l" t="t" r="r" b="b"/>
            <a:pathLst>
              <a:path w="278129" h="1008379">
                <a:moveTo>
                  <a:pt x="0" y="0"/>
                </a:moveTo>
                <a:lnTo>
                  <a:pt x="39898" y="930"/>
                </a:lnTo>
                <a:lnTo>
                  <a:pt x="91147" y="5412"/>
                </a:lnTo>
                <a:lnTo>
                  <a:pt x="135212" y="15789"/>
                </a:lnTo>
                <a:lnTo>
                  <a:pt x="143636" y="479932"/>
                </a:lnTo>
                <a:lnTo>
                  <a:pt x="145070" y="483352"/>
                </a:lnTo>
                <a:lnTo>
                  <a:pt x="189373" y="497517"/>
                </a:lnTo>
                <a:lnTo>
                  <a:pt x="238603" y="502525"/>
                </a:lnTo>
                <a:lnTo>
                  <a:pt x="277591" y="503881"/>
                </a:lnTo>
                <a:lnTo>
                  <a:pt x="258300" y="504170"/>
                </a:lnTo>
                <a:lnTo>
                  <a:pt x="204936" y="507998"/>
                </a:lnTo>
                <a:lnTo>
                  <a:pt x="164398" y="515415"/>
                </a:lnTo>
                <a:lnTo>
                  <a:pt x="143636" y="983996"/>
                </a:lnTo>
                <a:lnTo>
                  <a:pt x="142203" y="987390"/>
                </a:lnTo>
                <a:lnTo>
                  <a:pt x="97895" y="1001546"/>
                </a:lnTo>
                <a:lnTo>
                  <a:pt x="48639" y="1006583"/>
                </a:lnTo>
                <a:lnTo>
                  <a:pt x="29616" y="1007486"/>
                </a:lnTo>
                <a:lnTo>
                  <a:pt x="9615" y="10079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68120" y="1575401"/>
            <a:ext cx="7579995" cy="1991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6690359" indent="190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Moto uniforme diretto ve</a:t>
            </a:r>
            <a:r>
              <a:rPr dirty="0" sz="1600" spc="-15">
                <a:latin typeface="Arial"/>
                <a:cs typeface="Arial"/>
              </a:rPr>
              <a:t>r</a:t>
            </a:r>
            <a:r>
              <a:rPr dirty="0" sz="1600" spc="-10">
                <a:latin typeface="Arial"/>
                <a:cs typeface="Arial"/>
              </a:rPr>
              <a:t>so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le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 cres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enti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0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Moto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uniformemente</a:t>
            </a:r>
            <a:endParaRPr sz="1600">
              <a:latin typeface="Arial"/>
              <a:cs typeface="Arial"/>
            </a:endParaRPr>
          </a:p>
          <a:p>
            <a:pPr algn="r" marR="46672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ac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elerato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1436369" y="4007959"/>
            <a:ext cx="57785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Corpo fermo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3145" y="4315807"/>
            <a:ext cx="1143635" cy="1203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Moto uniforme diretto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verso</a:t>
            </a:r>
            <a:r>
              <a:rPr dirty="0" sz="1600" spc="-10">
                <a:latin typeface="Arial"/>
                <a:cs typeface="Arial"/>
              </a:rPr>
              <a:t> le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 de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res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enti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694051" y="1042257"/>
          <a:ext cx="3403600" cy="4485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9072"/>
                <a:gridCol w="1665477"/>
              </a:tblGrid>
              <a:tr h="59689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484505">
                        <a:lnSpc>
                          <a:spcPct val="100000"/>
                        </a:lnSpc>
                      </a:pPr>
                      <a:r>
                        <a:rPr dirty="0" sz="1800" spc="-20" b="1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 spc="10" b="1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 spc="1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800" b="1">
                          <a:latin typeface="Franklin Gothic Medium"/>
                          <a:cs typeface="Franklin Gothic Medium"/>
                        </a:rPr>
                        <a:t>po</a:t>
                      </a:r>
                      <a:r>
                        <a:rPr dirty="0" sz="1800" spc="-3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800" spc="10" b="1">
                          <a:latin typeface="Franklin Gothic Medium"/>
                          <a:cs typeface="Franklin Gothic Medium"/>
                        </a:rPr>
                        <a:t>(</a:t>
                      </a:r>
                      <a:r>
                        <a:rPr dirty="0" sz="1800" spc="5" b="1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800" b="1">
                          <a:latin typeface="Franklin Gothic Medium"/>
                          <a:cs typeface="Franklin Gothic Medium"/>
                        </a:rPr>
                        <a:t>)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800" b="1">
                          <a:latin typeface="Franklin Gothic Medium"/>
                          <a:cs typeface="Franklin Gothic Medium"/>
                        </a:rPr>
                        <a:t>ist</a:t>
                      </a:r>
                      <a:r>
                        <a:rPr dirty="0" sz="1800" spc="5" b="1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800" b="1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800" spc="-15" b="1">
                          <a:latin typeface="Franklin Gothic Medium"/>
                          <a:cs typeface="Franklin Gothic Medium"/>
                        </a:rPr>
                        <a:t>z</a:t>
                      </a:r>
                      <a:r>
                        <a:rPr dirty="0" sz="1800" b="1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800" spc="-3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800" spc="10" b="1">
                          <a:latin typeface="Franklin Gothic Medium"/>
                          <a:cs typeface="Franklin Gothic Medium"/>
                        </a:rPr>
                        <a:t>(</a:t>
                      </a:r>
                      <a:r>
                        <a:rPr dirty="0" sz="1800" spc="1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800" b="1">
                          <a:latin typeface="Franklin Gothic Medium"/>
                          <a:cs typeface="Franklin Gothic Medium"/>
                        </a:rPr>
                        <a:t>)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600" spc="-5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600" spc="-5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spc="-5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 spc="-5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 spc="-1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4</a:t>
                      </a:r>
                      <a:r>
                        <a:rPr dirty="0" sz="1600" spc="-1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3</a:t>
                      </a:r>
                      <a:r>
                        <a:rPr dirty="0" sz="1600" spc="-5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6</a:t>
                      </a:r>
                      <a:r>
                        <a:rPr dirty="0" sz="1600" spc="-5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6FC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407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4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1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5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-4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4</a:t>
                      </a:r>
                      <a:r>
                        <a:rPr dirty="0" sz="1600" spc="-2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6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-5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7</a:t>
                      </a:r>
                      <a:r>
                        <a:rPr dirty="0" sz="1600" spc="-5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-5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spc="-5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8</a:t>
                      </a:r>
                      <a:r>
                        <a:rPr dirty="0" sz="1600" spc="-5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-5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spc="-5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>
                          <a:solidFill>
                            <a:srgbClr val="00AF50"/>
                          </a:solidFill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9</a:t>
                      </a:r>
                      <a:r>
                        <a:rPr dirty="0" sz="16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spc="-5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6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 spc="-5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6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600" spc="-25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6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s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6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>
                          <a:latin typeface="Franklin Gothic Book"/>
                          <a:cs typeface="Franklin Gothic Book"/>
                        </a:rPr>
                        <a:t>m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Considerazioni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70104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988" y="1429251"/>
            <a:ext cx="206946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9134" y="1429251"/>
            <a:ext cx="13633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40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6540" y="1429251"/>
            <a:ext cx="13957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0292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tabella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65950" y="1429251"/>
            <a:ext cx="15646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te,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4702" y="1708143"/>
            <a:ext cx="14116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7087" y="5609323"/>
            <a:ext cx="7129780" cy="103505"/>
          </a:xfrm>
          <a:custGeom>
            <a:avLst/>
            <a:gdLst/>
            <a:ahLst/>
            <a:cxnLst/>
            <a:rect l="l" t="t" r="r" b="b"/>
            <a:pathLst>
              <a:path w="7129780" h="103504">
                <a:moveTo>
                  <a:pt x="7104306" y="51701"/>
                </a:moveTo>
                <a:lnTo>
                  <a:pt x="7034466" y="92430"/>
                </a:lnTo>
                <a:lnTo>
                  <a:pt x="7033450" y="96316"/>
                </a:lnTo>
                <a:lnTo>
                  <a:pt x="7037006" y="102374"/>
                </a:lnTo>
                <a:lnTo>
                  <a:pt x="7040816" y="103403"/>
                </a:lnTo>
                <a:lnTo>
                  <a:pt x="7118575" y="58051"/>
                </a:lnTo>
                <a:lnTo>
                  <a:pt x="7117397" y="58051"/>
                </a:lnTo>
                <a:lnTo>
                  <a:pt x="7117397" y="57188"/>
                </a:lnTo>
                <a:lnTo>
                  <a:pt x="7113714" y="57188"/>
                </a:lnTo>
                <a:lnTo>
                  <a:pt x="7104306" y="51701"/>
                </a:lnTo>
                <a:close/>
              </a:path>
              <a:path w="7129780" h="103504">
                <a:moveTo>
                  <a:pt x="7093417" y="45351"/>
                </a:moveTo>
                <a:lnTo>
                  <a:pt x="0" y="45351"/>
                </a:lnTo>
                <a:lnTo>
                  <a:pt x="0" y="58051"/>
                </a:lnTo>
                <a:lnTo>
                  <a:pt x="7093417" y="58051"/>
                </a:lnTo>
                <a:lnTo>
                  <a:pt x="7104306" y="51701"/>
                </a:lnTo>
                <a:lnTo>
                  <a:pt x="7093417" y="45351"/>
                </a:lnTo>
                <a:close/>
              </a:path>
              <a:path w="7129780" h="103504">
                <a:moveTo>
                  <a:pt x="7118577" y="45351"/>
                </a:moveTo>
                <a:lnTo>
                  <a:pt x="7117397" y="45351"/>
                </a:lnTo>
                <a:lnTo>
                  <a:pt x="7117397" y="58051"/>
                </a:lnTo>
                <a:lnTo>
                  <a:pt x="7118575" y="58051"/>
                </a:lnTo>
                <a:lnTo>
                  <a:pt x="7129462" y="51701"/>
                </a:lnTo>
                <a:lnTo>
                  <a:pt x="7118577" y="45351"/>
                </a:lnTo>
                <a:close/>
              </a:path>
              <a:path w="7129780" h="103504">
                <a:moveTo>
                  <a:pt x="7113714" y="46215"/>
                </a:moveTo>
                <a:lnTo>
                  <a:pt x="7104306" y="51701"/>
                </a:lnTo>
                <a:lnTo>
                  <a:pt x="7113714" y="57188"/>
                </a:lnTo>
                <a:lnTo>
                  <a:pt x="7113714" y="46215"/>
                </a:lnTo>
                <a:close/>
              </a:path>
              <a:path w="7129780" h="103504">
                <a:moveTo>
                  <a:pt x="7117397" y="46215"/>
                </a:moveTo>
                <a:lnTo>
                  <a:pt x="7113714" y="46215"/>
                </a:lnTo>
                <a:lnTo>
                  <a:pt x="7113714" y="57188"/>
                </a:lnTo>
                <a:lnTo>
                  <a:pt x="7117397" y="57188"/>
                </a:lnTo>
                <a:lnTo>
                  <a:pt x="7117397" y="46215"/>
                </a:lnTo>
                <a:close/>
              </a:path>
              <a:path w="7129780" h="103504">
                <a:moveTo>
                  <a:pt x="7040816" y="0"/>
                </a:moveTo>
                <a:lnTo>
                  <a:pt x="7037006" y="1028"/>
                </a:lnTo>
                <a:lnTo>
                  <a:pt x="7033450" y="7086"/>
                </a:lnTo>
                <a:lnTo>
                  <a:pt x="7034466" y="10972"/>
                </a:lnTo>
                <a:lnTo>
                  <a:pt x="7104306" y="51701"/>
                </a:lnTo>
                <a:lnTo>
                  <a:pt x="7113714" y="46215"/>
                </a:lnTo>
                <a:lnTo>
                  <a:pt x="7117397" y="46215"/>
                </a:lnTo>
                <a:lnTo>
                  <a:pt x="7117397" y="45351"/>
                </a:lnTo>
                <a:lnTo>
                  <a:pt x="7118577" y="45351"/>
                </a:lnTo>
                <a:lnTo>
                  <a:pt x="7040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0335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958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7004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5105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292725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5385" y="2276475"/>
            <a:ext cx="103505" cy="3384550"/>
          </a:xfrm>
          <a:custGeom>
            <a:avLst/>
            <a:gdLst/>
            <a:ahLst/>
            <a:cxnLst/>
            <a:rect l="l" t="t" r="r" b="b"/>
            <a:pathLst>
              <a:path w="103505" h="3384550">
                <a:moveTo>
                  <a:pt x="51701" y="25155"/>
                </a:moveTo>
                <a:lnTo>
                  <a:pt x="45351" y="36044"/>
                </a:lnTo>
                <a:lnTo>
                  <a:pt x="45351" y="3384550"/>
                </a:lnTo>
                <a:lnTo>
                  <a:pt x="58051" y="3384550"/>
                </a:lnTo>
                <a:lnTo>
                  <a:pt x="58051" y="36044"/>
                </a:lnTo>
                <a:lnTo>
                  <a:pt x="51701" y="25155"/>
                </a:lnTo>
                <a:close/>
              </a:path>
              <a:path w="103505" h="3384550">
                <a:moveTo>
                  <a:pt x="51701" y="0"/>
                </a:moveTo>
                <a:lnTo>
                  <a:pt x="0" y="88646"/>
                </a:lnTo>
                <a:lnTo>
                  <a:pt x="1028" y="92455"/>
                </a:lnTo>
                <a:lnTo>
                  <a:pt x="7086" y="96012"/>
                </a:lnTo>
                <a:lnTo>
                  <a:pt x="10972" y="94996"/>
                </a:lnTo>
                <a:lnTo>
                  <a:pt x="45351" y="36044"/>
                </a:lnTo>
                <a:lnTo>
                  <a:pt x="45351" y="12700"/>
                </a:lnTo>
                <a:lnTo>
                  <a:pt x="59108" y="12700"/>
                </a:lnTo>
                <a:lnTo>
                  <a:pt x="51701" y="0"/>
                </a:lnTo>
                <a:close/>
              </a:path>
              <a:path w="103505" h="3384550">
                <a:moveTo>
                  <a:pt x="59108" y="12700"/>
                </a:moveTo>
                <a:lnTo>
                  <a:pt x="58051" y="12700"/>
                </a:lnTo>
                <a:lnTo>
                  <a:pt x="58051" y="36044"/>
                </a:lnTo>
                <a:lnTo>
                  <a:pt x="92430" y="94996"/>
                </a:lnTo>
                <a:lnTo>
                  <a:pt x="96316" y="96012"/>
                </a:lnTo>
                <a:lnTo>
                  <a:pt x="102374" y="92455"/>
                </a:lnTo>
                <a:lnTo>
                  <a:pt x="103403" y="88646"/>
                </a:lnTo>
                <a:lnTo>
                  <a:pt x="59108" y="12700"/>
                </a:lnTo>
                <a:close/>
              </a:path>
              <a:path w="103505" h="3384550">
                <a:moveTo>
                  <a:pt x="58051" y="12700"/>
                </a:moveTo>
                <a:lnTo>
                  <a:pt x="45351" y="12700"/>
                </a:lnTo>
                <a:lnTo>
                  <a:pt x="45351" y="36044"/>
                </a:lnTo>
                <a:lnTo>
                  <a:pt x="51701" y="25155"/>
                </a:lnTo>
                <a:lnTo>
                  <a:pt x="46215" y="15748"/>
                </a:lnTo>
                <a:lnTo>
                  <a:pt x="58051" y="15748"/>
                </a:lnTo>
                <a:lnTo>
                  <a:pt x="58051" y="12700"/>
                </a:lnTo>
                <a:close/>
              </a:path>
              <a:path w="103505" h="3384550">
                <a:moveTo>
                  <a:pt x="58051" y="15748"/>
                </a:moveTo>
                <a:lnTo>
                  <a:pt x="57188" y="15748"/>
                </a:lnTo>
                <a:lnTo>
                  <a:pt x="51701" y="25155"/>
                </a:lnTo>
                <a:lnTo>
                  <a:pt x="58051" y="36044"/>
                </a:lnTo>
                <a:lnTo>
                  <a:pt x="58051" y="15748"/>
                </a:lnTo>
                <a:close/>
              </a:path>
              <a:path w="103505" h="3384550">
                <a:moveTo>
                  <a:pt x="57188" y="15748"/>
                </a:moveTo>
                <a:lnTo>
                  <a:pt x="46215" y="15748"/>
                </a:lnTo>
                <a:lnTo>
                  <a:pt x="51701" y="25155"/>
                </a:lnTo>
                <a:lnTo>
                  <a:pt x="57188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481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3501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6740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43726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019925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524750" y="5589587"/>
            <a:ext cx="0" cy="142875"/>
          </a:xfrm>
          <a:custGeom>
            <a:avLst/>
            <a:gdLst/>
            <a:ahLst/>
            <a:cxnLst/>
            <a:rect l="l" t="t" r="r" b="b"/>
            <a:pathLst>
              <a:path w="0" h="142875">
                <a:moveTo>
                  <a:pt x="0" y="0"/>
                </a:moveTo>
                <a:lnTo>
                  <a:pt x="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40942" y="5739011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1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80742" y="5728038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2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39745" y="5728038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3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87700" y="5740535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4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6923" y="5740535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5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65701" y="5718285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6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24703" y="5728038"/>
            <a:ext cx="2590165" cy="240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195070" algn="l"/>
                <a:tab pos="1703070" algn="l"/>
              </a:tabLst>
            </a:pPr>
            <a:r>
              <a:rPr dirty="0" sz="1600" spc="-10" b="1">
                <a:latin typeface="Franklin Gothic Medium"/>
                <a:cs typeface="Franklin Gothic Medium"/>
              </a:rPr>
              <a:t>7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	</a:t>
            </a:r>
            <a:r>
              <a:rPr dirty="0" sz="1600" spc="-10" b="1">
                <a:latin typeface="Franklin Gothic Medium"/>
                <a:cs typeface="Franklin Gothic Medium"/>
              </a:rPr>
              <a:t>8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	</a:t>
            </a:r>
            <a:r>
              <a:rPr dirty="0" baseline="1736" sz="2400" spc="-15" b="1">
                <a:latin typeface="Franklin Gothic Medium"/>
                <a:cs typeface="Franklin Gothic Medium"/>
              </a:rPr>
              <a:t>9</a:t>
            </a:r>
            <a:r>
              <a:rPr dirty="0" baseline="1736" sz="2400" spc="-7" b="1">
                <a:latin typeface="Franklin Gothic Medium"/>
                <a:cs typeface="Franklin Gothic Medium"/>
              </a:rPr>
              <a:t> </a:t>
            </a:r>
            <a:r>
              <a:rPr dirty="0" baseline="1736" sz="2400" spc="-15" b="1">
                <a:latin typeface="Franklin Gothic Medium"/>
                <a:cs typeface="Franklin Gothic Medium"/>
              </a:rPr>
              <a:t>s</a:t>
            </a:r>
            <a:r>
              <a:rPr dirty="0" baseline="1736" sz="2400" b="1">
                <a:latin typeface="Franklin Gothic Medium"/>
                <a:cs typeface="Franklin Gothic Medium"/>
              </a:rPr>
              <a:t>	</a:t>
            </a:r>
            <a:r>
              <a:rPr dirty="0" sz="1600" spc="-15" b="1">
                <a:latin typeface="Franklin Gothic Medium"/>
                <a:cs typeface="Franklin Gothic Medium"/>
              </a:rPr>
              <a:t>1</a:t>
            </a:r>
            <a:r>
              <a:rPr dirty="0" sz="1600" spc="-10" b="1">
                <a:latin typeface="Franklin Gothic Medium"/>
                <a:cs typeface="Franklin Gothic Medium"/>
              </a:rPr>
              <a:t>0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95" b="1">
                <a:latin typeface="Franklin Gothic Medium"/>
                <a:cs typeface="Franklin Gothic Medium"/>
              </a:rPr>
              <a:t> </a:t>
            </a:r>
            <a:r>
              <a:rPr dirty="0" baseline="3472" sz="2400" b="1">
                <a:latin typeface="Franklin Gothic Medium"/>
                <a:cs typeface="Franklin Gothic Medium"/>
              </a:rPr>
              <a:t>1</a:t>
            </a:r>
            <a:r>
              <a:rPr dirty="0" baseline="3472" sz="2400" spc="-15" b="1">
                <a:latin typeface="Franklin Gothic Medium"/>
                <a:cs typeface="Franklin Gothic Medium"/>
              </a:rPr>
              <a:t>1</a:t>
            </a:r>
            <a:r>
              <a:rPr dirty="0" baseline="3472" sz="2400" spc="-7" b="1">
                <a:latin typeface="Franklin Gothic Medium"/>
                <a:cs typeface="Franklin Gothic Medium"/>
              </a:rPr>
              <a:t> </a:t>
            </a:r>
            <a:r>
              <a:rPr dirty="0" baseline="3472" sz="2400" spc="-15" b="1">
                <a:latin typeface="Franklin Gothic Medium"/>
                <a:cs typeface="Franklin Gothic Medium"/>
              </a:rPr>
              <a:t>s</a:t>
            </a:r>
            <a:endParaRPr baseline="3472" sz="2400">
              <a:latin typeface="Franklin Gothic Medium"/>
              <a:cs typeface="Franklin Gothic Mediu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92033" y="5728038"/>
            <a:ext cx="908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9915" y="2055231"/>
            <a:ext cx="3054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(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55650" y="268135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55650" y="368935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55650" y="467995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74065" y="4575285"/>
            <a:ext cx="2635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10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4065" y="3589256"/>
            <a:ext cx="2667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20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7840" y="2601458"/>
            <a:ext cx="2667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30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7918" y="5728038"/>
            <a:ext cx="2870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0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5650" y="318452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55650" y="422122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4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55650" y="5157723"/>
            <a:ext cx="144780" cy="635"/>
          </a:xfrm>
          <a:custGeom>
            <a:avLst/>
            <a:gdLst/>
            <a:ahLst/>
            <a:cxnLst/>
            <a:rect l="l" t="t" r="r" b="b"/>
            <a:pathLst>
              <a:path w="144780" h="635">
                <a:moveTo>
                  <a:pt x="0" y="0"/>
                </a:moveTo>
                <a:lnTo>
                  <a:pt x="144462" y="1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89003" y="5047077"/>
            <a:ext cx="1949450" cy="652145"/>
          </a:xfrm>
          <a:custGeom>
            <a:avLst/>
            <a:gdLst/>
            <a:ahLst/>
            <a:cxnLst/>
            <a:rect l="l" t="t" r="r" b="b"/>
            <a:pathLst>
              <a:path w="1949450" h="652145">
                <a:moveTo>
                  <a:pt x="37228" y="575851"/>
                </a:moveTo>
                <a:lnTo>
                  <a:pt x="1571" y="603046"/>
                </a:lnTo>
                <a:lnTo>
                  <a:pt x="0" y="615309"/>
                </a:lnTo>
                <a:lnTo>
                  <a:pt x="5674" y="630070"/>
                </a:lnTo>
                <a:lnTo>
                  <a:pt x="13570" y="641017"/>
                </a:lnTo>
                <a:lnTo>
                  <a:pt x="23122" y="648194"/>
                </a:lnTo>
                <a:lnTo>
                  <a:pt x="33767" y="651647"/>
                </a:lnTo>
                <a:lnTo>
                  <a:pt x="44942" y="651422"/>
                </a:lnTo>
                <a:lnTo>
                  <a:pt x="57869" y="645594"/>
                </a:lnTo>
                <a:lnTo>
                  <a:pt x="67508" y="637176"/>
                </a:lnTo>
                <a:lnTo>
                  <a:pt x="73661" y="626877"/>
                </a:lnTo>
                <a:lnTo>
                  <a:pt x="74483" y="623053"/>
                </a:lnTo>
                <a:lnTo>
                  <a:pt x="40891" y="623053"/>
                </a:lnTo>
                <a:lnTo>
                  <a:pt x="35290" y="604841"/>
                </a:lnTo>
                <a:lnTo>
                  <a:pt x="70100" y="594133"/>
                </a:lnTo>
                <a:lnTo>
                  <a:pt x="68951" y="591807"/>
                </a:lnTo>
                <a:lnTo>
                  <a:pt x="60213" y="583040"/>
                </a:lnTo>
                <a:lnTo>
                  <a:pt x="49352" y="577579"/>
                </a:lnTo>
                <a:lnTo>
                  <a:pt x="37228" y="575851"/>
                </a:lnTo>
                <a:close/>
              </a:path>
              <a:path w="1949450" h="652145">
                <a:moveTo>
                  <a:pt x="70100" y="594133"/>
                </a:moveTo>
                <a:lnTo>
                  <a:pt x="35290" y="604841"/>
                </a:lnTo>
                <a:lnTo>
                  <a:pt x="40891" y="623053"/>
                </a:lnTo>
                <a:lnTo>
                  <a:pt x="75761" y="612325"/>
                </a:lnTo>
                <a:lnTo>
                  <a:pt x="74707" y="603457"/>
                </a:lnTo>
                <a:lnTo>
                  <a:pt x="70100" y="594133"/>
                </a:lnTo>
                <a:close/>
              </a:path>
              <a:path w="1949450" h="652145">
                <a:moveTo>
                  <a:pt x="75761" y="612325"/>
                </a:moveTo>
                <a:lnTo>
                  <a:pt x="40891" y="623053"/>
                </a:lnTo>
                <a:lnTo>
                  <a:pt x="74483" y="623053"/>
                </a:lnTo>
                <a:lnTo>
                  <a:pt x="76127" y="615401"/>
                </a:lnTo>
                <a:lnTo>
                  <a:pt x="75761" y="612325"/>
                </a:lnTo>
                <a:close/>
              </a:path>
              <a:path w="1949450" h="652145">
                <a:moveTo>
                  <a:pt x="1873675" y="39310"/>
                </a:moveTo>
                <a:lnTo>
                  <a:pt x="70100" y="594133"/>
                </a:lnTo>
                <a:lnTo>
                  <a:pt x="74707" y="603457"/>
                </a:lnTo>
                <a:lnTo>
                  <a:pt x="75761" y="612325"/>
                </a:lnTo>
                <a:lnTo>
                  <a:pt x="1879304" y="57497"/>
                </a:lnTo>
                <a:lnTo>
                  <a:pt x="1874725" y="48173"/>
                </a:lnTo>
                <a:lnTo>
                  <a:pt x="1873675" y="39310"/>
                </a:lnTo>
                <a:close/>
              </a:path>
              <a:path w="1949450" h="652145">
                <a:moveTo>
                  <a:pt x="1946453" y="28604"/>
                </a:moveTo>
                <a:lnTo>
                  <a:pt x="1908476" y="28604"/>
                </a:lnTo>
                <a:lnTo>
                  <a:pt x="1914191" y="46765"/>
                </a:lnTo>
                <a:lnTo>
                  <a:pt x="1879304" y="57497"/>
                </a:lnTo>
                <a:lnTo>
                  <a:pt x="1880441" y="59812"/>
                </a:lnTo>
                <a:lnTo>
                  <a:pt x="1889160" y="68576"/>
                </a:lnTo>
                <a:lnTo>
                  <a:pt x="1900022" y="74036"/>
                </a:lnTo>
                <a:lnTo>
                  <a:pt x="1912165" y="75766"/>
                </a:lnTo>
                <a:lnTo>
                  <a:pt x="1922573" y="74070"/>
                </a:lnTo>
                <a:lnTo>
                  <a:pt x="1933942" y="68389"/>
                </a:lnTo>
                <a:lnTo>
                  <a:pt x="1942524" y="59603"/>
                </a:lnTo>
                <a:lnTo>
                  <a:pt x="1947839" y="48614"/>
                </a:lnTo>
                <a:lnTo>
                  <a:pt x="1949403" y="36323"/>
                </a:lnTo>
                <a:lnTo>
                  <a:pt x="1946453" y="28604"/>
                </a:lnTo>
                <a:close/>
              </a:path>
              <a:path w="1949450" h="652145">
                <a:moveTo>
                  <a:pt x="1908476" y="28604"/>
                </a:moveTo>
                <a:lnTo>
                  <a:pt x="1873675" y="39310"/>
                </a:lnTo>
                <a:lnTo>
                  <a:pt x="1874725" y="48173"/>
                </a:lnTo>
                <a:lnTo>
                  <a:pt x="1879304" y="57497"/>
                </a:lnTo>
                <a:lnTo>
                  <a:pt x="1914191" y="46765"/>
                </a:lnTo>
                <a:lnTo>
                  <a:pt x="1908476" y="28604"/>
                </a:lnTo>
                <a:close/>
              </a:path>
              <a:path w="1949450" h="652145">
                <a:moveTo>
                  <a:pt x="1915688" y="0"/>
                </a:moveTo>
                <a:lnTo>
                  <a:pt x="1875774" y="24708"/>
                </a:lnTo>
                <a:lnTo>
                  <a:pt x="1873306" y="36198"/>
                </a:lnTo>
                <a:lnTo>
                  <a:pt x="1873675" y="39310"/>
                </a:lnTo>
                <a:lnTo>
                  <a:pt x="1908476" y="28604"/>
                </a:lnTo>
                <a:lnTo>
                  <a:pt x="1946453" y="28604"/>
                </a:lnTo>
                <a:lnTo>
                  <a:pt x="1943766" y="21573"/>
                </a:lnTo>
                <a:lnTo>
                  <a:pt x="1935893" y="10631"/>
                </a:lnTo>
                <a:lnTo>
                  <a:pt x="1926345" y="3454"/>
                </a:lnTo>
                <a:lnTo>
                  <a:pt x="1915688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605439" y="3535426"/>
            <a:ext cx="941705" cy="76200"/>
          </a:xfrm>
          <a:custGeom>
            <a:avLst/>
            <a:gdLst/>
            <a:ahLst/>
            <a:cxnLst/>
            <a:rect l="l" t="t" r="r" b="b"/>
            <a:pathLst>
              <a:path w="941704" h="76200">
                <a:moveTo>
                  <a:pt x="31647" y="399"/>
                </a:moveTo>
                <a:lnTo>
                  <a:pt x="19092" y="5019"/>
                </a:lnTo>
                <a:lnTo>
                  <a:pt x="9021" y="13858"/>
                </a:lnTo>
                <a:lnTo>
                  <a:pt x="2352" y="26255"/>
                </a:lnTo>
                <a:lnTo>
                  <a:pt x="0" y="41547"/>
                </a:lnTo>
                <a:lnTo>
                  <a:pt x="3911" y="55125"/>
                </a:lnTo>
                <a:lnTo>
                  <a:pt x="12236" y="66084"/>
                </a:lnTo>
                <a:lnTo>
                  <a:pt x="23926" y="73406"/>
                </a:lnTo>
                <a:lnTo>
                  <a:pt x="37934" y="76073"/>
                </a:lnTo>
                <a:lnTo>
                  <a:pt x="47839" y="74742"/>
                </a:lnTo>
                <a:lnTo>
                  <a:pt x="59059" y="69245"/>
                </a:lnTo>
                <a:lnTo>
                  <a:pt x="67851" y="59726"/>
                </a:lnTo>
                <a:lnTo>
                  <a:pt x="73003" y="47503"/>
                </a:lnTo>
                <a:lnTo>
                  <a:pt x="37934" y="47498"/>
                </a:lnTo>
                <a:lnTo>
                  <a:pt x="37934" y="28448"/>
                </a:lnTo>
                <a:lnTo>
                  <a:pt x="74584" y="28448"/>
                </a:lnTo>
                <a:lnTo>
                  <a:pt x="69983" y="17841"/>
                </a:lnTo>
                <a:lnTo>
                  <a:pt x="60768" y="8481"/>
                </a:lnTo>
                <a:lnTo>
                  <a:pt x="47855" y="2388"/>
                </a:lnTo>
                <a:lnTo>
                  <a:pt x="31647" y="399"/>
                </a:lnTo>
                <a:close/>
              </a:path>
              <a:path w="941704" h="76200">
                <a:moveTo>
                  <a:pt x="903185" y="0"/>
                </a:moveTo>
                <a:lnTo>
                  <a:pt x="893265" y="1335"/>
                </a:lnTo>
                <a:lnTo>
                  <a:pt x="882051" y="6835"/>
                </a:lnTo>
                <a:lnTo>
                  <a:pt x="873264" y="16357"/>
                </a:lnTo>
                <a:lnTo>
                  <a:pt x="868122" y="28569"/>
                </a:lnTo>
                <a:lnTo>
                  <a:pt x="903185" y="28575"/>
                </a:lnTo>
                <a:lnTo>
                  <a:pt x="903185" y="47625"/>
                </a:lnTo>
                <a:lnTo>
                  <a:pt x="866531" y="47625"/>
                </a:lnTo>
                <a:lnTo>
                  <a:pt x="871146" y="58244"/>
                </a:lnTo>
                <a:lnTo>
                  <a:pt x="880365" y="67597"/>
                </a:lnTo>
                <a:lnTo>
                  <a:pt x="893284" y="73685"/>
                </a:lnTo>
                <a:lnTo>
                  <a:pt x="909502" y="75674"/>
                </a:lnTo>
                <a:lnTo>
                  <a:pt x="922082" y="71054"/>
                </a:lnTo>
                <a:lnTo>
                  <a:pt x="932139" y="62214"/>
                </a:lnTo>
                <a:lnTo>
                  <a:pt x="938782" y="49817"/>
                </a:lnTo>
                <a:lnTo>
                  <a:pt x="939117" y="47625"/>
                </a:lnTo>
                <a:lnTo>
                  <a:pt x="903185" y="47625"/>
                </a:lnTo>
                <a:lnTo>
                  <a:pt x="939118" y="47619"/>
                </a:lnTo>
                <a:lnTo>
                  <a:pt x="941120" y="34525"/>
                </a:lnTo>
                <a:lnTo>
                  <a:pt x="937231" y="20947"/>
                </a:lnTo>
                <a:lnTo>
                  <a:pt x="928933" y="9988"/>
                </a:lnTo>
                <a:lnTo>
                  <a:pt x="917245" y="2666"/>
                </a:lnTo>
                <a:lnTo>
                  <a:pt x="903185" y="0"/>
                </a:lnTo>
                <a:close/>
              </a:path>
              <a:path w="941704" h="76200">
                <a:moveTo>
                  <a:pt x="868122" y="28569"/>
                </a:moveTo>
                <a:lnTo>
                  <a:pt x="867667" y="29650"/>
                </a:lnTo>
                <a:lnTo>
                  <a:pt x="866026" y="46460"/>
                </a:lnTo>
                <a:lnTo>
                  <a:pt x="866529" y="47619"/>
                </a:lnTo>
                <a:lnTo>
                  <a:pt x="903185" y="47625"/>
                </a:lnTo>
                <a:lnTo>
                  <a:pt x="903185" y="28575"/>
                </a:lnTo>
                <a:lnTo>
                  <a:pt x="868122" y="28569"/>
                </a:lnTo>
                <a:close/>
              </a:path>
              <a:path w="941704" h="76200">
                <a:moveTo>
                  <a:pt x="74586" y="28453"/>
                </a:moveTo>
                <a:lnTo>
                  <a:pt x="75096" y="29650"/>
                </a:lnTo>
                <a:lnTo>
                  <a:pt x="73442" y="46460"/>
                </a:lnTo>
                <a:lnTo>
                  <a:pt x="73003" y="47503"/>
                </a:lnTo>
                <a:lnTo>
                  <a:pt x="866529" y="47619"/>
                </a:lnTo>
                <a:lnTo>
                  <a:pt x="866028" y="46436"/>
                </a:lnTo>
                <a:lnTo>
                  <a:pt x="867675" y="29631"/>
                </a:lnTo>
                <a:lnTo>
                  <a:pt x="868122" y="28569"/>
                </a:lnTo>
                <a:lnTo>
                  <a:pt x="74586" y="28453"/>
                </a:lnTo>
                <a:close/>
              </a:path>
              <a:path w="941704" h="76200">
                <a:moveTo>
                  <a:pt x="37934" y="28448"/>
                </a:moveTo>
                <a:lnTo>
                  <a:pt x="37934" y="47498"/>
                </a:lnTo>
                <a:lnTo>
                  <a:pt x="73005" y="47498"/>
                </a:lnTo>
                <a:lnTo>
                  <a:pt x="73453" y="46436"/>
                </a:lnTo>
                <a:lnTo>
                  <a:pt x="75098" y="29631"/>
                </a:lnTo>
                <a:lnTo>
                  <a:pt x="74586" y="28453"/>
                </a:lnTo>
                <a:lnTo>
                  <a:pt x="37934" y="28448"/>
                </a:lnTo>
                <a:close/>
              </a:path>
              <a:path w="941704" h="76200">
                <a:moveTo>
                  <a:pt x="74584" y="28448"/>
                </a:moveTo>
                <a:lnTo>
                  <a:pt x="37934" y="28448"/>
                </a:lnTo>
                <a:lnTo>
                  <a:pt x="74586" y="28453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470768" y="3536351"/>
            <a:ext cx="2092325" cy="2162175"/>
          </a:xfrm>
          <a:custGeom>
            <a:avLst/>
            <a:gdLst/>
            <a:ahLst/>
            <a:cxnLst/>
            <a:rect l="l" t="t" r="r" b="b"/>
            <a:pathLst>
              <a:path w="2092325" h="2162175">
                <a:moveTo>
                  <a:pt x="2021837" y="2105108"/>
                </a:moveTo>
                <a:lnTo>
                  <a:pt x="2018802" y="2110321"/>
                </a:lnTo>
                <a:lnTo>
                  <a:pt x="2016543" y="2121184"/>
                </a:lnTo>
                <a:lnTo>
                  <a:pt x="2017855" y="2132740"/>
                </a:lnTo>
                <a:lnTo>
                  <a:pt x="2022949" y="2144463"/>
                </a:lnTo>
                <a:lnTo>
                  <a:pt x="2032042" y="2155830"/>
                </a:lnTo>
                <a:lnTo>
                  <a:pt x="2041572" y="2160440"/>
                </a:lnTo>
                <a:lnTo>
                  <a:pt x="2052235" y="2161806"/>
                </a:lnTo>
                <a:lnTo>
                  <a:pt x="2063639" y="2159633"/>
                </a:lnTo>
                <a:lnTo>
                  <a:pt x="2075395" y="2153627"/>
                </a:lnTo>
                <a:lnTo>
                  <a:pt x="2087112" y="2143494"/>
                </a:lnTo>
                <a:lnTo>
                  <a:pt x="2091365" y="2132128"/>
                </a:lnTo>
                <a:lnTo>
                  <a:pt x="2091398" y="2131290"/>
                </a:lnTo>
                <a:lnTo>
                  <a:pt x="2047123" y="2131290"/>
                </a:lnTo>
                <a:lnTo>
                  <a:pt x="2021837" y="2105108"/>
                </a:lnTo>
                <a:close/>
              </a:path>
              <a:path w="2092325" h="2162175">
                <a:moveTo>
                  <a:pt x="2035838" y="2092168"/>
                </a:moveTo>
                <a:lnTo>
                  <a:pt x="2035473" y="2092307"/>
                </a:lnTo>
                <a:lnTo>
                  <a:pt x="2024416" y="2100676"/>
                </a:lnTo>
                <a:lnTo>
                  <a:pt x="2021837" y="2105108"/>
                </a:lnTo>
                <a:lnTo>
                  <a:pt x="2047123" y="2131290"/>
                </a:lnTo>
                <a:lnTo>
                  <a:pt x="2060839" y="2118056"/>
                </a:lnTo>
                <a:lnTo>
                  <a:pt x="2035838" y="2092168"/>
                </a:lnTo>
                <a:close/>
              </a:path>
              <a:path w="2092325" h="2162175">
                <a:moveTo>
                  <a:pt x="2058867" y="2087172"/>
                </a:moveTo>
                <a:lnTo>
                  <a:pt x="2047175" y="2087858"/>
                </a:lnTo>
                <a:lnTo>
                  <a:pt x="2035838" y="2092168"/>
                </a:lnTo>
                <a:lnTo>
                  <a:pt x="2060839" y="2118056"/>
                </a:lnTo>
                <a:lnTo>
                  <a:pt x="2047123" y="2131290"/>
                </a:lnTo>
                <a:lnTo>
                  <a:pt x="2091398" y="2131290"/>
                </a:lnTo>
                <a:lnTo>
                  <a:pt x="2091837" y="2120149"/>
                </a:lnTo>
                <a:lnTo>
                  <a:pt x="2088522" y="2108521"/>
                </a:lnTo>
                <a:lnTo>
                  <a:pt x="2081413" y="2098206"/>
                </a:lnTo>
                <a:lnTo>
                  <a:pt x="2079609" y="2096454"/>
                </a:lnTo>
                <a:lnTo>
                  <a:pt x="2069896" y="2090090"/>
                </a:lnTo>
                <a:lnTo>
                  <a:pt x="2058867" y="2087172"/>
                </a:lnTo>
                <a:close/>
              </a:path>
              <a:path w="2092325" h="2162175">
                <a:moveTo>
                  <a:pt x="70005" y="56631"/>
                </a:moveTo>
                <a:lnTo>
                  <a:pt x="67384" y="61116"/>
                </a:lnTo>
                <a:lnTo>
                  <a:pt x="56328" y="69470"/>
                </a:lnTo>
                <a:lnTo>
                  <a:pt x="55950" y="69613"/>
                </a:lnTo>
                <a:lnTo>
                  <a:pt x="2021837" y="2105108"/>
                </a:lnTo>
                <a:lnTo>
                  <a:pt x="2024416" y="2100676"/>
                </a:lnTo>
                <a:lnTo>
                  <a:pt x="2035473" y="2092307"/>
                </a:lnTo>
                <a:lnTo>
                  <a:pt x="2035838" y="2092168"/>
                </a:lnTo>
                <a:lnTo>
                  <a:pt x="70005" y="56631"/>
                </a:lnTo>
                <a:close/>
              </a:path>
              <a:path w="2092325" h="2162175">
                <a:moveTo>
                  <a:pt x="39631" y="0"/>
                </a:moveTo>
                <a:lnTo>
                  <a:pt x="4735" y="18308"/>
                </a:lnTo>
                <a:lnTo>
                  <a:pt x="0" y="41654"/>
                </a:lnTo>
                <a:lnTo>
                  <a:pt x="3314" y="53282"/>
                </a:lnTo>
                <a:lnTo>
                  <a:pt x="10424" y="63590"/>
                </a:lnTo>
                <a:lnTo>
                  <a:pt x="12165" y="65281"/>
                </a:lnTo>
                <a:lnTo>
                  <a:pt x="21881" y="71661"/>
                </a:lnTo>
                <a:lnTo>
                  <a:pt x="32919" y="74588"/>
                </a:lnTo>
                <a:lnTo>
                  <a:pt x="44620" y="73909"/>
                </a:lnTo>
                <a:lnTo>
                  <a:pt x="55950" y="69613"/>
                </a:lnTo>
                <a:lnTo>
                  <a:pt x="30998" y="43778"/>
                </a:lnTo>
                <a:lnTo>
                  <a:pt x="44714" y="30443"/>
                </a:lnTo>
                <a:lnTo>
                  <a:pt x="74155" y="30443"/>
                </a:lnTo>
                <a:lnTo>
                  <a:pt x="73998" y="29048"/>
                </a:lnTo>
                <a:lnTo>
                  <a:pt x="68915" y="17327"/>
                </a:lnTo>
                <a:lnTo>
                  <a:pt x="59832" y="5975"/>
                </a:lnTo>
                <a:lnTo>
                  <a:pt x="50300" y="1364"/>
                </a:lnTo>
                <a:lnTo>
                  <a:pt x="39631" y="0"/>
                </a:lnTo>
                <a:close/>
              </a:path>
              <a:path w="2092325" h="2162175">
                <a:moveTo>
                  <a:pt x="44714" y="30443"/>
                </a:moveTo>
                <a:lnTo>
                  <a:pt x="30998" y="43778"/>
                </a:lnTo>
                <a:lnTo>
                  <a:pt x="55950" y="69613"/>
                </a:lnTo>
                <a:lnTo>
                  <a:pt x="56328" y="69470"/>
                </a:lnTo>
                <a:lnTo>
                  <a:pt x="67384" y="61116"/>
                </a:lnTo>
                <a:lnTo>
                  <a:pt x="70005" y="56631"/>
                </a:lnTo>
                <a:lnTo>
                  <a:pt x="44714" y="30443"/>
                </a:lnTo>
                <a:close/>
              </a:path>
              <a:path w="2092325" h="2162175">
                <a:moveTo>
                  <a:pt x="74155" y="30443"/>
                </a:moveTo>
                <a:lnTo>
                  <a:pt x="44714" y="30443"/>
                </a:lnTo>
                <a:lnTo>
                  <a:pt x="70005" y="56631"/>
                </a:lnTo>
                <a:lnTo>
                  <a:pt x="73020" y="51473"/>
                </a:lnTo>
                <a:lnTo>
                  <a:pt x="75296" y="40606"/>
                </a:lnTo>
                <a:lnTo>
                  <a:pt x="74155" y="304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90955" y="3247430"/>
            <a:ext cx="784860" cy="1057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>
                <a:latin typeface="Arial"/>
                <a:cs typeface="Arial"/>
              </a:rPr>
              <a:t> 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diretto </a:t>
            </a:r>
            <a:r>
              <a:rPr dirty="0" sz="1400" spc="-20">
                <a:latin typeface="Arial"/>
                <a:cs typeface="Arial"/>
              </a:rPr>
              <a:t>v</a:t>
            </a:r>
            <a:r>
              <a:rPr dirty="0" sz="1400">
                <a:latin typeface="Arial"/>
                <a:cs typeface="Arial"/>
              </a:rPr>
              <a:t>erso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cresce</a:t>
            </a:r>
            <a:r>
              <a:rPr dirty="0" sz="1400" spc="-15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ti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509775" y="4399064"/>
            <a:ext cx="76200" cy="901700"/>
          </a:xfrm>
          <a:custGeom>
            <a:avLst/>
            <a:gdLst/>
            <a:ahLst/>
            <a:cxnLst/>
            <a:rect l="l" t="t" r="r" b="b"/>
            <a:pathLst>
              <a:path w="76200" h="901700">
                <a:moveTo>
                  <a:pt x="33274" y="825334"/>
                </a:moveTo>
                <a:lnTo>
                  <a:pt x="0" y="825334"/>
                </a:lnTo>
                <a:lnTo>
                  <a:pt x="38100" y="901534"/>
                </a:lnTo>
                <a:lnTo>
                  <a:pt x="69786" y="838161"/>
                </a:lnTo>
                <a:lnTo>
                  <a:pt x="33274" y="838161"/>
                </a:lnTo>
                <a:lnTo>
                  <a:pt x="33274" y="825334"/>
                </a:lnTo>
                <a:close/>
              </a:path>
              <a:path w="76200" h="901700">
                <a:moveTo>
                  <a:pt x="33274" y="73809"/>
                </a:moveTo>
                <a:lnTo>
                  <a:pt x="33274" y="838161"/>
                </a:lnTo>
                <a:lnTo>
                  <a:pt x="42799" y="838034"/>
                </a:lnTo>
                <a:lnTo>
                  <a:pt x="42799" y="74741"/>
                </a:lnTo>
                <a:lnTo>
                  <a:pt x="33274" y="73809"/>
                </a:lnTo>
                <a:close/>
              </a:path>
              <a:path w="76200" h="901700">
                <a:moveTo>
                  <a:pt x="76200" y="825334"/>
                </a:moveTo>
                <a:lnTo>
                  <a:pt x="42799" y="825334"/>
                </a:lnTo>
                <a:lnTo>
                  <a:pt x="42799" y="838034"/>
                </a:lnTo>
                <a:lnTo>
                  <a:pt x="33274" y="838161"/>
                </a:lnTo>
                <a:lnTo>
                  <a:pt x="69786" y="838161"/>
                </a:lnTo>
                <a:lnTo>
                  <a:pt x="76200" y="825334"/>
                </a:lnTo>
                <a:close/>
              </a:path>
              <a:path w="76200" h="901700">
                <a:moveTo>
                  <a:pt x="74902" y="37934"/>
                </a:moveTo>
                <a:lnTo>
                  <a:pt x="42799" y="37934"/>
                </a:lnTo>
                <a:lnTo>
                  <a:pt x="42799" y="74741"/>
                </a:lnTo>
                <a:lnTo>
                  <a:pt x="46441" y="75098"/>
                </a:lnTo>
                <a:lnTo>
                  <a:pt x="58231" y="69983"/>
                </a:lnTo>
                <a:lnTo>
                  <a:pt x="67591" y="60768"/>
                </a:lnTo>
                <a:lnTo>
                  <a:pt x="73686" y="47839"/>
                </a:lnTo>
                <a:lnTo>
                  <a:pt x="74902" y="37934"/>
                </a:lnTo>
                <a:close/>
              </a:path>
              <a:path w="76200" h="901700">
                <a:moveTo>
                  <a:pt x="42799" y="37934"/>
                </a:moveTo>
                <a:lnTo>
                  <a:pt x="33274" y="37934"/>
                </a:lnTo>
                <a:lnTo>
                  <a:pt x="33274" y="73809"/>
                </a:lnTo>
                <a:lnTo>
                  <a:pt x="42799" y="74741"/>
                </a:lnTo>
                <a:lnTo>
                  <a:pt x="42799" y="37934"/>
                </a:lnTo>
                <a:close/>
              </a:path>
              <a:path w="76200" h="901700">
                <a:moveTo>
                  <a:pt x="34525" y="0"/>
                </a:moveTo>
                <a:lnTo>
                  <a:pt x="20947" y="3911"/>
                </a:lnTo>
                <a:lnTo>
                  <a:pt x="9988" y="12236"/>
                </a:lnTo>
                <a:lnTo>
                  <a:pt x="2666" y="23926"/>
                </a:lnTo>
                <a:lnTo>
                  <a:pt x="0" y="37934"/>
                </a:lnTo>
                <a:lnTo>
                  <a:pt x="1339" y="47855"/>
                </a:lnTo>
                <a:lnTo>
                  <a:pt x="6827" y="59059"/>
                </a:lnTo>
                <a:lnTo>
                  <a:pt x="16346" y="67851"/>
                </a:lnTo>
                <a:lnTo>
                  <a:pt x="29636" y="73453"/>
                </a:lnTo>
                <a:lnTo>
                  <a:pt x="33274" y="73809"/>
                </a:lnTo>
                <a:lnTo>
                  <a:pt x="33274" y="37934"/>
                </a:lnTo>
                <a:lnTo>
                  <a:pt x="74902" y="37934"/>
                </a:lnTo>
                <a:lnTo>
                  <a:pt x="75673" y="31647"/>
                </a:lnTo>
                <a:lnTo>
                  <a:pt x="71053" y="19092"/>
                </a:lnTo>
                <a:lnTo>
                  <a:pt x="62214" y="9021"/>
                </a:lnTo>
                <a:lnTo>
                  <a:pt x="49817" y="2352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412619" y="2626661"/>
            <a:ext cx="165544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1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accelera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238522" y="3105357"/>
            <a:ext cx="757555" cy="1116330"/>
          </a:xfrm>
          <a:custGeom>
            <a:avLst/>
            <a:gdLst/>
            <a:ahLst/>
            <a:cxnLst/>
            <a:rect l="l" t="t" r="r" b="b"/>
            <a:pathLst>
              <a:path w="757554" h="1116329">
                <a:moveTo>
                  <a:pt x="711000" y="1055015"/>
                </a:moveTo>
                <a:lnTo>
                  <a:pt x="683237" y="1073450"/>
                </a:lnTo>
                <a:lnTo>
                  <a:pt x="757151" y="1115741"/>
                </a:lnTo>
                <a:lnTo>
                  <a:pt x="750965" y="1065576"/>
                </a:lnTo>
                <a:lnTo>
                  <a:pt x="718035" y="1065576"/>
                </a:lnTo>
                <a:lnTo>
                  <a:pt x="711000" y="1055015"/>
                </a:lnTo>
                <a:close/>
              </a:path>
              <a:path w="757554" h="1116329">
                <a:moveTo>
                  <a:pt x="718864" y="1049793"/>
                </a:moveTo>
                <a:lnTo>
                  <a:pt x="711000" y="1055015"/>
                </a:lnTo>
                <a:lnTo>
                  <a:pt x="718035" y="1065576"/>
                </a:lnTo>
                <a:lnTo>
                  <a:pt x="725909" y="1060369"/>
                </a:lnTo>
                <a:lnTo>
                  <a:pt x="718864" y="1049793"/>
                </a:lnTo>
                <a:close/>
              </a:path>
              <a:path w="757554" h="1116329">
                <a:moveTo>
                  <a:pt x="746737" y="1031286"/>
                </a:moveTo>
                <a:lnTo>
                  <a:pt x="718864" y="1049793"/>
                </a:lnTo>
                <a:lnTo>
                  <a:pt x="725909" y="1060369"/>
                </a:lnTo>
                <a:lnTo>
                  <a:pt x="718035" y="1065576"/>
                </a:lnTo>
                <a:lnTo>
                  <a:pt x="750965" y="1065576"/>
                </a:lnTo>
                <a:lnTo>
                  <a:pt x="746737" y="1031286"/>
                </a:lnTo>
                <a:close/>
              </a:path>
              <a:path w="757554" h="1116329">
                <a:moveTo>
                  <a:pt x="62613" y="64624"/>
                </a:moveTo>
                <a:lnTo>
                  <a:pt x="54278" y="69139"/>
                </a:lnTo>
                <a:lnTo>
                  <a:pt x="711000" y="1055015"/>
                </a:lnTo>
                <a:lnTo>
                  <a:pt x="718864" y="1049793"/>
                </a:lnTo>
                <a:lnTo>
                  <a:pt x="62613" y="64624"/>
                </a:lnTo>
                <a:close/>
              </a:path>
              <a:path w="757554" h="1116329">
                <a:moveTo>
                  <a:pt x="45308" y="0"/>
                </a:moveTo>
                <a:lnTo>
                  <a:pt x="8344" y="12525"/>
                </a:lnTo>
                <a:lnTo>
                  <a:pt x="0" y="34403"/>
                </a:lnTo>
                <a:lnTo>
                  <a:pt x="1235" y="46227"/>
                </a:lnTo>
                <a:lnTo>
                  <a:pt x="39919" y="73251"/>
                </a:lnTo>
                <a:lnTo>
                  <a:pt x="52136" y="70299"/>
                </a:lnTo>
                <a:lnTo>
                  <a:pt x="54278" y="69139"/>
                </a:lnTo>
                <a:lnTo>
                  <a:pt x="34140" y="38908"/>
                </a:lnTo>
                <a:lnTo>
                  <a:pt x="42014" y="33701"/>
                </a:lnTo>
                <a:lnTo>
                  <a:pt x="74615" y="33701"/>
                </a:lnTo>
                <a:lnTo>
                  <a:pt x="74620" y="33421"/>
                </a:lnTo>
                <a:lnTo>
                  <a:pt x="71238" y="21134"/>
                </a:lnTo>
                <a:lnTo>
                  <a:pt x="63975" y="8338"/>
                </a:lnTo>
                <a:lnTo>
                  <a:pt x="55426" y="2728"/>
                </a:lnTo>
                <a:lnTo>
                  <a:pt x="45308" y="0"/>
                </a:lnTo>
                <a:close/>
              </a:path>
              <a:path w="757554" h="1116329">
                <a:moveTo>
                  <a:pt x="42014" y="33701"/>
                </a:moveTo>
                <a:lnTo>
                  <a:pt x="34140" y="38908"/>
                </a:lnTo>
                <a:lnTo>
                  <a:pt x="54278" y="69139"/>
                </a:lnTo>
                <a:lnTo>
                  <a:pt x="62613" y="64624"/>
                </a:lnTo>
                <a:lnTo>
                  <a:pt x="42014" y="33701"/>
                </a:lnTo>
                <a:close/>
              </a:path>
              <a:path w="757554" h="1116329">
                <a:moveTo>
                  <a:pt x="74615" y="33701"/>
                </a:moveTo>
                <a:lnTo>
                  <a:pt x="42014" y="33701"/>
                </a:lnTo>
                <a:lnTo>
                  <a:pt x="62613" y="64624"/>
                </a:lnTo>
                <a:lnTo>
                  <a:pt x="64692" y="63499"/>
                </a:lnTo>
                <a:lnTo>
                  <a:pt x="71025" y="54977"/>
                </a:lnTo>
                <a:lnTo>
                  <a:pt x="74442" y="44826"/>
                </a:lnTo>
                <a:lnTo>
                  <a:pt x="74615" y="33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4857369" y="4622713"/>
            <a:ext cx="510540" cy="417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305" marR="5080" indent="-15240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orpo</a:t>
            </a:r>
            <a:r>
              <a:rPr dirty="0" sz="1400">
                <a:latin typeface="Arial"/>
                <a:cs typeface="Arial"/>
              </a:rPr>
              <a:t> fer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042027" y="3697351"/>
            <a:ext cx="109855" cy="901065"/>
          </a:xfrm>
          <a:custGeom>
            <a:avLst/>
            <a:gdLst/>
            <a:ahLst/>
            <a:cxnLst/>
            <a:rect l="l" t="t" r="r" b="b"/>
            <a:pathLst>
              <a:path w="109854" h="901064">
                <a:moveTo>
                  <a:pt x="58685" y="827664"/>
                </a:moveTo>
                <a:lnTo>
                  <a:pt x="48174" y="833840"/>
                </a:lnTo>
                <a:lnTo>
                  <a:pt x="40190" y="843726"/>
                </a:lnTo>
                <a:lnTo>
                  <a:pt x="35428" y="857051"/>
                </a:lnTo>
                <a:lnTo>
                  <a:pt x="34584" y="873544"/>
                </a:lnTo>
                <a:lnTo>
                  <a:pt x="40156" y="885107"/>
                </a:lnTo>
                <a:lnTo>
                  <a:pt x="49555" y="894062"/>
                </a:lnTo>
                <a:lnTo>
                  <a:pt x="62247" y="899639"/>
                </a:lnTo>
                <a:lnTo>
                  <a:pt x="77696" y="901070"/>
                </a:lnTo>
                <a:lnTo>
                  <a:pt x="90644" y="896345"/>
                </a:lnTo>
                <a:lnTo>
                  <a:pt x="100840" y="887576"/>
                </a:lnTo>
                <a:lnTo>
                  <a:pt x="107376" y="875774"/>
                </a:lnTo>
                <a:lnTo>
                  <a:pt x="109093" y="863726"/>
                </a:lnTo>
                <a:lnTo>
                  <a:pt x="66548" y="863726"/>
                </a:lnTo>
                <a:lnTo>
                  <a:pt x="65030" y="827783"/>
                </a:lnTo>
                <a:lnTo>
                  <a:pt x="58685" y="827664"/>
                </a:lnTo>
                <a:close/>
              </a:path>
              <a:path w="109854" h="901064">
                <a:moveTo>
                  <a:pt x="65030" y="827783"/>
                </a:moveTo>
                <a:lnTo>
                  <a:pt x="66548" y="863726"/>
                </a:lnTo>
                <a:lnTo>
                  <a:pt x="76073" y="863346"/>
                </a:lnTo>
                <a:lnTo>
                  <a:pt x="74579" y="827961"/>
                </a:lnTo>
                <a:lnTo>
                  <a:pt x="65030" y="827783"/>
                </a:lnTo>
                <a:close/>
              </a:path>
              <a:path w="109854" h="901064">
                <a:moveTo>
                  <a:pt x="74579" y="827961"/>
                </a:moveTo>
                <a:lnTo>
                  <a:pt x="76073" y="863346"/>
                </a:lnTo>
                <a:lnTo>
                  <a:pt x="66548" y="863726"/>
                </a:lnTo>
                <a:lnTo>
                  <a:pt x="109093" y="863726"/>
                </a:lnTo>
                <a:lnTo>
                  <a:pt x="109147" y="863346"/>
                </a:lnTo>
                <a:lnTo>
                  <a:pt x="109273" y="860693"/>
                </a:lnTo>
                <a:lnTo>
                  <a:pt x="106434" y="849111"/>
                </a:lnTo>
                <a:lnTo>
                  <a:pt x="99835" y="839363"/>
                </a:lnTo>
                <a:lnTo>
                  <a:pt x="89596" y="832103"/>
                </a:lnTo>
                <a:lnTo>
                  <a:pt x="75839" y="827985"/>
                </a:lnTo>
                <a:lnTo>
                  <a:pt x="74579" y="827961"/>
                </a:lnTo>
                <a:close/>
              </a:path>
              <a:path w="109854" h="901064">
                <a:moveTo>
                  <a:pt x="42829" y="75864"/>
                </a:moveTo>
                <a:lnTo>
                  <a:pt x="33300" y="76278"/>
                </a:lnTo>
                <a:lnTo>
                  <a:pt x="65030" y="827783"/>
                </a:lnTo>
                <a:lnTo>
                  <a:pt x="74579" y="827961"/>
                </a:lnTo>
                <a:lnTo>
                  <a:pt x="42829" y="75864"/>
                </a:lnTo>
                <a:close/>
              </a:path>
              <a:path w="109854" h="901064">
                <a:moveTo>
                  <a:pt x="34798" y="0"/>
                </a:moveTo>
                <a:lnTo>
                  <a:pt x="0" y="77724"/>
                </a:lnTo>
                <a:lnTo>
                  <a:pt x="33300" y="76278"/>
                </a:lnTo>
                <a:lnTo>
                  <a:pt x="32765" y="63626"/>
                </a:lnTo>
                <a:lnTo>
                  <a:pt x="42290" y="63118"/>
                </a:lnTo>
                <a:lnTo>
                  <a:pt x="69804" y="63118"/>
                </a:lnTo>
                <a:lnTo>
                  <a:pt x="34798" y="0"/>
                </a:lnTo>
                <a:close/>
              </a:path>
              <a:path w="109854" h="901064">
                <a:moveTo>
                  <a:pt x="42290" y="63118"/>
                </a:moveTo>
                <a:lnTo>
                  <a:pt x="32765" y="63626"/>
                </a:lnTo>
                <a:lnTo>
                  <a:pt x="33300" y="76278"/>
                </a:lnTo>
                <a:lnTo>
                  <a:pt x="42829" y="75864"/>
                </a:lnTo>
                <a:lnTo>
                  <a:pt x="42290" y="63118"/>
                </a:lnTo>
                <a:close/>
              </a:path>
              <a:path w="109854" h="901064">
                <a:moveTo>
                  <a:pt x="69804" y="63118"/>
                </a:moveTo>
                <a:lnTo>
                  <a:pt x="42290" y="63118"/>
                </a:lnTo>
                <a:lnTo>
                  <a:pt x="42829" y="75864"/>
                </a:lnTo>
                <a:lnTo>
                  <a:pt x="76073" y="74422"/>
                </a:lnTo>
                <a:lnTo>
                  <a:pt x="69804" y="63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861809" y="3058454"/>
            <a:ext cx="1188720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1206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oto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unifor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dir</a:t>
            </a:r>
            <a:r>
              <a:rPr dirty="0" sz="1400" spc="-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tto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v</a:t>
            </a:r>
            <a:r>
              <a:rPr dirty="0" sz="1400">
                <a:latin typeface="Arial"/>
                <a:cs typeface="Arial"/>
              </a:rPr>
              <a:t>erso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</a:t>
            </a:r>
            <a:r>
              <a:rPr dirty="0" sz="1400">
                <a:latin typeface="Arial"/>
                <a:cs typeface="Arial"/>
              </a:rPr>
              <a:t> 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decres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-1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732651" y="3759651"/>
            <a:ext cx="685800" cy="461645"/>
          </a:xfrm>
          <a:custGeom>
            <a:avLst/>
            <a:gdLst/>
            <a:ahLst/>
            <a:cxnLst/>
            <a:rect l="l" t="t" r="r" b="b"/>
            <a:pathLst>
              <a:path w="685800" h="461645">
                <a:moveTo>
                  <a:pt x="42799" y="387914"/>
                </a:moveTo>
                <a:lnTo>
                  <a:pt x="0" y="461447"/>
                </a:lnTo>
                <a:lnTo>
                  <a:pt x="84581" y="451668"/>
                </a:lnTo>
                <a:lnTo>
                  <a:pt x="70848" y="430713"/>
                </a:lnTo>
                <a:lnTo>
                  <a:pt x="55625" y="430713"/>
                </a:lnTo>
                <a:lnTo>
                  <a:pt x="50419" y="422712"/>
                </a:lnTo>
                <a:lnTo>
                  <a:pt x="61047" y="415759"/>
                </a:lnTo>
                <a:lnTo>
                  <a:pt x="42799" y="387914"/>
                </a:lnTo>
                <a:close/>
              </a:path>
              <a:path w="685800" h="461645">
                <a:moveTo>
                  <a:pt x="61047" y="415759"/>
                </a:moveTo>
                <a:lnTo>
                  <a:pt x="50419" y="422712"/>
                </a:lnTo>
                <a:lnTo>
                  <a:pt x="55625" y="430713"/>
                </a:lnTo>
                <a:lnTo>
                  <a:pt x="66279" y="423742"/>
                </a:lnTo>
                <a:lnTo>
                  <a:pt x="61047" y="415759"/>
                </a:lnTo>
                <a:close/>
              </a:path>
              <a:path w="685800" h="461645">
                <a:moveTo>
                  <a:pt x="66279" y="423742"/>
                </a:moveTo>
                <a:lnTo>
                  <a:pt x="55625" y="430713"/>
                </a:lnTo>
                <a:lnTo>
                  <a:pt x="70848" y="430713"/>
                </a:lnTo>
                <a:lnTo>
                  <a:pt x="66279" y="423742"/>
                </a:lnTo>
                <a:close/>
              </a:path>
              <a:path w="685800" h="461645">
                <a:moveTo>
                  <a:pt x="613554" y="54305"/>
                </a:moveTo>
                <a:lnTo>
                  <a:pt x="61047" y="415759"/>
                </a:lnTo>
                <a:lnTo>
                  <a:pt x="66279" y="423742"/>
                </a:lnTo>
                <a:lnTo>
                  <a:pt x="619594" y="61640"/>
                </a:lnTo>
                <a:lnTo>
                  <a:pt x="613554" y="54305"/>
                </a:lnTo>
                <a:close/>
              </a:path>
              <a:path w="685800" h="461645">
                <a:moveTo>
                  <a:pt x="685070" y="33711"/>
                </a:moveTo>
                <a:lnTo>
                  <a:pt x="645032" y="33711"/>
                </a:lnTo>
                <a:lnTo>
                  <a:pt x="650240" y="41585"/>
                </a:lnTo>
                <a:lnTo>
                  <a:pt x="619594" y="61640"/>
                </a:lnTo>
                <a:lnTo>
                  <a:pt x="621922" y="64467"/>
                </a:lnTo>
                <a:lnTo>
                  <a:pt x="632173" y="71600"/>
                </a:lnTo>
                <a:lnTo>
                  <a:pt x="643192" y="75128"/>
                </a:lnTo>
                <a:lnTo>
                  <a:pt x="654374" y="75088"/>
                </a:lnTo>
                <a:lnTo>
                  <a:pt x="685695" y="39151"/>
                </a:lnTo>
                <a:lnTo>
                  <a:pt x="685070" y="33711"/>
                </a:lnTo>
                <a:close/>
              </a:path>
              <a:path w="685800" h="461645">
                <a:moveTo>
                  <a:pt x="645032" y="33711"/>
                </a:moveTo>
                <a:lnTo>
                  <a:pt x="613554" y="54305"/>
                </a:lnTo>
                <a:lnTo>
                  <a:pt x="619594" y="61640"/>
                </a:lnTo>
                <a:lnTo>
                  <a:pt x="650240" y="41585"/>
                </a:lnTo>
                <a:lnTo>
                  <a:pt x="645032" y="33711"/>
                </a:lnTo>
                <a:close/>
              </a:path>
              <a:path w="685800" h="461645">
                <a:moveTo>
                  <a:pt x="644060" y="0"/>
                </a:moveTo>
                <a:lnTo>
                  <a:pt x="610553" y="32251"/>
                </a:lnTo>
                <a:lnTo>
                  <a:pt x="610079" y="43186"/>
                </a:lnTo>
                <a:lnTo>
                  <a:pt x="613048" y="53690"/>
                </a:lnTo>
                <a:lnTo>
                  <a:pt x="613554" y="54305"/>
                </a:lnTo>
                <a:lnTo>
                  <a:pt x="645032" y="33711"/>
                </a:lnTo>
                <a:lnTo>
                  <a:pt x="685070" y="33711"/>
                </a:lnTo>
                <a:lnTo>
                  <a:pt x="684334" y="27312"/>
                </a:lnTo>
                <a:lnTo>
                  <a:pt x="675209" y="14675"/>
                </a:lnTo>
                <a:lnTo>
                  <a:pt x="665174" y="6052"/>
                </a:lnTo>
                <a:lnTo>
                  <a:pt x="654650" y="1231"/>
                </a:lnTo>
                <a:lnTo>
                  <a:pt x="6440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744123" y="3545713"/>
            <a:ext cx="1898650" cy="1544320"/>
          </a:xfrm>
          <a:custGeom>
            <a:avLst/>
            <a:gdLst/>
            <a:ahLst/>
            <a:cxnLst/>
            <a:rect l="l" t="t" r="r" b="b"/>
            <a:pathLst>
              <a:path w="1898650" h="1544320">
                <a:moveTo>
                  <a:pt x="1897472" y="0"/>
                </a:moveTo>
                <a:lnTo>
                  <a:pt x="1898112" y="121316"/>
                </a:lnTo>
                <a:lnTo>
                  <a:pt x="1886286" y="240361"/>
                </a:lnTo>
                <a:lnTo>
                  <a:pt x="1862462" y="356738"/>
                </a:lnTo>
                <a:lnTo>
                  <a:pt x="1827111" y="470050"/>
                </a:lnTo>
                <a:lnTo>
                  <a:pt x="1780699" y="579899"/>
                </a:lnTo>
                <a:lnTo>
                  <a:pt x="1723697" y="685890"/>
                </a:lnTo>
                <a:lnTo>
                  <a:pt x="1656573" y="787624"/>
                </a:lnTo>
                <a:lnTo>
                  <a:pt x="1579795" y="884706"/>
                </a:lnTo>
                <a:lnTo>
                  <a:pt x="1493833" y="976738"/>
                </a:lnTo>
                <a:lnTo>
                  <a:pt x="1399155" y="1063323"/>
                </a:lnTo>
                <a:lnTo>
                  <a:pt x="1296231" y="1144064"/>
                </a:lnTo>
                <a:lnTo>
                  <a:pt x="1185529" y="1218566"/>
                </a:lnTo>
                <a:lnTo>
                  <a:pt x="1067518" y="1286429"/>
                </a:lnTo>
                <a:lnTo>
                  <a:pt x="942666" y="1347259"/>
                </a:lnTo>
                <a:lnTo>
                  <a:pt x="811443" y="1400657"/>
                </a:lnTo>
                <a:lnTo>
                  <a:pt x="674317" y="1446227"/>
                </a:lnTo>
                <a:lnTo>
                  <a:pt x="531758" y="1483572"/>
                </a:lnTo>
                <a:lnTo>
                  <a:pt x="384233" y="1512295"/>
                </a:lnTo>
                <a:lnTo>
                  <a:pt x="232213" y="1531999"/>
                </a:lnTo>
                <a:lnTo>
                  <a:pt x="76165" y="1542288"/>
                </a:lnTo>
                <a:lnTo>
                  <a:pt x="25422" y="1543564"/>
                </a:lnTo>
                <a:lnTo>
                  <a:pt x="12717" y="1543713"/>
                </a:lnTo>
                <a:lnTo>
                  <a:pt x="0" y="154379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5213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tratto,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facilmente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prenden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calcolando</a:t>
            </a:r>
            <a:r>
              <a:rPr dirty="0" sz="2400">
                <a:latin typeface="Franklin Gothic Book"/>
                <a:cs typeface="Franklin Gothic Book"/>
              </a:rPr>
              <a:t> 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0788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=(</a:t>
            </a:r>
            <a:r>
              <a:rPr dirty="0" sz="2400">
                <a:latin typeface="Franklin Gothic Book"/>
                <a:cs typeface="Franklin Gothic Book"/>
              </a:rPr>
              <a:t>4 m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 m)/(2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s)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 m/s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eseg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tabella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10">
                <a:latin typeface="Franklin Gothic Book"/>
                <a:cs typeface="Franklin Gothic Book"/>
              </a:rPr>
              <a:t> lineare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legame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715" indent="-342900">
              <a:lnSpc>
                <a:spcPct val="76300"/>
              </a:lnSpc>
              <a:spcBef>
                <a:spcPts val="58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un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allontana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837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6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presentat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-5">
                <a:latin typeface="Franklin Gothic Book"/>
                <a:cs typeface="Franklin Gothic Book"/>
              </a:rPr>
              <a:t> 1/2*a*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260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contin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à,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‘accelerazione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Infat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retta</a:t>
            </a:r>
            <a:r>
              <a:rPr dirty="0" sz="2400" spc="-15">
                <a:latin typeface="Franklin Gothic Book"/>
                <a:cs typeface="Franklin Gothic Book"/>
              </a:rPr>
              <a:t> tange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rva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ciò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onde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allontana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dall‘origin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Considerazioni: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076476"/>
            <a:ext cx="4225290" cy="665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ll’e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uazione prec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endParaRPr baseline="-20833"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/s.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4321" y="1076961"/>
            <a:ext cx="34264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uale 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32685" y="1989073"/>
            <a:ext cx="103505" cy="3313429"/>
          </a:xfrm>
          <a:custGeom>
            <a:avLst/>
            <a:gdLst/>
            <a:ahLst/>
            <a:cxnLst/>
            <a:rect l="l" t="t" r="r" b="b"/>
            <a:pathLst>
              <a:path w="103505" h="3313429">
                <a:moveTo>
                  <a:pt x="51752" y="25345"/>
                </a:moveTo>
                <a:lnTo>
                  <a:pt x="45465" y="36122"/>
                </a:lnTo>
                <a:lnTo>
                  <a:pt x="45465" y="3313176"/>
                </a:lnTo>
                <a:lnTo>
                  <a:pt x="58165" y="3313176"/>
                </a:lnTo>
                <a:lnTo>
                  <a:pt x="58038" y="36122"/>
                </a:lnTo>
                <a:lnTo>
                  <a:pt x="51752" y="25345"/>
                </a:lnTo>
                <a:close/>
              </a:path>
              <a:path w="103505" h="3313429">
                <a:moveTo>
                  <a:pt x="51815" y="0"/>
                </a:moveTo>
                <a:lnTo>
                  <a:pt x="0" y="88646"/>
                </a:lnTo>
                <a:lnTo>
                  <a:pt x="1015" y="92583"/>
                </a:lnTo>
                <a:lnTo>
                  <a:pt x="7112" y="96138"/>
                </a:lnTo>
                <a:lnTo>
                  <a:pt x="11048" y="95123"/>
                </a:lnTo>
                <a:lnTo>
                  <a:pt x="45338" y="36340"/>
                </a:lnTo>
                <a:lnTo>
                  <a:pt x="45465" y="12700"/>
                </a:lnTo>
                <a:lnTo>
                  <a:pt x="59221" y="12700"/>
                </a:lnTo>
                <a:lnTo>
                  <a:pt x="51815" y="0"/>
                </a:lnTo>
                <a:close/>
              </a:path>
              <a:path w="103505" h="3313429">
                <a:moveTo>
                  <a:pt x="59221" y="12700"/>
                </a:moveTo>
                <a:lnTo>
                  <a:pt x="58165" y="12700"/>
                </a:lnTo>
                <a:lnTo>
                  <a:pt x="58165" y="36340"/>
                </a:lnTo>
                <a:lnTo>
                  <a:pt x="92456" y="95123"/>
                </a:lnTo>
                <a:lnTo>
                  <a:pt x="96392" y="96138"/>
                </a:lnTo>
                <a:lnTo>
                  <a:pt x="102488" y="92583"/>
                </a:lnTo>
                <a:lnTo>
                  <a:pt x="103504" y="88646"/>
                </a:lnTo>
                <a:lnTo>
                  <a:pt x="59221" y="12700"/>
                </a:lnTo>
                <a:close/>
              </a:path>
              <a:path w="103505" h="3313429">
                <a:moveTo>
                  <a:pt x="58165" y="15875"/>
                </a:moveTo>
                <a:lnTo>
                  <a:pt x="57276" y="15875"/>
                </a:lnTo>
                <a:lnTo>
                  <a:pt x="51752" y="25345"/>
                </a:lnTo>
                <a:lnTo>
                  <a:pt x="58165" y="36340"/>
                </a:lnTo>
                <a:lnTo>
                  <a:pt x="58165" y="15875"/>
                </a:lnTo>
                <a:close/>
              </a:path>
              <a:path w="103505" h="3313429">
                <a:moveTo>
                  <a:pt x="58165" y="12700"/>
                </a:moveTo>
                <a:lnTo>
                  <a:pt x="45465" y="12700"/>
                </a:lnTo>
                <a:lnTo>
                  <a:pt x="45465" y="36122"/>
                </a:lnTo>
                <a:lnTo>
                  <a:pt x="51752" y="25345"/>
                </a:lnTo>
                <a:lnTo>
                  <a:pt x="46227" y="15875"/>
                </a:lnTo>
                <a:lnTo>
                  <a:pt x="58165" y="15875"/>
                </a:lnTo>
                <a:lnTo>
                  <a:pt x="58165" y="12700"/>
                </a:lnTo>
                <a:close/>
              </a:path>
              <a:path w="103505" h="3313429">
                <a:moveTo>
                  <a:pt x="57276" y="15875"/>
                </a:moveTo>
                <a:lnTo>
                  <a:pt x="46227" y="15875"/>
                </a:lnTo>
                <a:lnTo>
                  <a:pt x="51752" y="25345"/>
                </a:lnTo>
                <a:lnTo>
                  <a:pt x="57276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84501" y="5248909"/>
            <a:ext cx="4824730" cy="103505"/>
          </a:xfrm>
          <a:custGeom>
            <a:avLst/>
            <a:gdLst/>
            <a:ahLst/>
            <a:cxnLst/>
            <a:rect l="l" t="t" r="r" b="b"/>
            <a:pathLst>
              <a:path w="4824730" h="103504">
                <a:moveTo>
                  <a:pt x="4799130" y="51752"/>
                </a:moveTo>
                <a:lnTo>
                  <a:pt x="4729353" y="92455"/>
                </a:lnTo>
                <a:lnTo>
                  <a:pt x="4728337" y="96392"/>
                </a:lnTo>
                <a:lnTo>
                  <a:pt x="4731893" y="102488"/>
                </a:lnTo>
                <a:lnTo>
                  <a:pt x="4735703" y="103504"/>
                </a:lnTo>
                <a:lnTo>
                  <a:pt x="4813486" y="58038"/>
                </a:lnTo>
                <a:lnTo>
                  <a:pt x="4811522" y="58038"/>
                </a:lnTo>
                <a:lnTo>
                  <a:pt x="4811522" y="57276"/>
                </a:lnTo>
                <a:lnTo>
                  <a:pt x="4808601" y="57276"/>
                </a:lnTo>
                <a:lnTo>
                  <a:pt x="4799130" y="51752"/>
                </a:lnTo>
                <a:close/>
              </a:path>
              <a:path w="4824730" h="103504">
                <a:moveTo>
                  <a:pt x="4788135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4788353" y="58038"/>
                </a:lnTo>
                <a:lnTo>
                  <a:pt x="4799130" y="51752"/>
                </a:lnTo>
                <a:lnTo>
                  <a:pt x="4788135" y="45338"/>
                </a:lnTo>
                <a:close/>
              </a:path>
              <a:path w="4824730" h="103504">
                <a:moveTo>
                  <a:pt x="4813458" y="45338"/>
                </a:moveTo>
                <a:lnTo>
                  <a:pt x="4811522" y="45338"/>
                </a:lnTo>
                <a:lnTo>
                  <a:pt x="4811522" y="58038"/>
                </a:lnTo>
                <a:lnTo>
                  <a:pt x="4813486" y="58038"/>
                </a:lnTo>
                <a:lnTo>
                  <a:pt x="4824349" y="51688"/>
                </a:lnTo>
                <a:lnTo>
                  <a:pt x="4813458" y="45338"/>
                </a:lnTo>
                <a:close/>
              </a:path>
              <a:path w="4824730" h="103504">
                <a:moveTo>
                  <a:pt x="4808601" y="46227"/>
                </a:moveTo>
                <a:lnTo>
                  <a:pt x="4799130" y="51752"/>
                </a:lnTo>
                <a:lnTo>
                  <a:pt x="4808601" y="57276"/>
                </a:lnTo>
                <a:lnTo>
                  <a:pt x="4808601" y="46227"/>
                </a:lnTo>
                <a:close/>
              </a:path>
              <a:path w="4824730" h="103504">
                <a:moveTo>
                  <a:pt x="4811522" y="46227"/>
                </a:moveTo>
                <a:lnTo>
                  <a:pt x="4808601" y="46227"/>
                </a:lnTo>
                <a:lnTo>
                  <a:pt x="4808601" y="57276"/>
                </a:lnTo>
                <a:lnTo>
                  <a:pt x="4811522" y="57276"/>
                </a:lnTo>
                <a:lnTo>
                  <a:pt x="4811522" y="46227"/>
                </a:lnTo>
                <a:close/>
              </a:path>
              <a:path w="4824730" h="103504">
                <a:moveTo>
                  <a:pt x="4735703" y="0"/>
                </a:moveTo>
                <a:lnTo>
                  <a:pt x="4731893" y="1015"/>
                </a:lnTo>
                <a:lnTo>
                  <a:pt x="4728337" y="7111"/>
                </a:lnTo>
                <a:lnTo>
                  <a:pt x="4729353" y="11048"/>
                </a:lnTo>
                <a:lnTo>
                  <a:pt x="4799130" y="51752"/>
                </a:lnTo>
                <a:lnTo>
                  <a:pt x="4808601" y="46227"/>
                </a:lnTo>
                <a:lnTo>
                  <a:pt x="4811522" y="46227"/>
                </a:lnTo>
                <a:lnTo>
                  <a:pt x="4811522" y="45338"/>
                </a:lnTo>
                <a:lnTo>
                  <a:pt x="4813458" y="45338"/>
                </a:lnTo>
                <a:lnTo>
                  <a:pt x="47357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3611" y="3477386"/>
            <a:ext cx="2233295" cy="1823720"/>
          </a:xfrm>
          <a:custGeom>
            <a:avLst/>
            <a:gdLst/>
            <a:ahLst/>
            <a:cxnLst/>
            <a:rect l="l" t="t" r="r" b="b"/>
            <a:pathLst>
              <a:path w="2233295" h="1823720">
                <a:moveTo>
                  <a:pt x="2232787" y="0"/>
                </a:moveTo>
                <a:lnTo>
                  <a:pt x="2224191" y="149813"/>
                </a:lnTo>
                <a:lnTo>
                  <a:pt x="2201335" y="296240"/>
                </a:lnTo>
                <a:lnTo>
                  <a:pt x="2164789" y="438816"/>
                </a:lnTo>
                <a:lnTo>
                  <a:pt x="2115120" y="577075"/>
                </a:lnTo>
                <a:lnTo>
                  <a:pt x="2052899" y="710555"/>
                </a:lnTo>
                <a:lnTo>
                  <a:pt x="1978693" y="838789"/>
                </a:lnTo>
                <a:lnTo>
                  <a:pt x="1893072" y="961314"/>
                </a:lnTo>
                <a:lnTo>
                  <a:pt x="1796603" y="1077665"/>
                </a:lnTo>
                <a:lnTo>
                  <a:pt x="1689857" y="1187377"/>
                </a:lnTo>
                <a:lnTo>
                  <a:pt x="1573402" y="1289986"/>
                </a:lnTo>
                <a:lnTo>
                  <a:pt x="1447807" y="1385028"/>
                </a:lnTo>
                <a:lnTo>
                  <a:pt x="1313641" y="1472037"/>
                </a:lnTo>
                <a:lnTo>
                  <a:pt x="1171472" y="1550550"/>
                </a:lnTo>
                <a:lnTo>
                  <a:pt x="1021869" y="1620102"/>
                </a:lnTo>
                <a:lnTo>
                  <a:pt x="865401" y="1680227"/>
                </a:lnTo>
                <a:lnTo>
                  <a:pt x="702638" y="1730463"/>
                </a:lnTo>
                <a:lnTo>
                  <a:pt x="534147" y="1770344"/>
                </a:lnTo>
                <a:lnTo>
                  <a:pt x="360498" y="1799405"/>
                </a:lnTo>
                <a:lnTo>
                  <a:pt x="182259" y="1817182"/>
                </a:lnTo>
                <a:lnTo>
                  <a:pt x="0" y="1823212"/>
                </a:lnTo>
              </a:path>
            </a:pathLst>
          </a:custGeom>
          <a:ln w="28575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83051" y="4046473"/>
            <a:ext cx="1421130" cy="1106805"/>
          </a:xfrm>
          <a:custGeom>
            <a:avLst/>
            <a:gdLst/>
            <a:ahLst/>
            <a:cxnLst/>
            <a:rect l="l" t="t" r="r" b="b"/>
            <a:pathLst>
              <a:path w="1421129" h="1106804">
                <a:moveTo>
                  <a:pt x="0" y="1106551"/>
                </a:moveTo>
                <a:lnTo>
                  <a:pt x="1420749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30700" y="3213100"/>
            <a:ext cx="621030" cy="1513205"/>
          </a:xfrm>
          <a:custGeom>
            <a:avLst/>
            <a:gdLst/>
            <a:ahLst/>
            <a:cxnLst/>
            <a:rect l="l" t="t" r="r" b="b"/>
            <a:pathLst>
              <a:path w="621029" h="1513204">
                <a:moveTo>
                  <a:pt x="0" y="1512951"/>
                </a:moveTo>
                <a:lnTo>
                  <a:pt x="620776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42642" y="2204274"/>
            <a:ext cx="39433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5281" y="5313584"/>
            <a:ext cx="1104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35600" y="2997263"/>
            <a:ext cx="2232025" cy="8305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 marR="99695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Il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coe</a:t>
            </a:r>
            <a:r>
              <a:rPr dirty="0" sz="1600" spc="-30">
                <a:latin typeface="Arial"/>
                <a:cs typeface="Arial"/>
              </a:rPr>
              <a:t>f</a:t>
            </a:r>
            <a:r>
              <a:rPr dirty="0" sz="1600" spc="-10">
                <a:latin typeface="Arial"/>
                <a:cs typeface="Arial"/>
              </a:rPr>
              <a:t>ficiente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ango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0">
                <a:latin typeface="Arial"/>
                <a:cs typeface="Arial"/>
              </a:rPr>
              <a:t>are</a:t>
            </a:r>
            <a:r>
              <a:rPr dirty="0" sz="1600" spc="-10">
                <a:latin typeface="Arial"/>
                <a:cs typeface="Arial"/>
              </a:rPr>
              <a:t> del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tangenti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alla</a:t>
            </a:r>
            <a:r>
              <a:rPr dirty="0" sz="1600" spc="-10">
                <a:latin typeface="Arial"/>
                <a:cs typeface="Arial"/>
              </a:rPr>
              <a:t> parabola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è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po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itivo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59273" y="3279902"/>
            <a:ext cx="506730" cy="173990"/>
          </a:xfrm>
          <a:custGeom>
            <a:avLst/>
            <a:gdLst/>
            <a:ahLst/>
            <a:cxnLst/>
            <a:rect l="l" t="t" r="r" b="b"/>
            <a:pathLst>
              <a:path w="506729" h="173989">
                <a:moveTo>
                  <a:pt x="71500" y="77597"/>
                </a:moveTo>
                <a:lnTo>
                  <a:pt x="68579" y="77597"/>
                </a:lnTo>
                <a:lnTo>
                  <a:pt x="66675" y="79501"/>
                </a:lnTo>
                <a:lnTo>
                  <a:pt x="0" y="149098"/>
                </a:lnTo>
                <a:lnTo>
                  <a:pt x="96012" y="173482"/>
                </a:lnTo>
                <a:lnTo>
                  <a:pt x="98551" y="171958"/>
                </a:lnTo>
                <a:lnTo>
                  <a:pt x="99822" y="166877"/>
                </a:lnTo>
                <a:lnTo>
                  <a:pt x="98298" y="164337"/>
                </a:lnTo>
                <a:lnTo>
                  <a:pt x="46562" y="151130"/>
                </a:lnTo>
                <a:lnTo>
                  <a:pt x="10413" y="151130"/>
                </a:lnTo>
                <a:lnTo>
                  <a:pt x="7874" y="141986"/>
                </a:lnTo>
                <a:lnTo>
                  <a:pt x="24749" y="137152"/>
                </a:lnTo>
                <a:lnTo>
                  <a:pt x="73660" y="86106"/>
                </a:lnTo>
                <a:lnTo>
                  <a:pt x="75437" y="84200"/>
                </a:lnTo>
                <a:lnTo>
                  <a:pt x="75311" y="81152"/>
                </a:lnTo>
                <a:lnTo>
                  <a:pt x="71500" y="77597"/>
                </a:lnTo>
                <a:close/>
              </a:path>
              <a:path w="506729" h="173989">
                <a:moveTo>
                  <a:pt x="24749" y="137152"/>
                </a:moveTo>
                <a:lnTo>
                  <a:pt x="7874" y="141986"/>
                </a:lnTo>
                <a:lnTo>
                  <a:pt x="10413" y="151130"/>
                </a:lnTo>
                <a:lnTo>
                  <a:pt x="14852" y="149860"/>
                </a:lnTo>
                <a:lnTo>
                  <a:pt x="12573" y="149860"/>
                </a:lnTo>
                <a:lnTo>
                  <a:pt x="10287" y="141859"/>
                </a:lnTo>
                <a:lnTo>
                  <a:pt x="20239" y="141859"/>
                </a:lnTo>
                <a:lnTo>
                  <a:pt x="24749" y="137152"/>
                </a:lnTo>
                <a:close/>
              </a:path>
              <a:path w="506729" h="173989">
                <a:moveTo>
                  <a:pt x="27469" y="146250"/>
                </a:moveTo>
                <a:lnTo>
                  <a:pt x="10413" y="151130"/>
                </a:lnTo>
                <a:lnTo>
                  <a:pt x="46562" y="151130"/>
                </a:lnTo>
                <a:lnTo>
                  <a:pt x="27469" y="146250"/>
                </a:lnTo>
                <a:close/>
              </a:path>
              <a:path w="506729" h="173989">
                <a:moveTo>
                  <a:pt x="10287" y="141859"/>
                </a:moveTo>
                <a:lnTo>
                  <a:pt x="12573" y="149860"/>
                </a:lnTo>
                <a:lnTo>
                  <a:pt x="18281" y="143902"/>
                </a:lnTo>
                <a:lnTo>
                  <a:pt x="10287" y="141859"/>
                </a:lnTo>
                <a:close/>
              </a:path>
              <a:path w="506729" h="173989">
                <a:moveTo>
                  <a:pt x="18281" y="143902"/>
                </a:moveTo>
                <a:lnTo>
                  <a:pt x="12573" y="149860"/>
                </a:lnTo>
                <a:lnTo>
                  <a:pt x="14852" y="149860"/>
                </a:lnTo>
                <a:lnTo>
                  <a:pt x="27469" y="146250"/>
                </a:lnTo>
                <a:lnTo>
                  <a:pt x="18281" y="143902"/>
                </a:lnTo>
                <a:close/>
              </a:path>
              <a:path w="506729" h="173989">
                <a:moveTo>
                  <a:pt x="503554" y="0"/>
                </a:moveTo>
                <a:lnTo>
                  <a:pt x="24749" y="137152"/>
                </a:lnTo>
                <a:lnTo>
                  <a:pt x="18281" y="143902"/>
                </a:lnTo>
                <a:lnTo>
                  <a:pt x="27469" y="146250"/>
                </a:lnTo>
                <a:lnTo>
                  <a:pt x="506222" y="9271"/>
                </a:lnTo>
                <a:lnTo>
                  <a:pt x="503554" y="0"/>
                </a:lnTo>
                <a:close/>
              </a:path>
              <a:path w="506729" h="173989">
                <a:moveTo>
                  <a:pt x="20239" y="141859"/>
                </a:moveTo>
                <a:lnTo>
                  <a:pt x="10287" y="141859"/>
                </a:lnTo>
                <a:lnTo>
                  <a:pt x="18281" y="143902"/>
                </a:lnTo>
                <a:lnTo>
                  <a:pt x="20239" y="141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87900" y="3281934"/>
            <a:ext cx="580390" cy="868044"/>
          </a:xfrm>
          <a:custGeom>
            <a:avLst/>
            <a:gdLst/>
            <a:ahLst/>
            <a:cxnLst/>
            <a:rect l="l" t="t" r="r" b="b"/>
            <a:pathLst>
              <a:path w="580389" h="868045">
                <a:moveTo>
                  <a:pt x="8127" y="766952"/>
                </a:moveTo>
                <a:lnTo>
                  <a:pt x="5841" y="768984"/>
                </a:lnTo>
                <a:lnTo>
                  <a:pt x="5684" y="772159"/>
                </a:lnTo>
                <a:lnTo>
                  <a:pt x="0" y="867790"/>
                </a:lnTo>
                <a:lnTo>
                  <a:pt x="10664" y="862583"/>
                </a:lnTo>
                <a:lnTo>
                  <a:pt x="9144" y="862583"/>
                </a:lnTo>
                <a:lnTo>
                  <a:pt x="1270" y="857249"/>
                </a:lnTo>
                <a:lnTo>
                  <a:pt x="11076" y="842526"/>
                </a:lnTo>
                <a:lnTo>
                  <a:pt x="15239" y="772159"/>
                </a:lnTo>
                <a:lnTo>
                  <a:pt x="15366" y="769492"/>
                </a:lnTo>
                <a:lnTo>
                  <a:pt x="13335" y="767333"/>
                </a:lnTo>
                <a:lnTo>
                  <a:pt x="10795" y="767079"/>
                </a:lnTo>
                <a:lnTo>
                  <a:pt x="8127" y="766952"/>
                </a:lnTo>
                <a:close/>
              </a:path>
              <a:path w="580389" h="868045">
                <a:moveTo>
                  <a:pt x="11076" y="842526"/>
                </a:moveTo>
                <a:lnTo>
                  <a:pt x="1270" y="857249"/>
                </a:lnTo>
                <a:lnTo>
                  <a:pt x="9144" y="862583"/>
                </a:lnTo>
                <a:lnTo>
                  <a:pt x="10751" y="860170"/>
                </a:lnTo>
                <a:lnTo>
                  <a:pt x="10033" y="860170"/>
                </a:lnTo>
                <a:lnTo>
                  <a:pt x="3175" y="855726"/>
                </a:lnTo>
                <a:lnTo>
                  <a:pt x="10508" y="852129"/>
                </a:lnTo>
                <a:lnTo>
                  <a:pt x="11076" y="842526"/>
                </a:lnTo>
                <a:close/>
              </a:path>
              <a:path w="580389" h="868045">
                <a:moveTo>
                  <a:pt x="84709" y="815720"/>
                </a:moveTo>
                <a:lnTo>
                  <a:pt x="18824" y="848051"/>
                </a:lnTo>
                <a:lnTo>
                  <a:pt x="9144" y="862583"/>
                </a:lnTo>
                <a:lnTo>
                  <a:pt x="10664" y="862583"/>
                </a:lnTo>
                <a:lnTo>
                  <a:pt x="86613" y="825499"/>
                </a:lnTo>
                <a:lnTo>
                  <a:pt x="88900" y="824229"/>
                </a:lnTo>
                <a:lnTo>
                  <a:pt x="89915" y="821435"/>
                </a:lnTo>
                <a:lnTo>
                  <a:pt x="88773" y="819022"/>
                </a:lnTo>
                <a:lnTo>
                  <a:pt x="87629" y="816736"/>
                </a:lnTo>
                <a:lnTo>
                  <a:pt x="84709" y="815720"/>
                </a:lnTo>
                <a:close/>
              </a:path>
              <a:path w="580389" h="868045">
                <a:moveTo>
                  <a:pt x="10508" y="852129"/>
                </a:moveTo>
                <a:lnTo>
                  <a:pt x="3175" y="855726"/>
                </a:lnTo>
                <a:lnTo>
                  <a:pt x="10033" y="860170"/>
                </a:lnTo>
                <a:lnTo>
                  <a:pt x="10508" y="852129"/>
                </a:lnTo>
                <a:close/>
              </a:path>
              <a:path w="580389" h="868045">
                <a:moveTo>
                  <a:pt x="18824" y="848051"/>
                </a:moveTo>
                <a:lnTo>
                  <a:pt x="10508" y="852129"/>
                </a:lnTo>
                <a:lnTo>
                  <a:pt x="10033" y="860170"/>
                </a:lnTo>
                <a:lnTo>
                  <a:pt x="10751" y="860170"/>
                </a:lnTo>
                <a:lnTo>
                  <a:pt x="18824" y="848051"/>
                </a:lnTo>
                <a:close/>
              </a:path>
              <a:path w="580389" h="868045">
                <a:moveTo>
                  <a:pt x="572262" y="0"/>
                </a:moveTo>
                <a:lnTo>
                  <a:pt x="11076" y="842526"/>
                </a:lnTo>
                <a:lnTo>
                  <a:pt x="10508" y="852129"/>
                </a:lnTo>
                <a:lnTo>
                  <a:pt x="18824" y="848051"/>
                </a:lnTo>
                <a:lnTo>
                  <a:pt x="580263" y="5206"/>
                </a:lnTo>
                <a:lnTo>
                  <a:pt x="5722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2023-05-31T13:05:35Z</dcterms:created>
  <dcterms:modified xsi:type="dcterms:W3CDTF">2023-05-31T13:05:35Z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2016-10-11T00:00:00Z</vt:filetime>
  </property>
  <property fmtid="{D5CDD505-2E9C-101B-9397-08002B2CF9AE}" pid="3" name="LastSaved">
    <vt:filetime>2023-05-31T00:00:00Z</vt:filetime>
  </property>
</Properties>
</file>