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5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
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2.xml"/></Relationships>
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/Relationships>
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4.xml"/></Relationships>
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5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1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1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1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1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9525"/>
            <a:ext cx="9144000" cy="6848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1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Relationship Id="rId9" Type="http://schemas.openxmlformats.org/officeDocument/2006/relationships/image" Target="../media/image3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70851" y="6450012"/>
            <a:ext cx="1573148" cy="4079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076825" y="466788"/>
            <a:ext cx="1487424" cy="5286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684" y="690616"/>
            <a:ext cx="8088630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5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503666" y="6604772"/>
            <a:ext cx="165100" cy="1308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1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notesSlide" Target="../notesSlides/notesSlide16.xml"/><Relationship Id="rId5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notesSlide" Target="../notesSlides/notesSlide24.xml"/><Relationship Id="rId4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Relationship Id="rId3" Type="http://schemas.openxmlformats.org/officeDocument/2006/relationships/notesSlide" Target="../notesSlides/notesSlide26.xml"/><Relationship Id="rId4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Relationship Id="rId3" Type="http://schemas.openxmlformats.org/officeDocument/2006/relationships/notesSlide" Target="../notesSlides/notesSlide27.xml"/><Relationship Id="rId4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Relationship Id="rId3" Type="http://schemas.openxmlformats.org/officeDocument/2006/relationships/notesSlide" Target="../notesSlides/notesSlide28.xml"/><Relationship Id="rId4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Relationship Id="rId3" Type="http://schemas.openxmlformats.org/officeDocument/2006/relationships/notesSlide" Target="../notesSlides/notesSlide29.xml"/><Relationship Id="rId4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Relationship Id="rId3" Type="http://schemas.openxmlformats.org/officeDocument/2006/relationships/notesSlide" Target="../notesSlides/notesSlide30.xml"/><Relationship Id="rId4" Type="http://schemas.openxmlformats.org/officeDocument/2006/relationships/slide" Target="slide30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Relationship Id="rId3" Type="http://schemas.openxmlformats.org/officeDocument/2006/relationships/notesSlide" Target="../notesSlides/notesSlide31.xml"/><Relationship Id="rId4" Type="http://schemas.openxmlformats.org/officeDocument/2006/relationships/slide" Target="slide3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Relationship Id="rId3" Type="http://schemas.openxmlformats.org/officeDocument/2006/relationships/notesSlide" Target="../notesSlides/notesSlide32.xml"/><Relationship Id="rId4" Type="http://schemas.openxmlformats.org/officeDocument/2006/relationships/slide" Target="slide3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Relationship Id="rId3" Type="http://schemas.openxmlformats.org/officeDocument/2006/relationships/notesSlide" Target="../notesSlides/notesSlide33.xml"/><Relationship Id="rId4" Type="http://schemas.openxmlformats.org/officeDocument/2006/relationships/slide" Target="slide33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slide" Target="slide34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slide" Target="slide35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7800" y="3999347"/>
            <a:ext cx="1483995" cy="305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60"/>
              </a:lnSpc>
            </a:pPr>
            <a:r>
              <a:rPr dirty="0" sz="2400" spc="75" b="1">
                <a:solidFill>
                  <a:srgbClr val="FFFFFF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70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25" b="1">
                <a:solidFill>
                  <a:srgbClr val="FFFFFF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9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90" b="1">
                <a:solidFill>
                  <a:srgbClr val="FFFFFF"/>
                </a:solidFill>
                <a:latin typeface="Franklin Gothic Medium"/>
                <a:cs typeface="Franklin Gothic Medium"/>
              </a:rPr>
              <a:t>18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7800" y="4561830"/>
            <a:ext cx="5022850" cy="753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35" b="1">
                <a:solidFill>
                  <a:srgbClr val="FFFFFF"/>
                </a:solidFill>
                <a:latin typeface="Franklin Gothic Medium"/>
                <a:cs typeface="Franklin Gothic Medium"/>
              </a:rPr>
              <a:t>B</a:t>
            </a:r>
            <a:r>
              <a:rPr dirty="0" sz="2400" spc="45" b="1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90" b="1">
                <a:solidFill>
                  <a:srgbClr val="FFFFFF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21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50" b="1">
                <a:solidFill>
                  <a:srgbClr val="FFFFFF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7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45" b="1">
                <a:solidFill>
                  <a:srgbClr val="FFFFFF"/>
                </a:solidFill>
                <a:latin typeface="Franklin Gothic Medium"/>
                <a:cs typeface="Franklin Gothic Medium"/>
              </a:rPr>
              <a:t>ana</a:t>
            </a:r>
            <a:r>
              <a:rPr dirty="0" sz="2400" spc="30" b="1">
                <a:solidFill>
                  <a:srgbClr val="FFFFFF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10" b="1">
                <a:solidFill>
                  <a:srgbClr val="FFFFFF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8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6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60" b="1">
                <a:solidFill>
                  <a:srgbClr val="FFFFFF"/>
                </a:solidFill>
                <a:latin typeface="Franklin Gothic Medium"/>
                <a:cs typeface="Franklin Gothic Medium"/>
              </a:rPr>
              <a:t>f</a:t>
            </a:r>
            <a:r>
              <a:rPr dirty="0" sz="2400" spc="75" b="1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90" b="1">
                <a:solidFill>
                  <a:srgbClr val="FFFFFF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10" b="1">
                <a:solidFill>
                  <a:srgbClr val="FFFFFF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60" b="1">
                <a:solidFill>
                  <a:srgbClr val="FFFFFF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25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35" b="1">
                <a:solidFill>
                  <a:srgbClr val="FFFFFF"/>
                </a:solidFill>
                <a:latin typeface="Franklin Gothic Medium"/>
                <a:cs typeface="Franklin Gothic Medium"/>
              </a:rPr>
              <a:t>v</a:t>
            </a:r>
            <a:r>
              <a:rPr dirty="0" sz="2400" spc="70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85" b="1">
                <a:solidFill>
                  <a:srgbClr val="FFFFFF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35" b="1">
                <a:solidFill>
                  <a:srgbClr val="FFFFFF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endParaRPr sz="2400">
              <a:latin typeface="Franklin Gothic Medium"/>
              <a:cs typeface="Franklin Gothic Medium"/>
            </a:endParaRPr>
          </a:p>
          <a:p>
            <a:pPr marL="12700">
              <a:lnSpc>
                <a:spcPts val="2565"/>
              </a:lnSpc>
              <a:spcBef>
                <a:spcPts val="940"/>
              </a:spcBef>
            </a:pPr>
            <a:r>
              <a:rPr dirty="0" sz="2150" spc="40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dirty="0" sz="2150" spc="5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dirty="0" sz="2150" spc="35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dirty="0" sz="2150" spc="25">
                <a:solidFill>
                  <a:srgbClr val="FFFFFF"/>
                </a:solidFill>
                <a:latin typeface="Franklin Gothic Book"/>
                <a:cs typeface="Franklin Gothic Book"/>
              </a:rPr>
              <a:t>u</a:t>
            </a:r>
            <a:r>
              <a:rPr dirty="0" sz="2150" spc="5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dirty="0" sz="2150" spc="1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dirty="0" sz="2150" spc="25">
                <a:solidFill>
                  <a:srgbClr val="FFFFFF"/>
                </a:solidFill>
                <a:latin typeface="Franklin Gothic Book"/>
                <a:cs typeface="Franklin Gothic Book"/>
              </a:rPr>
              <a:t>u</a:t>
            </a:r>
            <a:r>
              <a:rPr dirty="0" sz="2150" spc="3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dirty="0" sz="2150" spc="1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dirty="0" sz="2150" spc="-114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150" spc="1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150" spc="5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150" spc="25">
                <a:solidFill>
                  <a:srgbClr val="FFFFFF"/>
                </a:solidFill>
                <a:latin typeface="Franklin Gothic Book"/>
                <a:cs typeface="Franklin Gothic Book"/>
              </a:rPr>
              <a:t>f</a:t>
            </a:r>
            <a:r>
              <a:rPr dirty="0" sz="2150" spc="25">
                <a:solidFill>
                  <a:srgbClr val="FFFFFF"/>
                </a:solidFill>
                <a:latin typeface="Franklin Gothic Book"/>
                <a:cs typeface="Franklin Gothic Book"/>
              </a:rPr>
              <a:t>un</a:t>
            </a:r>
            <a:r>
              <a:rPr dirty="0" sz="2150" spc="-20">
                <a:solidFill>
                  <a:srgbClr val="FFFFFF"/>
                </a:solidFill>
                <a:latin typeface="Franklin Gothic Book"/>
                <a:cs typeface="Franklin Gothic Book"/>
              </a:rPr>
              <a:t>z</a:t>
            </a:r>
            <a:r>
              <a:rPr dirty="0" sz="2150" spc="25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dirty="0" sz="2150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dirty="0" sz="2150" spc="25">
                <a:solidFill>
                  <a:srgbClr val="FFFFFF"/>
                </a:solidFill>
                <a:latin typeface="Franklin Gothic Book"/>
                <a:cs typeface="Franklin Gothic Book"/>
              </a:rPr>
              <a:t>n</a:t>
            </a:r>
            <a:r>
              <a:rPr dirty="0" sz="2150" spc="1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150" spc="-2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150" spc="25">
                <a:solidFill>
                  <a:srgbClr val="FFFFFF"/>
                </a:solidFill>
                <a:latin typeface="Franklin Gothic Book"/>
                <a:cs typeface="Franklin Gothic Book"/>
              </a:rPr>
              <a:t>d</a:t>
            </a:r>
            <a:r>
              <a:rPr dirty="0" sz="2150" spc="5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dirty="0" sz="2150" spc="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150" spc="25">
                <a:solidFill>
                  <a:srgbClr val="FFFFFF"/>
                </a:solidFill>
                <a:latin typeface="Franklin Gothic Book"/>
                <a:cs typeface="Franklin Gothic Book"/>
              </a:rPr>
              <a:t>f</a:t>
            </a:r>
            <a:r>
              <a:rPr dirty="0" sz="2150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dirty="0" sz="2150" spc="-10">
                <a:solidFill>
                  <a:srgbClr val="FFFFFF"/>
                </a:solidFill>
                <a:latin typeface="Franklin Gothic Book"/>
                <a:cs typeface="Franklin Gothic Book"/>
              </a:rPr>
              <a:t>g</a:t>
            </a:r>
            <a:r>
              <a:rPr dirty="0" sz="2150" spc="25">
                <a:solidFill>
                  <a:srgbClr val="FFFFFF"/>
                </a:solidFill>
                <a:latin typeface="Franklin Gothic Book"/>
                <a:cs typeface="Franklin Gothic Book"/>
              </a:rPr>
              <a:t>li</a:t>
            </a:r>
            <a:r>
              <a:rPr dirty="0" sz="2150" spc="-2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dirty="0" sz="2150" spc="5">
                <a:solidFill>
                  <a:srgbClr val="FFFFFF"/>
                </a:solidFill>
                <a:latin typeface="Franklin Gothic Book"/>
                <a:cs typeface="Franklin Gothic Book"/>
              </a:rPr>
              <a:t>,</a:t>
            </a:r>
            <a:r>
              <a:rPr dirty="0" sz="2150" spc="4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150" spc="3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dirty="0" sz="2150" spc="-2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dirty="0" sz="2150" spc="25">
                <a:solidFill>
                  <a:srgbClr val="FFFFFF"/>
                </a:solidFill>
                <a:latin typeface="Franklin Gothic Book"/>
                <a:cs typeface="Franklin Gothic Book"/>
              </a:rPr>
              <a:t>di</a:t>
            </a:r>
            <a:r>
              <a:rPr dirty="0" sz="2150" spc="40">
                <a:solidFill>
                  <a:srgbClr val="FFFFFF"/>
                </a:solidFill>
                <a:latin typeface="Franklin Gothic Book"/>
                <a:cs typeface="Franklin Gothic Book"/>
              </a:rPr>
              <a:t>c</a:t>
            </a:r>
            <a:r>
              <a:rPr dirty="0" sz="215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150" spc="5">
                <a:solidFill>
                  <a:srgbClr val="FFFFFF"/>
                </a:solidFill>
                <a:latin typeface="Franklin Gothic Book"/>
                <a:cs typeface="Franklin Gothic Book"/>
              </a:rPr>
              <a:t>,</a:t>
            </a:r>
            <a:r>
              <a:rPr dirty="0" sz="2150" spc="-3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150" spc="25">
                <a:solidFill>
                  <a:srgbClr val="FFFFFF"/>
                </a:solidFill>
                <a:latin typeface="Franklin Gothic Book"/>
                <a:cs typeface="Franklin Gothic Book"/>
              </a:rPr>
              <a:t>f</a:t>
            </a:r>
            <a:r>
              <a:rPr dirty="0" sz="2150" spc="25">
                <a:solidFill>
                  <a:srgbClr val="FFFFFF"/>
                </a:solidFill>
                <a:latin typeface="Franklin Gothic Book"/>
                <a:cs typeface="Franklin Gothic Book"/>
              </a:rPr>
              <a:t>u</a:t>
            </a:r>
            <a:r>
              <a:rPr dirty="0" sz="2150" spc="-25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dirty="0" sz="2150" spc="5">
                <a:solidFill>
                  <a:srgbClr val="FFFFFF"/>
                </a:solidFill>
                <a:latin typeface="Franklin Gothic Book"/>
                <a:cs typeface="Franklin Gothic Book"/>
              </a:rPr>
              <a:t>to.</a:t>
            </a:r>
            <a:endParaRPr sz="215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7800" y="5689336"/>
            <a:ext cx="3456304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Franklin Gothic Medium"/>
                <a:cs typeface="Franklin Gothic Medium"/>
              </a:rPr>
              <a:t>Do</a:t>
            </a:r>
            <a:r>
              <a:rPr dirty="0" sz="2400" spc="10">
                <a:solidFill>
                  <a:srgbClr val="FFFFFF"/>
                </a:solidFill>
                <a:latin typeface="Franklin Gothic Medium"/>
                <a:cs typeface="Franklin Gothic Medium"/>
              </a:rPr>
              <a:t>ce</a:t>
            </a:r>
            <a:r>
              <a:rPr dirty="0" sz="2400" spc="-30">
                <a:solidFill>
                  <a:srgbClr val="FFFFFF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25">
                <a:solidFill>
                  <a:srgbClr val="FFFFFF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25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0">
                <a:solidFill>
                  <a:srgbClr val="FFFFFF"/>
                </a:solidFill>
                <a:latin typeface="Franklin Gothic Medium"/>
                <a:cs typeface="Franklin Gothic Medium"/>
              </a:rPr>
              <a:t>:</a:t>
            </a:r>
            <a:r>
              <a:rPr dirty="0" sz="2400" spc="2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15">
                <a:solidFill>
                  <a:srgbClr val="FFFFFF"/>
                </a:solidFill>
                <a:latin typeface="Franklin Gothic Book"/>
                <a:cs typeface="Franklin Gothic Book"/>
              </a:rPr>
              <a:t>G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b</a:t>
            </a:r>
            <a:r>
              <a:rPr dirty="0" sz="2400" spc="15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-30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2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30">
                <a:solidFill>
                  <a:srgbClr val="FFFFFF"/>
                </a:solidFill>
                <a:latin typeface="Franklin Gothic Book"/>
                <a:cs typeface="Franklin Gothic Book"/>
              </a:rPr>
              <a:t>ll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dirty="0" sz="2400" spc="1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Franklin Gothic Book"/>
                <a:cs typeface="Franklin Gothic Book"/>
              </a:rPr>
              <a:t>P</a:t>
            </a:r>
            <a:r>
              <a:rPr dirty="0" sz="2400" spc="1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dirty="0" sz="2400" spc="5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q</a:t>
            </a:r>
            <a:r>
              <a:rPr dirty="0" sz="2400" spc="-30">
                <a:solidFill>
                  <a:srgbClr val="FFFFFF"/>
                </a:solidFill>
                <a:latin typeface="Franklin Gothic Book"/>
                <a:cs typeface="Franklin Gothic Book"/>
              </a:rPr>
              <a:t>u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6026" y="2492311"/>
            <a:ext cx="2447925" cy="769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15">
                <a:latin typeface="Franklin Gothic Medium"/>
                <a:cs typeface="Franklin Gothic Medium"/>
              </a:rPr>
              <a:t>N</a:t>
            </a: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5">
                <a:latin typeface="Franklin Gothic Medium"/>
                <a:cs typeface="Franklin Gothic Medium"/>
              </a:rPr>
              <a:t>M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170">
                <a:latin typeface="Franklin Gothic Medium"/>
                <a:cs typeface="Franklin Gothic Medium"/>
              </a:rPr>
              <a:t> 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r>
              <a:rPr dirty="0" sz="2150" spc="15">
                <a:latin typeface="Franklin Gothic Medium"/>
                <a:cs typeface="Franklin Gothic Medium"/>
              </a:rPr>
              <a:t> </a:t>
            </a:r>
            <a:r>
              <a:rPr dirty="0" sz="2150" spc="20">
                <a:latin typeface="Franklin Gothic Medium"/>
                <a:cs typeface="Franklin Gothic Medium"/>
              </a:rPr>
              <a:t>FI</a:t>
            </a:r>
            <a:r>
              <a:rPr dirty="0" sz="2150" spc="35">
                <a:latin typeface="Franklin Gothic Medium"/>
                <a:cs typeface="Franklin Gothic Medium"/>
              </a:rPr>
              <a:t>S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30">
                <a:latin typeface="Franklin Gothic Medium"/>
                <a:cs typeface="Franklin Gothic Medium"/>
              </a:rPr>
              <a:t>L</a:t>
            </a:r>
            <a:r>
              <a:rPr dirty="0" sz="2150" spc="25">
                <a:latin typeface="Franklin Gothic Medium"/>
                <a:cs typeface="Franklin Gothic Medium"/>
              </a:rPr>
              <a:t>OG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-50">
                <a:latin typeface="Franklin Gothic Medium"/>
                <a:cs typeface="Franklin Gothic Medium"/>
              </a:rPr>
              <a:t> </a:t>
            </a:r>
            <a:r>
              <a:rPr dirty="0" sz="2150" spc="25">
                <a:latin typeface="Franklin Gothic Medium"/>
                <a:cs typeface="Franklin Gothic Medium"/>
              </a:rPr>
              <a:t>V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25">
                <a:latin typeface="Franklin Gothic Medium"/>
                <a:cs typeface="Franklin Gothic Medium"/>
              </a:rPr>
              <a:t>G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-30">
                <a:latin typeface="Franklin Gothic Medium"/>
                <a:cs typeface="Franklin Gothic Medium"/>
              </a:rPr>
              <a:t>AL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endParaRPr sz="215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7575" y="1341500"/>
            <a:ext cx="7308850" cy="5230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516366" y="6604772"/>
            <a:ext cx="139700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30">
                <a:solidFill>
                  <a:srgbClr val="FFFFFF"/>
                </a:solidFill>
                <a:latin typeface="Franklin Gothic Book"/>
                <a:cs typeface="Franklin Gothic Book"/>
              </a:rPr>
              <a:t>10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15">
                <a:latin typeface="Franklin Gothic Medium"/>
                <a:cs typeface="Franklin Gothic Medium"/>
              </a:rPr>
              <a:t>N</a:t>
            </a: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5">
                <a:latin typeface="Franklin Gothic Medium"/>
                <a:cs typeface="Franklin Gothic Medium"/>
              </a:rPr>
              <a:t>M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170">
                <a:latin typeface="Franklin Gothic Medium"/>
                <a:cs typeface="Franklin Gothic Medium"/>
              </a:rPr>
              <a:t> 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r>
              <a:rPr dirty="0" sz="2150" spc="15">
                <a:latin typeface="Franklin Gothic Medium"/>
                <a:cs typeface="Franklin Gothic Medium"/>
              </a:rPr>
              <a:t> </a:t>
            </a:r>
            <a:r>
              <a:rPr dirty="0" sz="2150" spc="20">
                <a:latin typeface="Franklin Gothic Medium"/>
                <a:cs typeface="Franklin Gothic Medium"/>
              </a:rPr>
              <a:t>FI</a:t>
            </a:r>
            <a:r>
              <a:rPr dirty="0" sz="2150" spc="35">
                <a:latin typeface="Franklin Gothic Medium"/>
                <a:cs typeface="Franklin Gothic Medium"/>
              </a:rPr>
              <a:t>S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30">
                <a:latin typeface="Franklin Gothic Medium"/>
                <a:cs typeface="Franklin Gothic Medium"/>
              </a:rPr>
              <a:t>L</a:t>
            </a:r>
            <a:r>
              <a:rPr dirty="0" sz="2150" spc="25">
                <a:latin typeface="Franklin Gothic Medium"/>
                <a:cs typeface="Franklin Gothic Medium"/>
              </a:rPr>
              <a:t>OG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-50">
                <a:latin typeface="Franklin Gothic Medium"/>
                <a:cs typeface="Franklin Gothic Medium"/>
              </a:rPr>
              <a:t> </a:t>
            </a:r>
            <a:r>
              <a:rPr dirty="0" sz="2150" spc="25">
                <a:latin typeface="Franklin Gothic Medium"/>
                <a:cs typeface="Franklin Gothic Medium"/>
              </a:rPr>
              <a:t>V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25">
                <a:latin typeface="Franklin Gothic Medium"/>
                <a:cs typeface="Franklin Gothic Medium"/>
              </a:rPr>
              <a:t>G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-30">
                <a:latin typeface="Franklin Gothic Medium"/>
                <a:cs typeface="Franklin Gothic Medium"/>
              </a:rPr>
              <a:t>AL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endParaRPr sz="215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9512" y="1338325"/>
            <a:ext cx="6784975" cy="4897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10"/>
              <a:t>11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15">
                <a:latin typeface="Franklin Gothic Medium"/>
                <a:cs typeface="Franklin Gothic Medium"/>
              </a:rPr>
              <a:t>N</a:t>
            </a: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5">
                <a:latin typeface="Franklin Gothic Medium"/>
                <a:cs typeface="Franklin Gothic Medium"/>
              </a:rPr>
              <a:t>M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170">
                <a:latin typeface="Franklin Gothic Medium"/>
                <a:cs typeface="Franklin Gothic Medium"/>
              </a:rPr>
              <a:t> 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r>
              <a:rPr dirty="0" sz="2150" spc="15">
                <a:latin typeface="Franklin Gothic Medium"/>
                <a:cs typeface="Franklin Gothic Medium"/>
              </a:rPr>
              <a:t> </a:t>
            </a:r>
            <a:r>
              <a:rPr dirty="0" sz="2150" spc="20">
                <a:latin typeface="Franklin Gothic Medium"/>
                <a:cs typeface="Franklin Gothic Medium"/>
              </a:rPr>
              <a:t>FI</a:t>
            </a:r>
            <a:r>
              <a:rPr dirty="0" sz="2150" spc="35">
                <a:latin typeface="Franklin Gothic Medium"/>
                <a:cs typeface="Franklin Gothic Medium"/>
              </a:rPr>
              <a:t>S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30">
                <a:latin typeface="Franklin Gothic Medium"/>
                <a:cs typeface="Franklin Gothic Medium"/>
              </a:rPr>
              <a:t>L</a:t>
            </a:r>
            <a:r>
              <a:rPr dirty="0" sz="2150" spc="25">
                <a:latin typeface="Franklin Gothic Medium"/>
                <a:cs typeface="Franklin Gothic Medium"/>
              </a:rPr>
              <a:t>OG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-50">
                <a:latin typeface="Franklin Gothic Medium"/>
                <a:cs typeface="Franklin Gothic Medium"/>
              </a:rPr>
              <a:t> </a:t>
            </a:r>
            <a:r>
              <a:rPr dirty="0" sz="2150" spc="25">
                <a:latin typeface="Franklin Gothic Medium"/>
                <a:cs typeface="Franklin Gothic Medium"/>
              </a:rPr>
              <a:t>V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25">
                <a:latin typeface="Franklin Gothic Medium"/>
                <a:cs typeface="Franklin Gothic Medium"/>
              </a:rPr>
              <a:t>G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-30">
                <a:latin typeface="Franklin Gothic Medium"/>
                <a:cs typeface="Franklin Gothic Medium"/>
              </a:rPr>
              <a:t>AL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endParaRPr sz="215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98562" y="1258950"/>
            <a:ext cx="6746875" cy="5049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10"/>
              <a:t>11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15">
                <a:latin typeface="Franklin Gothic Medium"/>
                <a:cs typeface="Franklin Gothic Medium"/>
              </a:rPr>
              <a:t>N</a:t>
            </a: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5">
                <a:latin typeface="Franklin Gothic Medium"/>
                <a:cs typeface="Franklin Gothic Medium"/>
              </a:rPr>
              <a:t>M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170">
                <a:latin typeface="Franklin Gothic Medium"/>
                <a:cs typeface="Franklin Gothic Medium"/>
              </a:rPr>
              <a:t> 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r>
              <a:rPr dirty="0" sz="2150" spc="15">
                <a:latin typeface="Franklin Gothic Medium"/>
                <a:cs typeface="Franklin Gothic Medium"/>
              </a:rPr>
              <a:t> </a:t>
            </a:r>
            <a:r>
              <a:rPr dirty="0" sz="2150" spc="20">
                <a:latin typeface="Franklin Gothic Medium"/>
                <a:cs typeface="Franklin Gothic Medium"/>
              </a:rPr>
              <a:t>FI</a:t>
            </a:r>
            <a:r>
              <a:rPr dirty="0" sz="2150" spc="35">
                <a:latin typeface="Franklin Gothic Medium"/>
                <a:cs typeface="Franklin Gothic Medium"/>
              </a:rPr>
              <a:t>S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30">
                <a:latin typeface="Franklin Gothic Medium"/>
                <a:cs typeface="Franklin Gothic Medium"/>
              </a:rPr>
              <a:t>L</a:t>
            </a:r>
            <a:r>
              <a:rPr dirty="0" sz="2150" spc="25">
                <a:latin typeface="Franklin Gothic Medium"/>
                <a:cs typeface="Franklin Gothic Medium"/>
              </a:rPr>
              <a:t>OG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-50">
                <a:latin typeface="Franklin Gothic Medium"/>
                <a:cs typeface="Franklin Gothic Medium"/>
              </a:rPr>
              <a:t> </a:t>
            </a:r>
            <a:r>
              <a:rPr dirty="0" sz="2150" spc="25">
                <a:latin typeface="Franklin Gothic Medium"/>
                <a:cs typeface="Franklin Gothic Medium"/>
              </a:rPr>
              <a:t>V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25">
                <a:latin typeface="Franklin Gothic Medium"/>
                <a:cs typeface="Franklin Gothic Medium"/>
              </a:rPr>
              <a:t>G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-30">
                <a:latin typeface="Franklin Gothic Medium"/>
                <a:cs typeface="Franklin Gothic Medium"/>
              </a:rPr>
              <a:t>AL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endParaRPr sz="215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54125" y="1342961"/>
            <a:ext cx="6523101" cy="4894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10"/>
              <a:t>11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15">
                <a:latin typeface="Franklin Gothic Medium"/>
                <a:cs typeface="Franklin Gothic Medium"/>
              </a:rPr>
              <a:t>N</a:t>
            </a: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5">
                <a:latin typeface="Franklin Gothic Medium"/>
                <a:cs typeface="Franklin Gothic Medium"/>
              </a:rPr>
              <a:t>M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170">
                <a:latin typeface="Franklin Gothic Medium"/>
                <a:cs typeface="Franklin Gothic Medium"/>
              </a:rPr>
              <a:t> 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r>
              <a:rPr dirty="0" sz="2150" spc="15">
                <a:latin typeface="Franklin Gothic Medium"/>
                <a:cs typeface="Franklin Gothic Medium"/>
              </a:rPr>
              <a:t> </a:t>
            </a:r>
            <a:r>
              <a:rPr dirty="0" sz="2150" spc="20">
                <a:latin typeface="Franklin Gothic Medium"/>
                <a:cs typeface="Franklin Gothic Medium"/>
              </a:rPr>
              <a:t>FI</a:t>
            </a:r>
            <a:r>
              <a:rPr dirty="0" sz="2150" spc="35">
                <a:latin typeface="Franklin Gothic Medium"/>
                <a:cs typeface="Franklin Gothic Medium"/>
              </a:rPr>
              <a:t>S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30">
                <a:latin typeface="Franklin Gothic Medium"/>
                <a:cs typeface="Franklin Gothic Medium"/>
              </a:rPr>
              <a:t>L</a:t>
            </a:r>
            <a:r>
              <a:rPr dirty="0" sz="2150" spc="25">
                <a:latin typeface="Franklin Gothic Medium"/>
                <a:cs typeface="Franklin Gothic Medium"/>
              </a:rPr>
              <a:t>OG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-50">
                <a:latin typeface="Franklin Gothic Medium"/>
                <a:cs typeface="Franklin Gothic Medium"/>
              </a:rPr>
              <a:t> </a:t>
            </a:r>
            <a:r>
              <a:rPr dirty="0" sz="2150" spc="25">
                <a:latin typeface="Franklin Gothic Medium"/>
                <a:cs typeface="Franklin Gothic Medium"/>
              </a:rPr>
              <a:t>V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25">
                <a:latin typeface="Franklin Gothic Medium"/>
                <a:cs typeface="Franklin Gothic Medium"/>
              </a:rPr>
              <a:t>G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-30">
                <a:latin typeface="Franklin Gothic Medium"/>
                <a:cs typeface="Franklin Gothic Medium"/>
              </a:rPr>
              <a:t>AL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endParaRPr sz="215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6812" y="1342961"/>
            <a:ext cx="6697599" cy="4894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10"/>
              <a:t>11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15">
                <a:latin typeface="Franklin Gothic Medium"/>
                <a:cs typeface="Franklin Gothic Medium"/>
              </a:rPr>
              <a:t>N</a:t>
            </a: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5">
                <a:latin typeface="Franklin Gothic Medium"/>
                <a:cs typeface="Franklin Gothic Medium"/>
              </a:rPr>
              <a:t>M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170">
                <a:latin typeface="Franklin Gothic Medium"/>
                <a:cs typeface="Franklin Gothic Medium"/>
              </a:rPr>
              <a:t> 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r>
              <a:rPr dirty="0" sz="2150" spc="15">
                <a:latin typeface="Franklin Gothic Medium"/>
                <a:cs typeface="Franklin Gothic Medium"/>
              </a:rPr>
              <a:t> </a:t>
            </a:r>
            <a:r>
              <a:rPr dirty="0" sz="2150" spc="20">
                <a:latin typeface="Franklin Gothic Medium"/>
                <a:cs typeface="Franklin Gothic Medium"/>
              </a:rPr>
              <a:t>FI</a:t>
            </a:r>
            <a:r>
              <a:rPr dirty="0" sz="2150" spc="35">
                <a:latin typeface="Franklin Gothic Medium"/>
                <a:cs typeface="Franklin Gothic Medium"/>
              </a:rPr>
              <a:t>S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30">
                <a:latin typeface="Franklin Gothic Medium"/>
                <a:cs typeface="Franklin Gothic Medium"/>
              </a:rPr>
              <a:t>L</a:t>
            </a:r>
            <a:r>
              <a:rPr dirty="0" sz="2150" spc="25">
                <a:latin typeface="Franklin Gothic Medium"/>
                <a:cs typeface="Franklin Gothic Medium"/>
              </a:rPr>
              <a:t>OG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-50">
                <a:latin typeface="Franklin Gothic Medium"/>
                <a:cs typeface="Franklin Gothic Medium"/>
              </a:rPr>
              <a:t> </a:t>
            </a:r>
            <a:r>
              <a:rPr dirty="0" sz="2150" spc="25">
                <a:latin typeface="Franklin Gothic Medium"/>
                <a:cs typeface="Franklin Gothic Medium"/>
              </a:rPr>
              <a:t>V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25">
                <a:latin typeface="Franklin Gothic Medium"/>
                <a:cs typeface="Franklin Gothic Medium"/>
              </a:rPr>
              <a:t>G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-30">
                <a:latin typeface="Franklin Gothic Medium"/>
                <a:cs typeface="Franklin Gothic Medium"/>
              </a:rPr>
              <a:t>AL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endParaRPr sz="215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4375" y="1342961"/>
            <a:ext cx="7602601" cy="4894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10"/>
              <a:t>11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10100" y="581025"/>
            <a:ext cx="457200" cy="628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15">
                <a:latin typeface="Franklin Gothic Medium"/>
                <a:cs typeface="Franklin Gothic Medium"/>
              </a:rPr>
              <a:t>N</a:t>
            </a: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5">
                <a:latin typeface="Franklin Gothic Medium"/>
                <a:cs typeface="Franklin Gothic Medium"/>
              </a:rPr>
              <a:t>M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170">
                <a:latin typeface="Franklin Gothic Medium"/>
                <a:cs typeface="Franklin Gothic Medium"/>
              </a:rPr>
              <a:t> 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r>
              <a:rPr dirty="0" sz="2150" spc="15">
                <a:latin typeface="Franklin Gothic Medium"/>
                <a:cs typeface="Franklin Gothic Medium"/>
              </a:rPr>
              <a:t> </a:t>
            </a:r>
            <a:r>
              <a:rPr dirty="0" sz="2150" spc="20">
                <a:latin typeface="Franklin Gothic Medium"/>
                <a:cs typeface="Franklin Gothic Medium"/>
              </a:rPr>
              <a:t>FI</a:t>
            </a:r>
            <a:r>
              <a:rPr dirty="0" sz="2150" spc="35">
                <a:latin typeface="Franklin Gothic Medium"/>
                <a:cs typeface="Franklin Gothic Medium"/>
              </a:rPr>
              <a:t>S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30">
                <a:latin typeface="Franklin Gothic Medium"/>
                <a:cs typeface="Franklin Gothic Medium"/>
              </a:rPr>
              <a:t>L</a:t>
            </a:r>
            <a:r>
              <a:rPr dirty="0" sz="2150" spc="25">
                <a:latin typeface="Franklin Gothic Medium"/>
                <a:cs typeface="Franklin Gothic Medium"/>
              </a:rPr>
              <a:t>OG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-50">
                <a:latin typeface="Franklin Gothic Medium"/>
                <a:cs typeface="Franklin Gothic Medium"/>
              </a:rPr>
              <a:t> </a:t>
            </a:r>
            <a:r>
              <a:rPr dirty="0" sz="2150" spc="25">
                <a:latin typeface="Franklin Gothic Medium"/>
                <a:cs typeface="Franklin Gothic Medium"/>
              </a:rPr>
              <a:t>V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25">
                <a:latin typeface="Franklin Gothic Medium"/>
                <a:cs typeface="Franklin Gothic Medium"/>
              </a:rPr>
              <a:t>G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-30">
                <a:latin typeface="Franklin Gothic Medium"/>
                <a:cs typeface="Franklin Gothic Medium"/>
              </a:rPr>
              <a:t>AL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endParaRPr sz="215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0437" y="1342961"/>
            <a:ext cx="7110349" cy="4894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10"/>
              <a:t>11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15">
                <a:latin typeface="Franklin Gothic Medium"/>
                <a:cs typeface="Franklin Gothic Medium"/>
              </a:rPr>
              <a:t>N</a:t>
            </a: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5">
                <a:latin typeface="Franklin Gothic Medium"/>
                <a:cs typeface="Franklin Gothic Medium"/>
              </a:rPr>
              <a:t>M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170">
                <a:latin typeface="Franklin Gothic Medium"/>
                <a:cs typeface="Franklin Gothic Medium"/>
              </a:rPr>
              <a:t> 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r>
              <a:rPr dirty="0" sz="2150" spc="15">
                <a:latin typeface="Franklin Gothic Medium"/>
                <a:cs typeface="Franklin Gothic Medium"/>
              </a:rPr>
              <a:t> </a:t>
            </a:r>
            <a:r>
              <a:rPr dirty="0" sz="2150" spc="20">
                <a:latin typeface="Franklin Gothic Medium"/>
                <a:cs typeface="Franklin Gothic Medium"/>
              </a:rPr>
              <a:t>FI</a:t>
            </a:r>
            <a:r>
              <a:rPr dirty="0" sz="2150" spc="35">
                <a:latin typeface="Franklin Gothic Medium"/>
                <a:cs typeface="Franklin Gothic Medium"/>
              </a:rPr>
              <a:t>S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30">
                <a:latin typeface="Franklin Gothic Medium"/>
                <a:cs typeface="Franklin Gothic Medium"/>
              </a:rPr>
              <a:t>L</a:t>
            </a:r>
            <a:r>
              <a:rPr dirty="0" sz="2150" spc="25">
                <a:latin typeface="Franklin Gothic Medium"/>
                <a:cs typeface="Franklin Gothic Medium"/>
              </a:rPr>
              <a:t>OG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-50">
                <a:latin typeface="Franklin Gothic Medium"/>
                <a:cs typeface="Franklin Gothic Medium"/>
              </a:rPr>
              <a:t> </a:t>
            </a:r>
            <a:r>
              <a:rPr dirty="0" sz="2150" spc="25">
                <a:latin typeface="Franklin Gothic Medium"/>
                <a:cs typeface="Franklin Gothic Medium"/>
              </a:rPr>
              <a:t>V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25">
                <a:latin typeface="Franklin Gothic Medium"/>
                <a:cs typeface="Franklin Gothic Medium"/>
              </a:rPr>
              <a:t>G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-30">
                <a:latin typeface="Franklin Gothic Medium"/>
                <a:cs typeface="Franklin Gothic Medium"/>
              </a:rPr>
              <a:t>AL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endParaRPr sz="215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77900" y="1342961"/>
            <a:ext cx="7075551" cy="4894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10"/>
              <a:t>11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15">
                <a:latin typeface="Franklin Gothic Medium"/>
                <a:cs typeface="Franklin Gothic Medium"/>
              </a:rPr>
              <a:t>N</a:t>
            </a: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5">
                <a:latin typeface="Franklin Gothic Medium"/>
                <a:cs typeface="Franklin Gothic Medium"/>
              </a:rPr>
              <a:t>M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170">
                <a:latin typeface="Franklin Gothic Medium"/>
                <a:cs typeface="Franklin Gothic Medium"/>
              </a:rPr>
              <a:t> 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r>
              <a:rPr dirty="0" sz="2150" spc="15">
                <a:latin typeface="Franklin Gothic Medium"/>
                <a:cs typeface="Franklin Gothic Medium"/>
              </a:rPr>
              <a:t> </a:t>
            </a:r>
            <a:r>
              <a:rPr dirty="0" sz="2150" spc="20">
                <a:latin typeface="Franklin Gothic Medium"/>
                <a:cs typeface="Franklin Gothic Medium"/>
              </a:rPr>
              <a:t>FI</a:t>
            </a:r>
            <a:r>
              <a:rPr dirty="0" sz="2150" spc="35">
                <a:latin typeface="Franklin Gothic Medium"/>
                <a:cs typeface="Franklin Gothic Medium"/>
              </a:rPr>
              <a:t>S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30">
                <a:latin typeface="Franklin Gothic Medium"/>
                <a:cs typeface="Franklin Gothic Medium"/>
              </a:rPr>
              <a:t>L</a:t>
            </a:r>
            <a:r>
              <a:rPr dirty="0" sz="2150" spc="25">
                <a:latin typeface="Franklin Gothic Medium"/>
                <a:cs typeface="Franklin Gothic Medium"/>
              </a:rPr>
              <a:t>OG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-50">
                <a:latin typeface="Franklin Gothic Medium"/>
                <a:cs typeface="Franklin Gothic Medium"/>
              </a:rPr>
              <a:t> </a:t>
            </a:r>
            <a:r>
              <a:rPr dirty="0" sz="2150" spc="25">
                <a:latin typeface="Franklin Gothic Medium"/>
                <a:cs typeface="Franklin Gothic Medium"/>
              </a:rPr>
              <a:t>V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25">
                <a:latin typeface="Franklin Gothic Medium"/>
                <a:cs typeface="Franklin Gothic Medium"/>
              </a:rPr>
              <a:t>G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-30">
                <a:latin typeface="Franklin Gothic Medium"/>
                <a:cs typeface="Franklin Gothic Medium"/>
              </a:rPr>
              <a:t>AL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endParaRPr sz="215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41400" y="1342961"/>
            <a:ext cx="6948551" cy="4894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10"/>
              <a:t>11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15">
                <a:latin typeface="Franklin Gothic Medium"/>
                <a:cs typeface="Franklin Gothic Medium"/>
              </a:rPr>
              <a:t>N</a:t>
            </a: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5">
                <a:latin typeface="Franklin Gothic Medium"/>
                <a:cs typeface="Franklin Gothic Medium"/>
              </a:rPr>
              <a:t>M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170">
                <a:latin typeface="Franklin Gothic Medium"/>
                <a:cs typeface="Franklin Gothic Medium"/>
              </a:rPr>
              <a:t> 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r>
              <a:rPr dirty="0" sz="2150" spc="15">
                <a:latin typeface="Franklin Gothic Medium"/>
                <a:cs typeface="Franklin Gothic Medium"/>
              </a:rPr>
              <a:t> </a:t>
            </a:r>
            <a:r>
              <a:rPr dirty="0" sz="2150" spc="20">
                <a:latin typeface="Franklin Gothic Medium"/>
                <a:cs typeface="Franklin Gothic Medium"/>
              </a:rPr>
              <a:t>FI</a:t>
            </a:r>
            <a:r>
              <a:rPr dirty="0" sz="2150" spc="35">
                <a:latin typeface="Franklin Gothic Medium"/>
                <a:cs typeface="Franklin Gothic Medium"/>
              </a:rPr>
              <a:t>S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30">
                <a:latin typeface="Franklin Gothic Medium"/>
                <a:cs typeface="Franklin Gothic Medium"/>
              </a:rPr>
              <a:t>L</a:t>
            </a:r>
            <a:r>
              <a:rPr dirty="0" sz="2150" spc="25">
                <a:latin typeface="Franklin Gothic Medium"/>
                <a:cs typeface="Franklin Gothic Medium"/>
              </a:rPr>
              <a:t>OG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-50">
                <a:latin typeface="Franklin Gothic Medium"/>
                <a:cs typeface="Franklin Gothic Medium"/>
              </a:rPr>
              <a:t> </a:t>
            </a:r>
            <a:r>
              <a:rPr dirty="0" sz="2150" spc="25">
                <a:latin typeface="Franklin Gothic Medium"/>
                <a:cs typeface="Franklin Gothic Medium"/>
              </a:rPr>
              <a:t>V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25">
                <a:latin typeface="Franklin Gothic Medium"/>
                <a:cs typeface="Franklin Gothic Medium"/>
              </a:rPr>
              <a:t>G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-30">
                <a:latin typeface="Franklin Gothic Medium"/>
                <a:cs typeface="Franklin Gothic Medium"/>
              </a:rPr>
              <a:t>AL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endParaRPr sz="215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7850" y="1786001"/>
            <a:ext cx="7875651" cy="3573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10"/>
              <a:t>11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15">
                <a:latin typeface="Franklin Gothic Medium"/>
                <a:cs typeface="Franklin Gothic Medium"/>
              </a:rPr>
              <a:t>N</a:t>
            </a: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5">
                <a:latin typeface="Franklin Gothic Medium"/>
                <a:cs typeface="Franklin Gothic Medium"/>
              </a:rPr>
              <a:t>M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170">
                <a:latin typeface="Franklin Gothic Medium"/>
                <a:cs typeface="Franklin Gothic Medium"/>
              </a:rPr>
              <a:t> 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r>
              <a:rPr dirty="0" sz="2150" spc="15">
                <a:latin typeface="Franklin Gothic Medium"/>
                <a:cs typeface="Franklin Gothic Medium"/>
              </a:rPr>
              <a:t> </a:t>
            </a:r>
            <a:r>
              <a:rPr dirty="0" sz="2150" spc="20">
                <a:latin typeface="Franklin Gothic Medium"/>
                <a:cs typeface="Franklin Gothic Medium"/>
              </a:rPr>
              <a:t>FI</a:t>
            </a:r>
            <a:r>
              <a:rPr dirty="0" sz="2150" spc="35">
                <a:latin typeface="Franklin Gothic Medium"/>
                <a:cs typeface="Franklin Gothic Medium"/>
              </a:rPr>
              <a:t>S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30">
                <a:latin typeface="Franklin Gothic Medium"/>
                <a:cs typeface="Franklin Gothic Medium"/>
              </a:rPr>
              <a:t>L</a:t>
            </a:r>
            <a:r>
              <a:rPr dirty="0" sz="2150" spc="25">
                <a:latin typeface="Franklin Gothic Medium"/>
                <a:cs typeface="Franklin Gothic Medium"/>
              </a:rPr>
              <a:t>OG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-50">
                <a:latin typeface="Franklin Gothic Medium"/>
                <a:cs typeface="Franklin Gothic Medium"/>
              </a:rPr>
              <a:t> </a:t>
            </a:r>
            <a:r>
              <a:rPr dirty="0" sz="2150" spc="25">
                <a:latin typeface="Franklin Gothic Medium"/>
                <a:cs typeface="Franklin Gothic Medium"/>
              </a:rPr>
              <a:t>V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25">
                <a:latin typeface="Franklin Gothic Medium"/>
                <a:cs typeface="Franklin Gothic Medium"/>
              </a:rPr>
              <a:t>G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-30">
                <a:latin typeface="Franklin Gothic Medium"/>
                <a:cs typeface="Franklin Gothic Medium"/>
              </a:rPr>
              <a:t>AL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endParaRPr sz="215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2037" y="1517586"/>
            <a:ext cx="7019925" cy="5014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10"/>
              <a:t>2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15">
                <a:latin typeface="Franklin Gothic Medium"/>
                <a:cs typeface="Franklin Gothic Medium"/>
              </a:rPr>
              <a:t>N</a:t>
            </a: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5">
                <a:latin typeface="Franklin Gothic Medium"/>
                <a:cs typeface="Franklin Gothic Medium"/>
              </a:rPr>
              <a:t>M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170">
                <a:latin typeface="Franklin Gothic Medium"/>
                <a:cs typeface="Franklin Gothic Medium"/>
              </a:rPr>
              <a:t> 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r>
              <a:rPr dirty="0" sz="2150" spc="15">
                <a:latin typeface="Franklin Gothic Medium"/>
                <a:cs typeface="Franklin Gothic Medium"/>
              </a:rPr>
              <a:t> </a:t>
            </a:r>
            <a:r>
              <a:rPr dirty="0" sz="2150" spc="20">
                <a:latin typeface="Franklin Gothic Medium"/>
                <a:cs typeface="Franklin Gothic Medium"/>
              </a:rPr>
              <a:t>FI</a:t>
            </a:r>
            <a:r>
              <a:rPr dirty="0" sz="2150" spc="35">
                <a:latin typeface="Franklin Gothic Medium"/>
                <a:cs typeface="Franklin Gothic Medium"/>
              </a:rPr>
              <a:t>S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30">
                <a:latin typeface="Franklin Gothic Medium"/>
                <a:cs typeface="Franklin Gothic Medium"/>
              </a:rPr>
              <a:t>L</a:t>
            </a:r>
            <a:r>
              <a:rPr dirty="0" sz="2150" spc="25">
                <a:latin typeface="Franklin Gothic Medium"/>
                <a:cs typeface="Franklin Gothic Medium"/>
              </a:rPr>
              <a:t>OG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-50">
                <a:latin typeface="Franklin Gothic Medium"/>
                <a:cs typeface="Franklin Gothic Medium"/>
              </a:rPr>
              <a:t> </a:t>
            </a:r>
            <a:r>
              <a:rPr dirty="0" sz="2150" spc="25">
                <a:latin typeface="Franklin Gothic Medium"/>
                <a:cs typeface="Franklin Gothic Medium"/>
              </a:rPr>
              <a:t>V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25">
                <a:latin typeface="Franklin Gothic Medium"/>
                <a:cs typeface="Franklin Gothic Medium"/>
              </a:rPr>
              <a:t>G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-30">
                <a:latin typeface="Franklin Gothic Medium"/>
                <a:cs typeface="Franklin Gothic Medium"/>
              </a:rPr>
              <a:t>AL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endParaRPr sz="215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6375" y="1341500"/>
            <a:ext cx="6126226" cy="4894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516366" y="6604772"/>
            <a:ext cx="139700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30">
                <a:solidFill>
                  <a:srgbClr val="FFFFFF"/>
                </a:solidFill>
                <a:latin typeface="Franklin Gothic Book"/>
                <a:cs typeface="Franklin Gothic Book"/>
              </a:rPr>
              <a:t>20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15">
                <a:latin typeface="Franklin Gothic Medium"/>
                <a:cs typeface="Franklin Gothic Medium"/>
              </a:rPr>
              <a:t>N</a:t>
            </a: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5">
                <a:latin typeface="Franklin Gothic Medium"/>
                <a:cs typeface="Franklin Gothic Medium"/>
              </a:rPr>
              <a:t>M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170">
                <a:latin typeface="Franklin Gothic Medium"/>
                <a:cs typeface="Franklin Gothic Medium"/>
              </a:rPr>
              <a:t> 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r>
              <a:rPr dirty="0" sz="2150" spc="15">
                <a:latin typeface="Franklin Gothic Medium"/>
                <a:cs typeface="Franklin Gothic Medium"/>
              </a:rPr>
              <a:t> </a:t>
            </a:r>
            <a:r>
              <a:rPr dirty="0" sz="2150" spc="20">
                <a:latin typeface="Franklin Gothic Medium"/>
                <a:cs typeface="Franklin Gothic Medium"/>
              </a:rPr>
              <a:t>FI</a:t>
            </a:r>
            <a:r>
              <a:rPr dirty="0" sz="2150" spc="35">
                <a:latin typeface="Franklin Gothic Medium"/>
                <a:cs typeface="Franklin Gothic Medium"/>
              </a:rPr>
              <a:t>S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30">
                <a:latin typeface="Franklin Gothic Medium"/>
                <a:cs typeface="Franklin Gothic Medium"/>
              </a:rPr>
              <a:t>L</a:t>
            </a:r>
            <a:r>
              <a:rPr dirty="0" sz="2150" spc="25">
                <a:latin typeface="Franklin Gothic Medium"/>
                <a:cs typeface="Franklin Gothic Medium"/>
              </a:rPr>
              <a:t>OG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-50">
                <a:latin typeface="Franklin Gothic Medium"/>
                <a:cs typeface="Franklin Gothic Medium"/>
              </a:rPr>
              <a:t> </a:t>
            </a:r>
            <a:r>
              <a:rPr dirty="0" sz="2150" spc="25">
                <a:latin typeface="Franklin Gothic Medium"/>
                <a:cs typeface="Franklin Gothic Medium"/>
              </a:rPr>
              <a:t>V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25">
                <a:latin typeface="Franklin Gothic Medium"/>
                <a:cs typeface="Franklin Gothic Medium"/>
              </a:rPr>
              <a:t>G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-30">
                <a:latin typeface="Franklin Gothic Medium"/>
                <a:cs typeface="Franklin Gothic Medium"/>
              </a:rPr>
              <a:t>AL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endParaRPr sz="215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5862" y="1342961"/>
            <a:ext cx="6659499" cy="4894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10"/>
              <a:t>21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15">
                <a:latin typeface="Franklin Gothic Medium"/>
                <a:cs typeface="Franklin Gothic Medium"/>
              </a:rPr>
              <a:t>N</a:t>
            </a: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5">
                <a:latin typeface="Franklin Gothic Medium"/>
                <a:cs typeface="Franklin Gothic Medium"/>
              </a:rPr>
              <a:t>M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170">
                <a:latin typeface="Franklin Gothic Medium"/>
                <a:cs typeface="Franklin Gothic Medium"/>
              </a:rPr>
              <a:t> 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r>
              <a:rPr dirty="0" sz="2150" spc="15">
                <a:latin typeface="Franklin Gothic Medium"/>
                <a:cs typeface="Franklin Gothic Medium"/>
              </a:rPr>
              <a:t> </a:t>
            </a:r>
            <a:r>
              <a:rPr dirty="0" sz="2150" spc="20">
                <a:latin typeface="Franklin Gothic Medium"/>
                <a:cs typeface="Franklin Gothic Medium"/>
              </a:rPr>
              <a:t>FI</a:t>
            </a:r>
            <a:r>
              <a:rPr dirty="0" sz="2150" spc="35">
                <a:latin typeface="Franklin Gothic Medium"/>
                <a:cs typeface="Franklin Gothic Medium"/>
              </a:rPr>
              <a:t>S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30">
                <a:latin typeface="Franklin Gothic Medium"/>
                <a:cs typeface="Franklin Gothic Medium"/>
              </a:rPr>
              <a:t>L</a:t>
            </a:r>
            <a:r>
              <a:rPr dirty="0" sz="2150" spc="25">
                <a:latin typeface="Franklin Gothic Medium"/>
                <a:cs typeface="Franklin Gothic Medium"/>
              </a:rPr>
              <a:t>OG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-50">
                <a:latin typeface="Franklin Gothic Medium"/>
                <a:cs typeface="Franklin Gothic Medium"/>
              </a:rPr>
              <a:t> </a:t>
            </a:r>
            <a:r>
              <a:rPr dirty="0" sz="2150" spc="25">
                <a:latin typeface="Franklin Gothic Medium"/>
                <a:cs typeface="Franklin Gothic Medium"/>
              </a:rPr>
              <a:t>V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25">
                <a:latin typeface="Franklin Gothic Medium"/>
                <a:cs typeface="Franklin Gothic Medium"/>
              </a:rPr>
              <a:t>G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-30">
                <a:latin typeface="Franklin Gothic Medium"/>
                <a:cs typeface="Franklin Gothic Medium"/>
              </a:rPr>
              <a:t>AL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endParaRPr sz="215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2662" y="1342961"/>
            <a:ext cx="7065899" cy="4894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10"/>
              <a:t>21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15">
                <a:latin typeface="Franklin Gothic Medium"/>
                <a:cs typeface="Franklin Gothic Medium"/>
              </a:rPr>
              <a:t>N</a:t>
            </a: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5">
                <a:latin typeface="Franklin Gothic Medium"/>
                <a:cs typeface="Franklin Gothic Medium"/>
              </a:rPr>
              <a:t>M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170">
                <a:latin typeface="Franklin Gothic Medium"/>
                <a:cs typeface="Franklin Gothic Medium"/>
              </a:rPr>
              <a:t> 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r>
              <a:rPr dirty="0" sz="2150" spc="15">
                <a:latin typeface="Franklin Gothic Medium"/>
                <a:cs typeface="Franklin Gothic Medium"/>
              </a:rPr>
              <a:t> </a:t>
            </a:r>
            <a:r>
              <a:rPr dirty="0" sz="2150" spc="20">
                <a:latin typeface="Franklin Gothic Medium"/>
                <a:cs typeface="Franklin Gothic Medium"/>
              </a:rPr>
              <a:t>FI</a:t>
            </a:r>
            <a:r>
              <a:rPr dirty="0" sz="2150" spc="35">
                <a:latin typeface="Franklin Gothic Medium"/>
                <a:cs typeface="Franklin Gothic Medium"/>
              </a:rPr>
              <a:t>S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30">
                <a:latin typeface="Franklin Gothic Medium"/>
                <a:cs typeface="Franklin Gothic Medium"/>
              </a:rPr>
              <a:t>L</a:t>
            </a:r>
            <a:r>
              <a:rPr dirty="0" sz="2150" spc="25">
                <a:latin typeface="Franklin Gothic Medium"/>
                <a:cs typeface="Franklin Gothic Medium"/>
              </a:rPr>
              <a:t>OG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-50">
                <a:latin typeface="Franklin Gothic Medium"/>
                <a:cs typeface="Franklin Gothic Medium"/>
              </a:rPr>
              <a:t> </a:t>
            </a:r>
            <a:r>
              <a:rPr dirty="0" sz="2150" spc="25">
                <a:latin typeface="Franklin Gothic Medium"/>
                <a:cs typeface="Franklin Gothic Medium"/>
              </a:rPr>
              <a:t>V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25">
                <a:latin typeface="Franklin Gothic Medium"/>
                <a:cs typeface="Franklin Gothic Medium"/>
              </a:rPr>
              <a:t>G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-30">
                <a:latin typeface="Franklin Gothic Medium"/>
                <a:cs typeface="Franklin Gothic Medium"/>
              </a:rPr>
              <a:t>AL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endParaRPr sz="215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82700" y="1342961"/>
            <a:ext cx="6465951" cy="4894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10"/>
              <a:t>21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15">
                <a:latin typeface="Franklin Gothic Medium"/>
                <a:cs typeface="Franklin Gothic Medium"/>
              </a:rPr>
              <a:t>N</a:t>
            </a: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5">
                <a:latin typeface="Franklin Gothic Medium"/>
                <a:cs typeface="Franklin Gothic Medium"/>
              </a:rPr>
              <a:t>M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170">
                <a:latin typeface="Franklin Gothic Medium"/>
                <a:cs typeface="Franklin Gothic Medium"/>
              </a:rPr>
              <a:t> 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r>
              <a:rPr dirty="0" sz="2150" spc="15">
                <a:latin typeface="Franklin Gothic Medium"/>
                <a:cs typeface="Franklin Gothic Medium"/>
              </a:rPr>
              <a:t> </a:t>
            </a:r>
            <a:r>
              <a:rPr dirty="0" sz="2150" spc="20">
                <a:latin typeface="Franklin Gothic Medium"/>
                <a:cs typeface="Franklin Gothic Medium"/>
              </a:rPr>
              <a:t>FI</a:t>
            </a:r>
            <a:r>
              <a:rPr dirty="0" sz="2150" spc="35">
                <a:latin typeface="Franklin Gothic Medium"/>
                <a:cs typeface="Franklin Gothic Medium"/>
              </a:rPr>
              <a:t>S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30">
                <a:latin typeface="Franklin Gothic Medium"/>
                <a:cs typeface="Franklin Gothic Medium"/>
              </a:rPr>
              <a:t>L</a:t>
            </a:r>
            <a:r>
              <a:rPr dirty="0" sz="2150" spc="25">
                <a:latin typeface="Franklin Gothic Medium"/>
                <a:cs typeface="Franklin Gothic Medium"/>
              </a:rPr>
              <a:t>OG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-50">
                <a:latin typeface="Franklin Gothic Medium"/>
                <a:cs typeface="Franklin Gothic Medium"/>
              </a:rPr>
              <a:t> </a:t>
            </a:r>
            <a:r>
              <a:rPr dirty="0" sz="2150" spc="25">
                <a:latin typeface="Franklin Gothic Medium"/>
                <a:cs typeface="Franklin Gothic Medium"/>
              </a:rPr>
              <a:t>V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25">
                <a:latin typeface="Franklin Gothic Medium"/>
                <a:cs typeface="Franklin Gothic Medium"/>
              </a:rPr>
              <a:t>G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-30">
                <a:latin typeface="Franklin Gothic Medium"/>
                <a:cs typeface="Franklin Gothic Medium"/>
              </a:rPr>
              <a:t>AL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endParaRPr sz="215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27150" y="1342961"/>
            <a:ext cx="6376924" cy="4894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10"/>
              <a:t>21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15">
                <a:latin typeface="Franklin Gothic Medium"/>
                <a:cs typeface="Franklin Gothic Medium"/>
              </a:rPr>
              <a:t>N</a:t>
            </a: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5">
                <a:latin typeface="Franklin Gothic Medium"/>
                <a:cs typeface="Franklin Gothic Medium"/>
              </a:rPr>
              <a:t>M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170">
                <a:latin typeface="Franklin Gothic Medium"/>
                <a:cs typeface="Franklin Gothic Medium"/>
              </a:rPr>
              <a:t> 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r>
              <a:rPr dirty="0" sz="2150" spc="15">
                <a:latin typeface="Franklin Gothic Medium"/>
                <a:cs typeface="Franklin Gothic Medium"/>
              </a:rPr>
              <a:t> </a:t>
            </a:r>
            <a:r>
              <a:rPr dirty="0" sz="2150" spc="20">
                <a:latin typeface="Franklin Gothic Medium"/>
                <a:cs typeface="Franklin Gothic Medium"/>
              </a:rPr>
              <a:t>FI</a:t>
            </a:r>
            <a:r>
              <a:rPr dirty="0" sz="2150" spc="35">
                <a:latin typeface="Franklin Gothic Medium"/>
                <a:cs typeface="Franklin Gothic Medium"/>
              </a:rPr>
              <a:t>S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30">
                <a:latin typeface="Franklin Gothic Medium"/>
                <a:cs typeface="Franklin Gothic Medium"/>
              </a:rPr>
              <a:t>L</a:t>
            </a:r>
            <a:r>
              <a:rPr dirty="0" sz="2150" spc="25">
                <a:latin typeface="Franklin Gothic Medium"/>
                <a:cs typeface="Franklin Gothic Medium"/>
              </a:rPr>
              <a:t>OG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-50">
                <a:latin typeface="Franklin Gothic Medium"/>
                <a:cs typeface="Franklin Gothic Medium"/>
              </a:rPr>
              <a:t> </a:t>
            </a:r>
            <a:r>
              <a:rPr dirty="0" sz="2150" spc="25">
                <a:latin typeface="Franklin Gothic Medium"/>
                <a:cs typeface="Franklin Gothic Medium"/>
              </a:rPr>
              <a:t>V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25">
                <a:latin typeface="Franklin Gothic Medium"/>
                <a:cs typeface="Franklin Gothic Medium"/>
              </a:rPr>
              <a:t>G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-30">
                <a:latin typeface="Franklin Gothic Medium"/>
                <a:cs typeface="Franklin Gothic Medium"/>
              </a:rPr>
              <a:t>AL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endParaRPr sz="215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52537" y="1342961"/>
            <a:ext cx="6526149" cy="4894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10"/>
              <a:t>21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15">
                <a:latin typeface="Franklin Gothic Medium"/>
                <a:cs typeface="Franklin Gothic Medium"/>
              </a:rPr>
              <a:t>N</a:t>
            </a: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5">
                <a:latin typeface="Franklin Gothic Medium"/>
                <a:cs typeface="Franklin Gothic Medium"/>
              </a:rPr>
              <a:t>M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170">
                <a:latin typeface="Franklin Gothic Medium"/>
                <a:cs typeface="Franklin Gothic Medium"/>
              </a:rPr>
              <a:t> 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r>
              <a:rPr dirty="0" sz="2150" spc="15">
                <a:latin typeface="Franklin Gothic Medium"/>
                <a:cs typeface="Franklin Gothic Medium"/>
              </a:rPr>
              <a:t> </a:t>
            </a:r>
            <a:r>
              <a:rPr dirty="0" sz="2150" spc="20">
                <a:latin typeface="Franklin Gothic Medium"/>
                <a:cs typeface="Franklin Gothic Medium"/>
              </a:rPr>
              <a:t>FI</a:t>
            </a:r>
            <a:r>
              <a:rPr dirty="0" sz="2150" spc="35">
                <a:latin typeface="Franklin Gothic Medium"/>
                <a:cs typeface="Franklin Gothic Medium"/>
              </a:rPr>
              <a:t>S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30">
                <a:latin typeface="Franklin Gothic Medium"/>
                <a:cs typeface="Franklin Gothic Medium"/>
              </a:rPr>
              <a:t>L</a:t>
            </a:r>
            <a:r>
              <a:rPr dirty="0" sz="2150" spc="25">
                <a:latin typeface="Franklin Gothic Medium"/>
                <a:cs typeface="Franklin Gothic Medium"/>
              </a:rPr>
              <a:t>OG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-50">
                <a:latin typeface="Franklin Gothic Medium"/>
                <a:cs typeface="Franklin Gothic Medium"/>
              </a:rPr>
              <a:t> </a:t>
            </a:r>
            <a:r>
              <a:rPr dirty="0" sz="2150" spc="25">
                <a:latin typeface="Franklin Gothic Medium"/>
                <a:cs typeface="Franklin Gothic Medium"/>
              </a:rPr>
              <a:t>V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25">
                <a:latin typeface="Franklin Gothic Medium"/>
                <a:cs typeface="Franklin Gothic Medium"/>
              </a:rPr>
              <a:t>G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-30">
                <a:latin typeface="Franklin Gothic Medium"/>
                <a:cs typeface="Franklin Gothic Medium"/>
              </a:rPr>
              <a:t>AL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endParaRPr sz="215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4837" y="1342961"/>
            <a:ext cx="7854950" cy="4894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10"/>
              <a:t>21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15">
                <a:latin typeface="Franklin Gothic Medium"/>
                <a:cs typeface="Franklin Gothic Medium"/>
              </a:rPr>
              <a:t>N</a:t>
            </a: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5">
                <a:latin typeface="Franklin Gothic Medium"/>
                <a:cs typeface="Franklin Gothic Medium"/>
              </a:rPr>
              <a:t>M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170">
                <a:latin typeface="Franklin Gothic Medium"/>
                <a:cs typeface="Franklin Gothic Medium"/>
              </a:rPr>
              <a:t> 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r>
              <a:rPr dirty="0" sz="2150" spc="15">
                <a:latin typeface="Franklin Gothic Medium"/>
                <a:cs typeface="Franklin Gothic Medium"/>
              </a:rPr>
              <a:t> </a:t>
            </a:r>
            <a:r>
              <a:rPr dirty="0" sz="2150" spc="20">
                <a:latin typeface="Franklin Gothic Medium"/>
                <a:cs typeface="Franklin Gothic Medium"/>
              </a:rPr>
              <a:t>FI</a:t>
            </a:r>
            <a:r>
              <a:rPr dirty="0" sz="2150" spc="35">
                <a:latin typeface="Franklin Gothic Medium"/>
                <a:cs typeface="Franklin Gothic Medium"/>
              </a:rPr>
              <a:t>S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30">
                <a:latin typeface="Franklin Gothic Medium"/>
                <a:cs typeface="Franklin Gothic Medium"/>
              </a:rPr>
              <a:t>L</a:t>
            </a:r>
            <a:r>
              <a:rPr dirty="0" sz="2150" spc="25">
                <a:latin typeface="Franklin Gothic Medium"/>
                <a:cs typeface="Franklin Gothic Medium"/>
              </a:rPr>
              <a:t>OG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-50">
                <a:latin typeface="Franklin Gothic Medium"/>
                <a:cs typeface="Franklin Gothic Medium"/>
              </a:rPr>
              <a:t> </a:t>
            </a:r>
            <a:r>
              <a:rPr dirty="0" sz="2150" spc="25">
                <a:latin typeface="Franklin Gothic Medium"/>
                <a:cs typeface="Franklin Gothic Medium"/>
              </a:rPr>
              <a:t>V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25">
                <a:latin typeface="Franklin Gothic Medium"/>
                <a:cs typeface="Franklin Gothic Medium"/>
              </a:rPr>
              <a:t>G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-30">
                <a:latin typeface="Franklin Gothic Medium"/>
                <a:cs typeface="Franklin Gothic Medium"/>
              </a:rPr>
              <a:t>AL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endParaRPr sz="215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0475" y="1342961"/>
            <a:ext cx="6510401" cy="4894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10"/>
              <a:t>21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15">
                <a:latin typeface="Franklin Gothic Medium"/>
                <a:cs typeface="Franklin Gothic Medium"/>
              </a:rPr>
              <a:t>N</a:t>
            </a: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5">
                <a:latin typeface="Franklin Gothic Medium"/>
                <a:cs typeface="Franklin Gothic Medium"/>
              </a:rPr>
              <a:t>M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170">
                <a:latin typeface="Franklin Gothic Medium"/>
                <a:cs typeface="Franklin Gothic Medium"/>
              </a:rPr>
              <a:t> 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r>
              <a:rPr dirty="0" sz="2150" spc="15">
                <a:latin typeface="Franklin Gothic Medium"/>
                <a:cs typeface="Franklin Gothic Medium"/>
              </a:rPr>
              <a:t> </a:t>
            </a:r>
            <a:r>
              <a:rPr dirty="0" sz="2150" spc="20">
                <a:latin typeface="Franklin Gothic Medium"/>
                <a:cs typeface="Franklin Gothic Medium"/>
              </a:rPr>
              <a:t>FI</a:t>
            </a:r>
            <a:r>
              <a:rPr dirty="0" sz="2150" spc="35">
                <a:latin typeface="Franklin Gothic Medium"/>
                <a:cs typeface="Franklin Gothic Medium"/>
              </a:rPr>
              <a:t>S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30">
                <a:latin typeface="Franklin Gothic Medium"/>
                <a:cs typeface="Franklin Gothic Medium"/>
              </a:rPr>
              <a:t>L</a:t>
            </a:r>
            <a:r>
              <a:rPr dirty="0" sz="2150" spc="25">
                <a:latin typeface="Franklin Gothic Medium"/>
                <a:cs typeface="Franklin Gothic Medium"/>
              </a:rPr>
              <a:t>OG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-50">
                <a:latin typeface="Franklin Gothic Medium"/>
                <a:cs typeface="Franklin Gothic Medium"/>
              </a:rPr>
              <a:t> </a:t>
            </a:r>
            <a:r>
              <a:rPr dirty="0" sz="2150" spc="25">
                <a:latin typeface="Franklin Gothic Medium"/>
                <a:cs typeface="Franklin Gothic Medium"/>
              </a:rPr>
              <a:t>V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25">
                <a:latin typeface="Franklin Gothic Medium"/>
                <a:cs typeface="Franklin Gothic Medium"/>
              </a:rPr>
              <a:t>G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-30">
                <a:latin typeface="Franklin Gothic Medium"/>
                <a:cs typeface="Franklin Gothic Medium"/>
              </a:rPr>
              <a:t>AL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endParaRPr sz="215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50937" y="1342961"/>
            <a:ext cx="6729349" cy="4894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10"/>
              <a:t>21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15">
                <a:latin typeface="Franklin Gothic Medium"/>
                <a:cs typeface="Franklin Gothic Medium"/>
              </a:rPr>
              <a:t>N</a:t>
            </a: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5">
                <a:latin typeface="Franklin Gothic Medium"/>
                <a:cs typeface="Franklin Gothic Medium"/>
              </a:rPr>
              <a:t>M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170">
                <a:latin typeface="Franklin Gothic Medium"/>
                <a:cs typeface="Franklin Gothic Medium"/>
              </a:rPr>
              <a:t> 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r>
              <a:rPr dirty="0" sz="2150" spc="15">
                <a:latin typeface="Franklin Gothic Medium"/>
                <a:cs typeface="Franklin Gothic Medium"/>
              </a:rPr>
              <a:t> </a:t>
            </a:r>
            <a:r>
              <a:rPr dirty="0" sz="2150" spc="20">
                <a:latin typeface="Franklin Gothic Medium"/>
                <a:cs typeface="Franklin Gothic Medium"/>
              </a:rPr>
              <a:t>FI</a:t>
            </a:r>
            <a:r>
              <a:rPr dirty="0" sz="2150" spc="35">
                <a:latin typeface="Franklin Gothic Medium"/>
                <a:cs typeface="Franklin Gothic Medium"/>
              </a:rPr>
              <a:t>S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30">
                <a:latin typeface="Franklin Gothic Medium"/>
                <a:cs typeface="Franklin Gothic Medium"/>
              </a:rPr>
              <a:t>L</a:t>
            </a:r>
            <a:r>
              <a:rPr dirty="0" sz="2150" spc="25">
                <a:latin typeface="Franklin Gothic Medium"/>
                <a:cs typeface="Franklin Gothic Medium"/>
              </a:rPr>
              <a:t>OG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-50">
                <a:latin typeface="Franklin Gothic Medium"/>
                <a:cs typeface="Franklin Gothic Medium"/>
              </a:rPr>
              <a:t> </a:t>
            </a:r>
            <a:r>
              <a:rPr dirty="0" sz="2150" spc="25">
                <a:latin typeface="Franklin Gothic Medium"/>
                <a:cs typeface="Franklin Gothic Medium"/>
              </a:rPr>
              <a:t>V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25">
                <a:latin typeface="Franklin Gothic Medium"/>
                <a:cs typeface="Franklin Gothic Medium"/>
              </a:rPr>
              <a:t>G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-30">
                <a:latin typeface="Franklin Gothic Medium"/>
                <a:cs typeface="Franklin Gothic Medium"/>
              </a:rPr>
              <a:t>AL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endParaRPr sz="215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06500" y="1342961"/>
            <a:ext cx="6618351" cy="4894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10"/>
              <a:t>21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15">
                <a:latin typeface="Franklin Gothic Medium"/>
                <a:cs typeface="Franklin Gothic Medium"/>
              </a:rPr>
              <a:t>N</a:t>
            </a: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5">
                <a:latin typeface="Franklin Gothic Medium"/>
                <a:cs typeface="Franklin Gothic Medium"/>
              </a:rPr>
              <a:t>M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170">
                <a:latin typeface="Franklin Gothic Medium"/>
                <a:cs typeface="Franklin Gothic Medium"/>
              </a:rPr>
              <a:t> 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r>
              <a:rPr dirty="0" sz="2150" spc="15">
                <a:latin typeface="Franklin Gothic Medium"/>
                <a:cs typeface="Franklin Gothic Medium"/>
              </a:rPr>
              <a:t> </a:t>
            </a:r>
            <a:r>
              <a:rPr dirty="0" sz="2150" spc="20">
                <a:latin typeface="Franklin Gothic Medium"/>
                <a:cs typeface="Franklin Gothic Medium"/>
              </a:rPr>
              <a:t>FI</a:t>
            </a:r>
            <a:r>
              <a:rPr dirty="0" sz="2150" spc="35">
                <a:latin typeface="Franklin Gothic Medium"/>
                <a:cs typeface="Franklin Gothic Medium"/>
              </a:rPr>
              <a:t>S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30">
                <a:latin typeface="Franklin Gothic Medium"/>
                <a:cs typeface="Franklin Gothic Medium"/>
              </a:rPr>
              <a:t>L</a:t>
            </a:r>
            <a:r>
              <a:rPr dirty="0" sz="2150" spc="25">
                <a:latin typeface="Franklin Gothic Medium"/>
                <a:cs typeface="Franklin Gothic Medium"/>
              </a:rPr>
              <a:t>OG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-50">
                <a:latin typeface="Franklin Gothic Medium"/>
                <a:cs typeface="Franklin Gothic Medium"/>
              </a:rPr>
              <a:t> </a:t>
            </a:r>
            <a:r>
              <a:rPr dirty="0" sz="2150" spc="25">
                <a:latin typeface="Franklin Gothic Medium"/>
                <a:cs typeface="Franklin Gothic Medium"/>
              </a:rPr>
              <a:t>V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25">
                <a:latin typeface="Franklin Gothic Medium"/>
                <a:cs typeface="Franklin Gothic Medium"/>
              </a:rPr>
              <a:t>G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-30">
                <a:latin typeface="Franklin Gothic Medium"/>
                <a:cs typeface="Franklin Gothic Medium"/>
              </a:rPr>
              <a:t>AL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endParaRPr sz="215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5475" y="1544700"/>
            <a:ext cx="7893050" cy="4271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10"/>
              <a:t>2</a:t>
            </a:fld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15">
                <a:latin typeface="Franklin Gothic Medium"/>
                <a:cs typeface="Franklin Gothic Medium"/>
              </a:rPr>
              <a:t>N</a:t>
            </a: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5">
                <a:latin typeface="Franklin Gothic Medium"/>
                <a:cs typeface="Franklin Gothic Medium"/>
              </a:rPr>
              <a:t>M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170">
                <a:latin typeface="Franklin Gothic Medium"/>
                <a:cs typeface="Franklin Gothic Medium"/>
              </a:rPr>
              <a:t> 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r>
              <a:rPr dirty="0" sz="2150" spc="15">
                <a:latin typeface="Franklin Gothic Medium"/>
                <a:cs typeface="Franklin Gothic Medium"/>
              </a:rPr>
              <a:t> </a:t>
            </a:r>
            <a:r>
              <a:rPr dirty="0" sz="2150" spc="20">
                <a:latin typeface="Franklin Gothic Medium"/>
                <a:cs typeface="Franklin Gothic Medium"/>
              </a:rPr>
              <a:t>FI</a:t>
            </a:r>
            <a:r>
              <a:rPr dirty="0" sz="2150" spc="35">
                <a:latin typeface="Franklin Gothic Medium"/>
                <a:cs typeface="Franklin Gothic Medium"/>
              </a:rPr>
              <a:t>S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30">
                <a:latin typeface="Franklin Gothic Medium"/>
                <a:cs typeface="Franklin Gothic Medium"/>
              </a:rPr>
              <a:t>L</a:t>
            </a:r>
            <a:r>
              <a:rPr dirty="0" sz="2150" spc="25">
                <a:latin typeface="Franklin Gothic Medium"/>
                <a:cs typeface="Franklin Gothic Medium"/>
              </a:rPr>
              <a:t>OG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-50">
                <a:latin typeface="Franklin Gothic Medium"/>
                <a:cs typeface="Franklin Gothic Medium"/>
              </a:rPr>
              <a:t> </a:t>
            </a:r>
            <a:r>
              <a:rPr dirty="0" sz="2150" spc="25">
                <a:latin typeface="Franklin Gothic Medium"/>
                <a:cs typeface="Franklin Gothic Medium"/>
              </a:rPr>
              <a:t>V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25">
                <a:latin typeface="Franklin Gothic Medium"/>
                <a:cs typeface="Franklin Gothic Medium"/>
              </a:rPr>
              <a:t>G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-30">
                <a:latin typeface="Franklin Gothic Medium"/>
                <a:cs typeface="Franklin Gothic Medium"/>
              </a:rPr>
              <a:t>AL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endParaRPr sz="215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4350" y="1385887"/>
            <a:ext cx="8002651" cy="485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516366" y="6604772"/>
            <a:ext cx="139700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30">
                <a:solidFill>
                  <a:srgbClr val="FFFFFF"/>
                </a:solidFill>
                <a:latin typeface="Franklin Gothic Book"/>
                <a:cs typeface="Franklin Gothic Book"/>
              </a:rPr>
              <a:t>30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15">
                <a:latin typeface="Franklin Gothic Medium"/>
                <a:cs typeface="Franklin Gothic Medium"/>
              </a:rPr>
              <a:t>N</a:t>
            </a: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5">
                <a:latin typeface="Franklin Gothic Medium"/>
                <a:cs typeface="Franklin Gothic Medium"/>
              </a:rPr>
              <a:t>M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170">
                <a:latin typeface="Franklin Gothic Medium"/>
                <a:cs typeface="Franklin Gothic Medium"/>
              </a:rPr>
              <a:t> 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r>
              <a:rPr dirty="0" sz="2150" spc="15">
                <a:latin typeface="Franklin Gothic Medium"/>
                <a:cs typeface="Franklin Gothic Medium"/>
              </a:rPr>
              <a:t> </a:t>
            </a:r>
            <a:r>
              <a:rPr dirty="0" sz="2150" spc="20">
                <a:latin typeface="Franklin Gothic Medium"/>
                <a:cs typeface="Franklin Gothic Medium"/>
              </a:rPr>
              <a:t>FI</a:t>
            </a:r>
            <a:r>
              <a:rPr dirty="0" sz="2150" spc="35">
                <a:latin typeface="Franklin Gothic Medium"/>
                <a:cs typeface="Franklin Gothic Medium"/>
              </a:rPr>
              <a:t>S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30">
                <a:latin typeface="Franklin Gothic Medium"/>
                <a:cs typeface="Franklin Gothic Medium"/>
              </a:rPr>
              <a:t>L</a:t>
            </a:r>
            <a:r>
              <a:rPr dirty="0" sz="2150" spc="25">
                <a:latin typeface="Franklin Gothic Medium"/>
                <a:cs typeface="Franklin Gothic Medium"/>
              </a:rPr>
              <a:t>OG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-50">
                <a:latin typeface="Franklin Gothic Medium"/>
                <a:cs typeface="Franklin Gothic Medium"/>
              </a:rPr>
              <a:t> </a:t>
            </a:r>
            <a:r>
              <a:rPr dirty="0" sz="2150" spc="25">
                <a:latin typeface="Franklin Gothic Medium"/>
                <a:cs typeface="Franklin Gothic Medium"/>
              </a:rPr>
              <a:t>V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25">
                <a:latin typeface="Franklin Gothic Medium"/>
                <a:cs typeface="Franklin Gothic Medium"/>
              </a:rPr>
              <a:t>G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-30">
                <a:latin typeface="Franklin Gothic Medium"/>
                <a:cs typeface="Franklin Gothic Medium"/>
              </a:rPr>
              <a:t>AL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endParaRPr sz="215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74737" y="1342961"/>
            <a:ext cx="6881749" cy="4894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10"/>
              <a:t>31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15">
                <a:latin typeface="Franklin Gothic Medium"/>
                <a:cs typeface="Franklin Gothic Medium"/>
              </a:rPr>
              <a:t>N</a:t>
            </a: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5">
                <a:latin typeface="Franklin Gothic Medium"/>
                <a:cs typeface="Franklin Gothic Medium"/>
              </a:rPr>
              <a:t>M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170">
                <a:latin typeface="Franklin Gothic Medium"/>
                <a:cs typeface="Franklin Gothic Medium"/>
              </a:rPr>
              <a:t> 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r>
              <a:rPr dirty="0" sz="2150" spc="15">
                <a:latin typeface="Franklin Gothic Medium"/>
                <a:cs typeface="Franklin Gothic Medium"/>
              </a:rPr>
              <a:t> </a:t>
            </a:r>
            <a:r>
              <a:rPr dirty="0" sz="2150" spc="20">
                <a:latin typeface="Franklin Gothic Medium"/>
                <a:cs typeface="Franklin Gothic Medium"/>
              </a:rPr>
              <a:t>FI</a:t>
            </a:r>
            <a:r>
              <a:rPr dirty="0" sz="2150" spc="35">
                <a:latin typeface="Franklin Gothic Medium"/>
                <a:cs typeface="Franklin Gothic Medium"/>
              </a:rPr>
              <a:t>S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30">
                <a:latin typeface="Franklin Gothic Medium"/>
                <a:cs typeface="Franklin Gothic Medium"/>
              </a:rPr>
              <a:t>L</a:t>
            </a:r>
            <a:r>
              <a:rPr dirty="0" sz="2150" spc="25">
                <a:latin typeface="Franklin Gothic Medium"/>
                <a:cs typeface="Franklin Gothic Medium"/>
              </a:rPr>
              <a:t>OG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-50">
                <a:latin typeface="Franklin Gothic Medium"/>
                <a:cs typeface="Franklin Gothic Medium"/>
              </a:rPr>
              <a:t> </a:t>
            </a:r>
            <a:r>
              <a:rPr dirty="0" sz="2150" spc="25">
                <a:latin typeface="Franklin Gothic Medium"/>
                <a:cs typeface="Franklin Gothic Medium"/>
              </a:rPr>
              <a:t>V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25">
                <a:latin typeface="Franklin Gothic Medium"/>
                <a:cs typeface="Franklin Gothic Medium"/>
              </a:rPr>
              <a:t>G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-30">
                <a:latin typeface="Franklin Gothic Medium"/>
                <a:cs typeface="Franklin Gothic Medium"/>
              </a:rPr>
              <a:t>AL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endParaRPr sz="215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5812" y="1342961"/>
            <a:ext cx="7459599" cy="4894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10"/>
              <a:t>31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15">
                <a:latin typeface="Franklin Gothic Medium"/>
                <a:cs typeface="Franklin Gothic Medium"/>
              </a:rPr>
              <a:t>N</a:t>
            </a: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5">
                <a:latin typeface="Franklin Gothic Medium"/>
                <a:cs typeface="Franklin Gothic Medium"/>
              </a:rPr>
              <a:t>M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170">
                <a:latin typeface="Franklin Gothic Medium"/>
                <a:cs typeface="Franklin Gothic Medium"/>
              </a:rPr>
              <a:t> 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r>
              <a:rPr dirty="0" sz="2150" spc="15">
                <a:latin typeface="Franklin Gothic Medium"/>
                <a:cs typeface="Franklin Gothic Medium"/>
              </a:rPr>
              <a:t> </a:t>
            </a:r>
            <a:r>
              <a:rPr dirty="0" sz="2150" spc="20">
                <a:latin typeface="Franklin Gothic Medium"/>
                <a:cs typeface="Franklin Gothic Medium"/>
              </a:rPr>
              <a:t>FI</a:t>
            </a:r>
            <a:r>
              <a:rPr dirty="0" sz="2150" spc="35">
                <a:latin typeface="Franklin Gothic Medium"/>
                <a:cs typeface="Franklin Gothic Medium"/>
              </a:rPr>
              <a:t>S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30">
                <a:latin typeface="Franklin Gothic Medium"/>
                <a:cs typeface="Franklin Gothic Medium"/>
              </a:rPr>
              <a:t>L</a:t>
            </a:r>
            <a:r>
              <a:rPr dirty="0" sz="2150" spc="25">
                <a:latin typeface="Franklin Gothic Medium"/>
                <a:cs typeface="Franklin Gothic Medium"/>
              </a:rPr>
              <a:t>OG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-50">
                <a:latin typeface="Franklin Gothic Medium"/>
                <a:cs typeface="Franklin Gothic Medium"/>
              </a:rPr>
              <a:t> </a:t>
            </a:r>
            <a:r>
              <a:rPr dirty="0" sz="2150" spc="25">
                <a:latin typeface="Franklin Gothic Medium"/>
                <a:cs typeface="Franklin Gothic Medium"/>
              </a:rPr>
              <a:t>V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25">
                <a:latin typeface="Franklin Gothic Medium"/>
                <a:cs typeface="Franklin Gothic Medium"/>
              </a:rPr>
              <a:t>G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-30">
                <a:latin typeface="Franklin Gothic Medium"/>
                <a:cs typeface="Franklin Gothic Medium"/>
              </a:rPr>
              <a:t>AL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endParaRPr sz="215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4525" y="1342961"/>
            <a:ext cx="7742301" cy="4894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10"/>
              <a:t>31</a:t>
            </a:fld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V</a:t>
            </a:r>
            <a:r>
              <a:rPr dirty="0" spc="-15"/>
              <a:t>E</a:t>
            </a:r>
            <a:r>
              <a:rPr dirty="0" spc="25"/>
              <a:t>R</a:t>
            </a:r>
            <a:r>
              <a:rPr dirty="0" spc="30"/>
              <a:t>I</a:t>
            </a:r>
            <a:r>
              <a:rPr dirty="0" spc="-25"/>
              <a:t>F</a:t>
            </a:r>
            <a:r>
              <a:rPr dirty="0" spc="30"/>
              <a:t>IC</a:t>
            </a:r>
            <a:r>
              <a:rPr dirty="0"/>
              <a:t>A</a:t>
            </a:r>
            <a:r>
              <a:rPr dirty="0" spc="-100"/>
              <a:t> </a:t>
            </a:r>
            <a:r>
              <a:rPr dirty="0"/>
              <a:t>D</a:t>
            </a:r>
            <a:r>
              <a:rPr dirty="0" spc="-15"/>
              <a:t>E</a:t>
            </a:r>
            <a:r>
              <a:rPr dirty="0"/>
              <a:t>LL</a:t>
            </a:r>
            <a:r>
              <a:rPr dirty="0" spc="20"/>
              <a:t>’</a:t>
            </a:r>
            <a:r>
              <a:rPr dirty="0" spc="-25"/>
              <a:t>A</a:t>
            </a:r>
            <a:r>
              <a:rPr dirty="0" spc="-15"/>
              <a:t>PP</a:t>
            </a:r>
            <a:r>
              <a:rPr dirty="0" spc="25"/>
              <a:t>R</a:t>
            </a:r>
            <a:r>
              <a:rPr dirty="0" spc="-15"/>
              <a:t>E</a:t>
            </a:r>
            <a:r>
              <a:rPr dirty="0" spc="10"/>
              <a:t>N</a:t>
            </a:r>
            <a:r>
              <a:rPr dirty="0"/>
              <a:t>D</a:t>
            </a:r>
            <a:r>
              <a:rPr dirty="0" spc="30"/>
              <a:t>I</a:t>
            </a:r>
            <a:r>
              <a:rPr dirty="0" spc="25"/>
              <a:t>M</a:t>
            </a:r>
            <a:r>
              <a:rPr dirty="0" spc="-15"/>
              <a:t>E</a:t>
            </a:r>
            <a:r>
              <a:rPr dirty="0" spc="10"/>
              <a:t>N</a:t>
            </a:r>
            <a:r>
              <a:rPr dirty="0" spc="-40"/>
              <a:t>T</a:t>
            </a:r>
            <a:r>
              <a:rPr dirty="0"/>
              <a:t>O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10"/>
              <a:t>31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864552" y="1220208"/>
            <a:ext cx="3374390" cy="1479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latin typeface="Franklin Gothic Book"/>
                <a:cs typeface="Franklin Gothic Book"/>
              </a:rPr>
              <a:t>1</a:t>
            </a:r>
            <a:r>
              <a:rPr dirty="0" sz="1800">
                <a:latin typeface="Franklin Gothic Book"/>
                <a:cs typeface="Franklin Gothic Book"/>
              </a:rPr>
              <a:t>)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550" spc="-15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r</a:t>
            </a:r>
            <a:r>
              <a:rPr dirty="0" sz="1550" spc="10">
                <a:latin typeface="Franklin Gothic Book"/>
                <a:cs typeface="Franklin Gothic Book"/>
              </a:rPr>
              <a:t>o</a:t>
            </a:r>
            <a:r>
              <a:rPr dirty="0" sz="1550" spc="-30">
                <a:latin typeface="Franklin Gothic Book"/>
                <a:cs typeface="Franklin Gothic Book"/>
              </a:rPr>
              <a:t>v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 spc="125">
                <a:latin typeface="Franklin Gothic Book"/>
                <a:cs typeface="Franklin Gothic Book"/>
              </a:rPr>
              <a:t> 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-20">
                <a:latin typeface="Franklin Gothic Book"/>
                <a:cs typeface="Franklin Gothic Book"/>
              </a:rPr>
              <a:t>’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r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5">
                <a:latin typeface="Franklin Gothic Book"/>
                <a:cs typeface="Franklin Gothic Book"/>
              </a:rPr>
              <a:t>o.</a:t>
            </a:r>
            <a:r>
              <a:rPr dirty="0" sz="1550" spc="120">
                <a:latin typeface="Franklin Gothic Book"/>
                <a:cs typeface="Franklin Gothic Book"/>
              </a:rPr>
              <a:t> </a:t>
            </a:r>
            <a:r>
              <a:rPr dirty="0" sz="1550" spc="-20">
                <a:latin typeface="Franklin Gothic Book"/>
                <a:cs typeface="Franklin Gothic Book"/>
              </a:rPr>
              <a:t>Q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35">
                <a:latin typeface="Franklin Gothic Book"/>
                <a:cs typeface="Franklin Gothic Book"/>
              </a:rPr>
              <a:t> 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>
                <a:latin typeface="Franklin Gothic Book"/>
                <a:cs typeface="Franklin Gothic Book"/>
              </a:rPr>
              <a:t>m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60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on</a:t>
            </a:r>
            <a:r>
              <a:rPr dirty="0" sz="1550" spc="110">
                <a:latin typeface="Franklin Gothic Book"/>
                <a:cs typeface="Franklin Gothic Book"/>
              </a:rPr>
              <a:t> 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>
                <a:latin typeface="Franklin Gothic Book"/>
                <a:cs typeface="Franklin Gothic Book"/>
              </a:rPr>
              <a:t>i</a:t>
            </a:r>
            <a:endParaRPr sz="15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550" spc="5">
                <a:latin typeface="Franklin Gothic Book"/>
                <a:cs typeface="Franklin Gothic Book"/>
              </a:rPr>
              <a:t>r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-25">
                <a:latin typeface="Franklin Gothic Book"/>
                <a:cs typeface="Franklin Gothic Book"/>
              </a:rPr>
              <a:t>f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15">
                <a:latin typeface="Franklin Gothic Book"/>
                <a:cs typeface="Franklin Gothic Book"/>
              </a:rPr>
              <a:t>c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-10">
                <a:latin typeface="Franklin Gothic Book"/>
                <a:cs typeface="Franklin Gothic Book"/>
              </a:rPr>
              <a:t> 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10">
                <a:latin typeface="Franklin Gothic Book"/>
                <a:cs typeface="Franklin Gothic Book"/>
              </a:rPr>
              <a:t>ll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 spc="50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f</a:t>
            </a:r>
            <a:r>
              <a:rPr dirty="0" sz="1550" spc="10">
                <a:latin typeface="Franklin Gothic Book"/>
                <a:cs typeface="Franklin Gothic Book"/>
              </a:rPr>
              <a:t>o</a:t>
            </a:r>
            <a:r>
              <a:rPr dirty="0" sz="1550" spc="-20">
                <a:latin typeface="Franklin Gothic Book"/>
                <a:cs typeface="Franklin Gothic Book"/>
              </a:rPr>
              <a:t>g</a:t>
            </a:r>
            <a:r>
              <a:rPr dirty="0" sz="1550" spc="10">
                <a:latin typeface="Franklin Gothic Book"/>
                <a:cs typeface="Franklin Gothic Book"/>
              </a:rPr>
              <a:t>li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5">
                <a:latin typeface="Franklin Gothic Book"/>
                <a:cs typeface="Franklin Gothic Book"/>
              </a:rPr>
              <a:t>?</a:t>
            </a:r>
            <a:endParaRPr sz="1550">
              <a:latin typeface="Franklin Gothic Book"/>
              <a:cs typeface="Franklin Gothic Book"/>
            </a:endParaRPr>
          </a:p>
          <a:p>
            <a:pPr marL="231140" indent="-218440">
              <a:lnSpc>
                <a:spcPct val="100000"/>
              </a:lnSpc>
              <a:spcBef>
                <a:spcPts val="90"/>
              </a:spcBef>
              <a:buFont typeface="Franklin Gothic Book"/>
              <a:buAutoNum type="alphaLcParenR"/>
              <a:tabLst>
                <a:tab pos="231775" algn="l"/>
              </a:tabLst>
            </a:pPr>
            <a:r>
              <a:rPr dirty="0" sz="1550" spc="-15">
                <a:latin typeface="Franklin Gothic Book"/>
                <a:cs typeface="Franklin Gothic Book"/>
              </a:rPr>
              <a:t>p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15">
                <a:latin typeface="Franklin Gothic Book"/>
                <a:cs typeface="Franklin Gothic Book"/>
              </a:rPr>
              <a:t>c</a:t>
            </a:r>
            <a:r>
              <a:rPr dirty="0" sz="1550" spc="15">
                <a:latin typeface="Franklin Gothic Book"/>
                <a:cs typeface="Franklin Gothic Book"/>
              </a:rPr>
              <a:t>c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10">
                <a:latin typeface="Franklin Gothic Book"/>
                <a:cs typeface="Franklin Gothic Book"/>
              </a:rPr>
              <a:t>o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endParaRPr sz="1550">
              <a:latin typeface="Franklin Gothic Book"/>
              <a:cs typeface="Franklin Gothic Book"/>
            </a:endParaRPr>
          </a:p>
          <a:p>
            <a:pPr marL="231140" indent="-218440">
              <a:lnSpc>
                <a:spcPct val="100000"/>
              </a:lnSpc>
              <a:spcBef>
                <a:spcPts val="95"/>
              </a:spcBef>
              <a:buFont typeface="Franklin Gothic Book"/>
              <a:buAutoNum type="alphaLcParenR"/>
              <a:tabLst>
                <a:tab pos="231775" algn="l"/>
              </a:tabLst>
            </a:pP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omi</a:t>
            </a:r>
            <a:endParaRPr sz="1550">
              <a:latin typeface="Franklin Gothic Book"/>
              <a:cs typeface="Franklin Gothic Book"/>
            </a:endParaRPr>
          </a:p>
          <a:p>
            <a:pPr marL="221615" indent="-208915">
              <a:lnSpc>
                <a:spcPct val="100000"/>
              </a:lnSpc>
              <a:spcBef>
                <a:spcPts val="15"/>
              </a:spcBef>
              <a:buFont typeface="Franklin Gothic Book"/>
              <a:buAutoNum type="alphaLcParenR"/>
              <a:tabLst>
                <a:tab pos="222250" algn="l"/>
              </a:tabLst>
            </a:pPr>
            <a:r>
              <a:rPr dirty="0" sz="1550">
                <a:latin typeface="Franklin Gothic Book"/>
                <a:cs typeface="Franklin Gothic Book"/>
              </a:rPr>
              <a:t>m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-20">
                <a:latin typeface="Franklin Gothic Book"/>
                <a:cs typeface="Franklin Gothic Book"/>
              </a:rPr>
              <a:t>f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endParaRPr sz="1550">
              <a:latin typeface="Franklin Gothic Book"/>
              <a:cs typeface="Franklin Gothic Book"/>
            </a:endParaRPr>
          </a:p>
          <a:p>
            <a:pPr marL="231140" indent="-218440">
              <a:lnSpc>
                <a:spcPct val="100000"/>
              </a:lnSpc>
              <a:spcBef>
                <a:spcPts val="90"/>
              </a:spcBef>
              <a:buFont typeface="Franklin Gothic Book"/>
              <a:buAutoNum type="alphaLcParenR"/>
              <a:tabLst>
                <a:tab pos="231775" algn="l"/>
              </a:tabLst>
            </a:pP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endParaRPr sz="155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4552" y="3728712"/>
            <a:ext cx="3432810" cy="1470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latin typeface="Franklin Gothic Book"/>
                <a:cs typeface="Franklin Gothic Book"/>
              </a:rPr>
              <a:t>2</a:t>
            </a:r>
            <a:r>
              <a:rPr dirty="0" sz="1800">
                <a:latin typeface="Franklin Gothic Book"/>
                <a:cs typeface="Franklin Gothic Book"/>
              </a:rPr>
              <a:t>)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550" spc="-20">
                <a:latin typeface="Franklin Gothic Book"/>
                <a:cs typeface="Franklin Gothic Book"/>
              </a:rPr>
              <a:t>I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-30">
                <a:latin typeface="Franklin Gothic Book"/>
                <a:cs typeface="Franklin Gothic Book"/>
              </a:rPr>
              <a:t>v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>
                <a:latin typeface="Franklin Gothic Book"/>
                <a:cs typeface="Franklin Gothic Book"/>
              </a:rPr>
              <a:t> </a:t>
            </a:r>
            <a:r>
              <a:rPr dirty="0" sz="1550" spc="-190">
                <a:latin typeface="Franklin Gothic Book"/>
                <a:cs typeface="Franklin Gothic Book"/>
              </a:rPr>
              <a:t> 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>
                <a:latin typeface="Franklin Gothic Book"/>
                <a:cs typeface="Franklin Gothic Book"/>
              </a:rPr>
              <a:t>l</a:t>
            </a:r>
            <a:r>
              <a:rPr dirty="0" sz="1550" spc="-5">
                <a:latin typeface="Franklin Gothic Book"/>
                <a:cs typeface="Franklin Gothic Book"/>
              </a:rPr>
              <a:t> 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>
                <a:latin typeface="Franklin Gothic Book"/>
                <a:cs typeface="Franklin Gothic Book"/>
              </a:rPr>
              <a:t>m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40">
                <a:latin typeface="Franklin Gothic Book"/>
                <a:cs typeface="Franklin Gothic Book"/>
              </a:rPr>
              <a:t> </a:t>
            </a:r>
            <a:r>
              <a:rPr dirty="0" sz="1550" spc="15">
                <a:latin typeface="Franklin Gothic Book"/>
                <a:cs typeface="Franklin Gothic Book"/>
              </a:rPr>
              <a:t>c</a:t>
            </a:r>
            <a:r>
              <a:rPr dirty="0" sz="1550" spc="-25">
                <a:latin typeface="Franklin Gothic Book"/>
                <a:cs typeface="Franklin Gothic Book"/>
              </a:rPr>
              <a:t>h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60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on</a:t>
            </a:r>
            <a:r>
              <a:rPr dirty="0" sz="1550" spc="110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h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 spc="50">
                <a:latin typeface="Franklin Gothic Book"/>
                <a:cs typeface="Franklin Gothic Book"/>
              </a:rPr>
              <a:t> 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 spc="-25">
                <a:latin typeface="Franklin Gothic Book"/>
                <a:cs typeface="Franklin Gothic Book"/>
              </a:rPr>
              <a:t> </a:t>
            </a:r>
            <a:r>
              <a:rPr dirty="0" sz="1550" spc="15">
                <a:latin typeface="Franklin Gothic Book"/>
                <a:cs typeface="Franklin Gothic Book"/>
              </a:rPr>
              <a:t>c</a:t>
            </a:r>
            <a:r>
              <a:rPr dirty="0" sz="1550" spc="-25">
                <a:latin typeface="Franklin Gothic Book"/>
                <a:cs typeface="Franklin Gothic Book"/>
              </a:rPr>
              <a:t>h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endParaRPr sz="15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550" spc="-25">
                <a:latin typeface="Franklin Gothic Book"/>
                <a:cs typeface="Franklin Gothic Book"/>
              </a:rPr>
              <a:t>f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5">
                <a:latin typeface="Franklin Gothic Book"/>
                <a:cs typeface="Franklin Gothic Book"/>
              </a:rPr>
              <a:t>re</a:t>
            </a:r>
            <a:r>
              <a:rPr dirty="0" sz="1550" spc="65">
                <a:latin typeface="Franklin Gothic Book"/>
                <a:cs typeface="Franklin Gothic Book"/>
              </a:rPr>
              <a:t> </a:t>
            </a:r>
            <a:r>
              <a:rPr dirty="0" sz="1550" spc="15">
                <a:latin typeface="Franklin Gothic Book"/>
                <a:cs typeface="Franklin Gothic Book"/>
              </a:rPr>
              <a:t>c</a:t>
            </a:r>
            <a:r>
              <a:rPr dirty="0" sz="1550" spc="10">
                <a:latin typeface="Franklin Gothic Book"/>
                <a:cs typeface="Franklin Gothic Book"/>
              </a:rPr>
              <a:t>o</a:t>
            </a:r>
            <a:r>
              <a:rPr dirty="0" sz="1550" spc="5">
                <a:latin typeface="Franklin Gothic Book"/>
                <a:cs typeface="Franklin Gothic Book"/>
              </a:rPr>
              <a:t>n</a:t>
            </a:r>
            <a:r>
              <a:rPr dirty="0" sz="1550" spc="30">
                <a:latin typeface="Franklin Gothic Book"/>
                <a:cs typeface="Franklin Gothic Book"/>
              </a:rPr>
              <a:t> 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 spc="50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f</a:t>
            </a:r>
            <a:r>
              <a:rPr dirty="0" sz="1550" spc="10">
                <a:latin typeface="Franklin Gothic Book"/>
                <a:cs typeface="Franklin Gothic Book"/>
              </a:rPr>
              <a:t>o</a:t>
            </a:r>
            <a:r>
              <a:rPr dirty="0" sz="1550" spc="-20">
                <a:latin typeface="Franklin Gothic Book"/>
                <a:cs typeface="Franklin Gothic Book"/>
              </a:rPr>
              <a:t>g</a:t>
            </a:r>
            <a:r>
              <a:rPr dirty="0" sz="1550" spc="10">
                <a:latin typeface="Franklin Gothic Book"/>
                <a:cs typeface="Franklin Gothic Book"/>
              </a:rPr>
              <a:t>li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>
                <a:latin typeface="Franklin Gothic Book"/>
                <a:cs typeface="Franklin Gothic Book"/>
              </a:rPr>
              <a:t>.</a:t>
            </a:r>
            <a:endParaRPr sz="1550">
              <a:latin typeface="Franklin Gothic Book"/>
              <a:cs typeface="Franklin Gothic Book"/>
            </a:endParaRPr>
          </a:p>
          <a:p>
            <a:pPr marL="231140" indent="-218440">
              <a:lnSpc>
                <a:spcPct val="100000"/>
              </a:lnSpc>
              <a:spcBef>
                <a:spcPts val="15"/>
              </a:spcBef>
              <a:buFont typeface="Franklin Gothic Book"/>
              <a:buAutoNum type="alphaLcParenR"/>
              <a:tabLst>
                <a:tab pos="231775" algn="l"/>
              </a:tabLst>
            </a:pP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r</a:t>
            </a:r>
            <a:r>
              <a:rPr dirty="0" sz="1550">
                <a:latin typeface="Franklin Gothic Book"/>
                <a:cs typeface="Franklin Gothic Book"/>
              </a:rPr>
              <a:t>a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-15">
                <a:latin typeface="Franklin Gothic Book"/>
                <a:cs typeface="Franklin Gothic Book"/>
              </a:rPr>
              <a:t>p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5">
                <a:latin typeface="Franklin Gothic Book"/>
                <a:cs typeface="Franklin Gothic Book"/>
              </a:rPr>
              <a:t>r</a:t>
            </a:r>
            <a:r>
              <a:rPr dirty="0" sz="1550">
                <a:latin typeface="Franklin Gothic Book"/>
                <a:cs typeface="Franklin Gothic Book"/>
              </a:rPr>
              <a:t>a</a:t>
            </a:r>
            <a:r>
              <a:rPr dirty="0" sz="1550" spc="10">
                <a:latin typeface="Franklin Gothic Book"/>
                <a:cs typeface="Franklin Gothic Book"/>
              </a:rPr>
              <a:t>z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endParaRPr sz="1550">
              <a:latin typeface="Franklin Gothic Book"/>
              <a:cs typeface="Franklin Gothic Book"/>
            </a:endParaRPr>
          </a:p>
          <a:p>
            <a:pPr marL="231140" indent="-218440">
              <a:lnSpc>
                <a:spcPct val="100000"/>
              </a:lnSpc>
              <a:spcBef>
                <a:spcPts val="95"/>
              </a:spcBef>
              <a:buFont typeface="Franklin Gothic Book"/>
              <a:buAutoNum type="alphaLcParenR"/>
              <a:tabLst>
                <a:tab pos="231775" algn="l"/>
              </a:tabLst>
            </a:pPr>
            <a:r>
              <a:rPr dirty="0" sz="1550" spc="-25">
                <a:latin typeface="Franklin Gothic Book"/>
                <a:cs typeface="Franklin Gothic Book"/>
              </a:rPr>
              <a:t>f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-35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25">
                <a:latin typeface="Franklin Gothic Book"/>
                <a:cs typeface="Franklin Gothic Book"/>
              </a:rPr>
              <a:t>s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>
                <a:latin typeface="Franklin Gothic Book"/>
                <a:cs typeface="Franklin Gothic Book"/>
              </a:rPr>
              <a:t>i</a:t>
            </a:r>
            <a:endParaRPr sz="1550">
              <a:latin typeface="Franklin Gothic Book"/>
              <a:cs typeface="Franklin Gothic Book"/>
            </a:endParaRPr>
          </a:p>
          <a:p>
            <a:pPr marL="221615" indent="-208915">
              <a:lnSpc>
                <a:spcPct val="100000"/>
              </a:lnSpc>
              <a:spcBef>
                <a:spcPts val="90"/>
              </a:spcBef>
              <a:buFont typeface="Franklin Gothic Book"/>
              <a:buAutoNum type="alphaLcParenR"/>
              <a:tabLst>
                <a:tab pos="222250" algn="l"/>
              </a:tabLst>
            </a:pP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65">
                <a:latin typeface="Franklin Gothic Book"/>
                <a:cs typeface="Franklin Gothic Book"/>
              </a:rPr>
              <a:t> 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-15">
                <a:latin typeface="Franklin Gothic Book"/>
                <a:cs typeface="Franklin Gothic Book"/>
              </a:rPr>
              <a:t>p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-25">
                <a:latin typeface="Franklin Gothic Book"/>
                <a:cs typeface="Franklin Gothic Book"/>
              </a:rPr>
              <a:t>g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25">
                <a:latin typeface="Franklin Gothic Book"/>
                <a:cs typeface="Franklin Gothic Book"/>
              </a:rPr>
              <a:t>s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endParaRPr sz="1550">
              <a:latin typeface="Franklin Gothic Book"/>
              <a:cs typeface="Franklin Gothic Book"/>
            </a:endParaRPr>
          </a:p>
          <a:p>
            <a:pPr marL="231140" indent="-218440">
              <a:lnSpc>
                <a:spcPct val="100000"/>
              </a:lnSpc>
              <a:spcBef>
                <a:spcPts val="15"/>
              </a:spcBef>
              <a:buFont typeface="Franklin Gothic Book"/>
              <a:buAutoNum type="alphaLcParenR"/>
              <a:tabLst>
                <a:tab pos="231775" algn="l"/>
              </a:tabLst>
            </a:pP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-15">
                <a:latin typeface="Franklin Gothic Book"/>
                <a:cs typeface="Franklin Gothic Book"/>
              </a:rPr>
              <a:t>d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>
                <a:latin typeface="Franklin Gothic Book"/>
                <a:cs typeface="Franklin Gothic Book"/>
              </a:rPr>
              <a:t>m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endParaRPr sz="155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65725" y="1164328"/>
            <a:ext cx="3545204" cy="5218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latin typeface="Franklin Gothic Book"/>
                <a:cs typeface="Franklin Gothic Book"/>
              </a:rPr>
              <a:t>3</a:t>
            </a:r>
            <a:r>
              <a:rPr dirty="0" sz="1800">
                <a:latin typeface="Franklin Gothic Book"/>
                <a:cs typeface="Franklin Gothic Book"/>
              </a:rPr>
              <a:t>)</a:t>
            </a:r>
            <a:r>
              <a:rPr dirty="0" sz="1800" spc="220">
                <a:latin typeface="Franklin Gothic Book"/>
                <a:cs typeface="Franklin Gothic Book"/>
              </a:rPr>
              <a:t> </a:t>
            </a:r>
            <a:r>
              <a:rPr dirty="0" sz="1550" spc="-20">
                <a:latin typeface="Franklin Gothic Book"/>
                <a:cs typeface="Franklin Gothic Book"/>
              </a:rPr>
              <a:t>O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85">
                <a:latin typeface="Franklin Gothic Book"/>
                <a:cs typeface="Franklin Gothic Book"/>
              </a:rPr>
              <a:t>r</a:t>
            </a:r>
            <a:r>
              <a:rPr dirty="0" sz="1550" spc="-30">
                <a:latin typeface="Franklin Gothic Book"/>
                <a:cs typeface="Franklin Gothic Book"/>
              </a:rPr>
              <a:t>v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140">
                <a:latin typeface="Franklin Gothic Book"/>
                <a:cs typeface="Franklin Gothic Book"/>
              </a:rPr>
              <a:t> 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>
                <a:latin typeface="Franklin Gothic Book"/>
                <a:cs typeface="Franklin Gothic Book"/>
              </a:rPr>
              <a:t>l</a:t>
            </a:r>
            <a:r>
              <a:rPr dirty="0" sz="1550" spc="-5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f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o:</a:t>
            </a:r>
            <a:endParaRPr sz="1550">
              <a:latin typeface="Franklin Gothic Book"/>
              <a:cs typeface="Franklin Gothic Book"/>
            </a:endParaRPr>
          </a:p>
          <a:p>
            <a:pPr marL="12700" marR="5080">
              <a:lnSpc>
                <a:spcPct val="103000"/>
              </a:lnSpc>
              <a:spcBef>
                <a:spcPts val="135"/>
              </a:spcBef>
              <a:buFont typeface="Franklin Gothic Book"/>
              <a:buAutoNum type="alphaLcParenR"/>
              <a:tabLst>
                <a:tab pos="231775" algn="l"/>
              </a:tabLst>
            </a:pPr>
            <a:r>
              <a:rPr dirty="0" sz="1550" spc="-20">
                <a:latin typeface="Franklin Gothic Book"/>
                <a:cs typeface="Franklin Gothic Book"/>
              </a:rPr>
              <a:t>L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 spc="50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g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>
                <a:latin typeface="Franklin Gothic Book"/>
                <a:cs typeface="Franklin Gothic Book"/>
              </a:rPr>
              <a:t>m</a:t>
            </a:r>
            <a:r>
              <a:rPr dirty="0" sz="1550">
                <a:latin typeface="Franklin Gothic Book"/>
                <a:cs typeface="Franklin Gothic Book"/>
              </a:rPr>
              <a:t>m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 spc="125">
                <a:latin typeface="Franklin Gothic Book"/>
                <a:cs typeface="Franklin Gothic Book"/>
              </a:rPr>
              <a:t> 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-15">
                <a:latin typeface="Franklin Gothic Book"/>
                <a:cs typeface="Franklin Gothic Book"/>
              </a:rPr>
              <a:t>p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15">
                <a:latin typeface="Franklin Gothic Book"/>
                <a:cs typeface="Franklin Gothic Book"/>
              </a:rPr>
              <a:t>c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60">
                <a:latin typeface="Franklin Gothic Book"/>
                <a:cs typeface="Franklin Gothic Book"/>
              </a:rPr>
              <a:t> </a:t>
            </a:r>
            <a:r>
              <a:rPr dirty="0" sz="1550" spc="5">
                <a:latin typeface="Franklin Gothic Book"/>
                <a:cs typeface="Franklin Gothic Book"/>
              </a:rPr>
              <a:t>è</a:t>
            </a:r>
            <a:r>
              <a:rPr dirty="0" sz="1550" spc="60">
                <a:latin typeface="Franklin Gothic Book"/>
                <a:cs typeface="Franklin Gothic Book"/>
              </a:rPr>
              <a:t> </a:t>
            </a:r>
            <a:r>
              <a:rPr dirty="0" sz="1550" spc="15">
                <a:latin typeface="Franklin Gothic Book"/>
                <a:cs typeface="Franklin Gothic Book"/>
              </a:rPr>
              <a:t>c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25">
                <a:latin typeface="Franklin Gothic Book"/>
                <a:cs typeface="Franklin Gothic Book"/>
              </a:rPr>
              <a:t>s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 spc="125">
                <a:latin typeface="Franklin Gothic Book"/>
                <a:cs typeface="Franklin Gothic Book"/>
              </a:rPr>
              <a:t> 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>
                <a:latin typeface="Franklin Gothic Book"/>
                <a:cs typeface="Franklin Gothic Book"/>
              </a:rPr>
              <a:t> </a:t>
            </a:r>
            <a:r>
              <a:rPr dirty="0" sz="1550" spc="15">
                <a:latin typeface="Franklin Gothic Book"/>
                <a:cs typeface="Franklin Gothic Book"/>
              </a:rPr>
              <a:t>c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60">
                <a:latin typeface="Franklin Gothic Book"/>
                <a:cs typeface="Franklin Gothic Book"/>
              </a:rPr>
              <a:t> </a:t>
            </a:r>
            <a:r>
              <a:rPr dirty="0" sz="1550">
                <a:latin typeface="Franklin Gothic Book"/>
                <a:cs typeface="Franklin Gothic Book"/>
              </a:rPr>
              <a:t>m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>
                <a:latin typeface="Franklin Gothic Book"/>
                <a:cs typeface="Franklin Gothic Book"/>
              </a:rPr>
              <a:t>m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15">
                <a:latin typeface="Franklin Gothic Book"/>
                <a:cs typeface="Franklin Gothic Book"/>
              </a:rPr>
              <a:t>c</a:t>
            </a:r>
            <a:r>
              <a:rPr dirty="0" sz="1550" spc="-25">
                <a:latin typeface="Franklin Gothic Book"/>
                <a:cs typeface="Franklin Gothic Book"/>
              </a:rPr>
              <a:t>h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40">
                <a:latin typeface="Franklin Gothic Book"/>
                <a:cs typeface="Franklin Gothic Book"/>
              </a:rPr>
              <a:t> 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 spc="50">
                <a:latin typeface="Franklin Gothic Book"/>
                <a:cs typeface="Franklin Gothic Book"/>
              </a:rPr>
              <a:t> </a:t>
            </a:r>
            <a:r>
              <a:rPr dirty="0" sz="1550" spc="15">
                <a:latin typeface="Franklin Gothic Book"/>
                <a:cs typeface="Franklin Gothic Book"/>
              </a:rPr>
              <a:t>c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>
                <a:latin typeface="Franklin Gothic Book"/>
                <a:cs typeface="Franklin Gothic Book"/>
              </a:rPr>
              <a:t>i</a:t>
            </a:r>
            <a:r>
              <a:rPr dirty="0" sz="1550" spc="70">
                <a:latin typeface="Franklin Gothic Book"/>
                <a:cs typeface="Franklin Gothic Book"/>
              </a:rPr>
              <a:t> 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r</a:t>
            </a:r>
            <a:r>
              <a:rPr dirty="0" sz="1550">
                <a:latin typeface="Franklin Gothic Book"/>
                <a:cs typeface="Franklin Gothic Book"/>
              </a:rPr>
              <a:t>a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60">
                <a:latin typeface="Franklin Gothic Book"/>
                <a:cs typeface="Franklin Gothic Book"/>
              </a:rPr>
              <a:t> 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-25">
                <a:latin typeface="Franklin Gothic Book"/>
                <a:cs typeface="Franklin Gothic Book"/>
              </a:rPr>
              <a:t>g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>
                <a:latin typeface="Franklin Gothic Book"/>
                <a:cs typeface="Franklin Gothic Book"/>
              </a:rPr>
              <a:t> 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>
                <a:latin typeface="Franklin Gothic Book"/>
                <a:cs typeface="Franklin Gothic Book"/>
              </a:rPr>
              <a:t>l</a:t>
            </a:r>
            <a:r>
              <a:rPr dirty="0" sz="1550" spc="-5">
                <a:latin typeface="Franklin Gothic Book"/>
                <a:cs typeface="Franklin Gothic Book"/>
              </a:rPr>
              <a:t> </a:t>
            </a:r>
            <a:r>
              <a:rPr dirty="0" sz="1550" spc="15">
                <a:latin typeface="Franklin Gothic Book"/>
                <a:cs typeface="Franklin Gothic Book"/>
              </a:rPr>
              <a:t>c</a:t>
            </a:r>
            <a:r>
              <a:rPr dirty="0" sz="1550" spc="10">
                <a:latin typeface="Franklin Gothic Book"/>
                <a:cs typeface="Franklin Gothic Book"/>
              </a:rPr>
              <a:t>o</a:t>
            </a:r>
            <a:r>
              <a:rPr dirty="0" sz="1550" spc="5">
                <a:latin typeface="Franklin Gothic Book"/>
                <a:cs typeface="Franklin Gothic Book"/>
              </a:rPr>
              <a:t>r</a:t>
            </a:r>
            <a:r>
              <a:rPr dirty="0" sz="1550" spc="-15">
                <a:latin typeface="Franklin Gothic Book"/>
                <a:cs typeface="Franklin Gothic Book"/>
              </a:rPr>
              <a:t>p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65">
                <a:latin typeface="Franklin Gothic Book"/>
                <a:cs typeface="Franklin Gothic Book"/>
              </a:rPr>
              <a:t> </a:t>
            </a:r>
            <a:r>
              <a:rPr dirty="0" sz="1550" spc="-15">
                <a:latin typeface="Franklin Gothic Book"/>
                <a:cs typeface="Franklin Gothic Book"/>
              </a:rPr>
              <a:t>p</a:t>
            </a:r>
            <a:r>
              <a:rPr dirty="0" sz="1550" spc="5">
                <a:latin typeface="Franklin Gothic Book"/>
                <a:cs typeface="Franklin Gothic Book"/>
              </a:rPr>
              <a:t>r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>
                <a:latin typeface="Franklin Gothic Book"/>
                <a:cs typeface="Franklin Gothic Book"/>
              </a:rPr>
              <a:t>m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5">
                <a:latin typeface="Franklin Gothic Book"/>
                <a:cs typeface="Franklin Gothic Book"/>
              </a:rPr>
              <a:t>r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65">
                <a:latin typeface="Franklin Gothic Book"/>
                <a:cs typeface="Franklin Gothic Book"/>
              </a:rPr>
              <a:t> 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5">
                <a:latin typeface="Franklin Gothic Book"/>
                <a:cs typeface="Franklin Gothic Book"/>
              </a:rPr>
              <a:t>l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 spc="50">
                <a:latin typeface="Franklin Gothic Book"/>
                <a:cs typeface="Franklin Gothic Book"/>
              </a:rPr>
              <a:t> </a:t>
            </a:r>
            <a:r>
              <a:rPr dirty="0" sz="1550" spc="-15">
                <a:latin typeface="Franklin Gothic Book"/>
                <a:cs typeface="Franklin Gothic Book"/>
              </a:rPr>
              <a:t>p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-35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endParaRPr sz="1550">
              <a:latin typeface="Franklin Gothic Book"/>
              <a:cs typeface="Franklin Gothic Book"/>
            </a:endParaRPr>
          </a:p>
          <a:p>
            <a:pPr marL="231140" indent="-218440">
              <a:lnSpc>
                <a:spcPct val="100000"/>
              </a:lnSpc>
              <a:spcBef>
                <a:spcPts val="90"/>
              </a:spcBef>
              <a:buFont typeface="Franklin Gothic Book"/>
              <a:buAutoNum type="alphaLcParenR"/>
              <a:tabLst>
                <a:tab pos="231775" algn="l"/>
              </a:tabLst>
            </a:pPr>
            <a:r>
              <a:rPr dirty="0" sz="1550" spc="-20">
                <a:latin typeface="Franklin Gothic Book"/>
                <a:cs typeface="Franklin Gothic Book"/>
              </a:rPr>
              <a:t>L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65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f</a:t>
            </a:r>
            <a:r>
              <a:rPr dirty="0" sz="1550" spc="10">
                <a:latin typeface="Franklin Gothic Book"/>
                <a:cs typeface="Franklin Gothic Book"/>
              </a:rPr>
              <a:t>o</a:t>
            </a:r>
            <a:r>
              <a:rPr dirty="0" sz="1550" spc="-20">
                <a:latin typeface="Franklin Gothic Book"/>
                <a:cs typeface="Franklin Gothic Book"/>
              </a:rPr>
              <a:t>g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65">
                <a:latin typeface="Franklin Gothic Book"/>
                <a:cs typeface="Franklin Gothic Book"/>
              </a:rPr>
              <a:t> 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>
                <a:latin typeface="Franklin Gothic Book"/>
                <a:cs typeface="Franklin Gothic Book"/>
              </a:rPr>
              <a:t>i</a:t>
            </a:r>
            <a:r>
              <a:rPr dirty="0" sz="1550" spc="-5">
                <a:latin typeface="Franklin Gothic Book"/>
                <a:cs typeface="Franklin Gothic Book"/>
              </a:rPr>
              <a:t> 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15">
                <a:latin typeface="Franklin Gothic Book"/>
                <a:cs typeface="Franklin Gothic Book"/>
              </a:rPr>
              <a:t>c</a:t>
            </a:r>
            <a:r>
              <a:rPr dirty="0" sz="1550" spc="10">
                <a:latin typeface="Franklin Gothic Book"/>
                <a:cs typeface="Franklin Gothic Book"/>
              </a:rPr>
              <a:t>o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65">
                <a:latin typeface="Franklin Gothic Book"/>
                <a:cs typeface="Franklin Gothic Book"/>
              </a:rPr>
              <a:t> 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>
                <a:latin typeface="Franklin Gothic Book"/>
                <a:cs typeface="Franklin Gothic Book"/>
              </a:rPr>
              <a:t>l</a:t>
            </a:r>
            <a:r>
              <a:rPr dirty="0" sz="1550" spc="70">
                <a:latin typeface="Franklin Gothic Book"/>
                <a:cs typeface="Franklin Gothic Book"/>
              </a:rPr>
              <a:t> 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-30">
                <a:latin typeface="Franklin Gothic Book"/>
                <a:cs typeface="Franklin Gothic Book"/>
              </a:rPr>
              <a:t>v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5">
                <a:latin typeface="Franklin Gothic Book"/>
                <a:cs typeface="Franklin Gothic Book"/>
              </a:rPr>
              <a:t>l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-10">
                <a:latin typeface="Franklin Gothic Book"/>
                <a:cs typeface="Franklin Gothic Book"/>
              </a:rPr>
              <a:t> 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5">
                <a:latin typeface="Franklin Gothic Book"/>
                <a:cs typeface="Franklin Gothic Book"/>
              </a:rPr>
              <a:t>ei</a:t>
            </a:r>
            <a:endParaRPr sz="15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-15">
                <a:latin typeface="Franklin Gothic Book"/>
                <a:cs typeface="Franklin Gothic Book"/>
              </a:rPr>
              <a:t>d</a:t>
            </a:r>
            <a:r>
              <a:rPr dirty="0" sz="1550">
                <a:latin typeface="Franklin Gothic Book"/>
                <a:cs typeface="Franklin Gothic Book"/>
              </a:rPr>
              <a:t>i</a:t>
            </a:r>
            <a:endParaRPr sz="1550">
              <a:latin typeface="Franklin Gothic Book"/>
              <a:cs typeface="Franklin Gothic Book"/>
            </a:endParaRPr>
          </a:p>
          <a:p>
            <a:pPr marL="12700" marR="671830">
              <a:lnSpc>
                <a:spcPct val="105000"/>
              </a:lnSpc>
              <a:buFont typeface="Franklin Gothic Book"/>
              <a:buAutoNum type="alphaLcParenR" startAt="3"/>
              <a:tabLst>
                <a:tab pos="222250" algn="l"/>
              </a:tabLst>
            </a:pPr>
            <a:r>
              <a:rPr dirty="0" sz="1550" spc="-20">
                <a:latin typeface="Franklin Gothic Book"/>
                <a:cs typeface="Franklin Gothic Book"/>
              </a:rPr>
              <a:t>L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60">
                <a:latin typeface="Franklin Gothic Book"/>
                <a:cs typeface="Franklin Gothic Book"/>
              </a:rPr>
              <a:t> </a:t>
            </a:r>
            <a:r>
              <a:rPr dirty="0" sz="1550" spc="5">
                <a:latin typeface="Franklin Gothic Book"/>
                <a:cs typeface="Franklin Gothic Book"/>
              </a:rPr>
              <a:t>r</a:t>
            </a:r>
            <a:r>
              <a:rPr dirty="0" sz="1550" spc="10">
                <a:latin typeface="Franklin Gothic Book"/>
                <a:cs typeface="Franklin Gothic Book"/>
              </a:rPr>
              <a:t>e</a:t>
            </a:r>
            <a:r>
              <a:rPr dirty="0" sz="1550" spc="-25">
                <a:latin typeface="Franklin Gothic Book"/>
                <a:cs typeface="Franklin Gothic Book"/>
              </a:rPr>
              <a:t>g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>
                <a:latin typeface="Franklin Gothic Book"/>
                <a:cs typeface="Franklin Gothic Book"/>
              </a:rPr>
              <a:t>i</a:t>
            </a:r>
            <a:r>
              <a:rPr dirty="0" sz="1550" spc="70">
                <a:latin typeface="Franklin Gothic Book"/>
                <a:cs typeface="Franklin Gothic Book"/>
              </a:rPr>
              <a:t> 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ra</a:t>
            </a:r>
            <a:r>
              <a:rPr dirty="0" sz="1550" spc="55">
                <a:latin typeface="Franklin Gothic Book"/>
                <a:cs typeface="Franklin Gothic Book"/>
              </a:rPr>
              <a:t> </a:t>
            </a:r>
            <a:r>
              <a:rPr dirty="0" sz="1550">
                <a:latin typeface="Franklin Gothic Book"/>
                <a:cs typeface="Franklin Gothic Book"/>
              </a:rPr>
              <a:t>i</a:t>
            </a:r>
            <a:r>
              <a:rPr dirty="0" sz="1550" spc="-5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-15">
                <a:latin typeface="Franklin Gothic Book"/>
                <a:cs typeface="Franklin Gothic Book"/>
              </a:rPr>
              <a:t>d</a:t>
            </a:r>
            <a:r>
              <a:rPr dirty="0" sz="1550">
                <a:latin typeface="Franklin Gothic Book"/>
                <a:cs typeface="Franklin Gothic Book"/>
              </a:rPr>
              <a:t>i</a:t>
            </a:r>
            <a:r>
              <a:rPr dirty="0" sz="1550" spc="145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f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>
                <a:latin typeface="Franklin Gothic Book"/>
                <a:cs typeface="Franklin Gothic Book"/>
              </a:rPr>
              <a:t>m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65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g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>
                <a:latin typeface="Franklin Gothic Book"/>
                <a:cs typeface="Franklin Gothic Book"/>
              </a:rPr>
              <a:t>i</a:t>
            </a:r>
            <a:r>
              <a:rPr dirty="0" sz="1550">
                <a:latin typeface="Franklin Gothic Book"/>
                <a:cs typeface="Franklin Gothic Book"/>
              </a:rPr>
              <a:t> 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-15">
                <a:latin typeface="Franklin Gothic Book"/>
                <a:cs typeface="Franklin Gothic Book"/>
              </a:rPr>
              <a:t>d</a:t>
            </a:r>
            <a:r>
              <a:rPr dirty="0" sz="1550">
                <a:latin typeface="Franklin Gothic Book"/>
                <a:cs typeface="Franklin Gothic Book"/>
              </a:rPr>
              <a:t>i</a:t>
            </a:r>
            <a:endParaRPr sz="1550">
              <a:latin typeface="Franklin Gothic Book"/>
              <a:cs typeface="Franklin Gothic Book"/>
            </a:endParaRPr>
          </a:p>
          <a:p>
            <a:pPr marL="231140" indent="-218440">
              <a:lnSpc>
                <a:spcPct val="100000"/>
              </a:lnSpc>
              <a:spcBef>
                <a:spcPts val="15"/>
              </a:spcBef>
              <a:buFont typeface="Franklin Gothic Book"/>
              <a:buAutoNum type="alphaLcParenR" startAt="3"/>
              <a:tabLst>
                <a:tab pos="231775" algn="l"/>
              </a:tabLst>
            </a:pPr>
            <a:r>
              <a:rPr dirty="0" sz="1550" spc="-90">
                <a:latin typeface="Franklin Gothic Book"/>
                <a:cs typeface="Franklin Gothic Book"/>
              </a:rPr>
              <a:t>T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40">
                <a:latin typeface="Franklin Gothic Book"/>
                <a:cs typeface="Franklin Gothic Book"/>
              </a:rPr>
              <a:t> 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-10">
                <a:latin typeface="Franklin Gothic Book"/>
                <a:cs typeface="Franklin Gothic Book"/>
              </a:rPr>
              <a:t> 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50">
                <a:latin typeface="Franklin Gothic Book"/>
                <a:cs typeface="Franklin Gothic Book"/>
              </a:rPr>
              <a:t>f</a:t>
            </a:r>
            <a:r>
              <a:rPr dirty="0" sz="1550" spc="-100">
                <a:latin typeface="Franklin Gothic Book"/>
                <a:cs typeface="Franklin Gothic Book"/>
              </a:rPr>
              <a:t>f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>
                <a:latin typeface="Franklin Gothic Book"/>
                <a:cs typeface="Franklin Gothic Book"/>
              </a:rPr>
              <a:t>m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10">
                <a:latin typeface="Franklin Gothic Book"/>
                <a:cs typeface="Franklin Gothic Book"/>
              </a:rPr>
              <a:t>z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>
                <a:latin typeface="Franklin Gothic Book"/>
                <a:cs typeface="Franklin Gothic Book"/>
              </a:rPr>
              <a:t>i</a:t>
            </a:r>
            <a:r>
              <a:rPr dirty="0" sz="1550" spc="145">
                <a:latin typeface="Franklin Gothic Book"/>
                <a:cs typeface="Franklin Gothic Book"/>
              </a:rPr>
              <a:t> 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65">
                <a:latin typeface="Franklin Gothic Book"/>
                <a:cs typeface="Franklin Gothic Book"/>
              </a:rPr>
              <a:t> 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endParaRPr sz="155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 marR="335915">
              <a:lnSpc>
                <a:spcPct val="102000"/>
              </a:lnSpc>
              <a:buSzPct val="116129"/>
              <a:buFont typeface="Franklin Gothic Book"/>
              <a:buAutoNum type="arabicParenR" startAt="4"/>
              <a:tabLst>
                <a:tab pos="260350" algn="l"/>
              </a:tabLst>
            </a:pPr>
            <a:r>
              <a:rPr dirty="0" sz="1550" spc="-85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r</a:t>
            </a:r>
            <a:r>
              <a:rPr dirty="0" sz="1550" spc="10">
                <a:latin typeface="Franklin Gothic Book"/>
                <a:cs typeface="Franklin Gothic Book"/>
              </a:rPr>
              <a:t>o</a:t>
            </a:r>
            <a:r>
              <a:rPr dirty="0" sz="1550" spc="-30">
                <a:latin typeface="Franklin Gothic Book"/>
                <a:cs typeface="Franklin Gothic Book"/>
              </a:rPr>
              <a:t>v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 spc="-25">
                <a:latin typeface="Franklin Gothic Book"/>
                <a:cs typeface="Franklin Gothic Book"/>
              </a:rPr>
              <a:t> 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-20">
                <a:latin typeface="Franklin Gothic Book"/>
                <a:cs typeface="Franklin Gothic Book"/>
              </a:rPr>
              <a:t>’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r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5">
                <a:latin typeface="Franklin Gothic Book"/>
                <a:cs typeface="Franklin Gothic Book"/>
              </a:rPr>
              <a:t>o.</a:t>
            </a:r>
            <a:r>
              <a:rPr dirty="0" sz="1550" spc="120">
                <a:latin typeface="Franklin Gothic Book"/>
                <a:cs typeface="Franklin Gothic Book"/>
              </a:rPr>
              <a:t> </a:t>
            </a:r>
            <a:r>
              <a:rPr dirty="0" sz="1550" spc="-20">
                <a:latin typeface="Franklin Gothic Book"/>
                <a:cs typeface="Franklin Gothic Book"/>
              </a:rPr>
              <a:t>Q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35">
                <a:latin typeface="Franklin Gothic Book"/>
                <a:cs typeface="Franklin Gothic Book"/>
              </a:rPr>
              <a:t> 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50">
                <a:latin typeface="Franklin Gothic Book"/>
                <a:cs typeface="Franklin Gothic Book"/>
              </a:rPr>
              <a:t>f</a:t>
            </a:r>
            <a:r>
              <a:rPr dirty="0" sz="1550" spc="-100">
                <a:latin typeface="Franklin Gothic Book"/>
                <a:cs typeface="Franklin Gothic Book"/>
              </a:rPr>
              <a:t>f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>
                <a:latin typeface="Franklin Gothic Book"/>
                <a:cs typeface="Franklin Gothic Book"/>
              </a:rPr>
              <a:t>m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10">
                <a:latin typeface="Franklin Gothic Book"/>
                <a:cs typeface="Franklin Gothic Book"/>
              </a:rPr>
              <a:t>z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on</a:t>
            </a:r>
            <a:r>
              <a:rPr dirty="0" sz="1550" spc="35">
                <a:latin typeface="Franklin Gothic Book"/>
                <a:cs typeface="Franklin Gothic Book"/>
              </a:rPr>
              <a:t> 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>
                <a:latin typeface="Franklin Gothic Book"/>
                <a:cs typeface="Franklin Gothic Book"/>
              </a:rPr>
              <a:t>i</a:t>
            </a:r>
            <a:r>
              <a:rPr dirty="0" sz="1550" spc="-5">
                <a:latin typeface="Franklin Gothic Book"/>
                <a:cs typeface="Franklin Gothic Book"/>
              </a:rPr>
              <a:t> </a:t>
            </a:r>
            <a:r>
              <a:rPr dirty="0" sz="1550" spc="5">
                <a:latin typeface="Franklin Gothic Book"/>
                <a:cs typeface="Franklin Gothic Book"/>
              </a:rPr>
              <a:t>r</a:t>
            </a:r>
            <a:r>
              <a:rPr dirty="0" sz="1550" spc="15">
                <a:latin typeface="Franklin Gothic Book"/>
                <a:cs typeface="Franklin Gothic Book"/>
              </a:rPr>
              <a:t>i</a:t>
            </a:r>
            <a:r>
              <a:rPr dirty="0" sz="1550" spc="-100">
                <a:latin typeface="Franklin Gothic Book"/>
                <a:cs typeface="Franklin Gothic Book"/>
              </a:rPr>
              <a:t>f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15">
                <a:latin typeface="Franklin Gothic Book"/>
                <a:cs typeface="Franklin Gothic Book"/>
              </a:rPr>
              <a:t>c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60">
                <a:latin typeface="Franklin Gothic Book"/>
                <a:cs typeface="Franklin Gothic Book"/>
              </a:rPr>
              <a:t> 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 spc="50">
                <a:latin typeface="Franklin Gothic Book"/>
                <a:cs typeface="Franklin Gothic Book"/>
              </a:rPr>
              <a:t> </a:t>
            </a:r>
            <a:r>
              <a:rPr dirty="0" sz="1550" spc="5">
                <a:latin typeface="Franklin Gothic Book"/>
                <a:cs typeface="Franklin Gothic Book"/>
              </a:rPr>
              <a:t>r</a:t>
            </a:r>
            <a:r>
              <a:rPr dirty="0" sz="1550">
                <a:latin typeface="Franklin Gothic Book"/>
                <a:cs typeface="Franklin Gothic Book"/>
              </a:rPr>
              <a:t>a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15">
                <a:latin typeface="Franklin Gothic Book"/>
                <a:cs typeface="Franklin Gothic Book"/>
              </a:rPr>
              <a:t>c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endParaRPr sz="1550">
              <a:latin typeface="Franklin Gothic Book"/>
              <a:cs typeface="Franklin Gothic Book"/>
            </a:endParaRPr>
          </a:p>
          <a:p>
            <a:pPr lvl="1" marL="12700" marR="119380">
              <a:lnSpc>
                <a:spcPct val="102899"/>
              </a:lnSpc>
              <a:spcBef>
                <a:spcPts val="40"/>
              </a:spcBef>
              <a:buFont typeface="Franklin Gothic Book"/>
              <a:buAutoNum type="alphaLcParenR"/>
              <a:tabLst>
                <a:tab pos="231775" algn="l"/>
              </a:tabLst>
            </a:pP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-20">
                <a:latin typeface="Franklin Gothic Book"/>
                <a:cs typeface="Franklin Gothic Book"/>
              </a:rPr>
              <a:t>’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-15">
                <a:latin typeface="Franklin Gothic Book"/>
                <a:cs typeface="Franklin Gothic Book"/>
              </a:rPr>
              <a:t>p</a:t>
            </a:r>
            <a:r>
              <a:rPr dirty="0" sz="1550" spc="-15">
                <a:latin typeface="Franklin Gothic Book"/>
                <a:cs typeface="Franklin Gothic Book"/>
              </a:rPr>
              <a:t>p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5">
                <a:latin typeface="Franklin Gothic Book"/>
                <a:cs typeface="Franklin Gothic Book"/>
              </a:rPr>
              <a:t>r</a:t>
            </a:r>
            <a:r>
              <a:rPr dirty="0" sz="1550">
                <a:latin typeface="Franklin Gothic Book"/>
                <a:cs typeface="Franklin Gothic Book"/>
              </a:rPr>
              <a:t>a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>
                <a:latin typeface="Franklin Gothic Book"/>
                <a:cs typeface="Franklin Gothic Book"/>
              </a:rPr>
              <a:t> </a:t>
            </a:r>
            <a:r>
              <a:rPr dirty="0" sz="1550" spc="-175">
                <a:latin typeface="Franklin Gothic Book"/>
                <a:cs typeface="Franklin Gothic Book"/>
              </a:rPr>
              <a:t> </a:t>
            </a:r>
            <a:r>
              <a:rPr dirty="0" sz="1550" spc="5">
                <a:latin typeface="Franklin Gothic Book"/>
                <a:cs typeface="Franklin Gothic Book"/>
              </a:rPr>
              <a:t>r</a:t>
            </a:r>
            <a:r>
              <a:rPr dirty="0" sz="1550">
                <a:latin typeface="Franklin Gothic Book"/>
                <a:cs typeface="Franklin Gothic Book"/>
              </a:rPr>
              <a:t>a</a:t>
            </a:r>
            <a:r>
              <a:rPr dirty="0" sz="1550" spc="-25">
                <a:latin typeface="Franklin Gothic Book"/>
                <a:cs typeface="Franklin Gothic Book"/>
              </a:rPr>
              <a:t>d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15">
                <a:latin typeface="Franklin Gothic Book"/>
                <a:cs typeface="Franklin Gothic Book"/>
              </a:rPr>
              <a:t>c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60">
                <a:latin typeface="Franklin Gothic Book"/>
                <a:cs typeface="Franklin Gothic Book"/>
              </a:rPr>
              <a:t> </a:t>
            </a:r>
            <a:r>
              <a:rPr dirty="0" sz="1550" spc="5">
                <a:latin typeface="Franklin Gothic Book"/>
                <a:cs typeface="Franklin Gothic Book"/>
              </a:rPr>
              <a:t>è</a:t>
            </a:r>
            <a:r>
              <a:rPr dirty="0" sz="1550" spc="-10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5">
                <a:latin typeface="Franklin Gothic Book"/>
                <a:cs typeface="Franklin Gothic Book"/>
              </a:rPr>
              <a:t>n</a:t>
            </a:r>
            <a:r>
              <a:rPr dirty="0" sz="1550" spc="105">
                <a:latin typeface="Franklin Gothic Book"/>
                <a:cs typeface="Franklin Gothic Book"/>
              </a:rPr>
              <a:t> </a:t>
            </a:r>
            <a:r>
              <a:rPr dirty="0" sz="1550" spc="15">
                <a:latin typeface="Franklin Gothic Book"/>
                <a:cs typeface="Franklin Gothic Book"/>
              </a:rPr>
              <a:t>c</a:t>
            </a:r>
            <a:r>
              <a:rPr dirty="0" sz="1550" spc="10">
                <a:latin typeface="Franklin Gothic Book"/>
                <a:cs typeface="Franklin Gothic Book"/>
              </a:rPr>
              <a:t>om</a:t>
            </a:r>
            <a:r>
              <a:rPr dirty="0" sz="1550" spc="-20">
                <a:latin typeface="Franklin Gothic Book"/>
                <a:cs typeface="Franklin Gothic Book"/>
              </a:rPr>
              <a:t>p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>
                <a:latin typeface="Franklin Gothic Book"/>
                <a:cs typeface="Franklin Gothic Book"/>
              </a:rPr>
              <a:t> 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-35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ema</a:t>
            </a:r>
            <a:r>
              <a:rPr dirty="0" sz="1550" spc="50">
                <a:latin typeface="Franklin Gothic Book"/>
                <a:cs typeface="Franklin Gothic Book"/>
              </a:rPr>
              <a:t> 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>
                <a:latin typeface="Franklin Gothic Book"/>
                <a:cs typeface="Franklin Gothic Book"/>
              </a:rPr>
              <a:t>i</a:t>
            </a:r>
            <a:r>
              <a:rPr dirty="0" sz="1550" spc="-5">
                <a:latin typeface="Franklin Gothic Book"/>
                <a:cs typeface="Franklin Gothic Book"/>
              </a:rPr>
              <a:t> </a:t>
            </a:r>
            <a:r>
              <a:rPr dirty="0" sz="1550" spc="5">
                <a:latin typeface="Franklin Gothic Book"/>
                <a:cs typeface="Franklin Gothic Book"/>
              </a:rPr>
              <a:t>r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15">
                <a:latin typeface="Franklin Gothic Book"/>
                <a:cs typeface="Franklin Gothic Book"/>
              </a:rPr>
              <a:t>c</a:t>
            </a:r>
            <a:r>
              <a:rPr dirty="0" sz="1550">
                <a:latin typeface="Franklin Gothic Book"/>
                <a:cs typeface="Franklin Gothic Book"/>
              </a:rPr>
              <a:t>i</a:t>
            </a:r>
            <a:r>
              <a:rPr dirty="0" sz="1550" spc="70">
                <a:latin typeface="Franklin Gothic Book"/>
                <a:cs typeface="Franklin Gothic Book"/>
              </a:rPr>
              <a:t> </a:t>
            </a:r>
            <a:r>
              <a:rPr dirty="0" sz="1550" spc="15">
                <a:latin typeface="Franklin Gothic Book"/>
                <a:cs typeface="Franklin Gothic Book"/>
              </a:rPr>
              <a:t>c</a:t>
            </a:r>
            <a:r>
              <a:rPr dirty="0" sz="1550" spc="-25">
                <a:latin typeface="Franklin Gothic Book"/>
                <a:cs typeface="Franklin Gothic Book"/>
              </a:rPr>
              <a:t>h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65">
                <a:latin typeface="Franklin Gothic Book"/>
                <a:cs typeface="Franklin Gothic Book"/>
              </a:rPr>
              <a:t> 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>
                <a:latin typeface="Franklin Gothic Book"/>
                <a:cs typeface="Franklin Gothic Book"/>
              </a:rPr>
              <a:t>i</a:t>
            </a:r>
            <a:r>
              <a:rPr dirty="0" sz="1550" spc="-5">
                <a:latin typeface="Franklin Gothic Book"/>
                <a:cs typeface="Franklin Gothic Book"/>
              </a:rPr>
              <a:t> 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5">
                <a:latin typeface="Franklin Gothic Book"/>
                <a:cs typeface="Franklin Gothic Book"/>
              </a:rPr>
              <a:t>rr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 spc="50">
                <a:latin typeface="Franklin Gothic Book"/>
                <a:cs typeface="Franklin Gothic Book"/>
              </a:rPr>
              <a:t> 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5">
                <a:latin typeface="Franklin Gothic Book"/>
                <a:cs typeface="Franklin Gothic Book"/>
              </a:rPr>
              <a:t>n</a:t>
            </a:r>
            <a:r>
              <a:rPr dirty="0" sz="1550" spc="30">
                <a:latin typeface="Franklin Gothic Book"/>
                <a:cs typeface="Franklin Gothic Book"/>
              </a:rPr>
              <a:t> </a:t>
            </a:r>
            <a:r>
              <a:rPr dirty="0" sz="1550" spc="-35">
                <a:latin typeface="Franklin Gothic Book"/>
                <a:cs typeface="Franklin Gothic Book"/>
              </a:rPr>
              <a:t>t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-35">
                <a:latin typeface="Franklin Gothic Book"/>
                <a:cs typeface="Franklin Gothic Book"/>
              </a:rPr>
              <a:t>t</a:t>
            </a:r>
            <a:r>
              <a:rPr dirty="0" sz="1550" spc="-35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40">
                <a:latin typeface="Franklin Gothic Book"/>
                <a:cs typeface="Franklin Gothic Book"/>
              </a:rPr>
              <a:t> 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>
                <a:latin typeface="Franklin Gothic Book"/>
                <a:cs typeface="Franklin Gothic Book"/>
              </a:rPr>
              <a:t> 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5">
                <a:latin typeface="Franklin Gothic Book"/>
                <a:cs typeface="Franklin Gothic Book"/>
              </a:rPr>
              <a:t>re</a:t>
            </a:r>
            <a:r>
              <a:rPr dirty="0" sz="1550" spc="15">
                <a:latin typeface="Franklin Gothic Book"/>
                <a:cs typeface="Franklin Gothic Book"/>
              </a:rPr>
              <a:t>z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10">
                <a:latin typeface="Franklin Gothic Book"/>
                <a:cs typeface="Franklin Gothic Book"/>
              </a:rPr>
              <a:t>o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>
                <a:latin typeface="Franklin Gothic Book"/>
                <a:cs typeface="Franklin Gothic Book"/>
              </a:rPr>
              <a:t>i</a:t>
            </a:r>
            <a:r>
              <a:rPr dirty="0" sz="1550" spc="70">
                <a:latin typeface="Franklin Gothic Book"/>
                <a:cs typeface="Franklin Gothic Book"/>
              </a:rPr>
              <a:t> 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5">
                <a:latin typeface="Franklin Gothic Book"/>
                <a:cs typeface="Franklin Gothic Book"/>
              </a:rPr>
              <a:t>el</a:t>
            </a:r>
            <a:r>
              <a:rPr dirty="0" sz="1550" spc="75">
                <a:latin typeface="Franklin Gothic Book"/>
                <a:cs typeface="Franklin Gothic Book"/>
              </a:rPr>
              <a:t> </a:t>
            </a:r>
            <a:r>
              <a:rPr dirty="0" sz="1550" spc="-35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 spc="5">
                <a:latin typeface="Franklin Gothic Book"/>
                <a:cs typeface="Franklin Gothic Book"/>
              </a:rPr>
              <a:t>re</a:t>
            </a:r>
            <a:r>
              <a:rPr dirty="0" sz="1550" spc="-20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endParaRPr sz="1550">
              <a:latin typeface="Franklin Gothic Book"/>
              <a:cs typeface="Franklin Gothic Book"/>
            </a:endParaRPr>
          </a:p>
          <a:p>
            <a:pPr lvl="1" marL="12700" marR="240029">
              <a:lnSpc>
                <a:spcPct val="101000"/>
              </a:lnSpc>
              <a:spcBef>
                <a:spcPts val="75"/>
              </a:spcBef>
              <a:buFont typeface="Franklin Gothic Book"/>
              <a:buAutoNum type="alphaLcParenR"/>
              <a:tabLst>
                <a:tab pos="231775" algn="l"/>
              </a:tabLst>
            </a:pP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40">
                <a:latin typeface="Franklin Gothic Book"/>
                <a:cs typeface="Franklin Gothic Book"/>
              </a:rPr>
              <a:t> 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60">
                <a:latin typeface="Franklin Gothic Book"/>
                <a:cs typeface="Franklin Gothic Book"/>
              </a:rPr>
              <a:t> </a:t>
            </a:r>
            <a:r>
              <a:rPr dirty="0" sz="1550" spc="5">
                <a:latin typeface="Franklin Gothic Book"/>
                <a:cs typeface="Franklin Gothic Book"/>
              </a:rPr>
              <a:t>r</a:t>
            </a:r>
            <a:r>
              <a:rPr dirty="0" sz="1550">
                <a:latin typeface="Franklin Gothic Book"/>
                <a:cs typeface="Franklin Gothic Book"/>
              </a:rPr>
              <a:t>a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15">
                <a:latin typeface="Franklin Gothic Book"/>
                <a:cs typeface="Franklin Gothic Book"/>
              </a:rPr>
              <a:t>c</a:t>
            </a:r>
            <a:r>
              <a:rPr dirty="0" sz="1550">
                <a:latin typeface="Franklin Gothic Book"/>
                <a:cs typeface="Franklin Gothic Book"/>
              </a:rPr>
              <a:t>i</a:t>
            </a:r>
            <a:r>
              <a:rPr dirty="0" sz="1550" spc="-5">
                <a:latin typeface="Franklin Gothic Book"/>
                <a:cs typeface="Franklin Gothic Book"/>
              </a:rPr>
              <a:t> </a:t>
            </a:r>
            <a:r>
              <a:rPr dirty="0" sz="1550" spc="-15">
                <a:latin typeface="Franklin Gothic Book"/>
                <a:cs typeface="Franklin Gothic Book"/>
              </a:rPr>
              <a:t>p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25">
                <a:latin typeface="Franklin Gothic Book"/>
                <a:cs typeface="Franklin Gothic Book"/>
              </a:rPr>
              <a:t>s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140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 spc="125">
                <a:latin typeface="Franklin Gothic Book"/>
                <a:cs typeface="Franklin Gothic Book"/>
              </a:rPr>
              <a:t> </a:t>
            </a:r>
            <a:r>
              <a:rPr dirty="0" sz="1550" spc="15">
                <a:latin typeface="Franklin Gothic Book"/>
                <a:cs typeface="Franklin Gothic Book"/>
              </a:rPr>
              <a:t>c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50">
                <a:latin typeface="Franklin Gothic Book"/>
                <a:cs typeface="Franklin Gothic Book"/>
              </a:rPr>
              <a:t>f</a:t>
            </a:r>
            <a:r>
              <a:rPr dirty="0" sz="1550" spc="-25">
                <a:latin typeface="Franklin Gothic Book"/>
                <a:cs typeface="Franklin Gothic Book"/>
              </a:rPr>
              <a:t>f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>
                <a:latin typeface="Franklin Gothic Book"/>
                <a:cs typeface="Franklin Gothic Book"/>
              </a:rPr>
              <a:t> 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-15">
                <a:latin typeface="Franklin Gothic Book"/>
                <a:cs typeface="Franklin Gothic Book"/>
              </a:rPr>
              <a:t>p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15">
                <a:latin typeface="Franklin Gothic Book"/>
                <a:cs typeface="Franklin Gothic Book"/>
              </a:rPr>
              <a:t>c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60">
                <a:latin typeface="Franklin Gothic Book"/>
                <a:cs typeface="Franklin Gothic Book"/>
              </a:rPr>
              <a:t> 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 spc="50">
                <a:latin typeface="Franklin Gothic Book"/>
                <a:cs typeface="Franklin Gothic Book"/>
              </a:rPr>
              <a:t> 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-10">
                <a:latin typeface="Franklin Gothic Book"/>
                <a:cs typeface="Franklin Gothic Book"/>
              </a:rPr>
              <a:t> 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r</a:t>
            </a:r>
            <a:r>
              <a:rPr dirty="0" sz="1550" spc="10">
                <a:latin typeface="Franklin Gothic Book"/>
                <a:cs typeface="Franklin Gothic Book"/>
              </a:rPr>
              <a:t>e</a:t>
            </a:r>
            <a:r>
              <a:rPr dirty="0" sz="1550">
                <a:latin typeface="Franklin Gothic Book"/>
                <a:cs typeface="Franklin Gothic Book"/>
              </a:rPr>
              <a:t>m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à</a:t>
            </a:r>
            <a:endParaRPr sz="1550">
              <a:latin typeface="Franklin Gothic Book"/>
              <a:cs typeface="Franklin Gothic Book"/>
            </a:endParaRPr>
          </a:p>
          <a:p>
            <a:pPr lvl="1" marL="12700" marR="50165">
              <a:lnSpc>
                <a:spcPct val="105000"/>
              </a:lnSpc>
              <a:buFont typeface="Franklin Gothic Book"/>
              <a:buAutoNum type="alphaLcParenR"/>
              <a:tabLst>
                <a:tab pos="222250" algn="l"/>
              </a:tabLst>
            </a:pP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 spc="-25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f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-35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25">
                <a:latin typeface="Franklin Gothic Book"/>
                <a:cs typeface="Franklin Gothic Book"/>
              </a:rPr>
              <a:t>s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>
                <a:latin typeface="Franklin Gothic Book"/>
                <a:cs typeface="Franklin Gothic Book"/>
              </a:rPr>
              <a:t>i</a:t>
            </a:r>
            <a:r>
              <a:rPr dirty="0" sz="1550" spc="70">
                <a:latin typeface="Franklin Gothic Book"/>
                <a:cs typeface="Franklin Gothic Book"/>
              </a:rPr>
              <a:t> </a:t>
            </a:r>
            <a:r>
              <a:rPr dirty="0" sz="1550" spc="5">
                <a:latin typeface="Franklin Gothic Book"/>
                <a:cs typeface="Franklin Gothic Book"/>
              </a:rPr>
              <a:t>è</a:t>
            </a:r>
            <a:r>
              <a:rPr dirty="0" sz="1550" spc="-10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 spc="125">
                <a:latin typeface="Franklin Gothic Book"/>
                <a:cs typeface="Franklin Gothic Book"/>
              </a:rPr>
              <a:t> 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60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f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10">
                <a:latin typeface="Franklin Gothic Book"/>
                <a:cs typeface="Franklin Gothic Book"/>
              </a:rPr>
              <a:t>z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>
                <a:latin typeface="Franklin Gothic Book"/>
                <a:cs typeface="Franklin Gothic Book"/>
              </a:rPr>
              <a:t>i</a:t>
            </a:r>
            <a:r>
              <a:rPr dirty="0" sz="1550" spc="145">
                <a:latin typeface="Franklin Gothic Book"/>
                <a:cs typeface="Franklin Gothic Book"/>
              </a:rPr>
              <a:t> 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>
                <a:latin typeface="Franklin Gothic Book"/>
                <a:cs typeface="Franklin Gothic Book"/>
              </a:rPr>
              <a:t> r</a:t>
            </a:r>
            <a:r>
              <a:rPr dirty="0" sz="1550">
                <a:latin typeface="Franklin Gothic Book"/>
                <a:cs typeface="Franklin Gothic Book"/>
              </a:rPr>
              <a:t>a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15">
                <a:latin typeface="Franklin Gothic Book"/>
                <a:cs typeface="Franklin Gothic Book"/>
              </a:rPr>
              <a:t>c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endParaRPr sz="1550">
              <a:latin typeface="Franklin Gothic Book"/>
              <a:cs typeface="Franklin Gothic Book"/>
            </a:endParaRPr>
          </a:p>
          <a:p>
            <a:pPr lvl="1" marL="12700" marR="681355">
              <a:lnSpc>
                <a:spcPts val="1950"/>
              </a:lnSpc>
              <a:spcBef>
                <a:spcPts val="5"/>
              </a:spcBef>
              <a:buFont typeface="Franklin Gothic Book"/>
              <a:buAutoNum type="alphaLcParenR"/>
              <a:tabLst>
                <a:tab pos="231775" algn="l"/>
              </a:tabLst>
            </a:pPr>
            <a:r>
              <a:rPr dirty="0" sz="1550" spc="-20">
                <a:latin typeface="Franklin Gothic Book"/>
                <a:cs typeface="Franklin Gothic Book"/>
              </a:rPr>
              <a:t>L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 spc="50">
                <a:latin typeface="Franklin Gothic Book"/>
                <a:cs typeface="Franklin Gothic Book"/>
              </a:rPr>
              <a:t> </a:t>
            </a:r>
            <a:r>
              <a:rPr dirty="0" sz="1550" spc="5">
                <a:latin typeface="Franklin Gothic Book"/>
                <a:cs typeface="Franklin Gothic Book"/>
              </a:rPr>
              <a:t>r</a:t>
            </a:r>
            <a:r>
              <a:rPr dirty="0" sz="1550">
                <a:latin typeface="Franklin Gothic Book"/>
                <a:cs typeface="Franklin Gothic Book"/>
              </a:rPr>
              <a:t>a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15">
                <a:latin typeface="Franklin Gothic Book"/>
                <a:cs typeface="Franklin Gothic Book"/>
              </a:rPr>
              <a:t>c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60">
                <a:latin typeface="Franklin Gothic Book"/>
                <a:cs typeface="Franklin Gothic Book"/>
              </a:rPr>
              <a:t> 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 spc="-20">
                <a:latin typeface="Franklin Gothic Book"/>
                <a:cs typeface="Franklin Gothic Book"/>
              </a:rPr>
              <a:t>b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40">
                <a:latin typeface="Franklin Gothic Book"/>
                <a:cs typeface="Franklin Gothic Book"/>
              </a:rPr>
              <a:t> 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15">
                <a:latin typeface="Franklin Gothic Book"/>
                <a:cs typeface="Franklin Gothic Book"/>
              </a:rPr>
              <a:t>c</a:t>
            </a:r>
            <a:r>
              <a:rPr dirty="0" sz="1550" spc="-15">
                <a:latin typeface="Franklin Gothic Book"/>
                <a:cs typeface="Franklin Gothic Book"/>
              </a:rPr>
              <a:t>q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 spc="50">
                <a:latin typeface="Franklin Gothic Book"/>
                <a:cs typeface="Franklin Gothic Book"/>
              </a:rPr>
              <a:t> 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60">
                <a:latin typeface="Franklin Gothic Book"/>
                <a:cs typeface="Franklin Gothic Book"/>
              </a:rPr>
              <a:t> </a:t>
            </a:r>
            <a:r>
              <a:rPr dirty="0" sz="1550">
                <a:latin typeface="Franklin Gothic Book"/>
                <a:cs typeface="Franklin Gothic Book"/>
              </a:rPr>
              <a:t>S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>
                <a:latin typeface="Franklin Gothic Book"/>
                <a:cs typeface="Franklin Gothic Book"/>
              </a:rPr>
              <a:t>i</a:t>
            </a:r>
            <a:r>
              <a:rPr dirty="0" sz="1550">
                <a:latin typeface="Franklin Gothic Book"/>
                <a:cs typeface="Franklin Gothic Book"/>
              </a:rPr>
              <a:t> </a:t>
            </a:r>
            <a:r>
              <a:rPr dirty="0" sz="1550">
                <a:latin typeface="Franklin Gothic Book"/>
                <a:cs typeface="Franklin Gothic Book"/>
              </a:rPr>
              <a:t>m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>
                <a:latin typeface="Franklin Gothic Book"/>
                <a:cs typeface="Franklin Gothic Book"/>
              </a:rPr>
              <a:t>i</a:t>
            </a:r>
            <a:r>
              <a:rPr dirty="0" sz="1550" spc="70">
                <a:latin typeface="Franklin Gothic Book"/>
                <a:cs typeface="Franklin Gothic Book"/>
              </a:rPr>
              <a:t> 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>
                <a:latin typeface="Franklin Gothic Book"/>
                <a:cs typeface="Franklin Gothic Book"/>
              </a:rPr>
              <a:t>l</a:t>
            </a:r>
            <a:r>
              <a:rPr dirty="0" sz="1550" spc="70">
                <a:latin typeface="Franklin Gothic Book"/>
                <a:cs typeface="Franklin Gothic Book"/>
              </a:rPr>
              <a:t> 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 spc="5">
                <a:latin typeface="Franklin Gothic Book"/>
                <a:cs typeface="Franklin Gothic Book"/>
              </a:rPr>
              <a:t>r</a:t>
            </a:r>
            <a:r>
              <a:rPr dirty="0" sz="1550" spc="10">
                <a:latin typeface="Franklin Gothic Book"/>
                <a:cs typeface="Franklin Gothic Book"/>
              </a:rPr>
              <a:t>e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endParaRPr sz="155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V</a:t>
            </a:r>
            <a:r>
              <a:rPr dirty="0" spc="-15"/>
              <a:t>E</a:t>
            </a:r>
            <a:r>
              <a:rPr dirty="0" spc="25"/>
              <a:t>R</a:t>
            </a:r>
            <a:r>
              <a:rPr dirty="0" spc="30"/>
              <a:t>I</a:t>
            </a:r>
            <a:r>
              <a:rPr dirty="0" spc="-25"/>
              <a:t>F</a:t>
            </a:r>
            <a:r>
              <a:rPr dirty="0" spc="30"/>
              <a:t>IC</a:t>
            </a:r>
            <a:r>
              <a:rPr dirty="0"/>
              <a:t>A</a:t>
            </a:r>
            <a:r>
              <a:rPr dirty="0" spc="-100"/>
              <a:t> </a:t>
            </a:r>
            <a:r>
              <a:rPr dirty="0"/>
              <a:t>D</a:t>
            </a:r>
            <a:r>
              <a:rPr dirty="0" spc="-15"/>
              <a:t>E</a:t>
            </a:r>
            <a:r>
              <a:rPr dirty="0"/>
              <a:t>LL</a:t>
            </a:r>
            <a:r>
              <a:rPr dirty="0" spc="20"/>
              <a:t>’</a:t>
            </a:r>
            <a:r>
              <a:rPr dirty="0" spc="-25"/>
              <a:t>A</a:t>
            </a:r>
            <a:r>
              <a:rPr dirty="0" spc="-15"/>
              <a:t>PP</a:t>
            </a:r>
            <a:r>
              <a:rPr dirty="0" spc="25"/>
              <a:t>R</a:t>
            </a:r>
            <a:r>
              <a:rPr dirty="0" spc="-15"/>
              <a:t>E</a:t>
            </a:r>
            <a:r>
              <a:rPr dirty="0" spc="10"/>
              <a:t>N</a:t>
            </a:r>
            <a:r>
              <a:rPr dirty="0"/>
              <a:t>D</a:t>
            </a:r>
            <a:r>
              <a:rPr dirty="0" spc="30"/>
              <a:t>I</a:t>
            </a:r>
            <a:r>
              <a:rPr dirty="0" spc="25"/>
              <a:t>M</a:t>
            </a:r>
            <a:r>
              <a:rPr dirty="0" spc="-15"/>
              <a:t>E</a:t>
            </a:r>
            <a:r>
              <a:rPr dirty="0" spc="10"/>
              <a:t>N</a:t>
            </a:r>
            <a:r>
              <a:rPr dirty="0" spc="-40"/>
              <a:t>T</a:t>
            </a:r>
            <a:r>
              <a:rPr dirty="0"/>
              <a:t>O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10"/>
              <a:t>31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864552" y="1220208"/>
            <a:ext cx="3374390" cy="1479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latin typeface="Franklin Gothic Book"/>
                <a:cs typeface="Franklin Gothic Book"/>
              </a:rPr>
              <a:t>1</a:t>
            </a:r>
            <a:r>
              <a:rPr dirty="0" sz="1800">
                <a:latin typeface="Franklin Gothic Book"/>
                <a:cs typeface="Franklin Gothic Book"/>
              </a:rPr>
              <a:t>)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550" spc="-15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r</a:t>
            </a:r>
            <a:r>
              <a:rPr dirty="0" sz="1550" spc="10">
                <a:latin typeface="Franklin Gothic Book"/>
                <a:cs typeface="Franklin Gothic Book"/>
              </a:rPr>
              <a:t>o</a:t>
            </a:r>
            <a:r>
              <a:rPr dirty="0" sz="1550" spc="-30">
                <a:latin typeface="Franklin Gothic Book"/>
                <a:cs typeface="Franklin Gothic Book"/>
              </a:rPr>
              <a:t>v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 spc="125">
                <a:latin typeface="Franklin Gothic Book"/>
                <a:cs typeface="Franklin Gothic Book"/>
              </a:rPr>
              <a:t> 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-20">
                <a:latin typeface="Franklin Gothic Book"/>
                <a:cs typeface="Franklin Gothic Book"/>
              </a:rPr>
              <a:t>’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r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5">
                <a:latin typeface="Franklin Gothic Book"/>
                <a:cs typeface="Franklin Gothic Book"/>
              </a:rPr>
              <a:t>o.</a:t>
            </a:r>
            <a:r>
              <a:rPr dirty="0" sz="1550" spc="120">
                <a:latin typeface="Franklin Gothic Book"/>
                <a:cs typeface="Franklin Gothic Book"/>
              </a:rPr>
              <a:t> </a:t>
            </a:r>
            <a:r>
              <a:rPr dirty="0" sz="1550" spc="-20">
                <a:latin typeface="Franklin Gothic Book"/>
                <a:cs typeface="Franklin Gothic Book"/>
              </a:rPr>
              <a:t>Q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35">
                <a:latin typeface="Franklin Gothic Book"/>
                <a:cs typeface="Franklin Gothic Book"/>
              </a:rPr>
              <a:t> 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>
                <a:latin typeface="Franklin Gothic Book"/>
                <a:cs typeface="Franklin Gothic Book"/>
              </a:rPr>
              <a:t>m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60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on</a:t>
            </a:r>
            <a:r>
              <a:rPr dirty="0" sz="1550" spc="110">
                <a:latin typeface="Franklin Gothic Book"/>
                <a:cs typeface="Franklin Gothic Book"/>
              </a:rPr>
              <a:t> 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>
                <a:latin typeface="Franklin Gothic Book"/>
                <a:cs typeface="Franklin Gothic Book"/>
              </a:rPr>
              <a:t>i</a:t>
            </a:r>
            <a:endParaRPr sz="15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550" spc="5">
                <a:latin typeface="Franklin Gothic Book"/>
                <a:cs typeface="Franklin Gothic Book"/>
              </a:rPr>
              <a:t>r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-25">
                <a:latin typeface="Franklin Gothic Book"/>
                <a:cs typeface="Franklin Gothic Book"/>
              </a:rPr>
              <a:t>f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15">
                <a:latin typeface="Franklin Gothic Book"/>
                <a:cs typeface="Franklin Gothic Book"/>
              </a:rPr>
              <a:t>c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-10">
                <a:latin typeface="Franklin Gothic Book"/>
                <a:cs typeface="Franklin Gothic Book"/>
              </a:rPr>
              <a:t> 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10">
                <a:latin typeface="Franklin Gothic Book"/>
                <a:cs typeface="Franklin Gothic Book"/>
              </a:rPr>
              <a:t>ll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 spc="50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f</a:t>
            </a:r>
            <a:r>
              <a:rPr dirty="0" sz="1550" spc="10">
                <a:latin typeface="Franklin Gothic Book"/>
                <a:cs typeface="Franklin Gothic Book"/>
              </a:rPr>
              <a:t>o</a:t>
            </a:r>
            <a:r>
              <a:rPr dirty="0" sz="1550" spc="-20">
                <a:latin typeface="Franklin Gothic Book"/>
                <a:cs typeface="Franklin Gothic Book"/>
              </a:rPr>
              <a:t>g</a:t>
            </a:r>
            <a:r>
              <a:rPr dirty="0" sz="1550" spc="10">
                <a:latin typeface="Franklin Gothic Book"/>
                <a:cs typeface="Franklin Gothic Book"/>
              </a:rPr>
              <a:t>li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5">
                <a:latin typeface="Franklin Gothic Book"/>
                <a:cs typeface="Franklin Gothic Book"/>
              </a:rPr>
              <a:t>?</a:t>
            </a:r>
            <a:endParaRPr sz="1550">
              <a:latin typeface="Franklin Gothic Book"/>
              <a:cs typeface="Franklin Gothic Book"/>
            </a:endParaRPr>
          </a:p>
          <a:p>
            <a:pPr marL="231140" indent="-218440">
              <a:lnSpc>
                <a:spcPct val="100000"/>
              </a:lnSpc>
              <a:spcBef>
                <a:spcPts val="90"/>
              </a:spcBef>
              <a:buClr>
                <a:srgbClr val="D9D9D9"/>
              </a:buClr>
              <a:buFont typeface="Franklin Gothic Book"/>
              <a:buAutoNum type="alphaLcParenR"/>
              <a:tabLst>
                <a:tab pos="231775" algn="l"/>
              </a:tabLst>
            </a:pPr>
            <a:r>
              <a:rPr dirty="0" sz="1550" spc="-15">
                <a:solidFill>
                  <a:srgbClr val="D9D9D9"/>
                </a:solidFill>
                <a:latin typeface="Franklin Gothic Book"/>
                <a:cs typeface="Franklin Gothic Book"/>
              </a:rPr>
              <a:t>p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15">
                <a:solidFill>
                  <a:srgbClr val="D9D9D9"/>
                </a:solidFill>
                <a:latin typeface="Franklin Gothic Book"/>
                <a:cs typeface="Franklin Gothic Book"/>
              </a:rPr>
              <a:t>c</a:t>
            </a:r>
            <a:r>
              <a:rPr dirty="0" sz="1550" spc="15">
                <a:solidFill>
                  <a:srgbClr val="D9D9D9"/>
                </a:solidFill>
                <a:latin typeface="Franklin Gothic Book"/>
                <a:cs typeface="Franklin Gothic Book"/>
              </a:rPr>
              <a:t>c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endParaRPr sz="1550">
              <a:latin typeface="Franklin Gothic Book"/>
              <a:cs typeface="Franklin Gothic Book"/>
            </a:endParaRPr>
          </a:p>
          <a:p>
            <a:pPr marL="231140" indent="-218440">
              <a:lnSpc>
                <a:spcPct val="100000"/>
              </a:lnSpc>
              <a:spcBef>
                <a:spcPts val="95"/>
              </a:spcBef>
              <a:buClr>
                <a:srgbClr val="D9D9D9"/>
              </a:buClr>
              <a:buFont typeface="Franklin Gothic Book"/>
              <a:buAutoNum type="alphaLcParenR"/>
              <a:tabLst>
                <a:tab pos="231775" algn="l"/>
              </a:tabLst>
            </a:pPr>
            <a:r>
              <a:rPr dirty="0" sz="1550" spc="20">
                <a:solidFill>
                  <a:srgbClr val="D9D9D9"/>
                </a:solidFill>
                <a:latin typeface="Franklin Gothic Book"/>
                <a:cs typeface="Franklin Gothic Book"/>
              </a:rPr>
              <a:t>s</a:t>
            </a:r>
            <a:r>
              <a:rPr dirty="0" sz="1550" spc="-40">
                <a:solidFill>
                  <a:srgbClr val="D9D9D9"/>
                </a:solidFill>
                <a:latin typeface="Franklin Gothic Book"/>
                <a:cs typeface="Franklin Gothic Book"/>
              </a:rPr>
              <a:t>t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omi</a:t>
            </a:r>
            <a:endParaRPr sz="1550">
              <a:latin typeface="Franklin Gothic Book"/>
              <a:cs typeface="Franklin Gothic Book"/>
            </a:endParaRPr>
          </a:p>
          <a:p>
            <a:pPr marL="221615" indent="-208915">
              <a:lnSpc>
                <a:spcPct val="100000"/>
              </a:lnSpc>
              <a:spcBef>
                <a:spcPts val="15"/>
              </a:spcBef>
              <a:buClr>
                <a:srgbClr val="D9D9D9"/>
              </a:buClr>
              <a:buFont typeface="Franklin Gothic Book"/>
              <a:buAutoNum type="alphaLcParenR"/>
              <a:tabLst>
                <a:tab pos="222250" algn="l"/>
              </a:tabLst>
            </a:pPr>
            <a:r>
              <a:rPr dirty="0" sz="1550">
                <a:solidFill>
                  <a:srgbClr val="D9D9D9"/>
                </a:solidFill>
                <a:latin typeface="Franklin Gothic Book"/>
                <a:cs typeface="Franklin Gothic Book"/>
              </a:rPr>
              <a:t>m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20">
                <a:solidFill>
                  <a:srgbClr val="D9D9D9"/>
                </a:solidFill>
                <a:latin typeface="Franklin Gothic Book"/>
                <a:cs typeface="Franklin Gothic Book"/>
              </a:rPr>
              <a:t>s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-20">
                <a:solidFill>
                  <a:srgbClr val="D9D9D9"/>
                </a:solidFill>
                <a:latin typeface="Franklin Gothic Book"/>
                <a:cs typeface="Franklin Gothic Book"/>
              </a:rPr>
              <a:t>f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endParaRPr sz="1550">
              <a:latin typeface="Franklin Gothic Book"/>
              <a:cs typeface="Franklin Gothic Book"/>
            </a:endParaRPr>
          </a:p>
          <a:p>
            <a:pPr marL="231140" indent="-218440">
              <a:lnSpc>
                <a:spcPct val="100000"/>
              </a:lnSpc>
              <a:spcBef>
                <a:spcPts val="90"/>
              </a:spcBef>
              <a:buClr>
                <a:srgbClr val="D9D9D9"/>
              </a:buClr>
              <a:buFont typeface="Franklin Gothic Book"/>
              <a:buAutoNum type="alphaLcParenR"/>
              <a:tabLst>
                <a:tab pos="231775" algn="l"/>
              </a:tabLst>
            </a:pP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endParaRPr sz="155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4552" y="3728712"/>
            <a:ext cx="3432810" cy="1470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latin typeface="Franklin Gothic Book"/>
                <a:cs typeface="Franklin Gothic Book"/>
              </a:rPr>
              <a:t>2</a:t>
            </a:r>
            <a:r>
              <a:rPr dirty="0" sz="1800">
                <a:latin typeface="Franklin Gothic Book"/>
                <a:cs typeface="Franklin Gothic Book"/>
              </a:rPr>
              <a:t>)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550" spc="-20">
                <a:latin typeface="Franklin Gothic Book"/>
                <a:cs typeface="Franklin Gothic Book"/>
              </a:rPr>
              <a:t>I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-30">
                <a:latin typeface="Franklin Gothic Book"/>
                <a:cs typeface="Franklin Gothic Book"/>
              </a:rPr>
              <a:t>v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>
                <a:latin typeface="Franklin Gothic Book"/>
                <a:cs typeface="Franklin Gothic Book"/>
              </a:rPr>
              <a:t> </a:t>
            </a:r>
            <a:r>
              <a:rPr dirty="0" sz="1550" spc="-190">
                <a:latin typeface="Franklin Gothic Book"/>
                <a:cs typeface="Franklin Gothic Book"/>
              </a:rPr>
              <a:t> 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>
                <a:latin typeface="Franklin Gothic Book"/>
                <a:cs typeface="Franklin Gothic Book"/>
              </a:rPr>
              <a:t>l</a:t>
            </a:r>
            <a:r>
              <a:rPr dirty="0" sz="1550" spc="-5">
                <a:latin typeface="Franklin Gothic Book"/>
                <a:cs typeface="Franklin Gothic Book"/>
              </a:rPr>
              <a:t> 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>
                <a:latin typeface="Franklin Gothic Book"/>
                <a:cs typeface="Franklin Gothic Book"/>
              </a:rPr>
              <a:t>m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40">
                <a:latin typeface="Franklin Gothic Book"/>
                <a:cs typeface="Franklin Gothic Book"/>
              </a:rPr>
              <a:t> </a:t>
            </a:r>
            <a:r>
              <a:rPr dirty="0" sz="1550" spc="15">
                <a:latin typeface="Franklin Gothic Book"/>
                <a:cs typeface="Franklin Gothic Book"/>
              </a:rPr>
              <a:t>c</a:t>
            </a:r>
            <a:r>
              <a:rPr dirty="0" sz="1550" spc="-25">
                <a:latin typeface="Franklin Gothic Book"/>
                <a:cs typeface="Franklin Gothic Book"/>
              </a:rPr>
              <a:t>h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60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on</a:t>
            </a:r>
            <a:r>
              <a:rPr dirty="0" sz="1550" spc="110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h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 spc="50">
                <a:latin typeface="Franklin Gothic Book"/>
                <a:cs typeface="Franklin Gothic Book"/>
              </a:rPr>
              <a:t> 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 spc="-25">
                <a:latin typeface="Franklin Gothic Book"/>
                <a:cs typeface="Franklin Gothic Book"/>
              </a:rPr>
              <a:t> </a:t>
            </a:r>
            <a:r>
              <a:rPr dirty="0" sz="1550" spc="15">
                <a:latin typeface="Franklin Gothic Book"/>
                <a:cs typeface="Franklin Gothic Book"/>
              </a:rPr>
              <a:t>c</a:t>
            </a:r>
            <a:r>
              <a:rPr dirty="0" sz="1550" spc="-25">
                <a:latin typeface="Franklin Gothic Book"/>
                <a:cs typeface="Franklin Gothic Book"/>
              </a:rPr>
              <a:t>h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endParaRPr sz="15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550" spc="-25">
                <a:latin typeface="Franklin Gothic Book"/>
                <a:cs typeface="Franklin Gothic Book"/>
              </a:rPr>
              <a:t>f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5">
                <a:latin typeface="Franklin Gothic Book"/>
                <a:cs typeface="Franklin Gothic Book"/>
              </a:rPr>
              <a:t>re</a:t>
            </a:r>
            <a:r>
              <a:rPr dirty="0" sz="1550" spc="65">
                <a:latin typeface="Franklin Gothic Book"/>
                <a:cs typeface="Franklin Gothic Book"/>
              </a:rPr>
              <a:t> </a:t>
            </a:r>
            <a:r>
              <a:rPr dirty="0" sz="1550" spc="15">
                <a:latin typeface="Franklin Gothic Book"/>
                <a:cs typeface="Franklin Gothic Book"/>
              </a:rPr>
              <a:t>c</a:t>
            </a:r>
            <a:r>
              <a:rPr dirty="0" sz="1550" spc="10">
                <a:latin typeface="Franklin Gothic Book"/>
                <a:cs typeface="Franklin Gothic Book"/>
              </a:rPr>
              <a:t>o</a:t>
            </a:r>
            <a:r>
              <a:rPr dirty="0" sz="1550" spc="5">
                <a:latin typeface="Franklin Gothic Book"/>
                <a:cs typeface="Franklin Gothic Book"/>
              </a:rPr>
              <a:t>n</a:t>
            </a:r>
            <a:r>
              <a:rPr dirty="0" sz="1550" spc="30">
                <a:latin typeface="Franklin Gothic Book"/>
                <a:cs typeface="Franklin Gothic Book"/>
              </a:rPr>
              <a:t> 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 spc="50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f</a:t>
            </a:r>
            <a:r>
              <a:rPr dirty="0" sz="1550" spc="10">
                <a:latin typeface="Franklin Gothic Book"/>
                <a:cs typeface="Franklin Gothic Book"/>
              </a:rPr>
              <a:t>o</a:t>
            </a:r>
            <a:r>
              <a:rPr dirty="0" sz="1550" spc="-20">
                <a:latin typeface="Franklin Gothic Book"/>
                <a:cs typeface="Franklin Gothic Book"/>
              </a:rPr>
              <a:t>g</a:t>
            </a:r>
            <a:r>
              <a:rPr dirty="0" sz="1550" spc="10">
                <a:latin typeface="Franklin Gothic Book"/>
                <a:cs typeface="Franklin Gothic Book"/>
              </a:rPr>
              <a:t>li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>
                <a:latin typeface="Franklin Gothic Book"/>
                <a:cs typeface="Franklin Gothic Book"/>
              </a:rPr>
              <a:t>.</a:t>
            </a:r>
            <a:endParaRPr sz="1550">
              <a:latin typeface="Franklin Gothic Book"/>
              <a:cs typeface="Franklin Gothic Book"/>
            </a:endParaRPr>
          </a:p>
          <a:p>
            <a:pPr marL="231140" indent="-218440">
              <a:lnSpc>
                <a:spcPct val="100000"/>
              </a:lnSpc>
              <a:spcBef>
                <a:spcPts val="15"/>
              </a:spcBef>
              <a:buClr>
                <a:srgbClr val="D9D9D9"/>
              </a:buClr>
              <a:buFont typeface="Franklin Gothic Book"/>
              <a:buAutoNum type="alphaLcParenR"/>
              <a:tabLst>
                <a:tab pos="231775" algn="l"/>
              </a:tabLst>
            </a:pPr>
            <a:r>
              <a:rPr dirty="0" sz="1550" spc="-40">
                <a:solidFill>
                  <a:srgbClr val="D9D9D9"/>
                </a:solidFill>
                <a:latin typeface="Franklin Gothic Book"/>
                <a:cs typeface="Franklin Gothic Book"/>
              </a:rPr>
              <a:t>t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r</a:t>
            </a:r>
            <a:r>
              <a:rPr dirty="0" sz="1550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20">
                <a:solidFill>
                  <a:srgbClr val="D9D9D9"/>
                </a:solidFill>
                <a:latin typeface="Franklin Gothic Book"/>
                <a:cs typeface="Franklin Gothic Book"/>
              </a:rPr>
              <a:t>s</a:t>
            </a:r>
            <a:r>
              <a:rPr dirty="0" sz="1550" spc="-15">
                <a:solidFill>
                  <a:srgbClr val="D9D9D9"/>
                </a:solidFill>
                <a:latin typeface="Franklin Gothic Book"/>
                <a:cs typeface="Franklin Gothic Book"/>
              </a:rPr>
              <a:t>p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r</a:t>
            </a:r>
            <a:r>
              <a:rPr dirty="0" sz="1550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z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-25">
                <a:solidFill>
                  <a:srgbClr val="D9D9D9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endParaRPr sz="1550">
              <a:latin typeface="Franklin Gothic Book"/>
              <a:cs typeface="Franklin Gothic Book"/>
            </a:endParaRPr>
          </a:p>
          <a:p>
            <a:pPr marL="231140" indent="-218440">
              <a:lnSpc>
                <a:spcPct val="100000"/>
              </a:lnSpc>
              <a:spcBef>
                <a:spcPts val="95"/>
              </a:spcBef>
              <a:buClr>
                <a:srgbClr val="D9D9D9"/>
              </a:buClr>
              <a:buFont typeface="Franklin Gothic Book"/>
              <a:buAutoNum type="alphaLcParenR"/>
              <a:tabLst>
                <a:tab pos="231775" algn="l"/>
              </a:tabLst>
            </a:pPr>
            <a:r>
              <a:rPr dirty="0" sz="1550" spc="-25">
                <a:solidFill>
                  <a:srgbClr val="D9D9D9"/>
                </a:solidFill>
                <a:latin typeface="Franklin Gothic Book"/>
                <a:cs typeface="Franklin Gothic Book"/>
              </a:rPr>
              <a:t>f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-35">
                <a:solidFill>
                  <a:srgbClr val="D9D9D9"/>
                </a:solidFill>
                <a:latin typeface="Franklin Gothic Book"/>
                <a:cs typeface="Franklin Gothic Book"/>
              </a:rPr>
              <a:t>t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25">
                <a:solidFill>
                  <a:srgbClr val="D9D9D9"/>
                </a:solidFill>
                <a:latin typeface="Franklin Gothic Book"/>
                <a:cs typeface="Franklin Gothic Book"/>
              </a:rPr>
              <a:t>s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-25">
                <a:solidFill>
                  <a:srgbClr val="D9D9D9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-40">
                <a:solidFill>
                  <a:srgbClr val="D9D9D9"/>
                </a:solidFill>
                <a:latin typeface="Franklin Gothic Book"/>
                <a:cs typeface="Franklin Gothic Book"/>
              </a:rPr>
              <a:t>t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20">
                <a:solidFill>
                  <a:srgbClr val="D9D9D9"/>
                </a:solidFill>
                <a:latin typeface="Franklin Gothic Book"/>
                <a:cs typeface="Franklin Gothic Book"/>
              </a:rPr>
              <a:t>s</a:t>
            </a:r>
            <a:r>
              <a:rPr dirty="0" sz="155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endParaRPr sz="1550">
              <a:latin typeface="Franklin Gothic Book"/>
              <a:cs typeface="Franklin Gothic Book"/>
            </a:endParaRPr>
          </a:p>
          <a:p>
            <a:pPr marL="221615" indent="-208915">
              <a:lnSpc>
                <a:spcPct val="100000"/>
              </a:lnSpc>
              <a:spcBef>
                <a:spcPts val="90"/>
              </a:spcBef>
              <a:buClr>
                <a:srgbClr val="D9D9D9"/>
              </a:buClr>
              <a:buFont typeface="Franklin Gothic Book"/>
              <a:buAutoNum type="alphaLcParenR"/>
              <a:tabLst>
                <a:tab pos="222250" algn="l"/>
              </a:tabLst>
            </a:pPr>
            <a:r>
              <a:rPr dirty="0" sz="1550" spc="-40">
                <a:solidFill>
                  <a:srgbClr val="D9D9D9"/>
                </a:solidFill>
                <a:latin typeface="Franklin Gothic Book"/>
                <a:cs typeface="Franklin Gothic Book"/>
              </a:rPr>
              <a:t>t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20">
                <a:solidFill>
                  <a:srgbClr val="D9D9D9"/>
                </a:solidFill>
                <a:latin typeface="Franklin Gothic Book"/>
                <a:cs typeface="Franklin Gothic Book"/>
              </a:rPr>
              <a:t>s</a:t>
            </a:r>
            <a:r>
              <a:rPr dirty="0" sz="1550" spc="20">
                <a:solidFill>
                  <a:srgbClr val="D9D9D9"/>
                </a:solidFill>
                <a:latin typeface="Franklin Gothic Book"/>
                <a:cs typeface="Franklin Gothic Book"/>
              </a:rPr>
              <a:t>s</a:t>
            </a:r>
            <a:r>
              <a:rPr dirty="0" sz="1550" spc="-25">
                <a:solidFill>
                  <a:srgbClr val="D9D9D9"/>
                </a:solidFill>
                <a:latin typeface="Franklin Gothic Book"/>
                <a:cs typeface="Franklin Gothic Book"/>
              </a:rPr>
              <a:t>u</a:t>
            </a:r>
            <a:r>
              <a:rPr dirty="0" sz="1550" spc="-40">
                <a:solidFill>
                  <a:srgbClr val="D9D9D9"/>
                </a:solidFill>
                <a:latin typeface="Franklin Gothic Book"/>
                <a:cs typeface="Franklin Gothic Book"/>
              </a:rPr>
              <a:t>t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65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20">
                <a:solidFill>
                  <a:srgbClr val="D9D9D9"/>
                </a:solidFill>
                <a:latin typeface="Franklin Gothic Book"/>
                <a:cs typeface="Franklin Gothic Book"/>
              </a:rPr>
              <a:t>s</a:t>
            </a:r>
            <a:r>
              <a:rPr dirty="0" sz="1550" spc="-15">
                <a:solidFill>
                  <a:srgbClr val="D9D9D9"/>
                </a:solidFill>
                <a:latin typeface="Franklin Gothic Book"/>
                <a:cs typeface="Franklin Gothic Book"/>
              </a:rPr>
              <a:t>p</a:t>
            </a:r>
            <a:r>
              <a:rPr dirty="0" sz="1550" spc="-25">
                <a:solidFill>
                  <a:srgbClr val="D9D9D9"/>
                </a:solidFill>
                <a:latin typeface="Franklin Gothic Book"/>
                <a:cs typeface="Franklin Gothic Book"/>
              </a:rPr>
              <a:t>u</a:t>
            </a:r>
            <a:r>
              <a:rPr dirty="0" sz="1550" spc="-25">
                <a:solidFill>
                  <a:srgbClr val="D9D9D9"/>
                </a:solidFill>
                <a:latin typeface="Franklin Gothic Book"/>
                <a:cs typeface="Franklin Gothic Book"/>
              </a:rPr>
              <a:t>g</a:t>
            </a:r>
            <a:r>
              <a:rPr dirty="0" sz="1550" spc="-25">
                <a:solidFill>
                  <a:srgbClr val="D9D9D9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25">
                <a:solidFill>
                  <a:srgbClr val="D9D9D9"/>
                </a:solidFill>
                <a:latin typeface="Franklin Gothic Book"/>
                <a:cs typeface="Franklin Gothic Book"/>
              </a:rPr>
              <a:t>s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endParaRPr sz="1550">
              <a:latin typeface="Franklin Gothic Book"/>
              <a:cs typeface="Franklin Gothic Book"/>
            </a:endParaRPr>
          </a:p>
          <a:p>
            <a:pPr marL="231140" indent="-218440">
              <a:lnSpc>
                <a:spcPct val="100000"/>
              </a:lnSpc>
              <a:spcBef>
                <a:spcPts val="15"/>
              </a:spcBef>
              <a:buClr>
                <a:srgbClr val="D9D9D9"/>
              </a:buClr>
              <a:buFont typeface="Franklin Gothic Book"/>
              <a:buAutoNum type="alphaLcParenR"/>
              <a:tabLst>
                <a:tab pos="231775" algn="l"/>
              </a:tabLst>
            </a:pP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-15">
                <a:latin typeface="Franklin Gothic Book"/>
                <a:cs typeface="Franklin Gothic Book"/>
              </a:rPr>
              <a:t>d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>
                <a:latin typeface="Franklin Gothic Book"/>
                <a:cs typeface="Franklin Gothic Book"/>
              </a:rPr>
              <a:t>m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endParaRPr sz="155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65725" y="1164328"/>
            <a:ext cx="3545204" cy="5218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latin typeface="Franklin Gothic Book"/>
                <a:cs typeface="Franklin Gothic Book"/>
              </a:rPr>
              <a:t>3</a:t>
            </a:r>
            <a:r>
              <a:rPr dirty="0" sz="1800">
                <a:latin typeface="Franklin Gothic Book"/>
                <a:cs typeface="Franklin Gothic Book"/>
              </a:rPr>
              <a:t>)</a:t>
            </a:r>
            <a:r>
              <a:rPr dirty="0" sz="1800" spc="220">
                <a:latin typeface="Franklin Gothic Book"/>
                <a:cs typeface="Franklin Gothic Book"/>
              </a:rPr>
              <a:t> </a:t>
            </a:r>
            <a:r>
              <a:rPr dirty="0" sz="1550" spc="-20">
                <a:latin typeface="Franklin Gothic Book"/>
                <a:cs typeface="Franklin Gothic Book"/>
              </a:rPr>
              <a:t>O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85">
                <a:latin typeface="Franklin Gothic Book"/>
                <a:cs typeface="Franklin Gothic Book"/>
              </a:rPr>
              <a:t>r</a:t>
            </a:r>
            <a:r>
              <a:rPr dirty="0" sz="1550" spc="-30">
                <a:latin typeface="Franklin Gothic Book"/>
                <a:cs typeface="Franklin Gothic Book"/>
              </a:rPr>
              <a:t>v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140">
                <a:latin typeface="Franklin Gothic Book"/>
                <a:cs typeface="Franklin Gothic Book"/>
              </a:rPr>
              <a:t> 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>
                <a:latin typeface="Franklin Gothic Book"/>
                <a:cs typeface="Franklin Gothic Book"/>
              </a:rPr>
              <a:t>l</a:t>
            </a:r>
            <a:r>
              <a:rPr dirty="0" sz="1550" spc="-5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f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o:</a:t>
            </a:r>
            <a:endParaRPr sz="1550">
              <a:latin typeface="Franklin Gothic Book"/>
              <a:cs typeface="Franklin Gothic Book"/>
            </a:endParaRPr>
          </a:p>
          <a:p>
            <a:pPr marL="12700" marR="5080">
              <a:lnSpc>
                <a:spcPct val="103000"/>
              </a:lnSpc>
              <a:spcBef>
                <a:spcPts val="135"/>
              </a:spcBef>
              <a:buClr>
                <a:srgbClr val="D9D9D9"/>
              </a:buClr>
              <a:buFont typeface="Franklin Gothic Book"/>
              <a:buAutoNum type="alphaLcParenR"/>
              <a:tabLst>
                <a:tab pos="231775" algn="l"/>
              </a:tabLst>
            </a:pPr>
            <a:r>
              <a:rPr dirty="0" sz="1550" spc="-20">
                <a:solidFill>
                  <a:srgbClr val="D9D9D9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5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25">
                <a:solidFill>
                  <a:srgbClr val="D9D9D9"/>
                </a:solidFill>
                <a:latin typeface="Franklin Gothic Book"/>
                <a:cs typeface="Franklin Gothic Book"/>
              </a:rPr>
              <a:t>g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550">
                <a:solidFill>
                  <a:srgbClr val="D9D9D9"/>
                </a:solidFill>
                <a:latin typeface="Franklin Gothic Book"/>
                <a:cs typeface="Franklin Gothic Book"/>
              </a:rPr>
              <a:t>m</a:t>
            </a:r>
            <a:r>
              <a:rPr dirty="0" sz="1550">
                <a:solidFill>
                  <a:srgbClr val="D9D9D9"/>
                </a:solidFill>
                <a:latin typeface="Franklin Gothic Book"/>
                <a:cs typeface="Franklin Gothic Book"/>
              </a:rPr>
              <a:t>m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125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5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-15">
                <a:solidFill>
                  <a:srgbClr val="D9D9D9"/>
                </a:solidFill>
                <a:latin typeface="Franklin Gothic Book"/>
                <a:cs typeface="Franklin Gothic Book"/>
              </a:rPr>
              <a:t>p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15">
                <a:solidFill>
                  <a:srgbClr val="D9D9D9"/>
                </a:solidFill>
                <a:latin typeface="Franklin Gothic Book"/>
                <a:cs typeface="Franklin Gothic Book"/>
              </a:rPr>
              <a:t>c</a:t>
            </a:r>
            <a:r>
              <a:rPr dirty="0" sz="1550" spc="-5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6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è</a:t>
            </a:r>
            <a:r>
              <a:rPr dirty="0" sz="1550" spc="6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15">
                <a:solidFill>
                  <a:srgbClr val="D9D9D9"/>
                </a:solidFill>
                <a:latin typeface="Franklin Gothic Book"/>
                <a:cs typeface="Franklin Gothic Book"/>
              </a:rPr>
              <a:t>c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25">
                <a:solidFill>
                  <a:srgbClr val="D9D9D9"/>
                </a:solidFill>
                <a:latin typeface="Franklin Gothic Book"/>
                <a:cs typeface="Franklin Gothic Book"/>
              </a:rPr>
              <a:t>s</a:t>
            </a:r>
            <a:r>
              <a:rPr dirty="0" sz="1550" spc="-40">
                <a:solidFill>
                  <a:srgbClr val="D9D9D9"/>
                </a:solidFill>
                <a:latin typeface="Franklin Gothic Book"/>
                <a:cs typeface="Franklin Gothic Book"/>
              </a:rPr>
              <a:t>t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-40">
                <a:solidFill>
                  <a:srgbClr val="D9D9D9"/>
                </a:solidFill>
                <a:latin typeface="Franklin Gothic Book"/>
                <a:cs typeface="Franklin Gothic Book"/>
              </a:rPr>
              <a:t>t</a:t>
            </a:r>
            <a:r>
              <a:rPr dirty="0" sz="1550" spc="-25">
                <a:solidFill>
                  <a:srgbClr val="D9D9D9"/>
                </a:solidFill>
                <a:latin typeface="Franklin Gothic Book"/>
                <a:cs typeface="Franklin Gothic Book"/>
              </a:rPr>
              <a:t>u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-40">
                <a:solidFill>
                  <a:srgbClr val="D9D9D9"/>
                </a:solidFill>
                <a:latin typeface="Franklin Gothic Book"/>
                <a:cs typeface="Franklin Gothic Book"/>
              </a:rPr>
              <a:t>t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125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20">
                <a:solidFill>
                  <a:srgbClr val="D9D9D9"/>
                </a:solidFill>
                <a:latin typeface="Franklin Gothic Book"/>
                <a:cs typeface="Franklin Gothic Book"/>
              </a:rPr>
              <a:t>d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55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15">
                <a:solidFill>
                  <a:srgbClr val="D9D9D9"/>
                </a:solidFill>
                <a:latin typeface="Franklin Gothic Book"/>
                <a:cs typeface="Franklin Gothic Book"/>
              </a:rPr>
              <a:t>c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-25">
                <a:solidFill>
                  <a:srgbClr val="D9D9D9"/>
                </a:solidFill>
                <a:latin typeface="Franklin Gothic Book"/>
                <a:cs typeface="Franklin Gothic Book"/>
              </a:rPr>
              <a:t>u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6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>
                <a:solidFill>
                  <a:srgbClr val="D9D9D9"/>
                </a:solidFill>
                <a:latin typeface="Franklin Gothic Book"/>
                <a:cs typeface="Franklin Gothic Book"/>
              </a:rPr>
              <a:t>m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r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20">
                <a:solidFill>
                  <a:srgbClr val="D9D9D9"/>
                </a:solidFill>
                <a:latin typeface="Franklin Gothic Book"/>
                <a:cs typeface="Franklin Gothic Book"/>
              </a:rPr>
              <a:t>s</a:t>
            </a:r>
            <a:r>
              <a:rPr dirty="0" sz="1550" spc="-40">
                <a:solidFill>
                  <a:srgbClr val="D9D9D9"/>
                </a:solidFill>
                <a:latin typeface="Franklin Gothic Book"/>
                <a:cs typeface="Franklin Gothic Book"/>
              </a:rPr>
              <a:t>t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550">
                <a:solidFill>
                  <a:srgbClr val="D9D9D9"/>
                </a:solidFill>
                <a:latin typeface="Franklin Gothic Book"/>
                <a:cs typeface="Franklin Gothic Book"/>
              </a:rPr>
              <a:t>m</a:t>
            </a:r>
            <a:r>
              <a:rPr dirty="0" sz="1550" spc="-5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-40">
                <a:solidFill>
                  <a:srgbClr val="D9D9D9"/>
                </a:solidFill>
                <a:latin typeface="Franklin Gothic Book"/>
                <a:cs typeface="Franklin Gothic Book"/>
              </a:rPr>
              <a:t>t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15">
                <a:solidFill>
                  <a:srgbClr val="D9D9D9"/>
                </a:solidFill>
                <a:latin typeface="Franklin Gothic Book"/>
                <a:cs typeface="Franklin Gothic Book"/>
              </a:rPr>
              <a:t>c</a:t>
            </a:r>
            <a:r>
              <a:rPr dirty="0" sz="1550" spc="-25">
                <a:solidFill>
                  <a:srgbClr val="D9D9D9"/>
                </a:solidFill>
                <a:latin typeface="Franklin Gothic Book"/>
                <a:cs typeface="Franklin Gothic Book"/>
              </a:rPr>
              <a:t>h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14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20">
                <a:solidFill>
                  <a:srgbClr val="D9D9D9"/>
                </a:solidFill>
                <a:latin typeface="Franklin Gothic Book"/>
                <a:cs typeface="Franklin Gothic Book"/>
              </a:rPr>
              <a:t>d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5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15">
                <a:solidFill>
                  <a:srgbClr val="D9D9D9"/>
                </a:solidFill>
                <a:latin typeface="Franklin Gothic Book"/>
                <a:cs typeface="Franklin Gothic Book"/>
              </a:rPr>
              <a:t>c</a:t>
            </a:r>
            <a:r>
              <a:rPr dirty="0" sz="1550" spc="-25">
                <a:solidFill>
                  <a:srgbClr val="D9D9D9"/>
                </a:solidFill>
                <a:latin typeface="Franklin Gothic Book"/>
                <a:cs typeface="Franklin Gothic Book"/>
              </a:rPr>
              <a:t>u</a:t>
            </a:r>
            <a:r>
              <a:rPr dirty="0" sz="155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7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40">
                <a:solidFill>
                  <a:srgbClr val="D9D9D9"/>
                </a:solidFill>
                <a:latin typeface="Franklin Gothic Book"/>
                <a:cs typeface="Franklin Gothic Book"/>
              </a:rPr>
              <a:t>t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r</a:t>
            </a:r>
            <a:r>
              <a:rPr dirty="0" sz="1550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6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r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-25">
                <a:solidFill>
                  <a:srgbClr val="D9D9D9"/>
                </a:solidFill>
                <a:latin typeface="Franklin Gothic Book"/>
                <a:cs typeface="Franklin Gothic Book"/>
              </a:rPr>
              <a:t>g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-25">
                <a:solidFill>
                  <a:srgbClr val="D9D9D9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55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>
                <a:solidFill>
                  <a:srgbClr val="D9D9D9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-5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15">
                <a:solidFill>
                  <a:srgbClr val="D9D9D9"/>
                </a:solidFill>
                <a:latin typeface="Franklin Gothic Book"/>
                <a:cs typeface="Franklin Gothic Book"/>
              </a:rPr>
              <a:t>c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r</a:t>
            </a:r>
            <a:r>
              <a:rPr dirty="0" sz="1550" spc="-15">
                <a:solidFill>
                  <a:srgbClr val="D9D9D9"/>
                </a:solidFill>
                <a:latin typeface="Franklin Gothic Book"/>
                <a:cs typeface="Franklin Gothic Book"/>
              </a:rPr>
              <a:t>p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65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15">
                <a:solidFill>
                  <a:srgbClr val="D9D9D9"/>
                </a:solidFill>
                <a:latin typeface="Franklin Gothic Book"/>
                <a:cs typeface="Franklin Gothic Book"/>
              </a:rPr>
              <a:t>p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r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>
                <a:solidFill>
                  <a:srgbClr val="D9D9D9"/>
                </a:solidFill>
                <a:latin typeface="Franklin Gothic Book"/>
                <a:cs typeface="Franklin Gothic Book"/>
              </a:rPr>
              <a:t>m</a:t>
            </a:r>
            <a:r>
              <a:rPr dirty="0" sz="1550" spc="-5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r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65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20">
                <a:solidFill>
                  <a:srgbClr val="D9D9D9"/>
                </a:solidFill>
                <a:latin typeface="Franklin Gothic Book"/>
                <a:cs typeface="Franklin Gothic Book"/>
              </a:rPr>
              <a:t>d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15">
                <a:solidFill>
                  <a:srgbClr val="D9D9D9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5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15">
                <a:solidFill>
                  <a:srgbClr val="D9D9D9"/>
                </a:solidFill>
                <a:latin typeface="Franklin Gothic Book"/>
                <a:cs typeface="Franklin Gothic Book"/>
              </a:rPr>
              <a:t>p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-5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-25">
                <a:solidFill>
                  <a:srgbClr val="D9D9D9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-35">
                <a:solidFill>
                  <a:srgbClr val="D9D9D9"/>
                </a:solidFill>
                <a:latin typeface="Franklin Gothic Book"/>
                <a:cs typeface="Franklin Gothic Book"/>
              </a:rPr>
              <a:t>t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endParaRPr sz="1550">
              <a:latin typeface="Franklin Gothic Book"/>
              <a:cs typeface="Franklin Gothic Book"/>
            </a:endParaRPr>
          </a:p>
          <a:p>
            <a:pPr marL="231140" indent="-218440">
              <a:lnSpc>
                <a:spcPct val="100000"/>
              </a:lnSpc>
              <a:spcBef>
                <a:spcPts val="90"/>
              </a:spcBef>
              <a:buClr>
                <a:srgbClr val="D9D9D9"/>
              </a:buClr>
              <a:buFont typeface="Franklin Gothic Book"/>
              <a:buAutoNum type="alphaLcParenR"/>
              <a:tabLst>
                <a:tab pos="231775" algn="l"/>
              </a:tabLst>
            </a:pPr>
            <a:r>
              <a:rPr dirty="0" sz="1550" spc="-20">
                <a:solidFill>
                  <a:srgbClr val="D9D9D9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65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25">
                <a:solidFill>
                  <a:srgbClr val="D9D9D9"/>
                </a:solidFill>
                <a:latin typeface="Franklin Gothic Book"/>
                <a:cs typeface="Franklin Gothic Book"/>
              </a:rPr>
              <a:t>f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-20">
                <a:solidFill>
                  <a:srgbClr val="D9D9D9"/>
                </a:solidFill>
                <a:latin typeface="Franklin Gothic Book"/>
                <a:cs typeface="Franklin Gothic Book"/>
              </a:rPr>
              <a:t>g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65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20">
                <a:solidFill>
                  <a:srgbClr val="D9D9D9"/>
                </a:solidFill>
                <a:latin typeface="Franklin Gothic Book"/>
                <a:cs typeface="Franklin Gothic Book"/>
              </a:rPr>
              <a:t>s</a:t>
            </a:r>
            <a:r>
              <a:rPr dirty="0" sz="155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-5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-25">
                <a:solidFill>
                  <a:srgbClr val="D9D9D9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20">
                <a:solidFill>
                  <a:srgbClr val="D9D9D9"/>
                </a:solidFill>
                <a:latin typeface="Franklin Gothic Book"/>
                <a:cs typeface="Franklin Gothic Book"/>
              </a:rPr>
              <a:t>s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r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20">
                <a:solidFill>
                  <a:srgbClr val="D9D9D9"/>
                </a:solidFill>
                <a:latin typeface="Franklin Gothic Book"/>
                <a:cs typeface="Franklin Gothic Book"/>
              </a:rPr>
              <a:t>s</a:t>
            </a:r>
            <a:r>
              <a:rPr dirty="0" sz="1550" spc="15">
                <a:solidFill>
                  <a:srgbClr val="D9D9D9"/>
                </a:solidFill>
                <a:latin typeface="Franklin Gothic Book"/>
                <a:cs typeface="Franklin Gothic Book"/>
              </a:rPr>
              <a:t>c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-25">
                <a:solidFill>
                  <a:srgbClr val="D9D9D9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65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5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550">
                <a:solidFill>
                  <a:srgbClr val="D9D9D9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7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-30">
                <a:solidFill>
                  <a:srgbClr val="D9D9D9"/>
                </a:solidFill>
                <a:latin typeface="Franklin Gothic Book"/>
                <a:cs typeface="Franklin Gothic Book"/>
              </a:rPr>
              <a:t>v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15">
                <a:solidFill>
                  <a:srgbClr val="D9D9D9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-1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20">
                <a:solidFill>
                  <a:srgbClr val="D9D9D9"/>
                </a:solidFill>
                <a:latin typeface="Franklin Gothic Book"/>
                <a:cs typeface="Franklin Gothic Book"/>
              </a:rPr>
              <a:t>d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ei</a:t>
            </a:r>
            <a:endParaRPr sz="15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550" spc="-25">
                <a:solidFill>
                  <a:srgbClr val="D9D9D9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-15">
                <a:solidFill>
                  <a:srgbClr val="D9D9D9"/>
                </a:solidFill>
                <a:latin typeface="Franklin Gothic Book"/>
                <a:cs typeface="Franklin Gothic Book"/>
              </a:rPr>
              <a:t>d</a:t>
            </a:r>
            <a:r>
              <a:rPr dirty="0" sz="155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endParaRPr sz="1550">
              <a:latin typeface="Franklin Gothic Book"/>
              <a:cs typeface="Franklin Gothic Book"/>
            </a:endParaRPr>
          </a:p>
          <a:p>
            <a:pPr marL="12700" marR="671830">
              <a:lnSpc>
                <a:spcPct val="105000"/>
              </a:lnSpc>
              <a:buClr>
                <a:srgbClr val="D9D9D9"/>
              </a:buClr>
              <a:buFont typeface="Franklin Gothic Book"/>
              <a:buAutoNum type="alphaLcParenR" startAt="3"/>
              <a:tabLst>
                <a:tab pos="222250" algn="l"/>
              </a:tabLst>
            </a:pPr>
            <a:r>
              <a:rPr dirty="0" sz="1550" spc="-20">
                <a:solidFill>
                  <a:srgbClr val="D9D9D9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6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r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-25">
                <a:solidFill>
                  <a:srgbClr val="D9D9D9"/>
                </a:solidFill>
                <a:latin typeface="Franklin Gothic Book"/>
                <a:cs typeface="Franklin Gothic Book"/>
              </a:rPr>
              <a:t>g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-25">
                <a:solidFill>
                  <a:srgbClr val="D9D9D9"/>
                </a:solidFill>
                <a:latin typeface="Franklin Gothic Book"/>
                <a:cs typeface="Franklin Gothic Book"/>
              </a:rPr>
              <a:t>n</a:t>
            </a:r>
            <a:r>
              <a:rPr dirty="0" sz="155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7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40">
                <a:solidFill>
                  <a:srgbClr val="D9D9D9"/>
                </a:solidFill>
                <a:latin typeface="Franklin Gothic Book"/>
                <a:cs typeface="Franklin Gothic Book"/>
              </a:rPr>
              <a:t>t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ra</a:t>
            </a:r>
            <a:r>
              <a:rPr dirty="0" sz="1550" spc="55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-5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25">
                <a:solidFill>
                  <a:srgbClr val="D9D9D9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-15">
                <a:solidFill>
                  <a:srgbClr val="D9D9D9"/>
                </a:solidFill>
                <a:latin typeface="Franklin Gothic Book"/>
                <a:cs typeface="Franklin Gothic Book"/>
              </a:rPr>
              <a:t>d</a:t>
            </a:r>
            <a:r>
              <a:rPr dirty="0" sz="155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145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25">
                <a:solidFill>
                  <a:srgbClr val="D9D9D9"/>
                </a:solidFill>
                <a:latin typeface="Franklin Gothic Book"/>
                <a:cs typeface="Franklin Gothic Book"/>
              </a:rPr>
              <a:t>f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r</a:t>
            </a:r>
            <a:r>
              <a:rPr dirty="0" sz="1550">
                <a:solidFill>
                  <a:srgbClr val="D9D9D9"/>
                </a:solidFill>
                <a:latin typeface="Franklin Gothic Book"/>
                <a:cs typeface="Franklin Gothic Book"/>
              </a:rPr>
              <a:t>m</a:t>
            </a:r>
            <a:r>
              <a:rPr dirty="0" sz="1550" spc="-5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-25">
                <a:solidFill>
                  <a:srgbClr val="D9D9D9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65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25">
                <a:solidFill>
                  <a:srgbClr val="D9D9D9"/>
                </a:solidFill>
                <a:latin typeface="Franklin Gothic Book"/>
                <a:cs typeface="Franklin Gothic Book"/>
              </a:rPr>
              <a:t>g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l</a:t>
            </a:r>
            <a:r>
              <a:rPr dirty="0" sz="155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-25">
                <a:solidFill>
                  <a:srgbClr val="D9D9D9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-40">
                <a:solidFill>
                  <a:srgbClr val="D9D9D9"/>
                </a:solidFill>
                <a:latin typeface="Franklin Gothic Book"/>
                <a:cs typeface="Franklin Gothic Book"/>
              </a:rPr>
              <a:t>t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r</a:t>
            </a:r>
            <a:r>
              <a:rPr dirty="0" sz="1550" spc="-25">
                <a:solidFill>
                  <a:srgbClr val="D9D9D9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-15">
                <a:solidFill>
                  <a:srgbClr val="D9D9D9"/>
                </a:solidFill>
                <a:latin typeface="Franklin Gothic Book"/>
                <a:cs typeface="Franklin Gothic Book"/>
              </a:rPr>
              <a:t>d</a:t>
            </a:r>
            <a:r>
              <a:rPr dirty="0" sz="155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endParaRPr sz="1550">
              <a:latin typeface="Franklin Gothic Book"/>
              <a:cs typeface="Franklin Gothic Book"/>
            </a:endParaRPr>
          </a:p>
          <a:p>
            <a:pPr marL="231140" indent="-218440">
              <a:lnSpc>
                <a:spcPct val="100000"/>
              </a:lnSpc>
              <a:spcBef>
                <a:spcPts val="15"/>
              </a:spcBef>
              <a:buClr>
                <a:srgbClr val="D9D9D9"/>
              </a:buClr>
              <a:buFont typeface="Franklin Gothic Book"/>
              <a:buAutoNum type="alphaLcParenR" startAt="3"/>
              <a:tabLst>
                <a:tab pos="231775" algn="l"/>
              </a:tabLst>
            </a:pPr>
            <a:r>
              <a:rPr dirty="0" sz="1550" spc="-90">
                <a:latin typeface="Franklin Gothic Book"/>
                <a:cs typeface="Franklin Gothic Book"/>
              </a:rPr>
              <a:t>T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40">
                <a:latin typeface="Franklin Gothic Book"/>
                <a:cs typeface="Franklin Gothic Book"/>
              </a:rPr>
              <a:t> 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-10">
                <a:latin typeface="Franklin Gothic Book"/>
                <a:cs typeface="Franklin Gothic Book"/>
              </a:rPr>
              <a:t> 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50">
                <a:latin typeface="Franklin Gothic Book"/>
                <a:cs typeface="Franklin Gothic Book"/>
              </a:rPr>
              <a:t>f</a:t>
            </a:r>
            <a:r>
              <a:rPr dirty="0" sz="1550" spc="-100">
                <a:latin typeface="Franklin Gothic Book"/>
                <a:cs typeface="Franklin Gothic Book"/>
              </a:rPr>
              <a:t>f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>
                <a:latin typeface="Franklin Gothic Book"/>
                <a:cs typeface="Franklin Gothic Book"/>
              </a:rPr>
              <a:t>m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10">
                <a:latin typeface="Franklin Gothic Book"/>
                <a:cs typeface="Franklin Gothic Book"/>
              </a:rPr>
              <a:t>z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>
                <a:latin typeface="Franklin Gothic Book"/>
                <a:cs typeface="Franklin Gothic Book"/>
              </a:rPr>
              <a:t>i</a:t>
            </a:r>
            <a:r>
              <a:rPr dirty="0" sz="1550" spc="145">
                <a:latin typeface="Franklin Gothic Book"/>
                <a:cs typeface="Franklin Gothic Book"/>
              </a:rPr>
              <a:t> 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65">
                <a:latin typeface="Franklin Gothic Book"/>
                <a:cs typeface="Franklin Gothic Book"/>
              </a:rPr>
              <a:t> 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endParaRPr sz="155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 marR="335915">
              <a:lnSpc>
                <a:spcPct val="102000"/>
              </a:lnSpc>
              <a:buSzPct val="116129"/>
              <a:buFont typeface="Franklin Gothic Book"/>
              <a:buAutoNum type="arabicParenR" startAt="4"/>
              <a:tabLst>
                <a:tab pos="260350" algn="l"/>
              </a:tabLst>
            </a:pPr>
            <a:r>
              <a:rPr dirty="0" sz="1550" spc="-85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r</a:t>
            </a:r>
            <a:r>
              <a:rPr dirty="0" sz="1550" spc="10">
                <a:latin typeface="Franklin Gothic Book"/>
                <a:cs typeface="Franklin Gothic Book"/>
              </a:rPr>
              <a:t>o</a:t>
            </a:r>
            <a:r>
              <a:rPr dirty="0" sz="1550" spc="-30">
                <a:latin typeface="Franklin Gothic Book"/>
                <a:cs typeface="Franklin Gothic Book"/>
              </a:rPr>
              <a:t>v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 spc="-25">
                <a:latin typeface="Franklin Gothic Book"/>
                <a:cs typeface="Franklin Gothic Book"/>
              </a:rPr>
              <a:t> 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-20">
                <a:latin typeface="Franklin Gothic Book"/>
                <a:cs typeface="Franklin Gothic Book"/>
              </a:rPr>
              <a:t>’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r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5">
                <a:latin typeface="Franklin Gothic Book"/>
                <a:cs typeface="Franklin Gothic Book"/>
              </a:rPr>
              <a:t>o.</a:t>
            </a:r>
            <a:r>
              <a:rPr dirty="0" sz="1550" spc="120">
                <a:latin typeface="Franklin Gothic Book"/>
                <a:cs typeface="Franklin Gothic Book"/>
              </a:rPr>
              <a:t> </a:t>
            </a:r>
            <a:r>
              <a:rPr dirty="0" sz="1550" spc="-20">
                <a:latin typeface="Franklin Gothic Book"/>
                <a:cs typeface="Franklin Gothic Book"/>
              </a:rPr>
              <a:t>Q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35">
                <a:latin typeface="Franklin Gothic Book"/>
                <a:cs typeface="Franklin Gothic Book"/>
              </a:rPr>
              <a:t> 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50">
                <a:latin typeface="Franklin Gothic Book"/>
                <a:cs typeface="Franklin Gothic Book"/>
              </a:rPr>
              <a:t>f</a:t>
            </a:r>
            <a:r>
              <a:rPr dirty="0" sz="1550" spc="-100">
                <a:latin typeface="Franklin Gothic Book"/>
                <a:cs typeface="Franklin Gothic Book"/>
              </a:rPr>
              <a:t>f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>
                <a:latin typeface="Franklin Gothic Book"/>
                <a:cs typeface="Franklin Gothic Book"/>
              </a:rPr>
              <a:t>m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10">
                <a:latin typeface="Franklin Gothic Book"/>
                <a:cs typeface="Franklin Gothic Book"/>
              </a:rPr>
              <a:t>z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on</a:t>
            </a:r>
            <a:r>
              <a:rPr dirty="0" sz="1550" spc="35">
                <a:latin typeface="Franklin Gothic Book"/>
                <a:cs typeface="Franklin Gothic Book"/>
              </a:rPr>
              <a:t> 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>
                <a:latin typeface="Franklin Gothic Book"/>
                <a:cs typeface="Franklin Gothic Book"/>
              </a:rPr>
              <a:t>i</a:t>
            </a:r>
            <a:r>
              <a:rPr dirty="0" sz="1550" spc="-5">
                <a:latin typeface="Franklin Gothic Book"/>
                <a:cs typeface="Franklin Gothic Book"/>
              </a:rPr>
              <a:t> </a:t>
            </a:r>
            <a:r>
              <a:rPr dirty="0" sz="1550" spc="5">
                <a:latin typeface="Franklin Gothic Book"/>
                <a:cs typeface="Franklin Gothic Book"/>
              </a:rPr>
              <a:t>r</a:t>
            </a:r>
            <a:r>
              <a:rPr dirty="0" sz="1550" spc="15">
                <a:latin typeface="Franklin Gothic Book"/>
                <a:cs typeface="Franklin Gothic Book"/>
              </a:rPr>
              <a:t>i</a:t>
            </a:r>
            <a:r>
              <a:rPr dirty="0" sz="1550" spc="-100">
                <a:latin typeface="Franklin Gothic Book"/>
                <a:cs typeface="Franklin Gothic Book"/>
              </a:rPr>
              <a:t>f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15">
                <a:latin typeface="Franklin Gothic Book"/>
                <a:cs typeface="Franklin Gothic Book"/>
              </a:rPr>
              <a:t>c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60">
                <a:latin typeface="Franklin Gothic Book"/>
                <a:cs typeface="Franklin Gothic Book"/>
              </a:rPr>
              <a:t> 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 spc="50">
                <a:latin typeface="Franklin Gothic Book"/>
                <a:cs typeface="Franklin Gothic Book"/>
              </a:rPr>
              <a:t> </a:t>
            </a:r>
            <a:r>
              <a:rPr dirty="0" sz="1550" spc="5">
                <a:latin typeface="Franklin Gothic Book"/>
                <a:cs typeface="Franklin Gothic Book"/>
              </a:rPr>
              <a:t>r</a:t>
            </a:r>
            <a:r>
              <a:rPr dirty="0" sz="1550">
                <a:latin typeface="Franklin Gothic Book"/>
                <a:cs typeface="Franklin Gothic Book"/>
              </a:rPr>
              <a:t>a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15">
                <a:latin typeface="Franklin Gothic Book"/>
                <a:cs typeface="Franklin Gothic Book"/>
              </a:rPr>
              <a:t>c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endParaRPr sz="1550">
              <a:latin typeface="Franklin Gothic Book"/>
              <a:cs typeface="Franklin Gothic Book"/>
            </a:endParaRPr>
          </a:p>
          <a:p>
            <a:pPr lvl="1" marL="12700" marR="119380">
              <a:lnSpc>
                <a:spcPct val="102899"/>
              </a:lnSpc>
              <a:spcBef>
                <a:spcPts val="40"/>
              </a:spcBef>
              <a:buClr>
                <a:srgbClr val="D9D9D9"/>
              </a:buClr>
              <a:buFont typeface="Franklin Gothic Book"/>
              <a:buAutoNum type="alphaLcParenR"/>
              <a:tabLst>
                <a:tab pos="231775" algn="l"/>
              </a:tabLst>
            </a:pP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-20">
                <a:solidFill>
                  <a:srgbClr val="D9D9D9"/>
                </a:solidFill>
                <a:latin typeface="Franklin Gothic Book"/>
                <a:cs typeface="Franklin Gothic Book"/>
              </a:rPr>
              <a:t>’</a:t>
            </a:r>
            <a:r>
              <a:rPr dirty="0" sz="1550" spc="-5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-15">
                <a:solidFill>
                  <a:srgbClr val="D9D9D9"/>
                </a:solidFill>
                <a:latin typeface="Franklin Gothic Book"/>
                <a:cs typeface="Franklin Gothic Book"/>
              </a:rPr>
              <a:t>p</a:t>
            </a:r>
            <a:r>
              <a:rPr dirty="0" sz="1550" spc="-15">
                <a:solidFill>
                  <a:srgbClr val="D9D9D9"/>
                </a:solidFill>
                <a:latin typeface="Franklin Gothic Book"/>
                <a:cs typeface="Franklin Gothic Book"/>
              </a:rPr>
              <a:t>p</a:t>
            </a:r>
            <a:r>
              <a:rPr dirty="0" sz="1550" spc="-5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r</a:t>
            </a:r>
            <a:r>
              <a:rPr dirty="0" sz="1550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-40">
                <a:solidFill>
                  <a:srgbClr val="D9D9D9"/>
                </a:solidFill>
                <a:latin typeface="Franklin Gothic Book"/>
                <a:cs typeface="Franklin Gothic Book"/>
              </a:rPr>
              <a:t>t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r>
              <a:rPr dirty="0" sz="155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175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r</a:t>
            </a:r>
            <a:r>
              <a:rPr dirty="0" sz="1550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-25">
                <a:solidFill>
                  <a:srgbClr val="D9D9D9"/>
                </a:solidFill>
                <a:latin typeface="Franklin Gothic Book"/>
                <a:cs typeface="Franklin Gothic Book"/>
              </a:rPr>
              <a:t>d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15">
                <a:solidFill>
                  <a:srgbClr val="D9D9D9"/>
                </a:solidFill>
                <a:latin typeface="Franklin Gothic Book"/>
                <a:cs typeface="Franklin Gothic Book"/>
              </a:rPr>
              <a:t>c</a:t>
            </a:r>
            <a:r>
              <a:rPr dirty="0" sz="1550" spc="-5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6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è</a:t>
            </a:r>
            <a:r>
              <a:rPr dirty="0" sz="1550" spc="-1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25">
                <a:solidFill>
                  <a:srgbClr val="D9D9D9"/>
                </a:solidFill>
                <a:latin typeface="Franklin Gothic Book"/>
                <a:cs typeface="Franklin Gothic Book"/>
              </a:rPr>
              <a:t>u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105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15">
                <a:solidFill>
                  <a:srgbClr val="D9D9D9"/>
                </a:solidFill>
                <a:latin typeface="Franklin Gothic Book"/>
                <a:cs typeface="Franklin Gothic Book"/>
              </a:rPr>
              <a:t>c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om</a:t>
            </a:r>
            <a:r>
              <a:rPr dirty="0" sz="1550" spc="-20">
                <a:solidFill>
                  <a:srgbClr val="D9D9D9"/>
                </a:solidFill>
                <a:latin typeface="Franklin Gothic Book"/>
                <a:cs typeface="Franklin Gothic Book"/>
              </a:rPr>
              <a:t>p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20">
                <a:solidFill>
                  <a:srgbClr val="D9D9D9"/>
                </a:solidFill>
                <a:latin typeface="Franklin Gothic Book"/>
                <a:cs typeface="Franklin Gothic Book"/>
              </a:rPr>
              <a:t>s</a:t>
            </a:r>
            <a:r>
              <a:rPr dirty="0" sz="1550" spc="20">
                <a:solidFill>
                  <a:srgbClr val="D9D9D9"/>
                </a:solidFill>
                <a:latin typeface="Franklin Gothic Book"/>
                <a:cs typeface="Franklin Gothic Book"/>
              </a:rPr>
              <a:t>s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r>
              <a:rPr dirty="0" sz="155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20">
                <a:solidFill>
                  <a:srgbClr val="D9D9D9"/>
                </a:solidFill>
                <a:latin typeface="Franklin Gothic Book"/>
                <a:cs typeface="Franklin Gothic Book"/>
              </a:rPr>
              <a:t>s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20">
                <a:solidFill>
                  <a:srgbClr val="D9D9D9"/>
                </a:solidFill>
                <a:latin typeface="Franklin Gothic Book"/>
                <a:cs typeface="Franklin Gothic Book"/>
              </a:rPr>
              <a:t>s</a:t>
            </a:r>
            <a:r>
              <a:rPr dirty="0" sz="1550" spc="-35">
                <a:solidFill>
                  <a:srgbClr val="D9D9D9"/>
                </a:solidFill>
                <a:latin typeface="Franklin Gothic Book"/>
                <a:cs typeface="Franklin Gothic Book"/>
              </a:rPr>
              <a:t>t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ema</a:t>
            </a:r>
            <a:r>
              <a:rPr dirty="0" sz="1550" spc="5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20">
                <a:solidFill>
                  <a:srgbClr val="D9D9D9"/>
                </a:solidFill>
                <a:latin typeface="Franklin Gothic Book"/>
                <a:cs typeface="Franklin Gothic Book"/>
              </a:rPr>
              <a:t>d</a:t>
            </a:r>
            <a:r>
              <a:rPr dirty="0" sz="155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-5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r</a:t>
            </a:r>
            <a:r>
              <a:rPr dirty="0" sz="1550" spc="-5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-20">
                <a:solidFill>
                  <a:srgbClr val="D9D9D9"/>
                </a:solidFill>
                <a:latin typeface="Franklin Gothic Book"/>
                <a:cs typeface="Franklin Gothic Book"/>
              </a:rPr>
              <a:t>d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15">
                <a:solidFill>
                  <a:srgbClr val="D9D9D9"/>
                </a:solidFill>
                <a:latin typeface="Franklin Gothic Book"/>
                <a:cs typeface="Franklin Gothic Book"/>
              </a:rPr>
              <a:t>c</a:t>
            </a:r>
            <a:r>
              <a:rPr dirty="0" sz="155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7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15">
                <a:solidFill>
                  <a:srgbClr val="D9D9D9"/>
                </a:solidFill>
                <a:latin typeface="Franklin Gothic Book"/>
                <a:cs typeface="Franklin Gothic Book"/>
              </a:rPr>
              <a:t>c</a:t>
            </a:r>
            <a:r>
              <a:rPr dirty="0" sz="1550" spc="-25">
                <a:solidFill>
                  <a:srgbClr val="D9D9D9"/>
                </a:solidFill>
                <a:latin typeface="Franklin Gothic Book"/>
                <a:cs typeface="Franklin Gothic Book"/>
              </a:rPr>
              <a:t>h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65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20">
                <a:solidFill>
                  <a:srgbClr val="D9D9D9"/>
                </a:solidFill>
                <a:latin typeface="Franklin Gothic Book"/>
                <a:cs typeface="Franklin Gothic Book"/>
              </a:rPr>
              <a:t>s</a:t>
            </a:r>
            <a:r>
              <a:rPr dirty="0" sz="155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-5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rr</a:t>
            </a:r>
            <a:r>
              <a:rPr dirty="0" sz="1550" spc="-5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-20">
                <a:solidFill>
                  <a:srgbClr val="D9D9D9"/>
                </a:solidFill>
                <a:latin typeface="Franklin Gothic Book"/>
                <a:cs typeface="Franklin Gothic Book"/>
              </a:rPr>
              <a:t>d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5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3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35">
                <a:solidFill>
                  <a:srgbClr val="D9D9D9"/>
                </a:solidFill>
                <a:latin typeface="Franklin Gothic Book"/>
                <a:cs typeface="Franklin Gothic Book"/>
              </a:rPr>
              <a:t>t</a:t>
            </a:r>
            <a:r>
              <a:rPr dirty="0" sz="1550" spc="-25">
                <a:solidFill>
                  <a:srgbClr val="D9D9D9"/>
                </a:solidFill>
                <a:latin typeface="Franklin Gothic Book"/>
                <a:cs typeface="Franklin Gothic Book"/>
              </a:rPr>
              <a:t>u</a:t>
            </a:r>
            <a:r>
              <a:rPr dirty="0" sz="1550" spc="-35">
                <a:solidFill>
                  <a:srgbClr val="D9D9D9"/>
                </a:solidFill>
                <a:latin typeface="Franklin Gothic Book"/>
                <a:cs typeface="Franklin Gothic Book"/>
              </a:rPr>
              <a:t>t</a:t>
            </a:r>
            <a:r>
              <a:rPr dirty="0" sz="1550" spc="-35">
                <a:solidFill>
                  <a:srgbClr val="D9D9D9"/>
                </a:solidFill>
                <a:latin typeface="Franklin Gothic Book"/>
                <a:cs typeface="Franklin Gothic Book"/>
              </a:rPr>
              <a:t>t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14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55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20">
                <a:solidFill>
                  <a:srgbClr val="D9D9D9"/>
                </a:solidFill>
                <a:latin typeface="Franklin Gothic Book"/>
                <a:cs typeface="Franklin Gothic Book"/>
              </a:rPr>
              <a:t>d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re</a:t>
            </a:r>
            <a:r>
              <a:rPr dirty="0" sz="1550" spc="15">
                <a:solidFill>
                  <a:srgbClr val="D9D9D9"/>
                </a:solidFill>
                <a:latin typeface="Franklin Gothic Book"/>
                <a:cs typeface="Franklin Gothic Book"/>
              </a:rPr>
              <a:t>z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-25">
                <a:solidFill>
                  <a:srgbClr val="D9D9D9"/>
                </a:solidFill>
                <a:latin typeface="Franklin Gothic Book"/>
                <a:cs typeface="Franklin Gothic Book"/>
              </a:rPr>
              <a:t>n</a:t>
            </a:r>
            <a:r>
              <a:rPr dirty="0" sz="155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7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20">
                <a:solidFill>
                  <a:srgbClr val="D9D9D9"/>
                </a:solidFill>
                <a:latin typeface="Franklin Gothic Book"/>
                <a:cs typeface="Franklin Gothic Book"/>
              </a:rPr>
              <a:t>d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el</a:t>
            </a:r>
            <a:r>
              <a:rPr dirty="0" sz="1550" spc="75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35">
                <a:solidFill>
                  <a:srgbClr val="D9D9D9"/>
                </a:solidFill>
                <a:latin typeface="Franklin Gothic Book"/>
                <a:cs typeface="Franklin Gothic Book"/>
              </a:rPr>
              <a:t>t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r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re</a:t>
            </a:r>
            <a:r>
              <a:rPr dirty="0" sz="1550" spc="-20">
                <a:solidFill>
                  <a:srgbClr val="D9D9D9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endParaRPr sz="1550">
              <a:latin typeface="Franklin Gothic Book"/>
              <a:cs typeface="Franklin Gothic Book"/>
            </a:endParaRPr>
          </a:p>
          <a:p>
            <a:pPr lvl="1" marL="12700" marR="240029">
              <a:lnSpc>
                <a:spcPct val="101000"/>
              </a:lnSpc>
              <a:spcBef>
                <a:spcPts val="75"/>
              </a:spcBef>
              <a:buClr>
                <a:srgbClr val="D9D9D9"/>
              </a:buClr>
              <a:buFont typeface="Franklin Gothic Book"/>
              <a:buAutoNum type="alphaLcParenR"/>
              <a:tabLst>
                <a:tab pos="231775" algn="l"/>
              </a:tabLst>
            </a:pPr>
            <a:r>
              <a:rPr dirty="0" sz="1550" spc="-40">
                <a:solidFill>
                  <a:srgbClr val="D9D9D9"/>
                </a:solidFill>
                <a:latin typeface="Franklin Gothic Book"/>
                <a:cs typeface="Franklin Gothic Book"/>
              </a:rPr>
              <a:t>t</a:t>
            </a:r>
            <a:r>
              <a:rPr dirty="0" sz="1550" spc="-25">
                <a:solidFill>
                  <a:srgbClr val="D9D9D9"/>
                </a:solidFill>
                <a:latin typeface="Franklin Gothic Book"/>
                <a:cs typeface="Franklin Gothic Book"/>
              </a:rPr>
              <a:t>u</a:t>
            </a:r>
            <a:r>
              <a:rPr dirty="0" sz="1550" spc="-40">
                <a:solidFill>
                  <a:srgbClr val="D9D9D9"/>
                </a:solidFill>
                <a:latin typeface="Franklin Gothic Book"/>
                <a:cs typeface="Franklin Gothic Book"/>
              </a:rPr>
              <a:t>t</a:t>
            </a:r>
            <a:r>
              <a:rPr dirty="0" sz="1550" spc="-40">
                <a:solidFill>
                  <a:srgbClr val="D9D9D9"/>
                </a:solidFill>
                <a:latin typeface="Franklin Gothic Book"/>
                <a:cs typeface="Franklin Gothic Book"/>
              </a:rPr>
              <a:t>t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14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6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r</a:t>
            </a:r>
            <a:r>
              <a:rPr dirty="0" sz="1550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-20">
                <a:solidFill>
                  <a:srgbClr val="D9D9D9"/>
                </a:solidFill>
                <a:latin typeface="Franklin Gothic Book"/>
                <a:cs typeface="Franklin Gothic Book"/>
              </a:rPr>
              <a:t>d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15">
                <a:solidFill>
                  <a:srgbClr val="D9D9D9"/>
                </a:solidFill>
                <a:latin typeface="Franklin Gothic Book"/>
                <a:cs typeface="Franklin Gothic Book"/>
              </a:rPr>
              <a:t>c</a:t>
            </a:r>
            <a:r>
              <a:rPr dirty="0" sz="155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-5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15">
                <a:solidFill>
                  <a:srgbClr val="D9D9D9"/>
                </a:solidFill>
                <a:latin typeface="Franklin Gothic Book"/>
                <a:cs typeface="Franklin Gothic Book"/>
              </a:rPr>
              <a:t>p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25">
                <a:solidFill>
                  <a:srgbClr val="D9D9D9"/>
                </a:solidFill>
                <a:latin typeface="Franklin Gothic Book"/>
                <a:cs typeface="Franklin Gothic Book"/>
              </a:rPr>
              <a:t>s</a:t>
            </a:r>
            <a:r>
              <a:rPr dirty="0" sz="1550" spc="20">
                <a:solidFill>
                  <a:srgbClr val="D9D9D9"/>
                </a:solidFill>
                <a:latin typeface="Franklin Gothic Book"/>
                <a:cs typeface="Franklin Gothic Book"/>
              </a:rPr>
              <a:t>s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-20">
                <a:solidFill>
                  <a:srgbClr val="D9D9D9"/>
                </a:solidFill>
                <a:latin typeface="Franklin Gothic Book"/>
                <a:cs typeface="Franklin Gothic Book"/>
              </a:rPr>
              <a:t>d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-25">
                <a:solidFill>
                  <a:srgbClr val="D9D9D9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14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25">
                <a:solidFill>
                  <a:srgbClr val="D9D9D9"/>
                </a:solidFill>
                <a:latin typeface="Franklin Gothic Book"/>
                <a:cs typeface="Franklin Gothic Book"/>
              </a:rPr>
              <a:t>u</a:t>
            </a:r>
            <a:r>
              <a:rPr dirty="0" sz="1550" spc="-25">
                <a:solidFill>
                  <a:srgbClr val="D9D9D9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125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15">
                <a:solidFill>
                  <a:srgbClr val="D9D9D9"/>
                </a:solidFill>
                <a:latin typeface="Franklin Gothic Book"/>
                <a:cs typeface="Franklin Gothic Book"/>
              </a:rPr>
              <a:t>c</a:t>
            </a:r>
            <a:r>
              <a:rPr dirty="0" sz="1550" spc="-25">
                <a:solidFill>
                  <a:srgbClr val="D9D9D9"/>
                </a:solidFill>
                <a:latin typeface="Franklin Gothic Book"/>
                <a:cs typeface="Franklin Gothic Book"/>
              </a:rPr>
              <a:t>u</a:t>
            </a:r>
            <a:r>
              <a:rPr dirty="0" sz="1550" spc="50">
                <a:solidFill>
                  <a:srgbClr val="D9D9D9"/>
                </a:solidFill>
                <a:latin typeface="Franklin Gothic Book"/>
                <a:cs typeface="Franklin Gothic Book"/>
              </a:rPr>
              <a:t>f</a:t>
            </a:r>
            <a:r>
              <a:rPr dirty="0" sz="1550" spc="-25">
                <a:solidFill>
                  <a:srgbClr val="D9D9D9"/>
                </a:solidFill>
                <a:latin typeface="Franklin Gothic Book"/>
                <a:cs typeface="Franklin Gothic Book"/>
              </a:rPr>
              <a:t>f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55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5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-15">
                <a:solidFill>
                  <a:srgbClr val="D9D9D9"/>
                </a:solidFill>
                <a:latin typeface="Franklin Gothic Book"/>
                <a:cs typeface="Franklin Gothic Book"/>
              </a:rPr>
              <a:t>p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15">
                <a:solidFill>
                  <a:srgbClr val="D9D9D9"/>
                </a:solidFill>
                <a:latin typeface="Franklin Gothic Book"/>
                <a:cs typeface="Franklin Gothic Book"/>
              </a:rPr>
              <a:t>c</a:t>
            </a:r>
            <a:r>
              <a:rPr dirty="0" sz="1550" spc="-5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6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5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5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r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-1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20">
                <a:solidFill>
                  <a:srgbClr val="D9D9D9"/>
                </a:solidFill>
                <a:latin typeface="Franklin Gothic Book"/>
                <a:cs typeface="Franklin Gothic Book"/>
              </a:rPr>
              <a:t>s</a:t>
            </a:r>
            <a:r>
              <a:rPr dirty="0" sz="1550" spc="-40">
                <a:solidFill>
                  <a:srgbClr val="D9D9D9"/>
                </a:solidFill>
                <a:latin typeface="Franklin Gothic Book"/>
                <a:cs typeface="Franklin Gothic Book"/>
              </a:rPr>
              <a:t>t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r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550">
                <a:solidFill>
                  <a:srgbClr val="D9D9D9"/>
                </a:solidFill>
                <a:latin typeface="Franklin Gothic Book"/>
                <a:cs typeface="Franklin Gothic Book"/>
              </a:rPr>
              <a:t>m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-40">
                <a:solidFill>
                  <a:srgbClr val="D9D9D9"/>
                </a:solidFill>
                <a:latin typeface="Franklin Gothic Book"/>
                <a:cs typeface="Franklin Gothic Book"/>
              </a:rPr>
              <a:t>t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à</a:t>
            </a:r>
            <a:endParaRPr sz="1550">
              <a:latin typeface="Franklin Gothic Book"/>
              <a:cs typeface="Franklin Gothic Book"/>
            </a:endParaRPr>
          </a:p>
          <a:p>
            <a:pPr lvl="1" marL="12700" marR="50165">
              <a:lnSpc>
                <a:spcPct val="105000"/>
              </a:lnSpc>
              <a:buClr>
                <a:srgbClr val="D9D9D9"/>
              </a:buClr>
              <a:buFont typeface="Franklin Gothic Book"/>
              <a:buAutoNum type="alphaLcParenR"/>
              <a:tabLst>
                <a:tab pos="222250" algn="l"/>
              </a:tabLst>
            </a:pP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 spc="-25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f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-35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25">
                <a:latin typeface="Franklin Gothic Book"/>
                <a:cs typeface="Franklin Gothic Book"/>
              </a:rPr>
              <a:t>s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>
                <a:latin typeface="Franklin Gothic Book"/>
                <a:cs typeface="Franklin Gothic Book"/>
              </a:rPr>
              <a:t>i</a:t>
            </a:r>
            <a:r>
              <a:rPr dirty="0" sz="1550" spc="70">
                <a:latin typeface="Franklin Gothic Book"/>
                <a:cs typeface="Franklin Gothic Book"/>
              </a:rPr>
              <a:t> </a:t>
            </a:r>
            <a:r>
              <a:rPr dirty="0" sz="1550" spc="5">
                <a:latin typeface="Franklin Gothic Book"/>
                <a:cs typeface="Franklin Gothic Book"/>
              </a:rPr>
              <a:t>è</a:t>
            </a:r>
            <a:r>
              <a:rPr dirty="0" sz="1550" spc="-10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 spc="125">
                <a:latin typeface="Franklin Gothic Book"/>
                <a:cs typeface="Franklin Gothic Book"/>
              </a:rPr>
              <a:t> 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60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f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10">
                <a:latin typeface="Franklin Gothic Book"/>
                <a:cs typeface="Franklin Gothic Book"/>
              </a:rPr>
              <a:t>z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>
                <a:latin typeface="Franklin Gothic Book"/>
                <a:cs typeface="Franklin Gothic Book"/>
              </a:rPr>
              <a:t>i</a:t>
            </a:r>
            <a:r>
              <a:rPr dirty="0" sz="1550" spc="145">
                <a:latin typeface="Franklin Gothic Book"/>
                <a:cs typeface="Franklin Gothic Book"/>
              </a:rPr>
              <a:t> 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>
                <a:latin typeface="Franklin Gothic Book"/>
                <a:cs typeface="Franklin Gothic Book"/>
              </a:rPr>
              <a:t> r</a:t>
            </a:r>
            <a:r>
              <a:rPr dirty="0" sz="1550">
                <a:latin typeface="Franklin Gothic Book"/>
                <a:cs typeface="Franklin Gothic Book"/>
              </a:rPr>
              <a:t>a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15">
                <a:latin typeface="Franklin Gothic Book"/>
                <a:cs typeface="Franklin Gothic Book"/>
              </a:rPr>
              <a:t>c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endParaRPr sz="1550">
              <a:latin typeface="Franklin Gothic Book"/>
              <a:cs typeface="Franklin Gothic Book"/>
            </a:endParaRPr>
          </a:p>
          <a:p>
            <a:pPr lvl="1" marL="12700" marR="700405">
              <a:lnSpc>
                <a:spcPts val="1950"/>
              </a:lnSpc>
              <a:spcBef>
                <a:spcPts val="5"/>
              </a:spcBef>
              <a:buClr>
                <a:srgbClr val="D9D9D9"/>
              </a:buClr>
              <a:buFont typeface="Franklin Gothic Book"/>
              <a:buAutoNum type="alphaLcParenR"/>
              <a:tabLst>
                <a:tab pos="231775" algn="l"/>
              </a:tabLst>
            </a:pPr>
            <a:r>
              <a:rPr dirty="0" sz="1550" spc="-20">
                <a:solidFill>
                  <a:srgbClr val="D9D9D9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5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r</a:t>
            </a:r>
            <a:r>
              <a:rPr dirty="0" sz="1550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-20">
                <a:solidFill>
                  <a:srgbClr val="D9D9D9"/>
                </a:solidFill>
                <a:latin typeface="Franklin Gothic Book"/>
                <a:cs typeface="Franklin Gothic Book"/>
              </a:rPr>
              <a:t>d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15">
                <a:solidFill>
                  <a:srgbClr val="D9D9D9"/>
                </a:solidFill>
                <a:latin typeface="Franklin Gothic Book"/>
                <a:cs typeface="Franklin Gothic Book"/>
              </a:rPr>
              <a:t>c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6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5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20">
                <a:solidFill>
                  <a:srgbClr val="D9D9D9"/>
                </a:solidFill>
                <a:latin typeface="Franklin Gothic Book"/>
                <a:cs typeface="Franklin Gothic Book"/>
              </a:rPr>
              <a:t>s</a:t>
            </a:r>
            <a:r>
              <a:rPr dirty="0" sz="1550" spc="20">
                <a:solidFill>
                  <a:srgbClr val="D9D9D9"/>
                </a:solidFill>
                <a:latin typeface="Franklin Gothic Book"/>
                <a:cs typeface="Franklin Gothic Book"/>
              </a:rPr>
              <a:t>s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r</a:t>
            </a:r>
            <a:r>
              <a:rPr dirty="0" sz="1550" spc="-20">
                <a:solidFill>
                  <a:srgbClr val="D9D9D9"/>
                </a:solidFill>
                <a:latin typeface="Franklin Gothic Book"/>
                <a:cs typeface="Franklin Gothic Book"/>
              </a:rPr>
              <a:t>b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14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5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15">
                <a:solidFill>
                  <a:srgbClr val="D9D9D9"/>
                </a:solidFill>
                <a:latin typeface="Franklin Gothic Book"/>
                <a:cs typeface="Franklin Gothic Book"/>
              </a:rPr>
              <a:t>c</a:t>
            </a:r>
            <a:r>
              <a:rPr dirty="0" sz="1550" spc="-15">
                <a:solidFill>
                  <a:srgbClr val="D9D9D9"/>
                </a:solidFill>
                <a:latin typeface="Franklin Gothic Book"/>
                <a:cs typeface="Franklin Gothic Book"/>
              </a:rPr>
              <a:t>q</a:t>
            </a:r>
            <a:r>
              <a:rPr dirty="0" sz="1550" spc="-25">
                <a:solidFill>
                  <a:srgbClr val="D9D9D9"/>
                </a:solidFill>
                <a:latin typeface="Franklin Gothic Book"/>
                <a:cs typeface="Franklin Gothic Book"/>
              </a:rPr>
              <a:t>u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5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6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20">
                <a:solidFill>
                  <a:srgbClr val="D9D9D9"/>
                </a:solidFill>
                <a:latin typeface="Franklin Gothic Book"/>
                <a:cs typeface="Franklin Gothic Book"/>
              </a:rPr>
              <a:t>s</a:t>
            </a:r>
            <a:r>
              <a:rPr dirty="0" sz="1550" spc="-5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l</a:t>
            </a:r>
            <a:r>
              <a:rPr dirty="0" sz="155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>
                <a:solidFill>
                  <a:srgbClr val="D9D9D9"/>
                </a:solidFill>
                <a:latin typeface="Franklin Gothic Book"/>
                <a:cs typeface="Franklin Gothic Book"/>
              </a:rPr>
              <a:t>m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-25">
                <a:solidFill>
                  <a:srgbClr val="D9D9D9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r</a:t>
            </a:r>
            <a:r>
              <a:rPr dirty="0" sz="1550" spc="-5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l</a:t>
            </a:r>
            <a:r>
              <a:rPr dirty="0" sz="155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7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20">
                <a:solidFill>
                  <a:srgbClr val="D9D9D9"/>
                </a:solidFill>
                <a:latin typeface="Franklin Gothic Book"/>
                <a:cs typeface="Franklin Gothic Book"/>
              </a:rPr>
              <a:t>d</a:t>
            </a:r>
            <a:r>
              <a:rPr dirty="0" sz="1550" spc="-5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550">
                <a:solidFill>
                  <a:srgbClr val="D9D9D9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7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40">
                <a:solidFill>
                  <a:srgbClr val="D9D9D9"/>
                </a:solidFill>
                <a:latin typeface="Franklin Gothic Book"/>
                <a:cs typeface="Franklin Gothic Book"/>
              </a:rPr>
              <a:t>t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r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r</a:t>
            </a:r>
            <a:r>
              <a:rPr dirty="0" sz="1550" spc="10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-25">
                <a:solidFill>
                  <a:srgbClr val="D9D9D9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5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endParaRPr sz="155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15">
                <a:latin typeface="Franklin Gothic Medium"/>
                <a:cs typeface="Franklin Gothic Medium"/>
              </a:rPr>
              <a:t>N</a:t>
            </a: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5">
                <a:latin typeface="Franklin Gothic Medium"/>
                <a:cs typeface="Franklin Gothic Medium"/>
              </a:rPr>
              <a:t>M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170">
                <a:latin typeface="Franklin Gothic Medium"/>
                <a:cs typeface="Franklin Gothic Medium"/>
              </a:rPr>
              <a:t> 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r>
              <a:rPr dirty="0" sz="2150" spc="15">
                <a:latin typeface="Franklin Gothic Medium"/>
                <a:cs typeface="Franklin Gothic Medium"/>
              </a:rPr>
              <a:t> </a:t>
            </a:r>
            <a:r>
              <a:rPr dirty="0" sz="2150" spc="20">
                <a:latin typeface="Franklin Gothic Medium"/>
                <a:cs typeface="Franklin Gothic Medium"/>
              </a:rPr>
              <a:t>FI</a:t>
            </a:r>
            <a:r>
              <a:rPr dirty="0" sz="2150" spc="35">
                <a:latin typeface="Franklin Gothic Medium"/>
                <a:cs typeface="Franklin Gothic Medium"/>
              </a:rPr>
              <a:t>S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30">
                <a:latin typeface="Franklin Gothic Medium"/>
                <a:cs typeface="Franklin Gothic Medium"/>
              </a:rPr>
              <a:t>L</a:t>
            </a:r>
            <a:r>
              <a:rPr dirty="0" sz="2150" spc="25">
                <a:latin typeface="Franklin Gothic Medium"/>
                <a:cs typeface="Franklin Gothic Medium"/>
              </a:rPr>
              <a:t>OG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-50">
                <a:latin typeface="Franklin Gothic Medium"/>
                <a:cs typeface="Franklin Gothic Medium"/>
              </a:rPr>
              <a:t> </a:t>
            </a:r>
            <a:r>
              <a:rPr dirty="0" sz="2150" spc="25">
                <a:latin typeface="Franklin Gothic Medium"/>
                <a:cs typeface="Franklin Gothic Medium"/>
              </a:rPr>
              <a:t>V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25">
                <a:latin typeface="Franklin Gothic Medium"/>
                <a:cs typeface="Franklin Gothic Medium"/>
              </a:rPr>
              <a:t>G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-30">
                <a:latin typeface="Franklin Gothic Medium"/>
                <a:cs typeface="Franklin Gothic Medium"/>
              </a:rPr>
              <a:t>AL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endParaRPr sz="215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9975" y="1412938"/>
            <a:ext cx="7004050" cy="4989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10"/>
              <a:t>2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15">
                <a:latin typeface="Franklin Gothic Medium"/>
                <a:cs typeface="Franklin Gothic Medium"/>
              </a:rPr>
              <a:t>N</a:t>
            </a: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5">
                <a:latin typeface="Franklin Gothic Medium"/>
                <a:cs typeface="Franklin Gothic Medium"/>
              </a:rPr>
              <a:t>M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170">
                <a:latin typeface="Franklin Gothic Medium"/>
                <a:cs typeface="Franklin Gothic Medium"/>
              </a:rPr>
              <a:t> 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r>
              <a:rPr dirty="0" sz="2150" spc="15">
                <a:latin typeface="Franklin Gothic Medium"/>
                <a:cs typeface="Franklin Gothic Medium"/>
              </a:rPr>
              <a:t> </a:t>
            </a:r>
            <a:r>
              <a:rPr dirty="0" sz="2150" spc="20">
                <a:latin typeface="Franklin Gothic Medium"/>
                <a:cs typeface="Franklin Gothic Medium"/>
              </a:rPr>
              <a:t>FI</a:t>
            </a:r>
            <a:r>
              <a:rPr dirty="0" sz="2150" spc="35">
                <a:latin typeface="Franklin Gothic Medium"/>
                <a:cs typeface="Franklin Gothic Medium"/>
              </a:rPr>
              <a:t>S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30">
                <a:latin typeface="Franklin Gothic Medium"/>
                <a:cs typeface="Franklin Gothic Medium"/>
              </a:rPr>
              <a:t>L</a:t>
            </a:r>
            <a:r>
              <a:rPr dirty="0" sz="2150" spc="25">
                <a:latin typeface="Franklin Gothic Medium"/>
                <a:cs typeface="Franklin Gothic Medium"/>
              </a:rPr>
              <a:t>OG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-50">
                <a:latin typeface="Franklin Gothic Medium"/>
                <a:cs typeface="Franklin Gothic Medium"/>
              </a:rPr>
              <a:t> </a:t>
            </a:r>
            <a:r>
              <a:rPr dirty="0" sz="2150" spc="25">
                <a:latin typeface="Franklin Gothic Medium"/>
                <a:cs typeface="Franklin Gothic Medium"/>
              </a:rPr>
              <a:t>V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25">
                <a:latin typeface="Franklin Gothic Medium"/>
                <a:cs typeface="Franklin Gothic Medium"/>
              </a:rPr>
              <a:t>G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-30">
                <a:latin typeface="Franklin Gothic Medium"/>
                <a:cs typeface="Franklin Gothic Medium"/>
              </a:rPr>
              <a:t>AL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endParaRPr sz="215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57300" y="1462150"/>
            <a:ext cx="6629400" cy="491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10"/>
              <a:t>2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15">
                <a:latin typeface="Franklin Gothic Medium"/>
                <a:cs typeface="Franklin Gothic Medium"/>
              </a:rPr>
              <a:t>N</a:t>
            </a: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5">
                <a:latin typeface="Franklin Gothic Medium"/>
                <a:cs typeface="Franklin Gothic Medium"/>
              </a:rPr>
              <a:t>M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170">
                <a:latin typeface="Franklin Gothic Medium"/>
                <a:cs typeface="Franklin Gothic Medium"/>
              </a:rPr>
              <a:t> 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r>
              <a:rPr dirty="0" sz="2150" spc="15">
                <a:latin typeface="Franklin Gothic Medium"/>
                <a:cs typeface="Franklin Gothic Medium"/>
              </a:rPr>
              <a:t> </a:t>
            </a:r>
            <a:r>
              <a:rPr dirty="0" sz="2150" spc="20">
                <a:latin typeface="Franklin Gothic Medium"/>
                <a:cs typeface="Franklin Gothic Medium"/>
              </a:rPr>
              <a:t>FI</a:t>
            </a:r>
            <a:r>
              <a:rPr dirty="0" sz="2150" spc="35">
                <a:latin typeface="Franklin Gothic Medium"/>
                <a:cs typeface="Franklin Gothic Medium"/>
              </a:rPr>
              <a:t>S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30">
                <a:latin typeface="Franklin Gothic Medium"/>
                <a:cs typeface="Franklin Gothic Medium"/>
              </a:rPr>
              <a:t>L</a:t>
            </a:r>
            <a:r>
              <a:rPr dirty="0" sz="2150" spc="25">
                <a:latin typeface="Franklin Gothic Medium"/>
                <a:cs typeface="Franklin Gothic Medium"/>
              </a:rPr>
              <a:t>OG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-50">
                <a:latin typeface="Franklin Gothic Medium"/>
                <a:cs typeface="Franklin Gothic Medium"/>
              </a:rPr>
              <a:t> </a:t>
            </a:r>
            <a:r>
              <a:rPr dirty="0" sz="2150" spc="25">
                <a:latin typeface="Franklin Gothic Medium"/>
                <a:cs typeface="Franklin Gothic Medium"/>
              </a:rPr>
              <a:t>V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25">
                <a:latin typeface="Franklin Gothic Medium"/>
                <a:cs typeface="Franklin Gothic Medium"/>
              </a:rPr>
              <a:t>G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-30">
                <a:latin typeface="Franklin Gothic Medium"/>
                <a:cs typeface="Franklin Gothic Medium"/>
              </a:rPr>
              <a:t>AL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endParaRPr sz="215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46137" y="1319212"/>
            <a:ext cx="7451725" cy="5280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10"/>
              <a:t>2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15">
                <a:latin typeface="Franklin Gothic Medium"/>
                <a:cs typeface="Franklin Gothic Medium"/>
              </a:rPr>
              <a:t>N</a:t>
            </a: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5">
                <a:latin typeface="Franklin Gothic Medium"/>
                <a:cs typeface="Franklin Gothic Medium"/>
              </a:rPr>
              <a:t>M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170">
                <a:latin typeface="Franklin Gothic Medium"/>
                <a:cs typeface="Franklin Gothic Medium"/>
              </a:rPr>
              <a:t> 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r>
              <a:rPr dirty="0" sz="2150" spc="15">
                <a:latin typeface="Franklin Gothic Medium"/>
                <a:cs typeface="Franklin Gothic Medium"/>
              </a:rPr>
              <a:t> </a:t>
            </a:r>
            <a:r>
              <a:rPr dirty="0" sz="2150" spc="20">
                <a:latin typeface="Franklin Gothic Medium"/>
                <a:cs typeface="Franklin Gothic Medium"/>
              </a:rPr>
              <a:t>FI</a:t>
            </a:r>
            <a:r>
              <a:rPr dirty="0" sz="2150" spc="35">
                <a:latin typeface="Franklin Gothic Medium"/>
                <a:cs typeface="Franklin Gothic Medium"/>
              </a:rPr>
              <a:t>S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30">
                <a:latin typeface="Franklin Gothic Medium"/>
                <a:cs typeface="Franklin Gothic Medium"/>
              </a:rPr>
              <a:t>L</a:t>
            </a:r>
            <a:r>
              <a:rPr dirty="0" sz="2150" spc="25">
                <a:latin typeface="Franklin Gothic Medium"/>
                <a:cs typeface="Franklin Gothic Medium"/>
              </a:rPr>
              <a:t>OG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-50">
                <a:latin typeface="Franklin Gothic Medium"/>
                <a:cs typeface="Franklin Gothic Medium"/>
              </a:rPr>
              <a:t> </a:t>
            </a:r>
            <a:r>
              <a:rPr dirty="0" sz="2150" spc="25">
                <a:latin typeface="Franklin Gothic Medium"/>
                <a:cs typeface="Franklin Gothic Medium"/>
              </a:rPr>
              <a:t>V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25">
                <a:latin typeface="Franklin Gothic Medium"/>
                <a:cs typeface="Franklin Gothic Medium"/>
              </a:rPr>
              <a:t>G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-30">
                <a:latin typeface="Franklin Gothic Medium"/>
                <a:cs typeface="Franklin Gothic Medium"/>
              </a:rPr>
              <a:t>AL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endParaRPr sz="215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39825" y="1427162"/>
            <a:ext cx="6864350" cy="500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10"/>
              <a:t>2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15">
                <a:latin typeface="Franklin Gothic Medium"/>
                <a:cs typeface="Franklin Gothic Medium"/>
              </a:rPr>
              <a:t>N</a:t>
            </a: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5">
                <a:latin typeface="Franklin Gothic Medium"/>
                <a:cs typeface="Franklin Gothic Medium"/>
              </a:rPr>
              <a:t>M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170">
                <a:latin typeface="Franklin Gothic Medium"/>
                <a:cs typeface="Franklin Gothic Medium"/>
              </a:rPr>
              <a:t> 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r>
              <a:rPr dirty="0" sz="2150" spc="15">
                <a:latin typeface="Franklin Gothic Medium"/>
                <a:cs typeface="Franklin Gothic Medium"/>
              </a:rPr>
              <a:t> </a:t>
            </a:r>
            <a:r>
              <a:rPr dirty="0" sz="2150" spc="20">
                <a:latin typeface="Franklin Gothic Medium"/>
                <a:cs typeface="Franklin Gothic Medium"/>
              </a:rPr>
              <a:t>FI</a:t>
            </a:r>
            <a:r>
              <a:rPr dirty="0" sz="2150" spc="35">
                <a:latin typeface="Franklin Gothic Medium"/>
                <a:cs typeface="Franklin Gothic Medium"/>
              </a:rPr>
              <a:t>S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30">
                <a:latin typeface="Franklin Gothic Medium"/>
                <a:cs typeface="Franklin Gothic Medium"/>
              </a:rPr>
              <a:t>L</a:t>
            </a:r>
            <a:r>
              <a:rPr dirty="0" sz="2150" spc="25">
                <a:latin typeface="Franklin Gothic Medium"/>
                <a:cs typeface="Franklin Gothic Medium"/>
              </a:rPr>
              <a:t>OG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-50">
                <a:latin typeface="Franklin Gothic Medium"/>
                <a:cs typeface="Franklin Gothic Medium"/>
              </a:rPr>
              <a:t> </a:t>
            </a:r>
            <a:r>
              <a:rPr dirty="0" sz="2150" spc="25">
                <a:latin typeface="Franklin Gothic Medium"/>
                <a:cs typeface="Franklin Gothic Medium"/>
              </a:rPr>
              <a:t>V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25">
                <a:latin typeface="Franklin Gothic Medium"/>
                <a:cs typeface="Franklin Gothic Medium"/>
              </a:rPr>
              <a:t>G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-30">
                <a:latin typeface="Franklin Gothic Medium"/>
                <a:cs typeface="Franklin Gothic Medium"/>
              </a:rPr>
              <a:t>AL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endParaRPr sz="215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3937" y="1412938"/>
            <a:ext cx="7096125" cy="511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10"/>
              <a:t>2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15">
                <a:latin typeface="Franklin Gothic Medium"/>
                <a:cs typeface="Franklin Gothic Medium"/>
              </a:rPr>
              <a:t>N</a:t>
            </a:r>
            <a:r>
              <a:rPr dirty="0" sz="2150" spc="-30">
                <a:latin typeface="Franklin Gothic Medium"/>
                <a:cs typeface="Franklin Gothic Medium"/>
              </a:rPr>
              <a:t>A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5">
                <a:latin typeface="Franklin Gothic Medium"/>
                <a:cs typeface="Franklin Gothic Medium"/>
              </a:rPr>
              <a:t>M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170">
                <a:latin typeface="Franklin Gothic Medium"/>
                <a:cs typeface="Franklin Gothic Medium"/>
              </a:rPr>
              <a:t> 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r>
              <a:rPr dirty="0" sz="2150" spc="15">
                <a:latin typeface="Franklin Gothic Medium"/>
                <a:cs typeface="Franklin Gothic Medium"/>
              </a:rPr>
              <a:t> </a:t>
            </a:r>
            <a:r>
              <a:rPr dirty="0" sz="2150" spc="20">
                <a:latin typeface="Franklin Gothic Medium"/>
                <a:cs typeface="Franklin Gothic Medium"/>
              </a:rPr>
              <a:t>FI</a:t>
            </a:r>
            <a:r>
              <a:rPr dirty="0" sz="2150" spc="35">
                <a:latin typeface="Franklin Gothic Medium"/>
                <a:cs typeface="Franklin Gothic Medium"/>
              </a:rPr>
              <a:t>S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25">
                <a:latin typeface="Franklin Gothic Medium"/>
                <a:cs typeface="Franklin Gothic Medium"/>
              </a:rPr>
              <a:t>O</a:t>
            </a:r>
            <a:r>
              <a:rPr dirty="0" sz="2150" spc="-30">
                <a:latin typeface="Franklin Gothic Medium"/>
                <a:cs typeface="Franklin Gothic Medium"/>
              </a:rPr>
              <a:t>L</a:t>
            </a:r>
            <a:r>
              <a:rPr dirty="0" sz="2150" spc="25">
                <a:latin typeface="Franklin Gothic Medium"/>
                <a:cs typeface="Franklin Gothic Medium"/>
              </a:rPr>
              <a:t>OG</a:t>
            </a:r>
            <a:r>
              <a:rPr dirty="0" sz="2150" spc="20">
                <a:latin typeface="Franklin Gothic Medium"/>
                <a:cs typeface="Franklin Gothic Medium"/>
              </a:rPr>
              <a:t>I</a:t>
            </a:r>
            <a:r>
              <a:rPr dirty="0" sz="2150" spc="10">
                <a:latin typeface="Franklin Gothic Medium"/>
                <a:cs typeface="Franklin Gothic Medium"/>
              </a:rPr>
              <a:t>A</a:t>
            </a:r>
            <a:r>
              <a:rPr dirty="0" sz="2150" spc="-50">
                <a:latin typeface="Franklin Gothic Medium"/>
                <a:cs typeface="Franklin Gothic Medium"/>
              </a:rPr>
              <a:t> </a:t>
            </a:r>
            <a:r>
              <a:rPr dirty="0" sz="2150" spc="25">
                <a:latin typeface="Franklin Gothic Medium"/>
                <a:cs typeface="Franklin Gothic Medium"/>
              </a:rPr>
              <a:t>V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25">
                <a:latin typeface="Franklin Gothic Medium"/>
                <a:cs typeface="Franklin Gothic Medium"/>
              </a:rPr>
              <a:t>G</a:t>
            </a:r>
            <a:r>
              <a:rPr dirty="0" sz="2150" spc="35">
                <a:latin typeface="Franklin Gothic Medium"/>
                <a:cs typeface="Franklin Gothic Medium"/>
              </a:rPr>
              <a:t>E</a:t>
            </a:r>
            <a:r>
              <a:rPr dirty="0" sz="2150" spc="5">
                <a:latin typeface="Franklin Gothic Medium"/>
                <a:cs typeface="Franklin Gothic Medium"/>
              </a:rPr>
              <a:t>T</a:t>
            </a:r>
            <a:r>
              <a:rPr dirty="0" sz="2150" spc="-30">
                <a:latin typeface="Franklin Gothic Medium"/>
                <a:cs typeface="Franklin Gothic Medium"/>
              </a:rPr>
              <a:t>AL</a:t>
            </a:r>
            <a:r>
              <a:rPr dirty="0" sz="2150" spc="10">
                <a:latin typeface="Franklin Gothic Medium"/>
                <a:cs typeface="Franklin Gothic Medium"/>
              </a:rPr>
              <a:t>E</a:t>
            </a:r>
            <a:endParaRPr sz="215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6012" y="1252600"/>
            <a:ext cx="6911975" cy="5230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10"/>
              <a:t>2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Cristiana Pagnottelli</dc:creator>
  <dc:title>Unitelma Sapienza</dc:title>
  <dcterms:created xsi:type="dcterms:W3CDTF">2023-05-25T10:03:29Z</dcterms:created>
  <dcterms:modified xsi:type="dcterms:W3CDTF">2023-05-25T10:03:29Z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2016-10-10T00:00:00Z</vt:filetime>
  </property>
  <property fmtid="{D5CDD505-2E9C-101B-9397-08002B2CF9AE}" pid="3" name="LastSaved">
    <vt:filetime>2023-05-25T00:00:00Z</vt:filetime>
  </property>
</Properties>
</file>