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Default Extension="png" ContentType="image/png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2233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60475" y="1938401"/>
            <a:ext cx="6929374" cy="4573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142" y="615697"/>
            <a:ext cx="803371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937" y="1503540"/>
            <a:ext cx="8612124" cy="256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2233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notesSlide" Target="../notesSlides/notesSlide10.xml"/><Relationship Id="rId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notesSlide" Target="../notesSlides/notesSlide14.xml"/><Relationship Id="rId7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notesSlide" Target="../notesSlides/notesSlide17.xml"/><Relationship Id="rId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notesSlide" Target="../notesSlides/notesSlide18.xml"/><Relationship Id="rId6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notesSlide" Target="../notesSlides/notesSlide19.xml"/><Relationship Id="rId7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notesSlide" Target="../notesSlides/notesSlide7.xml"/><Relationship Id="rId9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notesSlide" Target="../notesSlides/notesSlide9.xml"/><Relationship Id="rId7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445" y="4692657"/>
            <a:ext cx="6845300" cy="86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98831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cosi</a:t>
            </a:r>
            <a:r>
              <a:rPr dirty="0" sz="2000" spc="-1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4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emi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comunit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à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; r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ti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iche.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bit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nic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hia ecologica.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ts val="2385"/>
              </a:lnSpc>
            </a:pP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er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zion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pec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e:</a:t>
            </a:r>
            <a:r>
              <a:rPr dirty="0" sz="20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1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zione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mo</a:t>
            </a:r>
            <a:r>
              <a:rPr dirty="0" sz="20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ass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mo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5445" y="5899512"/>
            <a:ext cx="25723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FFFFFF"/>
                </a:solidFill>
                <a:latin typeface="Franklin Gothic Book"/>
                <a:cs typeface="Franklin Gothic Book"/>
              </a:rPr>
              <a:t>Do</a:t>
            </a:r>
            <a:r>
              <a:rPr dirty="0" sz="2000" b="1">
                <a:solidFill>
                  <a:srgbClr val="FFFFFF"/>
                </a:solidFill>
                <a:latin typeface="Franklin Gothic Book"/>
                <a:cs typeface="Franklin Gothic Book"/>
              </a:rPr>
              <a:t>ce</a:t>
            </a:r>
            <a:r>
              <a:rPr dirty="0" sz="2000" spc="5" b="1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5" b="1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FFFFFF"/>
                </a:solidFill>
                <a:latin typeface="Franklin Gothic Book"/>
                <a:cs typeface="Franklin Gothic Book"/>
              </a:rPr>
              <a:t>e:</a:t>
            </a:r>
            <a:r>
              <a:rPr dirty="0" sz="2000" spc="-35" b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5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erio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8017" y="3865753"/>
            <a:ext cx="2684780" cy="67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60"/>
              </a:lnSpc>
            </a:pP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nti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ecol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87" y="1314322"/>
            <a:ext cx="3192399" cy="210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86276" y="2103381"/>
            <a:ext cx="3960495" cy="179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biologica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ecomp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osi</a:t>
            </a:r>
            <a:r>
              <a:rPr dirty="0" sz="20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bat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nghi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777" y="1516240"/>
            <a:ext cx="31210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iot</a:t>
            </a:r>
            <a:r>
              <a:rPr dirty="0" sz="2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8450" y="1884362"/>
            <a:ext cx="533400" cy="281305"/>
          </a:xfrm>
          <a:custGeom>
            <a:avLst/>
            <a:gdLst/>
            <a:ahLst/>
            <a:cxnLst/>
            <a:rect l="l" t="t" r="r" b="b"/>
            <a:pathLst>
              <a:path w="533400" h="281305">
                <a:moveTo>
                  <a:pt x="0" y="280987"/>
                </a:moveTo>
                <a:lnTo>
                  <a:pt x="533400" y="280987"/>
                </a:lnTo>
                <a:lnTo>
                  <a:pt x="533400" y="0"/>
                </a:lnTo>
                <a:lnTo>
                  <a:pt x="0" y="0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8450" y="1884362"/>
            <a:ext cx="533400" cy="281305"/>
          </a:xfrm>
          <a:custGeom>
            <a:avLst/>
            <a:gdLst/>
            <a:ahLst/>
            <a:cxnLst/>
            <a:rect l="l" t="t" r="r" b="b"/>
            <a:pathLst>
              <a:path w="533400" h="281305">
                <a:moveTo>
                  <a:pt x="0" y="280987"/>
                </a:moveTo>
                <a:lnTo>
                  <a:pt x="533400" y="280987"/>
                </a:lnTo>
                <a:lnTo>
                  <a:pt x="533400" y="0"/>
                </a:lnTo>
                <a:lnTo>
                  <a:pt x="0" y="0"/>
                </a:lnTo>
                <a:lnTo>
                  <a:pt x="0" y="28098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650" y="4487926"/>
            <a:ext cx="2066925" cy="155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09875" y="4472051"/>
            <a:ext cx="2076450" cy="1557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67351" y="4462526"/>
            <a:ext cx="2381250" cy="155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6" y="2103381"/>
            <a:ext cx="4959350" cy="179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ppre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entazione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grafic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ra</a:t>
            </a:r>
            <a:r>
              <a:rPr dirty="0" sz="20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f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ioname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(l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ici)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nume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individ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biomas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energia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poni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295084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ir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logiche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862" y="1803400"/>
            <a:ext cx="3686175" cy="436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6" y="2103381"/>
            <a:ext cx="4691380" cy="1182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Se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 “ch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-mangi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?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” 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comunità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chem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zazione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se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icazione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231902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of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925" y="1844675"/>
            <a:ext cx="2724150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6" y="2103381"/>
            <a:ext cx="4015104" cy="179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ness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ich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 una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comunità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(“ch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-mangi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cosa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?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”)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pologi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t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iche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ernat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184277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6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eti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iche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50" y="1538350"/>
            <a:ext cx="3198876" cy="253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02151" y="4010023"/>
            <a:ext cx="3616325" cy="279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6" y="2065281"/>
            <a:ext cx="5040630" cy="1701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Lo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spec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bien</a:t>
            </a:r>
            <a:r>
              <a:rPr dirty="0" sz="2000" spc="-6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n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cu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ga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is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000" spc="-45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690"/>
              </a:spcBef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eco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ere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pre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enti</a:t>
            </a:r>
            <a:endParaRPr sz="2000">
              <a:latin typeface="Franklin Gothic Book"/>
              <a:cs typeface="Franklin Gothic Book"/>
            </a:endParaRPr>
          </a:p>
          <a:p>
            <a:pPr marL="12700" marR="270637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habi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ecosi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RE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2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algn="ctr" marR="434975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t: 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ob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sco,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cano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90">
                <a:solidFill>
                  <a:srgbClr val="822333"/>
                </a:solidFill>
                <a:latin typeface="Franklin Gothic Book"/>
                <a:cs typeface="Franklin Gothic Book"/>
              </a:rPr>
              <a:t>y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iera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..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...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11271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925" y="1273175"/>
            <a:ext cx="3176524" cy="245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82925" y="4165536"/>
            <a:ext cx="3135249" cy="220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2901" y="4149661"/>
            <a:ext cx="2951099" cy="222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49661"/>
            <a:ext cx="3119437" cy="2224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5565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H</a:t>
            </a:r>
            <a:r>
              <a:rPr dirty="0" spc="-10" b="0">
                <a:latin typeface="Arial"/>
                <a:cs typeface="Arial"/>
              </a:rPr>
              <a:t>a</a:t>
            </a:r>
            <a:r>
              <a:rPr dirty="0" b="0">
                <a:latin typeface="Arial"/>
                <a:cs typeface="Arial"/>
              </a:rPr>
              <a:t>b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tat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n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cchia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eco</a:t>
            </a:r>
            <a:r>
              <a:rPr dirty="0" spc="-10" b="0">
                <a:latin typeface="Arial"/>
                <a:cs typeface="Arial"/>
              </a:rPr>
              <a:t>l</a:t>
            </a:r>
            <a:r>
              <a:rPr dirty="0" b="0">
                <a:latin typeface="Arial"/>
                <a:cs typeface="Arial"/>
              </a:rPr>
              <a:t>og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ca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77285">
              <a:lnSpc>
                <a:spcPct val="100000"/>
              </a:lnSpc>
            </a:pPr>
            <a:r>
              <a:rPr dirty="0" spc="-15"/>
              <a:t>N</a:t>
            </a:r>
            <a:r>
              <a:rPr dirty="0" spc="-15"/>
              <a:t>i</a:t>
            </a:r>
            <a:r>
              <a:rPr dirty="0" spc="0"/>
              <a:t>c</a:t>
            </a:r>
            <a:r>
              <a:rPr dirty="0" spc="-15"/>
              <a:t>ch</a:t>
            </a:r>
            <a:r>
              <a:rPr dirty="0" spc="-5"/>
              <a:t>i</a:t>
            </a:r>
            <a:r>
              <a:rPr dirty="0" spc="-15"/>
              <a:t>a</a:t>
            </a:r>
            <a:r>
              <a:rPr dirty="0" spc="-35"/>
              <a:t> </a:t>
            </a:r>
            <a:r>
              <a:rPr dirty="0" spc="-15"/>
              <a:t>e</a:t>
            </a:r>
            <a:r>
              <a:rPr dirty="0" spc="0"/>
              <a:t>c</a:t>
            </a:r>
            <a:r>
              <a:rPr dirty="0" spc="-10"/>
              <a:t>o</a:t>
            </a:r>
            <a:r>
              <a:rPr dirty="0"/>
              <a:t>l</a:t>
            </a:r>
            <a:r>
              <a:rPr dirty="0" spc="-15"/>
              <a:t>o</a:t>
            </a:r>
            <a:r>
              <a:rPr dirty="0" spc="-25"/>
              <a:t>g</a:t>
            </a:r>
            <a:r>
              <a:rPr dirty="0" spc="-15"/>
              <a:t>i</a:t>
            </a:r>
            <a:r>
              <a:rPr dirty="0" spc="-10"/>
              <a:t>c</a:t>
            </a:r>
            <a:r>
              <a:rPr dirty="0" spc="-15"/>
              <a:t>a</a:t>
            </a:r>
          </a:p>
          <a:p>
            <a:pPr marL="3732529">
              <a:lnSpc>
                <a:spcPct val="100000"/>
              </a:lnSpc>
              <a:spcBef>
                <a:spcPts val="1120"/>
              </a:spcBef>
            </a:pPr>
            <a:r>
              <a:rPr dirty="0" sz="2000" spc="-5" b="0" i="1">
                <a:latin typeface="Franklin Gothic Book"/>
                <a:cs typeface="Franklin Gothic Book"/>
              </a:rPr>
              <a:t>i</a:t>
            </a:r>
            <a:r>
              <a:rPr dirty="0" sz="2000" b="0" i="1">
                <a:latin typeface="Franklin Gothic Book"/>
                <a:cs typeface="Franklin Gothic Book"/>
              </a:rPr>
              <a:t>l</a:t>
            </a:r>
            <a:r>
              <a:rPr dirty="0" sz="2000" spc="5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r</a:t>
            </a:r>
            <a:r>
              <a:rPr dirty="0" sz="2000" spc="5" b="0" i="1">
                <a:latin typeface="Franklin Gothic Book"/>
                <a:cs typeface="Franklin Gothic Book"/>
              </a:rPr>
              <a:t>u</a:t>
            </a:r>
            <a:r>
              <a:rPr dirty="0" sz="2000" b="0" i="1">
                <a:latin typeface="Franklin Gothic Book"/>
                <a:cs typeface="Franklin Gothic Book"/>
              </a:rPr>
              <a:t>olo</a:t>
            </a:r>
            <a:r>
              <a:rPr dirty="0" sz="2000" spc="-3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di</a:t>
            </a:r>
            <a:r>
              <a:rPr dirty="0" sz="2000" spc="-5" b="0" i="1">
                <a:latin typeface="Franklin Gothic Book"/>
                <a:cs typeface="Franklin Gothic Book"/>
              </a:rPr>
              <a:t> </a:t>
            </a:r>
            <a:r>
              <a:rPr dirty="0" sz="2000" spc="5" b="0" i="1">
                <a:latin typeface="Franklin Gothic Book"/>
                <a:cs typeface="Franklin Gothic Book"/>
              </a:rPr>
              <a:t>u</a:t>
            </a:r>
            <a:r>
              <a:rPr dirty="0" sz="2000" spc="-10" b="0" i="1">
                <a:latin typeface="Franklin Gothic Book"/>
                <a:cs typeface="Franklin Gothic Book"/>
              </a:rPr>
              <a:t>n</a:t>
            </a:r>
            <a:r>
              <a:rPr dirty="0" sz="2000" b="0" i="1">
                <a:latin typeface="Franklin Gothic Book"/>
                <a:cs typeface="Franklin Gothic Book"/>
              </a:rPr>
              <a:t>a </a:t>
            </a:r>
            <a:r>
              <a:rPr dirty="0" sz="2000" spc="-5" b="0" i="1">
                <a:latin typeface="Franklin Gothic Book"/>
                <a:cs typeface="Franklin Gothic Book"/>
              </a:rPr>
              <a:t>s</a:t>
            </a:r>
            <a:r>
              <a:rPr dirty="0" sz="2000" spc="-10" b="0" i="1">
                <a:latin typeface="Franklin Gothic Book"/>
                <a:cs typeface="Franklin Gothic Book"/>
              </a:rPr>
              <a:t>p</a:t>
            </a:r>
            <a:r>
              <a:rPr dirty="0" sz="2000" b="0" i="1">
                <a:latin typeface="Franklin Gothic Book"/>
                <a:cs typeface="Franklin Gothic Book"/>
              </a:rPr>
              <a:t>ecie nel</a:t>
            </a:r>
            <a:r>
              <a:rPr dirty="0" sz="2000" spc="-5" b="0" i="1">
                <a:latin typeface="Franklin Gothic Book"/>
                <a:cs typeface="Franklin Gothic Book"/>
              </a:rPr>
              <a:t> su</a:t>
            </a:r>
            <a:r>
              <a:rPr dirty="0" sz="2000" b="0" i="1">
                <a:latin typeface="Franklin Gothic Book"/>
                <a:cs typeface="Franklin Gothic Book"/>
              </a:rPr>
              <a:t>o </a:t>
            </a:r>
            <a:r>
              <a:rPr dirty="0" sz="2000" spc="-5" b="0" i="1">
                <a:latin typeface="Franklin Gothic Book"/>
                <a:cs typeface="Franklin Gothic Book"/>
              </a:rPr>
              <a:t>h</a:t>
            </a:r>
            <a:r>
              <a:rPr dirty="0" sz="2000" spc="-10" b="0" i="1">
                <a:latin typeface="Franklin Gothic Book"/>
                <a:cs typeface="Franklin Gothic Book"/>
              </a:rPr>
              <a:t>a</a:t>
            </a:r>
            <a:r>
              <a:rPr dirty="0" sz="2000" b="0" i="1">
                <a:latin typeface="Franklin Gothic Book"/>
                <a:cs typeface="Franklin Gothic Book"/>
              </a:rPr>
              <a:t>bit</a:t>
            </a:r>
            <a:r>
              <a:rPr dirty="0" sz="2000" spc="-15" b="0" i="1">
                <a:latin typeface="Franklin Gothic Book"/>
                <a:cs typeface="Franklin Gothic Book"/>
              </a:rPr>
              <a:t>a</a:t>
            </a:r>
            <a:r>
              <a:rPr dirty="0" sz="2000" b="0" i="1">
                <a:latin typeface="Franklin Gothic Book"/>
                <a:cs typeface="Franklin Gothic Book"/>
              </a:rPr>
              <a:t>t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  <a:spcBef>
                <a:spcPts val="1690"/>
              </a:spcBef>
            </a:pPr>
            <a:r>
              <a:rPr dirty="0" sz="2000" spc="-10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na so</a:t>
            </a:r>
            <a:r>
              <a:rPr dirty="0" sz="2000" spc="60" b="0">
                <a:latin typeface="Franklin Gothic Book"/>
                <a:cs typeface="Franklin Gothic Book"/>
              </a:rPr>
              <a:t>r</a:t>
            </a:r>
            <a:r>
              <a:rPr dirty="0" sz="2000" b="0">
                <a:latin typeface="Franklin Gothic Book"/>
                <a:cs typeface="Franklin Gothic Book"/>
              </a:rPr>
              <a:t>ta</a:t>
            </a:r>
            <a:r>
              <a:rPr dirty="0" sz="2000" spc="-1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di ‘s</a:t>
            </a:r>
            <a:r>
              <a:rPr dirty="0" sz="2000" spc="-10" b="0">
                <a:latin typeface="Franklin Gothic Book"/>
                <a:cs typeface="Franklin Gothic Book"/>
              </a:rPr>
              <a:t>p</a:t>
            </a:r>
            <a:r>
              <a:rPr dirty="0" sz="2000" b="0">
                <a:latin typeface="Franklin Gothic Book"/>
                <a:cs typeface="Franklin Gothic Book"/>
              </a:rPr>
              <a:t>azio</a:t>
            </a:r>
            <a:r>
              <a:rPr dirty="0" sz="2000" spc="-1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ecolog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co’a </a:t>
            </a:r>
            <a:r>
              <a:rPr dirty="0" sz="2000" b="0" i="1">
                <a:latin typeface="Franklin Gothic Book"/>
                <a:cs typeface="Franklin Gothic Book"/>
              </a:rPr>
              <a:t>n</a:t>
            </a:r>
            <a:r>
              <a:rPr dirty="0" sz="2000" spc="5" b="0" i="1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di</a:t>
            </a:r>
            <a:r>
              <a:rPr dirty="0" sz="2000" spc="-10" b="0">
                <a:latin typeface="Franklin Gothic Book"/>
                <a:cs typeface="Franklin Gothic Book"/>
              </a:rPr>
              <a:t>m</a:t>
            </a:r>
            <a:r>
              <a:rPr dirty="0" sz="2000" b="0">
                <a:latin typeface="Franklin Gothic Book"/>
                <a:cs typeface="Franklin Gothic Book"/>
              </a:rPr>
              <a:t>ens</a:t>
            </a:r>
            <a:r>
              <a:rPr dirty="0" sz="2000" spc="-15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oni</a:t>
            </a:r>
            <a:endParaRPr sz="2000">
              <a:latin typeface="Franklin Gothic Book"/>
              <a:cs typeface="Franklin Gothic Book"/>
            </a:endParaRPr>
          </a:p>
          <a:p>
            <a:pPr marL="3664585"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732529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b="0">
                <a:latin typeface="Franklin Gothic Book"/>
                <a:cs typeface="Franklin Gothic Book"/>
              </a:rPr>
              <a:t>l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mi</a:t>
            </a:r>
            <a:r>
              <a:rPr dirty="0" sz="2000" spc="-10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i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di</a:t>
            </a:r>
            <a:r>
              <a:rPr dirty="0" sz="2000" spc="-5" b="0">
                <a:latin typeface="Franklin Gothic Book"/>
                <a:cs typeface="Franklin Gothic Book"/>
              </a:rPr>
              <a:t> 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spc="-15" b="0">
                <a:latin typeface="Franklin Gothic Book"/>
                <a:cs typeface="Franklin Gothic Book"/>
              </a:rPr>
              <a:t>m</a:t>
            </a:r>
            <a:r>
              <a:rPr dirty="0" sz="2000" spc="-5" b="0">
                <a:latin typeface="Franklin Gothic Book"/>
                <a:cs typeface="Franklin Gothic Book"/>
              </a:rPr>
              <a:t>per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5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ra,</a:t>
            </a:r>
            <a:r>
              <a:rPr dirty="0" sz="2000" spc="-15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p</a:t>
            </a:r>
            <a:r>
              <a:rPr dirty="0" sz="2000" spc="-10" b="0">
                <a:latin typeface="Franklin Gothic Book"/>
                <a:cs typeface="Franklin Gothic Book"/>
              </a:rPr>
              <a:t>H</a:t>
            </a:r>
            <a:r>
              <a:rPr dirty="0" sz="2000" b="0">
                <a:latin typeface="Franklin Gothic Book"/>
                <a:cs typeface="Franklin Gothic Book"/>
              </a:rPr>
              <a:t>, </a:t>
            </a:r>
            <a:r>
              <a:rPr dirty="0" sz="2000" spc="-15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midi</a:t>
            </a:r>
            <a:r>
              <a:rPr dirty="0" sz="2000" spc="-1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à....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b="0">
                <a:latin typeface="Franklin Gothic Book"/>
                <a:cs typeface="Franklin Gothic Book"/>
              </a:rPr>
              <a:t>cibo,</a:t>
            </a:r>
            <a:r>
              <a:rPr dirty="0" sz="2000" spc="-5" b="0">
                <a:latin typeface="Franklin Gothic Book"/>
                <a:cs typeface="Franklin Gothic Book"/>
              </a:rPr>
              <a:t> pred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spc="-2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o</a:t>
            </a:r>
            <a:r>
              <a:rPr dirty="0" sz="2000" spc="-10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preda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ori,</a:t>
            </a:r>
            <a:r>
              <a:rPr dirty="0" sz="2000" spc="-15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p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b="0">
                <a:latin typeface="Franklin Gothic Book"/>
                <a:cs typeface="Franklin Gothic Book"/>
              </a:rPr>
              <a:t>ra</a:t>
            </a:r>
            <a:r>
              <a:rPr dirty="0" sz="2000" spc="-15" b="0">
                <a:latin typeface="Franklin Gothic Book"/>
                <a:cs typeface="Franklin Gothic Book"/>
              </a:rPr>
              <a:t>s</a:t>
            </a:r>
            <a:r>
              <a:rPr dirty="0" sz="2000" b="0">
                <a:latin typeface="Franklin Gothic Book"/>
                <a:cs typeface="Franklin Gothic Book"/>
              </a:rPr>
              <a:t>s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ti</a:t>
            </a:r>
            <a:r>
              <a:rPr dirty="0" sz="2000" spc="1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od</a:t>
            </a:r>
            <a:r>
              <a:rPr dirty="0" sz="2000" spc="-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os</a:t>
            </a:r>
            <a:r>
              <a:rPr dirty="0" sz="2000" spc="-10" b="0">
                <a:latin typeface="Franklin Gothic Book"/>
                <a:cs typeface="Franklin Gothic Book"/>
              </a:rPr>
              <a:t>p</a:t>
            </a:r>
            <a:r>
              <a:rPr dirty="0" sz="2000" spc="-5" b="0">
                <a:latin typeface="Franklin Gothic Book"/>
                <a:cs typeface="Franklin Gothic Book"/>
              </a:rPr>
              <a:t>i</a:t>
            </a:r>
            <a:r>
              <a:rPr dirty="0" sz="2000" spc="-10" b="0">
                <a:latin typeface="Franklin Gothic Book"/>
                <a:cs typeface="Franklin Gothic Book"/>
              </a:rPr>
              <a:t>t</a:t>
            </a:r>
            <a:r>
              <a:rPr dirty="0" sz="2000" spc="-5" b="0">
                <a:latin typeface="Franklin Gothic Book"/>
                <a:cs typeface="Franklin Gothic Book"/>
              </a:rPr>
              <a:t>i..</a:t>
            </a:r>
            <a:r>
              <a:rPr dirty="0" sz="2000" spc="5" b="0">
                <a:latin typeface="Franklin Gothic Book"/>
                <a:cs typeface="Franklin Gothic Book"/>
              </a:rPr>
              <a:t>.</a:t>
            </a:r>
            <a:r>
              <a:rPr dirty="0" sz="2000" b="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b="0">
                <a:latin typeface="Franklin Gothic Book"/>
                <a:cs typeface="Franklin Gothic Book"/>
              </a:rPr>
              <a:t>migr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spc="-5" b="0">
                <a:latin typeface="Franklin Gothic Book"/>
                <a:cs typeface="Franklin Gothic Book"/>
              </a:rPr>
              <a:t>zio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spc="-5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, cicli</a:t>
            </a:r>
            <a:r>
              <a:rPr dirty="0" sz="2000" spc="1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s</a:t>
            </a:r>
            <a:r>
              <a:rPr dirty="0" sz="2000" spc="-1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ag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o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b="0">
                <a:latin typeface="Franklin Gothic Book"/>
                <a:cs typeface="Franklin Gothic Book"/>
              </a:rPr>
              <a:t>a</a:t>
            </a:r>
            <a:r>
              <a:rPr dirty="0" sz="2000" spc="-10" b="0">
                <a:latin typeface="Franklin Gothic Book"/>
                <a:cs typeface="Franklin Gothic Book"/>
              </a:rPr>
              <a:t>l</a:t>
            </a:r>
            <a:r>
              <a:rPr dirty="0" sz="2000" spc="-5" b="0">
                <a:latin typeface="Franklin Gothic Book"/>
                <a:cs typeface="Franklin Gothic Book"/>
              </a:rPr>
              <a:t>i..</a:t>
            </a:r>
            <a:r>
              <a:rPr dirty="0" sz="2000" spc="5" b="0">
                <a:latin typeface="Franklin Gothic Book"/>
                <a:cs typeface="Franklin Gothic Book"/>
              </a:rPr>
              <a:t>.</a:t>
            </a:r>
            <a:r>
              <a:rPr dirty="0" sz="2000" b="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1200" y="2239898"/>
            <a:ext cx="2100199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Interazio</a:t>
            </a:r>
            <a:r>
              <a:rPr dirty="0" spc="-10" b="0">
                <a:latin typeface="Arial"/>
                <a:cs typeface="Arial"/>
              </a:rPr>
              <a:t>n</a:t>
            </a:r>
            <a:r>
              <a:rPr dirty="0" b="0">
                <a:latin typeface="Arial"/>
                <a:cs typeface="Arial"/>
              </a:rPr>
              <a:t>i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</a:t>
            </a:r>
            <a:r>
              <a:rPr dirty="0" spc="5" b="0">
                <a:latin typeface="Arial"/>
                <a:cs typeface="Arial"/>
              </a:rPr>
              <a:t>r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spec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5173" y="1245527"/>
            <a:ext cx="5149850" cy="442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indent="257048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mpetiz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just" marL="193675" marR="177800">
              <a:lnSpc>
                <a:spcPct val="100000"/>
              </a:lnSpc>
              <a:spcBef>
                <a:spcPts val="919"/>
              </a:spcBef>
            </a:pP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spec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coesi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5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n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5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esso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habita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endo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dal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2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medesi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 riso</a:t>
            </a:r>
            <a:r>
              <a:rPr dirty="0" sz="2000" spc="25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sa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(c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bo,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..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200">
              <a:latin typeface="Times New Roman"/>
              <a:cs typeface="Times New Roman"/>
            </a:endParaRPr>
          </a:p>
          <a:p>
            <a:pPr marL="927100" marR="379730" indent="-915035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sa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(s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icien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entrambe)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le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peci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coesi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sa 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(insu</a:t>
            </a:r>
            <a:r>
              <a:rPr dirty="0" sz="2000" spc="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icien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entrambe)</a:t>
            </a:r>
            <a:endParaRPr sz="2000">
              <a:latin typeface="Franklin Gothic Book"/>
              <a:cs typeface="Franklin Gothic Book"/>
            </a:endParaRPr>
          </a:p>
          <a:p>
            <a:pPr algn="just" marL="475615" indent="-272415">
              <a:lnSpc>
                <a:spcPct val="100000"/>
              </a:lnSpc>
              <a:buClr>
                <a:srgbClr val="822333"/>
              </a:buClr>
              <a:buFont typeface="Franklin Gothic Book"/>
              <a:buAutoNum type="alphaLcParenR"/>
              <a:tabLst>
                <a:tab pos="476250" algn="l"/>
              </a:tabLst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del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ecie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cambia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sa</a:t>
            </a:r>
            <a:endParaRPr sz="2000">
              <a:latin typeface="Franklin Gothic Book"/>
              <a:cs typeface="Franklin Gothic Book"/>
            </a:endParaRPr>
          </a:p>
          <a:p>
            <a:pPr marL="477520" indent="-274320">
              <a:lnSpc>
                <a:spcPct val="100000"/>
              </a:lnSpc>
              <a:buClr>
                <a:srgbClr val="822333"/>
              </a:buClr>
              <a:buFont typeface="Franklin Gothic Book"/>
              <a:buAutoNum type="alphaLcParenR"/>
              <a:tabLst>
                <a:tab pos="478155" algn="l"/>
              </a:tabLst>
            </a:pP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del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ecie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vv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loca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 di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escl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512" y="1738376"/>
            <a:ext cx="2652649" cy="1992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275" y="3946525"/>
            <a:ext cx="2346325" cy="211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00401" y="5249926"/>
            <a:ext cx="1668399" cy="160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06598" y="1259744"/>
            <a:ext cx="5986780" cy="4963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43654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Mutua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ismo</a:t>
            </a:r>
            <a:endParaRPr sz="2400">
              <a:latin typeface="Arial"/>
              <a:cs typeface="Arial"/>
            </a:endParaRPr>
          </a:p>
          <a:p>
            <a:pPr marL="1092200" marR="466725">
              <a:lnSpc>
                <a:spcPct val="100000"/>
              </a:lnSpc>
              <a:spcBef>
                <a:spcPts val="1075"/>
              </a:spcBef>
            </a:pP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mbiosi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(da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grec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5">
                <a:solidFill>
                  <a:srgbClr val="822333"/>
                </a:solidFill>
                <a:latin typeface="Symbol"/>
                <a:cs typeface="Symbol"/>
              </a:rPr>
              <a:t></a:t>
            </a:r>
            <a:r>
              <a:rPr dirty="0" sz="1800">
                <a:solidFill>
                  <a:srgbClr val="822333"/>
                </a:solidFill>
                <a:latin typeface="Symbol"/>
                <a:cs typeface="Symbol"/>
              </a:rPr>
              <a:t></a:t>
            </a:r>
            <a:r>
              <a:rPr dirty="0" sz="1800" spc="-240">
                <a:solidFill>
                  <a:srgbClr val="82233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22333"/>
                </a:solidFill>
                <a:latin typeface="Symbol"/>
                <a:cs typeface="Symbol"/>
              </a:rPr>
              <a:t></a:t>
            </a:r>
            <a:r>
              <a:rPr dirty="0" sz="1800" spc="170">
                <a:solidFill>
                  <a:srgbClr val="82233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"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nsie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e"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345">
                <a:solidFill>
                  <a:srgbClr val="822333"/>
                </a:solidFill>
                <a:latin typeface="Symbol"/>
                <a:cs typeface="Symbol"/>
              </a:rPr>
              <a:t></a:t>
            </a:r>
            <a:r>
              <a:rPr dirty="0" sz="1800" spc="-155">
                <a:solidFill>
                  <a:srgbClr val="822333"/>
                </a:solidFill>
                <a:latin typeface="Symbol"/>
                <a:cs typeface="Symbol"/>
              </a:rPr>
              <a:t></a:t>
            </a:r>
            <a:r>
              <a:rPr dirty="0" sz="1800">
                <a:solidFill>
                  <a:srgbClr val="822333"/>
                </a:solidFill>
                <a:latin typeface="Symbol"/>
                <a:cs typeface="Symbol"/>
              </a:rPr>
              <a:t></a:t>
            </a:r>
            <a:r>
              <a:rPr dirty="0" sz="1800" spc="-265">
                <a:solidFill>
                  <a:srgbClr val="82233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22333"/>
                </a:solidFill>
                <a:latin typeface="Symbol"/>
                <a:cs typeface="Symbol"/>
              </a:rPr>
              <a:t></a:t>
            </a:r>
            <a:r>
              <a:rPr dirty="0" sz="1800">
                <a:solidFill>
                  <a:srgbClr val="82233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"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vit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a"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ist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ca: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30" i="1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ndo due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 v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tima</a:t>
            </a:r>
            <a:r>
              <a:rPr dirty="0" sz="1800" spc="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azi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ne,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oco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an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ag</a:t>
            </a:r>
            <a:r>
              <a:rPr dirty="0" sz="18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dal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’as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azi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ne.</a:t>
            </a:r>
            <a:endParaRPr sz="1800">
              <a:latin typeface="Franklin Gothic Book"/>
              <a:cs typeface="Franklin Gothic Book"/>
            </a:endParaRPr>
          </a:p>
          <a:p>
            <a:pPr algn="just" marL="407670" marR="1118870">
              <a:lnSpc>
                <a:spcPct val="100000"/>
              </a:lnSpc>
              <a:spcBef>
                <a:spcPts val="1060"/>
              </a:spcBef>
            </a:pPr>
            <a:r>
              <a:rPr dirty="0" sz="1600" spc="5" b="1">
                <a:latin typeface="Franklin Gothic Book"/>
                <a:cs typeface="Franklin Gothic Book"/>
              </a:rPr>
              <a:t>li</a:t>
            </a:r>
            <a:r>
              <a:rPr dirty="0" sz="1600" b="1">
                <a:latin typeface="Franklin Gothic Book"/>
                <a:cs typeface="Franklin Gothic Book"/>
              </a:rPr>
              <a:t>c</a:t>
            </a:r>
            <a:r>
              <a:rPr dirty="0" sz="1600" spc="-15" b="1">
                <a:latin typeface="Franklin Gothic Book"/>
                <a:cs typeface="Franklin Gothic Book"/>
              </a:rPr>
              <a:t>heni</a:t>
            </a:r>
            <a:r>
              <a:rPr dirty="0" sz="1600" spc="-5" b="1">
                <a:latin typeface="Franklin Gothic Book"/>
                <a:cs typeface="Franklin Gothic Book"/>
              </a:rPr>
              <a:t>:</a:t>
            </a:r>
            <a:r>
              <a:rPr dirty="0" sz="1600" spc="-40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ionti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erio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un'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(per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iù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clo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ita),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fungo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scomic</a:t>
            </a:r>
            <a:r>
              <a:rPr dirty="0" sz="1600" spc="-3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asid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ic</a:t>
            </a:r>
            <a:r>
              <a:rPr dirty="0" sz="1600" spc="-3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500505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ssoci</a:t>
            </a:r>
            <a:r>
              <a:rPr dirty="0" sz="1600" spc="-15">
                <a:latin typeface="Franklin Gothic Book"/>
                <a:cs typeface="Franklin Gothic Book"/>
              </a:rPr>
              <a:t>azion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tica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20" b="1">
                <a:latin typeface="Franklin Gothic Book"/>
                <a:cs typeface="Franklin Gothic Book"/>
              </a:rPr>
              <a:t>t</a:t>
            </a:r>
            <a:r>
              <a:rPr dirty="0" sz="1600" spc="-5" b="1">
                <a:latin typeface="Franklin Gothic Book"/>
                <a:cs typeface="Franklin Gothic Book"/>
              </a:rPr>
              <a:t>e</a:t>
            </a:r>
            <a:r>
              <a:rPr dirty="0" sz="1600" spc="-10" b="1">
                <a:latin typeface="Franklin Gothic Book"/>
                <a:cs typeface="Franklin Gothic Book"/>
              </a:rPr>
              <a:t>rmiti</a:t>
            </a:r>
            <a:r>
              <a:rPr dirty="0" sz="1600" spc="-45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 b="1">
                <a:latin typeface="Franklin Gothic Book"/>
                <a:cs typeface="Franklin Gothic Book"/>
              </a:rPr>
              <a:t>p</a:t>
            </a:r>
            <a:r>
              <a:rPr dirty="0" sz="1600" spc="-25" b="1">
                <a:latin typeface="Franklin Gothic Book"/>
                <a:cs typeface="Franklin Gothic Book"/>
              </a:rPr>
              <a:t>r</a:t>
            </a:r>
            <a:r>
              <a:rPr dirty="0" sz="1600" spc="-10" b="1">
                <a:latin typeface="Franklin Gothic Book"/>
                <a:cs typeface="Franklin Gothic Book"/>
              </a:rPr>
              <a:t>o</a:t>
            </a:r>
            <a:r>
              <a:rPr dirty="0" sz="1600" spc="-35" b="1">
                <a:latin typeface="Franklin Gothic Book"/>
                <a:cs typeface="Franklin Gothic Book"/>
              </a:rPr>
              <a:t>t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spc="-15" b="1">
                <a:latin typeface="Franklin Gothic Book"/>
                <a:cs typeface="Franklin Gothic Book"/>
              </a:rPr>
              <a:t>z</a:t>
            </a:r>
            <a:r>
              <a:rPr dirty="0" sz="1600" spc="-20" b="1">
                <a:latin typeface="Franklin Gothic Book"/>
                <a:cs typeface="Franklin Gothic Book"/>
              </a:rPr>
              <a:t>o</a:t>
            </a:r>
            <a:r>
              <a:rPr dirty="0" sz="1600" spc="-5" b="1">
                <a:latin typeface="Franklin Gothic Book"/>
                <a:cs typeface="Franklin Gothic Book"/>
              </a:rPr>
              <a:t>i</a:t>
            </a:r>
            <a:r>
              <a:rPr dirty="0" sz="1600" spc="-5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fla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ellati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nere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20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ri</a:t>
            </a:r>
            <a:r>
              <a:rPr dirty="0" sz="1600" spc="-25" i="1">
                <a:latin typeface="Franklin Gothic Book"/>
                <a:cs typeface="Franklin Gothic Book"/>
              </a:rPr>
              <a:t>c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n</a:t>
            </a:r>
            <a:r>
              <a:rPr dirty="0" sz="1600" spc="-20" i="1">
                <a:latin typeface="Franklin Gothic Book"/>
                <a:cs typeface="Franklin Gothic Book"/>
              </a:rPr>
              <a:t>y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h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5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estino,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gl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rm</a:t>
            </a:r>
            <a:r>
              <a:rPr dirty="0" sz="1600" spc="-3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ulosa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00">
              <a:latin typeface="Times New Roman"/>
              <a:cs typeface="Times New Roman"/>
            </a:endParaRPr>
          </a:p>
          <a:p>
            <a:pPr marL="4418330" marR="508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ssoci</a:t>
            </a:r>
            <a:r>
              <a:rPr dirty="0" sz="1600" spc="-15">
                <a:latin typeface="Franklin Gothic Book"/>
                <a:cs typeface="Franklin Gothic Book"/>
              </a:rPr>
              <a:t>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b="1">
                <a:latin typeface="Franklin Gothic Book"/>
                <a:cs typeface="Franklin Gothic Book"/>
              </a:rPr>
              <a:t>anemo</a:t>
            </a:r>
            <a:r>
              <a:rPr dirty="0" sz="1600" spc="-10" b="1">
                <a:latin typeface="Franklin Gothic Book"/>
                <a:cs typeface="Franklin Gothic Book"/>
              </a:rPr>
              <a:t>ni</a:t>
            </a:r>
            <a:r>
              <a:rPr dirty="0" sz="1600" spc="-40" b="1">
                <a:latin typeface="Franklin Gothic Book"/>
                <a:cs typeface="Franklin Gothic Book"/>
              </a:rPr>
              <a:t> </a:t>
            </a:r>
            <a:r>
              <a:rPr dirty="0" sz="1600" spc="0" b="1">
                <a:latin typeface="Franklin Gothic Book"/>
                <a:cs typeface="Franklin Gothic Book"/>
              </a:rPr>
              <a:t>d</a:t>
            </a:r>
            <a:r>
              <a:rPr dirty="0" sz="1600" spc="-5" b="1">
                <a:latin typeface="Franklin Gothic Book"/>
                <a:cs typeface="Franklin Gothic Book"/>
              </a:rPr>
              <a:t>i</a:t>
            </a:r>
            <a:r>
              <a:rPr dirty="0" sz="1600" spc="-25" b="1">
                <a:latin typeface="Franklin Gothic Book"/>
                <a:cs typeface="Franklin Gothic Book"/>
              </a:rPr>
              <a:t> </a:t>
            </a:r>
            <a:r>
              <a:rPr dirty="0" sz="1600" spc="-10" b="1">
                <a:latin typeface="Franklin Gothic Book"/>
                <a:cs typeface="Franklin Gothic Book"/>
              </a:rPr>
              <a:t>ma</a:t>
            </a:r>
            <a:r>
              <a:rPr dirty="0" sz="1600" b="1">
                <a:latin typeface="Franklin Gothic Book"/>
                <a:cs typeface="Franklin Gothic Book"/>
              </a:rPr>
              <a:t>r</a:t>
            </a:r>
            <a:r>
              <a:rPr dirty="0" sz="1600" spc="-10" b="1">
                <a:latin typeface="Franklin Gothic Book"/>
                <a:cs typeface="Franklin Gothic Book"/>
              </a:rPr>
              <a:t>e</a:t>
            </a:r>
            <a:r>
              <a:rPr dirty="0" sz="1600" spc="-5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3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ti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b="1">
                <a:latin typeface="Franklin Gothic Book"/>
                <a:cs typeface="Franklin Gothic Book"/>
              </a:rPr>
              <a:t>pag</a:t>
            </a:r>
            <a:r>
              <a:rPr dirty="0" sz="1600" spc="-10" b="1">
                <a:latin typeface="Franklin Gothic Book"/>
                <a:cs typeface="Franklin Gothic Book"/>
              </a:rPr>
              <a:t>u</a:t>
            </a:r>
            <a:r>
              <a:rPr dirty="0" sz="1600" spc="-35" b="1">
                <a:latin typeface="Franklin Gothic Book"/>
                <a:cs typeface="Franklin Gothic Book"/>
              </a:rPr>
              <a:t>r</a:t>
            </a:r>
            <a:r>
              <a:rPr dirty="0" sz="1600" spc="0" b="1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Interazio</a:t>
            </a:r>
            <a:r>
              <a:rPr dirty="0" spc="-10" b="0">
                <a:latin typeface="Arial"/>
                <a:cs typeface="Arial"/>
              </a:rPr>
              <a:t>n</a:t>
            </a:r>
            <a:r>
              <a:rPr dirty="0" b="0">
                <a:latin typeface="Arial"/>
                <a:cs typeface="Arial"/>
              </a:rPr>
              <a:t>i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</a:t>
            </a:r>
            <a:r>
              <a:rPr dirty="0" spc="5" b="0">
                <a:latin typeface="Arial"/>
                <a:cs typeface="Arial"/>
              </a:rPr>
              <a:t>r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spec</a:t>
            </a:r>
            <a:r>
              <a:rPr dirty="0" spc="-10" b="0">
                <a:latin typeface="Arial"/>
                <a:cs typeface="Arial"/>
              </a:rPr>
              <a:t>i</a:t>
            </a:r>
            <a:r>
              <a:rPr dirty="0" b="0">
                <a:latin typeface="Arial"/>
                <a:cs typeface="Arial"/>
              </a:rPr>
              <a:t>e</a:t>
            </a:r>
          </a:p>
        </p:txBody>
      </p:sp>
      <p:sp>
        <p:nvSpPr>
          <p:cNvPr id="7" name="object 7"/>
          <p:cNvSpPr/>
          <p:nvPr/>
        </p:nvSpPr>
        <p:spPr>
          <a:xfrm>
            <a:off x="5337175" y="5308600"/>
            <a:ext cx="2044700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6225" y="1256696"/>
            <a:ext cx="4483735" cy="246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413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rassitismo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ndo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due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1800" spc="-35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tima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azi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ne,</a:t>
            </a:r>
            <a:r>
              <a:rPr dirty="0" sz="18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v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ant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ag</a:t>
            </a:r>
            <a:r>
              <a:rPr dirty="0" sz="18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(parass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ta)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 spe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dell’a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tra (osp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e).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1250"/>
              </a:spcBef>
            </a:pP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•</a:t>
            </a:r>
            <a:r>
              <a:rPr dirty="0" sz="2000" spc="-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3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op</a:t>
            </a:r>
            <a:r>
              <a:rPr dirty="0" sz="20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ssi</a:t>
            </a:r>
            <a:r>
              <a:rPr dirty="0" sz="2000" spc="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  <a:p>
            <a:pPr marL="93345">
              <a:lnSpc>
                <a:spcPct val="100000"/>
              </a:lnSpc>
            </a:pPr>
            <a:r>
              <a:rPr dirty="0" sz="2000" spc="-5">
                <a:solidFill>
                  <a:srgbClr val="FF99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FF9933"/>
                </a:solidFill>
                <a:latin typeface="Franklin Gothic Book"/>
                <a:cs typeface="Franklin Gothic Book"/>
              </a:rPr>
              <a:t>end</a:t>
            </a:r>
            <a:r>
              <a:rPr dirty="0" sz="2000" spc="5">
                <a:solidFill>
                  <a:srgbClr val="FF99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>
                <a:solidFill>
                  <a:srgbClr val="FF99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FF99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9933"/>
                </a:solidFill>
                <a:latin typeface="Franklin Gothic Book"/>
                <a:cs typeface="Franklin Gothic Book"/>
              </a:rPr>
              <a:t>ra</a:t>
            </a:r>
            <a:r>
              <a:rPr dirty="0" sz="2000" spc="-15">
                <a:solidFill>
                  <a:srgbClr val="FF99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FF99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FF99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FF9933"/>
                </a:solidFill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Interazio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spec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552450" y="1314450"/>
            <a:ext cx="2095500" cy="168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8162" y="3168650"/>
            <a:ext cx="2568575" cy="158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6175" y="3571811"/>
            <a:ext cx="2000250" cy="266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6225" y="1256696"/>
            <a:ext cx="4483735" cy="143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413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rassitismo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ndo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due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1800" spc="-35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tima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oc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azi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ne,</a:t>
            </a:r>
            <a:r>
              <a:rPr dirty="0" sz="18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v</a:t>
            </a:r>
            <a:r>
              <a:rPr dirty="0" sz="18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ant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ag</a:t>
            </a:r>
            <a:r>
              <a:rPr dirty="0" sz="18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(parass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ta)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a spe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dell’a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tra (osp</a:t>
            </a:r>
            <a:r>
              <a:rPr dirty="0" sz="18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i="1">
                <a:solidFill>
                  <a:srgbClr val="822333"/>
                </a:solidFill>
                <a:latin typeface="Franklin Gothic Book"/>
                <a:cs typeface="Franklin Gothic Book"/>
              </a:rPr>
              <a:t>e).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Interazio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spec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67378" y="3134113"/>
            <a:ext cx="16713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AB900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FAB900"/>
                </a:solidFill>
                <a:latin typeface="Franklin Gothic Book"/>
                <a:cs typeface="Franklin Gothic Book"/>
              </a:rPr>
              <a:t>ec</a:t>
            </a:r>
            <a:r>
              <a:rPr dirty="0" sz="2000" spc="-40">
                <a:solidFill>
                  <a:srgbClr val="FAB9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AB900"/>
                </a:solidFill>
                <a:latin typeface="Franklin Gothic Book"/>
                <a:cs typeface="Franklin Gothic Book"/>
              </a:rPr>
              <a:t>opar</a:t>
            </a:r>
            <a:r>
              <a:rPr dirty="0" sz="2000" spc="-15">
                <a:solidFill>
                  <a:srgbClr val="FAB9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AB9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FAB9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FAB900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FAB9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AB900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endopa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ssi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8479" y="3688588"/>
            <a:ext cx="1477010" cy="0"/>
          </a:xfrm>
          <a:custGeom>
            <a:avLst/>
            <a:gdLst/>
            <a:ahLst/>
            <a:cxnLst/>
            <a:rect l="l" t="t" r="r" b="b"/>
            <a:pathLst>
              <a:path w="1477010" h="0">
                <a:moveTo>
                  <a:pt x="0" y="0"/>
                </a:moveTo>
                <a:lnTo>
                  <a:pt x="1476629" y="0"/>
                </a:lnTo>
              </a:path>
            </a:pathLst>
          </a:custGeom>
          <a:ln w="13461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8487" y="1401699"/>
            <a:ext cx="2803525" cy="193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3041" y="3419356"/>
            <a:ext cx="2484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400" spc="-4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obius</a:t>
            </a:r>
            <a:r>
              <a:rPr dirty="0" sz="14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v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erm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4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822333"/>
                </a:solidFill>
                <a:latin typeface="Franklin Gothic Book"/>
                <a:cs typeface="Franklin Gothic Book"/>
              </a:rPr>
              <a:t>(os</a:t>
            </a:r>
            <a:r>
              <a:rPr dirty="0" sz="1400">
                <a:solidFill>
                  <a:srgbClr val="822333"/>
                </a:solidFill>
                <a:latin typeface="Franklin Gothic Book"/>
                <a:cs typeface="Franklin Gothic Book"/>
              </a:rPr>
              <a:t>si</a:t>
            </a:r>
            <a:r>
              <a:rPr dirty="0" sz="14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4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822333"/>
                </a:solidFill>
                <a:latin typeface="Franklin Gothic Book"/>
                <a:cs typeface="Franklin Gothic Book"/>
              </a:rPr>
              <a:t>o)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525" y="4029075"/>
            <a:ext cx="2857500" cy="1771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9091" y="5910571"/>
            <a:ext cx="151384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4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ylidi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anin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37250" y="4089400"/>
            <a:ext cx="2593975" cy="1749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45605" y="5959890"/>
            <a:ext cx="1675764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Pl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od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iu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lar</a:t>
            </a:r>
            <a:r>
              <a:rPr dirty="0" sz="14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ia</a:t>
            </a:r>
            <a:r>
              <a:rPr dirty="0" sz="14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5600" y="5032375"/>
            <a:ext cx="1981200" cy="1492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90111"/>
            <a:ext cx="30359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Categori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sistematic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he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77285">
              <a:lnSpc>
                <a:spcPts val="3360"/>
              </a:lnSpc>
            </a:pPr>
            <a:r>
              <a:rPr dirty="0" spc="-10"/>
              <a:t>E</a:t>
            </a:r>
            <a:r>
              <a:rPr dirty="0" spc="-15"/>
              <a:t>CO</a:t>
            </a:r>
            <a:r>
              <a:rPr dirty="0" spc="-80"/>
              <a:t>L</a:t>
            </a:r>
            <a:r>
              <a:rPr dirty="0" spc="-20"/>
              <a:t>O</a:t>
            </a:r>
            <a:r>
              <a:rPr dirty="0" spc="-15"/>
              <a:t>G</a:t>
            </a:r>
            <a:r>
              <a:rPr dirty="0" spc="-15"/>
              <a:t>IA</a:t>
            </a:r>
          </a:p>
          <a:p>
            <a:pPr marL="3677285">
              <a:lnSpc>
                <a:spcPts val="1980"/>
              </a:lnSpc>
            </a:pPr>
            <a:r>
              <a:rPr dirty="0" sz="1600" spc="-5" b="0" i="1">
                <a:latin typeface="Arial"/>
                <a:cs typeface="Arial"/>
              </a:rPr>
              <a:t>[</a:t>
            </a:r>
            <a:r>
              <a:rPr dirty="0" sz="1600" spc="-10" b="0">
                <a:latin typeface="Arial"/>
                <a:cs typeface="Arial"/>
              </a:rPr>
              <a:t>dal</a:t>
            </a:r>
            <a:r>
              <a:rPr dirty="0" sz="1600" spc="-1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greco:</a:t>
            </a:r>
            <a:r>
              <a:rPr dirty="0" sz="1600" spc="15" b="0">
                <a:latin typeface="Arial"/>
                <a:cs typeface="Arial"/>
              </a:rPr>
              <a:t> </a:t>
            </a:r>
            <a:r>
              <a:rPr dirty="0" sz="1600" spc="-10" b="0" i="1">
                <a:latin typeface="Arial"/>
                <a:cs typeface="Arial"/>
              </a:rPr>
              <a:t>ό</a:t>
            </a:r>
            <a:r>
              <a:rPr dirty="0" sz="1650" spc="370" b="0" i="1">
                <a:latin typeface="Symbol"/>
                <a:cs typeface="Symbol"/>
              </a:rPr>
              <a:t></a:t>
            </a:r>
            <a:r>
              <a:rPr dirty="0" sz="1650" spc="590" b="0" i="1">
                <a:latin typeface="Symbol"/>
                <a:cs typeface="Symbol"/>
              </a:rPr>
              <a:t></a:t>
            </a:r>
            <a:r>
              <a:rPr dirty="0" sz="1650" spc="1105" b="0" i="1">
                <a:latin typeface="Symbol"/>
                <a:cs typeface="Symbol"/>
              </a:rPr>
              <a:t></a:t>
            </a:r>
            <a:r>
              <a:rPr dirty="0" sz="1650" spc="1205" b="0" i="1">
                <a:latin typeface="Symbol"/>
                <a:cs typeface="Symbol"/>
              </a:rPr>
              <a:t></a:t>
            </a:r>
            <a:r>
              <a:rPr dirty="0" sz="1600" spc="-5" b="0">
                <a:latin typeface="Arial"/>
                <a:cs typeface="Arial"/>
              </a:rPr>
              <a:t>,</a:t>
            </a:r>
            <a:r>
              <a:rPr dirty="0" sz="1600" spc="45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casa</a:t>
            </a:r>
            <a:r>
              <a:rPr dirty="0" sz="1600" spc="-5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e</a:t>
            </a:r>
            <a:r>
              <a:rPr dirty="0" sz="1600" spc="5" b="0">
                <a:latin typeface="Arial"/>
                <a:cs typeface="Arial"/>
              </a:rPr>
              <a:t> </a:t>
            </a:r>
            <a:r>
              <a:rPr dirty="0" sz="1650" spc="1019" b="0" i="1">
                <a:latin typeface="Symbol"/>
                <a:cs typeface="Symbol"/>
              </a:rPr>
              <a:t></a:t>
            </a:r>
            <a:r>
              <a:rPr dirty="0" sz="1600" spc="-10" b="0" i="1">
                <a:latin typeface="Arial"/>
                <a:cs typeface="Arial"/>
              </a:rPr>
              <a:t>ό</a:t>
            </a:r>
            <a:r>
              <a:rPr dirty="0" sz="1650" spc="865" b="0" i="1">
                <a:latin typeface="Symbol"/>
                <a:cs typeface="Symbol"/>
              </a:rPr>
              <a:t></a:t>
            </a:r>
            <a:r>
              <a:rPr dirty="0" sz="1600" spc="-5" b="0">
                <a:latin typeface="Arial"/>
                <a:cs typeface="Arial"/>
              </a:rPr>
              <a:t>,</a:t>
            </a:r>
            <a:r>
              <a:rPr dirty="0" sz="1600" spc="1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stud</a:t>
            </a:r>
            <a:r>
              <a:rPr dirty="0" sz="1600" b="0">
                <a:latin typeface="Arial"/>
                <a:cs typeface="Arial"/>
              </a:rPr>
              <a:t>i</a:t>
            </a:r>
            <a:r>
              <a:rPr dirty="0" sz="1600" spc="-10" b="0">
                <a:latin typeface="Arial"/>
                <a:cs typeface="Arial"/>
              </a:rPr>
              <a:t>o].</a:t>
            </a:r>
            <a:endParaRPr sz="1600">
              <a:latin typeface="Arial"/>
              <a:cs typeface="Arial"/>
            </a:endParaRPr>
          </a:p>
          <a:p>
            <a:pPr marL="3478529">
              <a:lnSpc>
                <a:spcPct val="100000"/>
              </a:lnSpc>
              <a:spcBef>
                <a:spcPts val="1320"/>
              </a:spcBef>
            </a:pPr>
            <a:r>
              <a:rPr dirty="0" sz="2000" spc="-5" b="0">
                <a:latin typeface="Franklin Gothic Book"/>
                <a:cs typeface="Franklin Gothic Book"/>
              </a:rPr>
              <a:t>“</a:t>
            </a:r>
            <a:r>
              <a:rPr dirty="0" sz="2000" b="0" i="1">
                <a:latin typeface="Franklin Gothic Book"/>
                <a:cs typeface="Franklin Gothic Book"/>
              </a:rPr>
              <a:t>Lo</a:t>
            </a:r>
            <a:r>
              <a:rPr dirty="0" sz="2000" spc="-25" b="0" i="1">
                <a:latin typeface="Franklin Gothic Book"/>
                <a:cs typeface="Franklin Gothic Book"/>
              </a:rPr>
              <a:t> s</a:t>
            </a:r>
            <a:r>
              <a:rPr dirty="0" sz="2000" b="0" i="1">
                <a:latin typeface="Franklin Gothic Book"/>
                <a:cs typeface="Franklin Gothic Book"/>
              </a:rPr>
              <a:t>tudio</a:t>
            </a:r>
            <a:r>
              <a:rPr dirty="0" sz="2000" spc="-2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delle</a:t>
            </a:r>
            <a:r>
              <a:rPr dirty="0" sz="2000" spc="-25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relaz</a:t>
            </a:r>
            <a:r>
              <a:rPr dirty="0" sz="2000" spc="-15" b="0" i="1">
                <a:latin typeface="Franklin Gothic Book"/>
                <a:cs typeface="Franklin Gothic Book"/>
              </a:rPr>
              <a:t>i</a:t>
            </a:r>
            <a:r>
              <a:rPr dirty="0" sz="2000" b="0" i="1">
                <a:latin typeface="Franklin Gothic Book"/>
                <a:cs typeface="Franklin Gothic Book"/>
              </a:rPr>
              <a:t>o</a:t>
            </a:r>
            <a:r>
              <a:rPr dirty="0" sz="2000" spc="-10" b="0" i="1">
                <a:latin typeface="Franklin Gothic Book"/>
                <a:cs typeface="Franklin Gothic Book"/>
              </a:rPr>
              <a:t>n</a:t>
            </a:r>
            <a:r>
              <a:rPr dirty="0" sz="2000" b="0" i="1">
                <a:latin typeface="Franklin Gothic Book"/>
                <a:cs typeface="Franklin Gothic Book"/>
              </a:rPr>
              <a:t>i</a:t>
            </a:r>
            <a:r>
              <a:rPr dirty="0" sz="2000" spc="5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degli</a:t>
            </a:r>
            <a:r>
              <a:rPr dirty="0" sz="2000" spc="-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orga</a:t>
            </a:r>
            <a:r>
              <a:rPr dirty="0" sz="2000" spc="-15" b="0" i="1">
                <a:latin typeface="Franklin Gothic Book"/>
                <a:cs typeface="Franklin Gothic Book"/>
              </a:rPr>
              <a:t>n</a:t>
            </a:r>
            <a:r>
              <a:rPr dirty="0" sz="2000" spc="-5" b="0" i="1">
                <a:latin typeface="Franklin Gothic Book"/>
                <a:cs typeface="Franklin Gothic Book"/>
              </a:rPr>
              <a:t>is</a:t>
            </a:r>
            <a:r>
              <a:rPr dirty="0" sz="2000" spc="-15" b="0" i="1">
                <a:latin typeface="Franklin Gothic Book"/>
                <a:cs typeface="Franklin Gothic Book"/>
              </a:rPr>
              <a:t>m</a:t>
            </a:r>
            <a:r>
              <a:rPr dirty="0" sz="2000" spc="-5" b="0" i="1">
                <a:latin typeface="Franklin Gothic Book"/>
                <a:cs typeface="Franklin Gothic Book"/>
              </a:rPr>
              <a:t>i</a:t>
            </a:r>
            <a:r>
              <a:rPr dirty="0" sz="2000" b="0" i="1">
                <a:latin typeface="Franklin Gothic Book"/>
                <a:cs typeface="Franklin Gothic Book"/>
              </a:rPr>
              <a:t>,</a:t>
            </a:r>
            <a:r>
              <a:rPr dirty="0" sz="2000" spc="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tra</a:t>
            </a:r>
            <a:endParaRPr sz="2000">
              <a:latin typeface="Franklin Gothic Book"/>
              <a:cs typeface="Franklin Gothic Book"/>
            </a:endParaRPr>
          </a:p>
          <a:p>
            <a:pPr marL="4027170">
              <a:lnSpc>
                <a:spcPct val="100000"/>
              </a:lnSpc>
            </a:pPr>
            <a:r>
              <a:rPr dirty="0" sz="2000" b="0" i="1">
                <a:latin typeface="Franklin Gothic Book"/>
                <a:cs typeface="Franklin Gothic Book"/>
              </a:rPr>
              <a:t>lo</a:t>
            </a:r>
            <a:r>
              <a:rPr dirty="0" sz="2000" spc="-10" b="0" i="1">
                <a:latin typeface="Franklin Gothic Book"/>
                <a:cs typeface="Franklin Gothic Book"/>
              </a:rPr>
              <a:t>r</a:t>
            </a:r>
            <a:r>
              <a:rPr dirty="0" sz="2000" b="0" i="1">
                <a:latin typeface="Franklin Gothic Book"/>
                <a:cs typeface="Franklin Gothic Book"/>
              </a:rPr>
              <a:t>o</a:t>
            </a:r>
            <a:r>
              <a:rPr dirty="0" sz="2000" spc="-25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e</a:t>
            </a:r>
            <a:r>
              <a:rPr dirty="0" sz="2000" spc="-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con</a:t>
            </a:r>
            <a:r>
              <a:rPr dirty="0" sz="2000" spc="-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l’a</a:t>
            </a:r>
            <a:r>
              <a:rPr dirty="0" sz="2000" spc="-10" b="0" i="1">
                <a:latin typeface="Franklin Gothic Book"/>
                <a:cs typeface="Franklin Gothic Book"/>
              </a:rPr>
              <a:t>m</a:t>
            </a:r>
            <a:r>
              <a:rPr dirty="0" sz="2000" b="0" i="1">
                <a:latin typeface="Franklin Gothic Book"/>
                <a:cs typeface="Franklin Gothic Book"/>
              </a:rPr>
              <a:t>bien</a:t>
            </a:r>
            <a:r>
              <a:rPr dirty="0" sz="2000" spc="-60" b="0" i="1">
                <a:latin typeface="Franklin Gothic Book"/>
                <a:cs typeface="Franklin Gothic Book"/>
              </a:rPr>
              <a:t>t</a:t>
            </a:r>
            <a:r>
              <a:rPr dirty="0" sz="2000" b="0" i="1">
                <a:latin typeface="Franklin Gothic Book"/>
                <a:cs typeface="Franklin Gothic Book"/>
              </a:rPr>
              <a:t>e,</a:t>
            </a:r>
            <a:r>
              <a:rPr dirty="0" sz="2000" spc="15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e</a:t>
            </a:r>
            <a:r>
              <a:rPr dirty="0" sz="2000" spc="-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dei</a:t>
            </a:r>
            <a:r>
              <a:rPr dirty="0" sz="2000" spc="-10" b="0" i="1">
                <a:latin typeface="Franklin Gothic Book"/>
                <a:cs typeface="Franklin Gothic Book"/>
              </a:rPr>
              <a:t> p</a:t>
            </a:r>
            <a:r>
              <a:rPr dirty="0" sz="2000" b="0" i="1">
                <a:latin typeface="Franklin Gothic Book"/>
                <a:cs typeface="Franklin Gothic Book"/>
              </a:rPr>
              <a:t>rin</a:t>
            </a:r>
            <a:r>
              <a:rPr dirty="0" sz="2000" spc="-10" b="0" i="1">
                <a:latin typeface="Franklin Gothic Book"/>
                <a:cs typeface="Franklin Gothic Book"/>
              </a:rPr>
              <a:t>c</a:t>
            </a:r>
            <a:r>
              <a:rPr dirty="0" sz="2000" b="0" i="1">
                <a:latin typeface="Franklin Gothic Book"/>
                <a:cs typeface="Franklin Gothic Book"/>
              </a:rPr>
              <a:t>i</a:t>
            </a:r>
            <a:r>
              <a:rPr dirty="0" sz="2000" spc="-10" b="0" i="1">
                <a:latin typeface="Franklin Gothic Book"/>
                <a:cs typeface="Franklin Gothic Book"/>
              </a:rPr>
              <a:t>p</a:t>
            </a:r>
            <a:r>
              <a:rPr dirty="0" sz="2000" b="0" i="1">
                <a:latin typeface="Franklin Gothic Book"/>
                <a:cs typeface="Franklin Gothic Book"/>
              </a:rPr>
              <a:t>i</a:t>
            </a:r>
            <a:r>
              <a:rPr dirty="0" sz="2000" spc="35" b="0" i="1">
                <a:latin typeface="Franklin Gothic Book"/>
                <a:cs typeface="Franklin Gothic Book"/>
              </a:rPr>
              <a:t> </a:t>
            </a:r>
            <a:r>
              <a:rPr dirty="0" sz="2000" spc="-15" b="0" i="1">
                <a:latin typeface="Franklin Gothic Book"/>
                <a:cs typeface="Franklin Gothic Book"/>
              </a:rPr>
              <a:t>c</a:t>
            </a:r>
            <a:r>
              <a:rPr dirty="0" sz="2000" b="0" i="1">
                <a:latin typeface="Franklin Gothic Book"/>
                <a:cs typeface="Franklin Gothic Book"/>
              </a:rPr>
              <a:t>he</a:t>
            </a:r>
            <a:endParaRPr sz="2000">
              <a:latin typeface="Franklin Gothic Book"/>
              <a:cs typeface="Franklin Gothic Book"/>
            </a:endParaRPr>
          </a:p>
          <a:p>
            <a:pPr marL="5842000">
              <a:lnSpc>
                <a:spcPct val="100000"/>
              </a:lnSpc>
            </a:pPr>
            <a:r>
              <a:rPr dirty="0" sz="2000" b="0" i="1">
                <a:latin typeface="Franklin Gothic Book"/>
                <a:cs typeface="Franklin Gothic Book"/>
              </a:rPr>
              <a:t>regol</a:t>
            </a:r>
            <a:r>
              <a:rPr dirty="0" sz="2000" spc="-10" b="0" i="1">
                <a:latin typeface="Franklin Gothic Book"/>
                <a:cs typeface="Franklin Gothic Book"/>
              </a:rPr>
              <a:t>an</a:t>
            </a:r>
            <a:r>
              <a:rPr dirty="0" sz="2000" b="0" i="1">
                <a:latin typeface="Franklin Gothic Book"/>
                <a:cs typeface="Franklin Gothic Book"/>
              </a:rPr>
              <a:t>o</a:t>
            </a:r>
            <a:r>
              <a:rPr dirty="0" sz="2000" spc="-1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t</a:t>
            </a:r>
            <a:r>
              <a:rPr dirty="0" sz="2000" spc="-10" b="0" i="1">
                <a:latin typeface="Franklin Gothic Book"/>
                <a:cs typeface="Franklin Gothic Book"/>
              </a:rPr>
              <a:t>a</a:t>
            </a:r>
            <a:r>
              <a:rPr dirty="0" sz="2000" b="0" i="1">
                <a:latin typeface="Franklin Gothic Book"/>
                <a:cs typeface="Franklin Gothic Book"/>
              </a:rPr>
              <a:t>li</a:t>
            </a:r>
            <a:r>
              <a:rPr dirty="0" sz="2000" spc="20" b="0" i="1">
                <a:latin typeface="Franklin Gothic Book"/>
                <a:cs typeface="Franklin Gothic Book"/>
              </a:rPr>
              <a:t> </a:t>
            </a:r>
            <a:r>
              <a:rPr dirty="0" sz="2000" b="0" i="1">
                <a:latin typeface="Franklin Gothic Book"/>
                <a:cs typeface="Franklin Gothic Book"/>
              </a:rPr>
              <a:t>rel</a:t>
            </a:r>
            <a:r>
              <a:rPr dirty="0" sz="2000" spc="-10" b="0" i="1">
                <a:latin typeface="Franklin Gothic Book"/>
                <a:cs typeface="Franklin Gothic Book"/>
              </a:rPr>
              <a:t>a</a:t>
            </a:r>
            <a:r>
              <a:rPr dirty="0" sz="2000" b="0" i="1">
                <a:latin typeface="Franklin Gothic Book"/>
                <a:cs typeface="Franklin Gothic Book"/>
              </a:rPr>
              <a:t>zio</a:t>
            </a:r>
            <a:r>
              <a:rPr dirty="0" sz="2000" spc="-10" b="0" i="1">
                <a:latin typeface="Franklin Gothic Book"/>
                <a:cs typeface="Franklin Gothic Book"/>
              </a:rPr>
              <a:t>n</a:t>
            </a:r>
            <a:r>
              <a:rPr dirty="0" sz="2000" b="0" i="1">
                <a:latin typeface="Franklin Gothic Book"/>
                <a:cs typeface="Franklin Gothic Book"/>
              </a:rPr>
              <a:t>i”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1875" y="4141787"/>
            <a:ext cx="6246749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3875" y="1261999"/>
            <a:ext cx="321310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653097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is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aggio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dei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pos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cui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una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specie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22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’insi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deg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 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ce</a:t>
            </a:r>
            <a:r>
              <a:rPr dirty="0" sz="18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ea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22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sieme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pon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ed abi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che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bi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653542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is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ema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cic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aggio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dei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pos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cui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una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specie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22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’insi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deg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 u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ce</a:t>
            </a:r>
            <a:r>
              <a:rPr dirty="0" sz="1800" spc="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ea</a:t>
            </a:r>
            <a:endParaRPr sz="1800">
              <a:latin typeface="Franklin Gothic Book"/>
              <a:cs typeface="Franklin Gothic Book"/>
            </a:endParaRPr>
          </a:p>
          <a:p>
            <a:pPr marL="467995" indent="-249554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8630" algn="l"/>
              </a:tabLst>
            </a:pPr>
            <a:r>
              <a:rPr dirty="0" sz="1800" spc="-21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’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nsie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lle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627126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bi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oti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prendo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ac</a:t>
            </a: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7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eda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od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iche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627126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bi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oti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prendo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ua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2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ac</a:t>
            </a: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q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endParaRPr sz="1800">
              <a:latin typeface="Franklin Gothic Book"/>
              <a:cs typeface="Franklin Gothic Book"/>
            </a:endParaRPr>
          </a:p>
          <a:p>
            <a:pPr marL="467995" indent="-249554">
              <a:lnSpc>
                <a:spcPct val="100000"/>
              </a:lnSpc>
              <a:spcBef>
                <a:spcPts val="1175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8630" algn="l"/>
              </a:tabLst>
            </a:pP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ici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od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iche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374586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scri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uss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gi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gl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ecosis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emi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7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1800" spc="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ed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eda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appo</a:t>
            </a:r>
            <a:r>
              <a:rPr dirty="0" sz="1800" spc="5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ospi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cchie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eco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ogiche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specie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413136"/>
            <a:ext cx="374586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scri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5455" indent="-247015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os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emi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7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po</a:t>
            </a:r>
            <a:r>
              <a:rPr dirty="0" sz="1800" spc="4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ed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-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eda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appo</a:t>
            </a:r>
            <a:r>
              <a:rPr dirty="0" sz="1800" spc="5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-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ospi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cchie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eco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ogiche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specie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260736"/>
            <a:ext cx="6184265" cy="255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son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bit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nd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è più g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de de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7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è un mamm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 e l’a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 un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è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pa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pr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1260736"/>
            <a:ext cx="6184265" cy="255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son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bit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nd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è più g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de de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75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è un mamm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 e l’a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 un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205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è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pa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pr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35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7995" indent="-249554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8630" algn="l"/>
              </a:tabLst>
            </a:pP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sa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it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V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i</a:t>
            </a:r>
            <a:r>
              <a:rPr dirty="0" spc="-15"/>
              <a:t>f</a:t>
            </a:r>
            <a:r>
              <a:rPr dirty="0"/>
              <a:t>ica</a:t>
            </a:r>
            <a:r>
              <a:rPr dirty="0" spc="-45"/>
              <a:t> </a:t>
            </a:r>
            <a:r>
              <a:rPr dirty="0" spc="5"/>
              <a:t>d</a:t>
            </a:r>
            <a:r>
              <a:rPr dirty="0" spc="-10"/>
              <a:t>e</a:t>
            </a:r>
            <a:r>
              <a:rPr dirty="0" spc="5"/>
              <a:t>ll</a:t>
            </a:r>
            <a:r>
              <a:rPr dirty="0"/>
              <a:t>’app</a:t>
            </a:r>
            <a:r>
              <a:rPr dirty="0" spc="-15"/>
              <a:t>re</a:t>
            </a:r>
            <a:r>
              <a:rPr dirty="0"/>
              <a:t>ndi</a:t>
            </a:r>
            <a:r>
              <a:rPr dirty="0" spc="-10"/>
              <a:t>m</a:t>
            </a:r>
            <a:r>
              <a:rPr dirty="0" spc="-15"/>
              <a:t>en</a:t>
            </a:r>
            <a:r>
              <a:rPr dirty="0" spc="-4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99841" rIns="0" bIns="0" rtlCol="0" vert="horz">
            <a:spAutoFit/>
          </a:bodyPr>
          <a:lstStyle/>
          <a:p>
            <a:pPr marL="3732529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spc="-10" b="0">
                <a:latin typeface="Franklin Gothic Book"/>
                <a:cs typeface="Franklin Gothic Book"/>
              </a:rPr>
              <a:t>E</a:t>
            </a:r>
            <a:r>
              <a:rPr dirty="0" sz="2000" spc="-30" b="0">
                <a:latin typeface="Franklin Gothic Book"/>
                <a:cs typeface="Franklin Gothic Book"/>
              </a:rPr>
              <a:t>v</a:t>
            </a:r>
            <a:r>
              <a:rPr dirty="0" sz="2000" b="0">
                <a:latin typeface="Franklin Gothic Book"/>
                <a:cs typeface="Franklin Gothic Book"/>
              </a:rPr>
              <a:t>ol</a:t>
            </a:r>
            <a:r>
              <a:rPr dirty="0" sz="2000" spc="-10" b="0">
                <a:latin typeface="Franklin Gothic Book"/>
                <a:cs typeface="Franklin Gothic Book"/>
              </a:rPr>
              <a:t>u</a:t>
            </a:r>
            <a:r>
              <a:rPr dirty="0" sz="2000" spc="-5" b="0">
                <a:latin typeface="Franklin Gothic Book"/>
                <a:cs typeface="Franklin Gothic Book"/>
              </a:rPr>
              <a:t>zio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spc="-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del</a:t>
            </a:r>
            <a:r>
              <a:rPr dirty="0" sz="2000" spc="-15" b="0">
                <a:latin typeface="Franklin Gothic Book"/>
                <a:cs typeface="Franklin Gothic Book"/>
              </a:rPr>
              <a:t>l</a:t>
            </a:r>
            <a:r>
              <a:rPr dirty="0" sz="2000" b="0">
                <a:latin typeface="Franklin Gothic Book"/>
                <a:cs typeface="Franklin Gothic Book"/>
              </a:rPr>
              <a:t>e rel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spc="-5" b="0">
                <a:latin typeface="Franklin Gothic Book"/>
                <a:cs typeface="Franklin Gothic Book"/>
              </a:rPr>
              <a:t>zio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b="0">
                <a:latin typeface="Franklin Gothic Book"/>
                <a:cs typeface="Franklin Gothic Book"/>
              </a:rPr>
              <a:t>i t</a:t>
            </a:r>
            <a:r>
              <a:rPr dirty="0" sz="2000" spc="-10" b="0">
                <a:latin typeface="Franklin Gothic Book"/>
                <a:cs typeface="Franklin Gothic Book"/>
              </a:rPr>
              <a:t>r</a:t>
            </a:r>
            <a:r>
              <a:rPr dirty="0" sz="2000" b="0">
                <a:latin typeface="Franklin Gothic Book"/>
                <a:cs typeface="Franklin Gothic Book"/>
              </a:rPr>
              <a:t>a</a:t>
            </a:r>
            <a:r>
              <a:rPr dirty="0" sz="2000" spc="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organi</a:t>
            </a:r>
            <a:r>
              <a:rPr dirty="0" sz="2000" spc="-15" b="0">
                <a:latin typeface="Franklin Gothic Book"/>
                <a:cs typeface="Franklin Gothic Book"/>
              </a:rPr>
              <a:t>s</a:t>
            </a:r>
            <a:r>
              <a:rPr dirty="0" sz="2000" b="0">
                <a:latin typeface="Franklin Gothic Book"/>
                <a:cs typeface="Franklin Gothic Book"/>
              </a:rPr>
              <a:t>mi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b="0">
                <a:latin typeface="Franklin Gothic Book"/>
                <a:cs typeface="Franklin Gothic Book"/>
              </a:rPr>
              <a:t>Fl</a:t>
            </a:r>
            <a:r>
              <a:rPr dirty="0" sz="2000" spc="-10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s</a:t>
            </a:r>
            <a:r>
              <a:rPr dirty="0" sz="2000" spc="-15" b="0">
                <a:latin typeface="Franklin Gothic Book"/>
                <a:cs typeface="Franklin Gothic Book"/>
              </a:rPr>
              <a:t>s</a:t>
            </a:r>
            <a:r>
              <a:rPr dirty="0" sz="2000" b="0">
                <a:latin typeface="Franklin Gothic Book"/>
                <a:cs typeface="Franklin Gothic Book"/>
              </a:rPr>
              <a:t>i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di</a:t>
            </a:r>
            <a:r>
              <a:rPr dirty="0" sz="2000" spc="-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energia</a:t>
            </a:r>
            <a:r>
              <a:rPr dirty="0" sz="2000" spc="-10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n na</a:t>
            </a:r>
            <a:r>
              <a:rPr dirty="0" sz="2000" spc="-10" b="0">
                <a:latin typeface="Franklin Gothic Book"/>
                <a:cs typeface="Franklin Gothic Book"/>
              </a:rPr>
              <a:t>t</a:t>
            </a:r>
            <a:r>
              <a:rPr dirty="0" sz="2000" spc="-5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ra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</a:pPr>
            <a:r>
              <a:rPr dirty="0" sz="2000" spc="-10" b="0">
                <a:latin typeface="Franklin Gothic Book"/>
                <a:cs typeface="Franklin Gothic Book"/>
              </a:rPr>
              <a:t>•</a:t>
            </a:r>
            <a:r>
              <a:rPr dirty="0" sz="2000" spc="-5" b="0">
                <a:latin typeface="Franklin Gothic Book"/>
                <a:cs typeface="Franklin Gothic Book"/>
              </a:rPr>
              <a:t>Mode</a:t>
            </a:r>
            <a:r>
              <a:rPr dirty="0" sz="2000" b="0">
                <a:latin typeface="Franklin Gothic Book"/>
                <a:cs typeface="Franklin Gothic Book"/>
              </a:rPr>
              <a:t>l</a:t>
            </a:r>
            <a:r>
              <a:rPr dirty="0" sz="2000" spc="-10" b="0">
                <a:latin typeface="Franklin Gothic Book"/>
                <a:cs typeface="Franklin Gothic Book"/>
              </a:rPr>
              <a:t>l</a:t>
            </a:r>
            <a:r>
              <a:rPr dirty="0" sz="2000" b="0">
                <a:latin typeface="Franklin Gothic Book"/>
                <a:cs typeface="Franklin Gothic Book"/>
              </a:rPr>
              <a:t>i m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em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5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ci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(pre</a:t>
            </a:r>
            <a:r>
              <a:rPr dirty="0" sz="2000" b="0">
                <a:latin typeface="Franklin Gothic Book"/>
                <a:cs typeface="Franklin Gothic Book"/>
              </a:rPr>
              <a:t>di</a:t>
            </a:r>
            <a:r>
              <a:rPr dirty="0" sz="2000" spc="-1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5" b="0">
                <a:latin typeface="Franklin Gothic Book"/>
                <a:cs typeface="Franklin Gothic Book"/>
              </a:rPr>
              <a:t>i</a:t>
            </a:r>
            <a:r>
              <a:rPr dirty="0" sz="2000" spc="-5" b="0">
                <a:latin typeface="Franklin Gothic Book"/>
                <a:cs typeface="Franklin Gothic Book"/>
              </a:rPr>
              <a:t>v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5" b="0">
                <a:latin typeface="Franklin Gothic Book"/>
                <a:cs typeface="Franklin Gothic Book"/>
              </a:rPr>
              <a:t>à</a:t>
            </a:r>
            <a:r>
              <a:rPr dirty="0" sz="2000" b="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 marL="3732529" marR="5080">
              <a:lnSpc>
                <a:spcPct val="100000"/>
              </a:lnSpc>
            </a:pPr>
            <a:r>
              <a:rPr dirty="0" sz="2000" spc="-5" b="0">
                <a:latin typeface="Franklin Gothic Book"/>
                <a:cs typeface="Franklin Gothic Book"/>
              </a:rPr>
              <a:t>•</a:t>
            </a:r>
            <a:r>
              <a:rPr dirty="0" sz="2000" b="0">
                <a:latin typeface="Franklin Gothic Book"/>
                <a:cs typeface="Franklin Gothic Book"/>
              </a:rPr>
              <a:t>Dimensioni</a:t>
            </a:r>
            <a:r>
              <a:rPr dirty="0" sz="2000" spc="-1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soci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b="0">
                <a:latin typeface="Franklin Gothic Book"/>
                <a:cs typeface="Franklin Gothic Book"/>
              </a:rPr>
              <a:t>le, </a:t>
            </a:r>
            <a:r>
              <a:rPr dirty="0" sz="2000" spc="-5" b="0">
                <a:latin typeface="Franklin Gothic Book"/>
                <a:cs typeface="Franklin Gothic Book"/>
              </a:rPr>
              <a:t>pol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ca,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eco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b="0">
                <a:latin typeface="Franklin Gothic Book"/>
                <a:cs typeface="Franklin Gothic Book"/>
              </a:rPr>
              <a:t>omica</a:t>
            </a:r>
            <a:r>
              <a:rPr dirty="0" sz="2000" spc="-3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b="0">
                <a:latin typeface="Franklin Gothic Book"/>
                <a:cs typeface="Franklin Gothic Book"/>
              </a:rPr>
              <a:t> 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ec</a:t>
            </a:r>
            <a:r>
              <a:rPr dirty="0" sz="2000" spc="5" b="0">
                <a:latin typeface="Franklin Gothic Book"/>
                <a:cs typeface="Franklin Gothic Book"/>
              </a:rPr>
              <a:t>n</a:t>
            </a:r>
            <a:r>
              <a:rPr dirty="0" sz="2000" b="0">
                <a:latin typeface="Franklin Gothic Book"/>
                <a:cs typeface="Franklin Gothic Book"/>
              </a:rPr>
              <a:t>ologica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155448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80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IA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875" y="1276350"/>
            <a:ext cx="3209925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09950" y="4119626"/>
            <a:ext cx="5113274" cy="2274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5101" y="4248150"/>
            <a:ext cx="1671574" cy="208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6" y="1998606"/>
            <a:ext cx="4511675" cy="179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2235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Il 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ema ri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l’in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erazione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del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ponen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ed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ab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del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’ambien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(gl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organi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mi)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abi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ca: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chimic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411584"/>
            <a:ext cx="199008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7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TE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1875" y="4141787"/>
            <a:ext cx="6246749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875" y="1309624"/>
            <a:ext cx="321310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99841" rIns="0" bIns="0" rtlCol="0" vert="horz">
            <a:spAutoFit/>
          </a:bodyPr>
          <a:lstStyle/>
          <a:p>
            <a:pPr marL="3732529">
              <a:lnSpc>
                <a:spcPct val="100000"/>
              </a:lnSpc>
            </a:pPr>
            <a:r>
              <a:rPr dirty="0" sz="2000" spc="-10" b="0">
                <a:latin typeface="Franklin Gothic Book"/>
                <a:cs typeface="Franklin Gothic Book"/>
              </a:rPr>
              <a:t>E</a:t>
            </a:r>
            <a:r>
              <a:rPr dirty="0" sz="2000" b="0">
                <a:latin typeface="Franklin Gothic Book"/>
                <a:cs typeface="Franklin Gothic Book"/>
              </a:rPr>
              <a:t>cosi</a:t>
            </a:r>
            <a:r>
              <a:rPr dirty="0" sz="2000" spc="-15" b="0">
                <a:latin typeface="Franklin Gothic Book"/>
                <a:cs typeface="Franklin Gothic Book"/>
              </a:rPr>
              <a:t>s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emi</a:t>
            </a:r>
            <a:r>
              <a:rPr dirty="0" sz="2000" spc="-5" b="0">
                <a:latin typeface="Franklin Gothic Book"/>
                <a:cs typeface="Franklin Gothic Book"/>
              </a:rPr>
              <a:t> </a:t>
            </a:r>
            <a:r>
              <a:rPr dirty="0" sz="2000" spc="-40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erre</a:t>
            </a:r>
            <a:r>
              <a:rPr dirty="0" sz="2000" spc="-10" b="0">
                <a:latin typeface="Franklin Gothic Book"/>
                <a:cs typeface="Franklin Gothic Book"/>
              </a:rPr>
              <a:t>s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0" b="0">
                <a:latin typeface="Franklin Gothic Book"/>
                <a:cs typeface="Franklin Gothic Book"/>
              </a:rPr>
              <a:t>r</a:t>
            </a:r>
            <a:r>
              <a:rPr dirty="0" sz="2000" spc="-5" b="0"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 marL="4646930">
              <a:lnSpc>
                <a:spcPct val="100000"/>
              </a:lnSpc>
            </a:pPr>
            <a:r>
              <a:rPr dirty="0" sz="2000" spc="-35" b="0">
                <a:latin typeface="Franklin Gothic Book"/>
                <a:cs typeface="Franklin Gothic Book"/>
              </a:rPr>
              <a:t>F</a:t>
            </a:r>
            <a:r>
              <a:rPr dirty="0" sz="2000" b="0">
                <a:latin typeface="Franklin Gothic Book"/>
                <a:cs typeface="Franklin Gothic Book"/>
              </a:rPr>
              <a:t>ores</a:t>
            </a:r>
            <a:r>
              <a:rPr dirty="0" sz="2000" spc="-50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e;</a:t>
            </a:r>
            <a:r>
              <a:rPr dirty="0" sz="2000" spc="-30" b="0">
                <a:latin typeface="Franklin Gothic Book"/>
                <a:cs typeface="Franklin Gothic Book"/>
              </a:rPr>
              <a:t> </a:t>
            </a:r>
            <a:r>
              <a:rPr dirty="0" sz="2000" spc="-5" b="0">
                <a:latin typeface="Franklin Gothic Book"/>
                <a:cs typeface="Franklin Gothic Book"/>
              </a:rPr>
              <a:t>Pr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erie;</a:t>
            </a:r>
            <a:r>
              <a:rPr dirty="0" sz="2000" spc="-5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Dese</a:t>
            </a:r>
            <a:r>
              <a:rPr dirty="0" sz="2000" spc="65" b="0">
                <a:latin typeface="Franklin Gothic Book"/>
                <a:cs typeface="Franklin Gothic Book"/>
              </a:rPr>
              <a:t>r</a:t>
            </a:r>
            <a:r>
              <a:rPr dirty="0" sz="2000" b="0">
                <a:latin typeface="Franklin Gothic Book"/>
                <a:cs typeface="Franklin Gothic Book"/>
              </a:rPr>
              <a:t>t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..</a:t>
            </a:r>
            <a:r>
              <a:rPr dirty="0" sz="2000" spc="5" b="0">
                <a:latin typeface="Franklin Gothic Book"/>
                <a:cs typeface="Franklin Gothic Book"/>
              </a:rPr>
              <a:t>.</a:t>
            </a:r>
            <a:r>
              <a:rPr dirty="0" sz="2000" b="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3732529">
              <a:lnSpc>
                <a:spcPct val="100000"/>
              </a:lnSpc>
            </a:pPr>
            <a:r>
              <a:rPr dirty="0" sz="2000" spc="-10" b="0">
                <a:latin typeface="Franklin Gothic Book"/>
                <a:cs typeface="Franklin Gothic Book"/>
              </a:rPr>
              <a:t>E</a:t>
            </a:r>
            <a:r>
              <a:rPr dirty="0" sz="2000" b="0">
                <a:latin typeface="Franklin Gothic Book"/>
                <a:cs typeface="Franklin Gothic Book"/>
              </a:rPr>
              <a:t>cos</a:t>
            </a:r>
            <a:r>
              <a:rPr dirty="0" sz="2000" spc="-10" b="0">
                <a:latin typeface="Franklin Gothic Book"/>
                <a:cs typeface="Franklin Gothic Book"/>
              </a:rPr>
              <a:t>is</a:t>
            </a:r>
            <a:r>
              <a:rPr dirty="0" sz="2000" spc="-45" b="0">
                <a:latin typeface="Franklin Gothic Book"/>
                <a:cs typeface="Franklin Gothic Book"/>
              </a:rPr>
              <a:t>t</a:t>
            </a:r>
            <a:r>
              <a:rPr dirty="0" sz="2000" b="0">
                <a:latin typeface="Franklin Gothic Book"/>
                <a:cs typeface="Franklin Gothic Book"/>
              </a:rPr>
              <a:t>emi</a:t>
            </a:r>
            <a:r>
              <a:rPr dirty="0" sz="2000" spc="-5" b="0">
                <a:latin typeface="Franklin Gothic Book"/>
                <a:cs typeface="Franklin Gothic Book"/>
              </a:rPr>
              <a:t> </a:t>
            </a:r>
            <a:r>
              <a:rPr dirty="0" sz="2000" spc="-10" b="0">
                <a:latin typeface="Franklin Gothic Book"/>
                <a:cs typeface="Franklin Gothic Book"/>
              </a:rPr>
              <a:t>a</a:t>
            </a:r>
            <a:r>
              <a:rPr dirty="0" sz="2000" b="0">
                <a:latin typeface="Franklin Gothic Book"/>
                <a:cs typeface="Franklin Gothic Book"/>
              </a:rPr>
              <a:t>c</a:t>
            </a:r>
            <a:r>
              <a:rPr dirty="0" sz="2000" spc="-30" b="0">
                <a:latin typeface="Franklin Gothic Book"/>
                <a:cs typeface="Franklin Gothic Book"/>
              </a:rPr>
              <a:t>q</a:t>
            </a:r>
            <a:r>
              <a:rPr dirty="0" sz="2000" spc="-10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a</a:t>
            </a:r>
            <a:r>
              <a:rPr dirty="0" sz="2000" spc="-15" b="0">
                <a:latin typeface="Franklin Gothic Book"/>
                <a:cs typeface="Franklin Gothic Book"/>
              </a:rPr>
              <a:t>t</a:t>
            </a:r>
            <a:r>
              <a:rPr dirty="0" sz="2000" spc="-5" b="0">
                <a:latin typeface="Franklin Gothic Book"/>
                <a:cs typeface="Franklin Gothic Book"/>
              </a:rPr>
              <a:t>ici:</a:t>
            </a:r>
            <a:endParaRPr sz="2000">
              <a:latin typeface="Franklin Gothic Book"/>
              <a:cs typeface="Franklin Gothic Book"/>
            </a:endParaRPr>
          </a:p>
          <a:p>
            <a:pPr marL="4646930">
              <a:lnSpc>
                <a:spcPct val="100000"/>
              </a:lnSpc>
            </a:pPr>
            <a:r>
              <a:rPr dirty="0" sz="2000" b="0">
                <a:latin typeface="Franklin Gothic Book"/>
                <a:cs typeface="Franklin Gothic Book"/>
              </a:rPr>
              <a:t>ac</a:t>
            </a:r>
            <a:r>
              <a:rPr dirty="0" sz="2000" spc="-35" b="0">
                <a:latin typeface="Franklin Gothic Book"/>
                <a:cs typeface="Franklin Gothic Book"/>
              </a:rPr>
              <a:t>q</a:t>
            </a:r>
            <a:r>
              <a:rPr dirty="0" sz="2000" spc="-5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dolci</a:t>
            </a:r>
            <a:endParaRPr sz="2000">
              <a:latin typeface="Franklin Gothic Book"/>
              <a:cs typeface="Franklin Gothic Book"/>
            </a:endParaRPr>
          </a:p>
          <a:p>
            <a:pPr marL="4646930">
              <a:lnSpc>
                <a:spcPts val="1920"/>
              </a:lnSpc>
              <a:spcBef>
                <a:spcPts val="5"/>
              </a:spcBef>
            </a:pPr>
            <a:r>
              <a:rPr dirty="0" sz="1600" spc="-10" b="0">
                <a:latin typeface="Franklin Gothic Book"/>
                <a:cs typeface="Franklin Gothic Book"/>
              </a:rPr>
              <a:t>(</a:t>
            </a:r>
            <a:r>
              <a:rPr dirty="0" sz="1600" spc="-5" b="0">
                <a:latin typeface="Franklin Gothic Book"/>
                <a:cs typeface="Franklin Gothic Book"/>
              </a:rPr>
              <a:t>F</a:t>
            </a:r>
            <a:r>
              <a:rPr dirty="0" sz="1600" spc="-10" b="0">
                <a:latin typeface="Franklin Gothic Book"/>
                <a:cs typeface="Franklin Gothic Book"/>
              </a:rPr>
              <a:t>iumi,</a:t>
            </a:r>
            <a:r>
              <a:rPr dirty="0" sz="1600" spc="-10" b="0">
                <a:latin typeface="Franklin Gothic Book"/>
                <a:cs typeface="Franklin Gothic Book"/>
              </a:rPr>
              <a:t> </a:t>
            </a:r>
            <a:r>
              <a:rPr dirty="0" sz="1600" spc="-20" b="0">
                <a:latin typeface="Franklin Gothic Book"/>
                <a:cs typeface="Franklin Gothic Book"/>
              </a:rPr>
              <a:t>L</a:t>
            </a:r>
            <a:r>
              <a:rPr dirty="0" sz="1600" spc="-10" b="0">
                <a:latin typeface="Franklin Gothic Book"/>
                <a:cs typeface="Franklin Gothic Book"/>
              </a:rPr>
              <a:t>a</a:t>
            </a:r>
            <a:r>
              <a:rPr dirty="0" sz="1600" spc="-20" b="0">
                <a:latin typeface="Franklin Gothic Book"/>
                <a:cs typeface="Franklin Gothic Book"/>
              </a:rPr>
              <a:t>g</a:t>
            </a:r>
            <a:r>
              <a:rPr dirty="0" sz="1600" spc="-10" b="0">
                <a:latin typeface="Franklin Gothic Book"/>
                <a:cs typeface="Franklin Gothic Book"/>
              </a:rPr>
              <a:t>h</a:t>
            </a:r>
            <a:r>
              <a:rPr dirty="0" sz="1600" b="0">
                <a:latin typeface="Franklin Gothic Book"/>
                <a:cs typeface="Franklin Gothic Book"/>
              </a:rPr>
              <a:t>i</a:t>
            </a:r>
            <a:r>
              <a:rPr dirty="0" sz="1600" spc="-5" b="0">
                <a:latin typeface="Franklin Gothic Book"/>
                <a:cs typeface="Franklin Gothic Book"/>
              </a:rPr>
              <a:t>;</a:t>
            </a:r>
            <a:r>
              <a:rPr dirty="0" sz="1600" b="0">
                <a:latin typeface="Franklin Gothic Book"/>
                <a:cs typeface="Franklin Gothic Book"/>
              </a:rPr>
              <a:t> </a:t>
            </a:r>
            <a:r>
              <a:rPr dirty="0" sz="1600" spc="-15" b="0">
                <a:latin typeface="Franklin Gothic Book"/>
                <a:cs typeface="Franklin Gothic Book"/>
              </a:rPr>
              <a:t>Stagni</a:t>
            </a:r>
            <a:r>
              <a:rPr dirty="0" sz="1600" spc="-5" b="0">
                <a:latin typeface="Franklin Gothic Book"/>
                <a:cs typeface="Franklin Gothic Book"/>
              </a:rPr>
              <a:t>;</a:t>
            </a:r>
            <a:r>
              <a:rPr dirty="0" sz="1600" spc="10" b="0">
                <a:latin typeface="Franklin Gothic Book"/>
                <a:cs typeface="Franklin Gothic Book"/>
              </a:rPr>
              <a:t> </a:t>
            </a:r>
            <a:r>
              <a:rPr dirty="0" sz="1600" spc="-30" b="0">
                <a:latin typeface="Franklin Gothic Book"/>
                <a:cs typeface="Franklin Gothic Book"/>
              </a:rPr>
              <a:t>A</a:t>
            </a:r>
            <a:r>
              <a:rPr dirty="0" sz="1600" spc="-10" b="0">
                <a:latin typeface="Franklin Gothic Book"/>
                <a:cs typeface="Franklin Gothic Book"/>
              </a:rPr>
              <a:t>c</a:t>
            </a:r>
            <a:r>
              <a:rPr dirty="0" sz="1600" spc="-30" b="0">
                <a:latin typeface="Franklin Gothic Book"/>
                <a:cs typeface="Franklin Gothic Book"/>
              </a:rPr>
              <a:t>q</a:t>
            </a:r>
            <a:r>
              <a:rPr dirty="0" sz="1600" spc="-10" b="0">
                <a:latin typeface="Franklin Gothic Book"/>
                <a:cs typeface="Franklin Gothic Book"/>
              </a:rPr>
              <a:t>ue</a:t>
            </a:r>
            <a:r>
              <a:rPr dirty="0" sz="1600" spc="25" b="0">
                <a:latin typeface="Franklin Gothic Book"/>
                <a:cs typeface="Franklin Gothic Book"/>
              </a:rPr>
              <a:t> </a:t>
            </a:r>
            <a:r>
              <a:rPr dirty="0" sz="1600" spc="-10" b="0">
                <a:latin typeface="Franklin Gothic Book"/>
                <a:cs typeface="Franklin Gothic Book"/>
              </a:rPr>
              <a:t>fre</a:t>
            </a:r>
            <a:r>
              <a:rPr dirty="0" sz="1600" spc="-15" b="0">
                <a:latin typeface="Franklin Gothic Book"/>
                <a:cs typeface="Franklin Gothic Book"/>
              </a:rPr>
              <a:t>a</a:t>
            </a:r>
            <a:r>
              <a:rPr dirty="0" sz="1600" spc="-10" b="0">
                <a:latin typeface="Franklin Gothic Book"/>
                <a:cs typeface="Franklin Gothic Book"/>
              </a:rPr>
              <a:t>tiche.</a:t>
            </a:r>
            <a:r>
              <a:rPr dirty="0" sz="1600" spc="-15" b="0">
                <a:latin typeface="Franklin Gothic Book"/>
                <a:cs typeface="Franklin Gothic Book"/>
              </a:rPr>
              <a:t>.</a:t>
            </a:r>
            <a:r>
              <a:rPr dirty="0" sz="1600" spc="-5" b="0">
                <a:latin typeface="Franklin Gothic Book"/>
                <a:cs typeface="Franklin Gothic Book"/>
              </a:rPr>
              <a:t>.)</a:t>
            </a:r>
            <a:endParaRPr sz="1600">
              <a:latin typeface="Franklin Gothic Book"/>
              <a:cs typeface="Franklin Gothic Book"/>
            </a:endParaRPr>
          </a:p>
          <a:p>
            <a:pPr marL="4646930">
              <a:lnSpc>
                <a:spcPts val="2400"/>
              </a:lnSpc>
            </a:pPr>
            <a:r>
              <a:rPr dirty="0" sz="2000" b="0">
                <a:latin typeface="Franklin Gothic Book"/>
                <a:cs typeface="Franklin Gothic Book"/>
              </a:rPr>
              <a:t>ac</a:t>
            </a:r>
            <a:r>
              <a:rPr dirty="0" sz="2000" spc="-35" b="0">
                <a:latin typeface="Franklin Gothic Book"/>
                <a:cs typeface="Franklin Gothic Book"/>
              </a:rPr>
              <a:t>q</a:t>
            </a:r>
            <a:r>
              <a:rPr dirty="0" sz="2000" spc="-5" b="0">
                <a:latin typeface="Franklin Gothic Book"/>
                <a:cs typeface="Franklin Gothic Book"/>
              </a:rPr>
              <a:t>u</a:t>
            </a:r>
            <a:r>
              <a:rPr dirty="0" sz="2000" b="0">
                <a:latin typeface="Franklin Gothic Book"/>
                <a:cs typeface="Franklin Gothic Book"/>
              </a:rPr>
              <a:t>e</a:t>
            </a:r>
            <a:r>
              <a:rPr dirty="0" sz="2000" spc="10" b="0">
                <a:latin typeface="Franklin Gothic Book"/>
                <a:cs typeface="Franklin Gothic Book"/>
              </a:rPr>
              <a:t> </a:t>
            </a:r>
            <a:r>
              <a:rPr dirty="0" sz="2000" b="0">
                <a:latin typeface="Franklin Gothic Book"/>
                <a:cs typeface="Franklin Gothic Book"/>
              </a:rPr>
              <a:t>mar</a:t>
            </a:r>
            <a:r>
              <a:rPr dirty="0" sz="2000" spc="-10" b="0">
                <a:latin typeface="Franklin Gothic Book"/>
                <a:cs typeface="Franklin Gothic Book"/>
              </a:rPr>
              <a:t>i</a:t>
            </a:r>
            <a:r>
              <a:rPr dirty="0" sz="2000" b="0">
                <a:latin typeface="Franklin Gothic Book"/>
                <a:cs typeface="Franklin Gothic Book"/>
              </a:rPr>
              <a:t>ne:</a:t>
            </a:r>
            <a:endParaRPr sz="2000">
              <a:latin typeface="Franklin Gothic Book"/>
              <a:cs typeface="Franklin Gothic Book"/>
            </a:endParaRPr>
          </a:p>
          <a:p>
            <a:pPr marL="4646930">
              <a:lnSpc>
                <a:spcPts val="1905"/>
              </a:lnSpc>
            </a:pPr>
            <a:r>
              <a:rPr dirty="0" sz="1600" spc="-15" b="0">
                <a:latin typeface="Franklin Gothic Book"/>
                <a:cs typeface="Franklin Gothic Book"/>
              </a:rPr>
              <a:t>(Ocea</a:t>
            </a:r>
            <a:r>
              <a:rPr dirty="0" sz="1600" spc="-10" b="0">
                <a:latin typeface="Franklin Gothic Book"/>
                <a:cs typeface="Franklin Gothic Book"/>
              </a:rPr>
              <a:t>ni;</a:t>
            </a:r>
            <a:r>
              <a:rPr dirty="0" sz="1600" spc="25" b="0">
                <a:latin typeface="Franklin Gothic Book"/>
                <a:cs typeface="Franklin Gothic Book"/>
              </a:rPr>
              <a:t> </a:t>
            </a:r>
            <a:r>
              <a:rPr dirty="0" sz="1600" spc="-10" b="0">
                <a:latin typeface="Franklin Gothic Book"/>
                <a:cs typeface="Franklin Gothic Book"/>
              </a:rPr>
              <a:t>L</a:t>
            </a:r>
            <a:r>
              <a:rPr dirty="0" sz="1600" spc="-20" b="0">
                <a:latin typeface="Franklin Gothic Book"/>
                <a:cs typeface="Franklin Gothic Book"/>
              </a:rPr>
              <a:t>a</a:t>
            </a:r>
            <a:r>
              <a:rPr dirty="0" sz="1600" spc="-15" b="0">
                <a:latin typeface="Franklin Gothic Book"/>
                <a:cs typeface="Franklin Gothic Book"/>
              </a:rPr>
              <a:t>gu</a:t>
            </a:r>
            <a:r>
              <a:rPr dirty="0" sz="1600" spc="-20" b="0">
                <a:latin typeface="Franklin Gothic Book"/>
                <a:cs typeface="Franklin Gothic Book"/>
              </a:rPr>
              <a:t>n</a:t>
            </a:r>
            <a:r>
              <a:rPr dirty="0" sz="1600" spc="-10" b="0">
                <a:latin typeface="Franklin Gothic Book"/>
                <a:cs typeface="Franklin Gothic Book"/>
              </a:rPr>
              <a:t>e</a:t>
            </a:r>
            <a:r>
              <a:rPr dirty="0" sz="1600" spc="25" b="0">
                <a:latin typeface="Franklin Gothic Book"/>
                <a:cs typeface="Franklin Gothic Book"/>
              </a:rPr>
              <a:t> </a:t>
            </a:r>
            <a:r>
              <a:rPr dirty="0" sz="1600" spc="-10" b="0">
                <a:latin typeface="Franklin Gothic Book"/>
                <a:cs typeface="Franklin Gothic Book"/>
              </a:rPr>
              <a:t>cost</a:t>
            </a:r>
            <a:r>
              <a:rPr dirty="0" sz="1600" b="0">
                <a:latin typeface="Franklin Gothic Book"/>
                <a:cs typeface="Franklin Gothic Book"/>
              </a:rPr>
              <a:t>i</a:t>
            </a:r>
            <a:r>
              <a:rPr dirty="0" sz="1600" spc="-10" b="0">
                <a:latin typeface="Franklin Gothic Book"/>
                <a:cs typeface="Franklin Gothic Book"/>
              </a:rPr>
              <a:t>er</a:t>
            </a:r>
            <a:r>
              <a:rPr dirty="0" sz="1600" spc="-20" b="0">
                <a:latin typeface="Franklin Gothic Book"/>
                <a:cs typeface="Franklin Gothic Book"/>
              </a:rPr>
              <a:t>e</a:t>
            </a:r>
            <a:r>
              <a:rPr dirty="0" sz="1600" spc="-5" b="0">
                <a:latin typeface="Franklin Gothic Book"/>
                <a:cs typeface="Franklin Gothic Book"/>
              </a:rPr>
              <a:t>.</a:t>
            </a:r>
            <a:r>
              <a:rPr dirty="0" sz="1600" spc="-15" b="0">
                <a:latin typeface="Franklin Gothic Book"/>
                <a:cs typeface="Franklin Gothic Book"/>
              </a:rPr>
              <a:t>.</a:t>
            </a:r>
            <a:r>
              <a:rPr dirty="0" sz="1600" spc="-5" b="0">
                <a:latin typeface="Franklin Gothic Book"/>
                <a:cs typeface="Franklin Gothic Book"/>
              </a:rPr>
              <a:t>.)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516240"/>
            <a:ext cx="34359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7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TE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9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ALI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12" y="1258824"/>
            <a:ext cx="3203575" cy="247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06701" y="4146486"/>
            <a:ext cx="6216650" cy="2224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5101" y="1503540"/>
            <a:ext cx="509524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ONEN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ECOS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65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87" y="1314322"/>
            <a:ext cx="3192399" cy="210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" y="1562100"/>
            <a:ext cx="1619250" cy="552450"/>
          </a:xfrm>
          <a:custGeom>
            <a:avLst/>
            <a:gdLst/>
            <a:ahLst/>
            <a:cxnLst/>
            <a:rect l="l" t="t" r="r" b="b"/>
            <a:pathLst>
              <a:path w="1619250" h="552450">
                <a:moveTo>
                  <a:pt x="0" y="552450"/>
                </a:moveTo>
                <a:lnTo>
                  <a:pt x="1619250" y="552450"/>
                </a:lnTo>
                <a:lnTo>
                  <a:pt x="16192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1562100"/>
            <a:ext cx="1619250" cy="552450"/>
          </a:xfrm>
          <a:custGeom>
            <a:avLst/>
            <a:gdLst/>
            <a:ahLst/>
            <a:cxnLst/>
            <a:rect l="l" t="t" r="r" b="b"/>
            <a:pathLst>
              <a:path w="1619250" h="552450">
                <a:moveTo>
                  <a:pt x="0" y="552450"/>
                </a:moveTo>
                <a:lnTo>
                  <a:pt x="1619250" y="552450"/>
                </a:lnTo>
                <a:lnTo>
                  <a:pt x="16192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86276" y="2103381"/>
            <a:ext cx="4164965" cy="1182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a,</a:t>
            </a:r>
            <a:r>
              <a:rPr dirty="0" sz="20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a,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nut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rienti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energia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re....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eda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777" y="1516240"/>
            <a:ext cx="331025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iot</a:t>
            </a:r>
            <a:r>
              <a:rPr dirty="0" sz="2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4357623"/>
            <a:ext cx="18923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71951" y="4359275"/>
            <a:ext cx="2093849" cy="1177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9000" y="4359211"/>
            <a:ext cx="1790700" cy="1185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21401" y="4357623"/>
            <a:ext cx="1763649" cy="1190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76501" y="4354576"/>
            <a:ext cx="1841500" cy="1187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87" y="1314322"/>
            <a:ext cx="3192399" cy="210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86276" y="2103381"/>
            <a:ext cx="4902835" cy="2096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biologica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ut</a:t>
            </a:r>
            <a:r>
              <a:rPr dirty="0" sz="20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i/che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mio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ghe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opl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on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bat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chemio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777" y="1516240"/>
            <a:ext cx="31210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iot</a:t>
            </a:r>
            <a:r>
              <a:rPr dirty="0" sz="2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3400" y="1884362"/>
            <a:ext cx="492125" cy="281305"/>
          </a:xfrm>
          <a:custGeom>
            <a:avLst/>
            <a:gdLst/>
            <a:ahLst/>
            <a:cxnLst/>
            <a:rect l="l" t="t" r="r" b="b"/>
            <a:pathLst>
              <a:path w="492125" h="281305">
                <a:moveTo>
                  <a:pt x="0" y="280987"/>
                </a:moveTo>
                <a:lnTo>
                  <a:pt x="492125" y="280987"/>
                </a:lnTo>
                <a:lnTo>
                  <a:pt x="492125" y="0"/>
                </a:lnTo>
                <a:lnTo>
                  <a:pt x="0" y="0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03400" y="1884362"/>
            <a:ext cx="492125" cy="281305"/>
          </a:xfrm>
          <a:custGeom>
            <a:avLst/>
            <a:gdLst/>
            <a:ahLst/>
            <a:cxnLst/>
            <a:rect l="l" t="t" r="r" b="b"/>
            <a:pathLst>
              <a:path w="492125" h="281305">
                <a:moveTo>
                  <a:pt x="0" y="280987"/>
                </a:moveTo>
                <a:lnTo>
                  <a:pt x="492125" y="280987"/>
                </a:lnTo>
                <a:lnTo>
                  <a:pt x="492125" y="0"/>
                </a:lnTo>
                <a:lnTo>
                  <a:pt x="0" y="0"/>
                </a:lnTo>
                <a:lnTo>
                  <a:pt x="0" y="28098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80175" y="4371911"/>
            <a:ext cx="2663825" cy="1671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53882" y="4386186"/>
            <a:ext cx="1175842" cy="823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49183" y="4381360"/>
            <a:ext cx="1185545" cy="833119"/>
          </a:xfrm>
          <a:custGeom>
            <a:avLst/>
            <a:gdLst/>
            <a:ahLst/>
            <a:cxnLst/>
            <a:rect l="l" t="t" r="r" b="b"/>
            <a:pathLst>
              <a:path w="1185545" h="833120">
                <a:moveTo>
                  <a:pt x="0" y="832751"/>
                </a:moveTo>
                <a:lnTo>
                  <a:pt x="1185367" y="832751"/>
                </a:lnTo>
                <a:lnTo>
                  <a:pt x="1185367" y="0"/>
                </a:lnTo>
                <a:lnTo>
                  <a:pt x="0" y="0"/>
                </a:lnTo>
                <a:lnTo>
                  <a:pt x="0" y="832751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4700" y="4370387"/>
            <a:ext cx="2425700" cy="167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4370387"/>
            <a:ext cx="2508250" cy="167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01926" y="4370387"/>
            <a:ext cx="2463800" cy="167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87" y="1314322"/>
            <a:ext cx="3192399" cy="210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3400" y="1562100"/>
            <a:ext cx="1568450" cy="603250"/>
          </a:xfrm>
          <a:custGeom>
            <a:avLst/>
            <a:gdLst/>
            <a:ahLst/>
            <a:cxnLst/>
            <a:rect l="l" t="t" r="r" b="b"/>
            <a:pathLst>
              <a:path w="1568450" h="603250">
                <a:moveTo>
                  <a:pt x="0" y="603250"/>
                </a:moveTo>
                <a:lnTo>
                  <a:pt x="1568450" y="603250"/>
                </a:lnTo>
                <a:lnTo>
                  <a:pt x="1568450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86276" y="2103381"/>
            <a:ext cx="5046980" cy="2096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biologica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su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mari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(er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odut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secondari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(ca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pr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ar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ziar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(ca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econd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•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ernari</a:t>
            </a:r>
            <a:r>
              <a:rPr dirty="0" sz="2000" spc="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(ca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: si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nu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ono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777" y="1516240"/>
            <a:ext cx="31210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po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iot</a:t>
            </a:r>
            <a:r>
              <a:rPr dirty="0" sz="2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che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4825" y="2906712"/>
            <a:ext cx="2143125" cy="382905"/>
          </a:xfrm>
          <a:custGeom>
            <a:avLst/>
            <a:gdLst/>
            <a:ahLst/>
            <a:cxnLst/>
            <a:rect l="l" t="t" r="r" b="b"/>
            <a:pathLst>
              <a:path w="2143125" h="382904">
                <a:moveTo>
                  <a:pt x="0" y="382587"/>
                </a:moveTo>
                <a:lnTo>
                  <a:pt x="2143125" y="382587"/>
                </a:lnTo>
                <a:lnTo>
                  <a:pt x="2143125" y="0"/>
                </a:lnTo>
                <a:lnTo>
                  <a:pt x="0" y="0"/>
                </a:lnTo>
                <a:lnTo>
                  <a:pt x="0" y="3825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74825" y="2906712"/>
            <a:ext cx="2143125" cy="382905"/>
          </a:xfrm>
          <a:custGeom>
            <a:avLst/>
            <a:gdLst/>
            <a:ahLst/>
            <a:cxnLst/>
            <a:rect l="l" t="t" r="r" b="b"/>
            <a:pathLst>
              <a:path w="2143125" h="382904">
                <a:moveTo>
                  <a:pt x="0" y="382587"/>
                </a:moveTo>
                <a:lnTo>
                  <a:pt x="2143125" y="382587"/>
                </a:lnTo>
                <a:lnTo>
                  <a:pt x="2143125" y="0"/>
                </a:lnTo>
                <a:lnTo>
                  <a:pt x="0" y="0"/>
                </a:lnTo>
                <a:lnTo>
                  <a:pt x="0" y="38258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59476" y="5434075"/>
            <a:ext cx="2127250" cy="141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77075" y="4237101"/>
            <a:ext cx="206692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640326"/>
            <a:ext cx="5770626" cy="1330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24100" y="1884362"/>
            <a:ext cx="492125" cy="1024255"/>
          </a:xfrm>
          <a:custGeom>
            <a:avLst/>
            <a:gdLst/>
            <a:ahLst/>
            <a:cxnLst/>
            <a:rect l="l" t="t" r="r" b="b"/>
            <a:pathLst>
              <a:path w="492125" h="1024255">
                <a:moveTo>
                  <a:pt x="0" y="1023937"/>
                </a:moveTo>
                <a:lnTo>
                  <a:pt x="492125" y="1023937"/>
                </a:lnTo>
                <a:lnTo>
                  <a:pt x="492125" y="0"/>
                </a:lnTo>
                <a:lnTo>
                  <a:pt x="0" y="0"/>
                </a:lnTo>
                <a:lnTo>
                  <a:pt x="0" y="10239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24100" y="1884362"/>
            <a:ext cx="492125" cy="1024255"/>
          </a:xfrm>
          <a:custGeom>
            <a:avLst/>
            <a:gdLst/>
            <a:ahLst/>
            <a:cxnLst/>
            <a:rect l="l" t="t" r="r" b="b"/>
            <a:pathLst>
              <a:path w="492125" h="1024255">
                <a:moveTo>
                  <a:pt x="0" y="1023937"/>
                </a:moveTo>
                <a:lnTo>
                  <a:pt x="492125" y="1023937"/>
                </a:lnTo>
                <a:lnTo>
                  <a:pt x="492125" y="0"/>
                </a:lnTo>
                <a:lnTo>
                  <a:pt x="0" y="0"/>
                </a:lnTo>
                <a:lnTo>
                  <a:pt x="0" y="102393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2023-05-25T14:55:00Z</dcterms:created>
  <dcterms:modified xsi:type="dcterms:W3CDTF">2023-05-25T14:55:00Z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2016-12-05T00:00:00Z</vt:filetime>
  </property>
  <property fmtid="{D5CDD505-2E9C-101B-9397-08002B2CF9AE}" pid="3" name="LastSaved">
    <vt:filetime>2023-05-25T00:00:00Z</vt:filetime>
  </property>
</Properties>
</file>