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Default Extension="png" ContentType="image/png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525"/>
            <a:ext cx="9144000" cy="6848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5965" y="183621"/>
            <a:ext cx="8272068" cy="807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4571" y="3274422"/>
            <a:ext cx="8334857" cy="20916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95918" y="6595120"/>
            <a:ext cx="170179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notesSlide" Target="../notesSlides/notesSlide14.xml"/><Relationship Id="rId5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notesSlide" Target="../notesSlides/notesSlide15.xml"/><Relationship Id="rId5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notesSlide" Target="../notesSlides/notesSlide3.xml"/><Relationship Id="rId6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notesSlide" Target="../notesSlides/notesSlide6.xml"/><Relationship Id="rId5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6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notesSlide" Target="../notesSlides/notesSlide8.xml"/><Relationship Id="rId5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7" Type="http://schemas.openxmlformats.org/officeDocument/2006/relationships/image" Target="../media/image24.png"/><Relationship Id="rId8" Type="http://schemas.openxmlformats.org/officeDocument/2006/relationships/image" Target="../media/image25.jpg"/><Relationship Id="rId9" Type="http://schemas.openxmlformats.org/officeDocument/2006/relationships/image" Target="../media/image26.png"/><Relationship Id="rId10" Type="http://schemas.openxmlformats.org/officeDocument/2006/relationships/notesSlide" Target="../notesSlides/notesSlide9.xml"/><Relationship Id="rId11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6402" y="4554213"/>
            <a:ext cx="156083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solu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zi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ni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6402" y="5026006"/>
            <a:ext cx="227520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620"/>
              </a:lnSpc>
            </a:pP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D</a:t>
            </a:r>
            <a:r>
              <a:rPr dirty="0" sz="2200" spc="-2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200" spc="-10">
                <a:solidFill>
                  <a:srgbClr val="FFFFFF"/>
                </a:solidFill>
                <a:latin typeface="Franklin Gothic Book"/>
                <a:cs typeface="Franklin Gothic Book"/>
              </a:rPr>
              <a:t>.</a:t>
            </a:r>
            <a:r>
              <a:rPr dirty="0" sz="220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Anna</a:t>
            </a:r>
            <a:r>
              <a:rPr dirty="0" sz="2200" spc="-2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it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200" spc="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Franklin Gothic Book"/>
                <a:cs typeface="Franklin Gothic Book"/>
              </a:rPr>
              <a:t>Fiorillo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6026" y="2492311"/>
            <a:ext cx="2447925" cy="769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532" y="5547874"/>
            <a:ext cx="3674110" cy="640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400685" algn="l"/>
                <a:tab pos="1482090" algn="l"/>
                <a:tab pos="1861185" algn="l"/>
              </a:tabLst>
            </a:pPr>
            <a:r>
              <a:rPr dirty="0" sz="2200" spc="-10">
                <a:latin typeface="Franklin Gothic Book"/>
                <a:cs typeface="Franklin Gothic Book"/>
              </a:rPr>
              <a:t>In</a:t>
            </a:r>
            <a:r>
              <a:rPr dirty="0" sz="2200" spc="-10">
                <a:latin typeface="Franklin Gothic Book"/>
                <a:cs typeface="Franklin Gothic Book"/>
              </a:rPr>
              <a:t>	</a:t>
            </a:r>
            <a:r>
              <a:rPr dirty="0" sz="2200" spc="-15">
                <a:latin typeface="Franklin Gothic Book"/>
                <a:cs typeface="Franklin Gothic Book"/>
              </a:rPr>
              <a:t>chimica</a:t>
            </a:r>
            <a:r>
              <a:rPr dirty="0" sz="2200" spc="-15">
                <a:latin typeface="Franklin Gothic Book"/>
                <a:cs typeface="Franklin Gothic Book"/>
              </a:rPr>
              <a:t>	</a:t>
            </a:r>
            <a:r>
              <a:rPr dirty="0" sz="2200" spc="-10">
                <a:latin typeface="Franklin Gothic Book"/>
                <a:cs typeface="Franklin Gothic Book"/>
              </a:rPr>
              <a:t>l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>
                <a:latin typeface="Franklin Gothic Book"/>
                <a:cs typeface="Franklin Gothic Book"/>
              </a:rPr>
              <a:t>	</a:t>
            </a:r>
            <a:r>
              <a:rPr dirty="0" sz="2200" spc="-15">
                <a:latin typeface="Franklin Gothic Book"/>
                <a:cs typeface="Franklin Gothic Book"/>
              </a:rPr>
              <a:t>co</a:t>
            </a:r>
            <a:r>
              <a:rPr dirty="0" sz="2200" spc="-25">
                <a:latin typeface="Franklin Gothic Book"/>
                <a:cs typeface="Franklin Gothic Book"/>
              </a:rPr>
              <a:t>n</a:t>
            </a:r>
            <a:r>
              <a:rPr dirty="0" sz="2200" spc="-10">
                <a:latin typeface="Franklin Gothic Book"/>
                <a:cs typeface="Franklin Gothic Book"/>
              </a:rPr>
              <a:t>c</a:t>
            </a:r>
            <a:r>
              <a:rPr dirty="0" sz="2200" spc="-15">
                <a:latin typeface="Franklin Gothic Book"/>
                <a:cs typeface="Franklin Gothic Book"/>
              </a:rPr>
              <a:t>en</a:t>
            </a:r>
            <a:r>
              <a:rPr dirty="0" sz="2200" spc="-25">
                <a:latin typeface="Franklin Gothic Book"/>
                <a:cs typeface="Franklin Gothic Book"/>
              </a:rPr>
              <a:t>t</a:t>
            </a:r>
            <a:r>
              <a:rPr dirty="0" sz="2200" spc="-10">
                <a:latin typeface="Franklin Gothic Book"/>
                <a:cs typeface="Franklin Gothic Book"/>
              </a:rPr>
              <a:t>r</a:t>
            </a:r>
            <a:r>
              <a:rPr dirty="0" sz="2200" spc="-10">
                <a:latin typeface="Franklin Gothic Book"/>
                <a:cs typeface="Franklin Gothic Book"/>
              </a:rPr>
              <a:t>a</a:t>
            </a:r>
            <a:r>
              <a:rPr dirty="0" sz="2200" spc="-15">
                <a:latin typeface="Franklin Gothic Book"/>
                <a:cs typeface="Franklin Gothic Book"/>
              </a:rPr>
              <a:t>zio</a:t>
            </a:r>
            <a:r>
              <a:rPr dirty="0" sz="2200" spc="-2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 di</a:t>
            </a:r>
            <a:r>
              <a:rPr dirty="0" sz="2200" spc="-50">
                <a:latin typeface="Franklin Gothic Book"/>
                <a:cs typeface="Franklin Gothic Book"/>
              </a:rPr>
              <a:t>v</a:t>
            </a:r>
            <a:r>
              <a:rPr dirty="0" sz="2200" spc="-10">
                <a:latin typeface="Franklin Gothic Book"/>
                <a:cs typeface="Franklin Gothic Book"/>
              </a:rPr>
              <a:t>erse</a:t>
            </a:r>
            <a:r>
              <a:rPr dirty="0" sz="2200" spc="2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uni</a:t>
            </a:r>
            <a:r>
              <a:rPr dirty="0" sz="2200" spc="-25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à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</a:t>
            </a:r>
            <a:r>
              <a:rPr dirty="0" sz="2200" spc="-5">
                <a:latin typeface="Franklin Gothic Book"/>
                <a:cs typeface="Franklin Gothic Book"/>
              </a:rPr>
              <a:t>i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misur</a:t>
            </a:r>
            <a:r>
              <a:rPr dirty="0" sz="2200" spc="-20">
                <a:latin typeface="Franklin Gothic Book"/>
                <a:cs typeface="Franklin Gothic Book"/>
              </a:rPr>
              <a:t>a</a:t>
            </a:r>
            <a:r>
              <a:rPr dirty="0" sz="2200" spc="-10">
                <a:latin typeface="Franklin Gothic Book"/>
                <a:cs typeface="Franklin Gothic Book"/>
              </a:rPr>
              <a:t>.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1736" y="5547874"/>
            <a:ext cx="59563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0">
                <a:latin typeface="Franklin Gothic Book"/>
                <a:cs typeface="Franklin Gothic Book"/>
              </a:rPr>
              <a:t>del</a:t>
            </a:r>
            <a:r>
              <a:rPr dirty="0" sz="2200">
                <a:latin typeface="Franklin Gothic Book"/>
                <a:cs typeface="Franklin Gothic Book"/>
              </a:rPr>
              <a:t>l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0877" y="5547874"/>
            <a:ext cx="105600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0">
                <a:latin typeface="Franklin Gothic Book"/>
                <a:cs typeface="Franklin Gothic Book"/>
              </a:rPr>
              <a:t>solu</a:t>
            </a:r>
            <a:r>
              <a:rPr dirty="0" sz="2200" spc="-20">
                <a:latin typeface="Franklin Gothic Book"/>
                <a:cs typeface="Franklin Gothic Book"/>
              </a:rPr>
              <a:t>z</a:t>
            </a:r>
            <a:r>
              <a:rPr dirty="0" sz="2200" spc="-15">
                <a:latin typeface="Franklin Gothic Book"/>
                <a:cs typeface="Franklin Gothic Book"/>
              </a:rPr>
              <a:t>ioni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9121" y="5547874"/>
            <a:ext cx="142748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24840" algn="l"/>
              </a:tabLst>
            </a:pPr>
            <a:r>
              <a:rPr dirty="0" sz="2200" spc="-20">
                <a:latin typeface="Franklin Gothic Book"/>
                <a:cs typeface="Franklin Gothic Book"/>
              </a:rPr>
              <a:t>pu</a:t>
            </a:r>
            <a:r>
              <a:rPr dirty="0" sz="2200" spc="-15">
                <a:latin typeface="Franklin Gothic Book"/>
                <a:cs typeface="Franklin Gothic Book"/>
              </a:rPr>
              <a:t>ò</a:t>
            </a:r>
            <a:r>
              <a:rPr dirty="0" sz="2200">
                <a:latin typeface="Franklin Gothic Book"/>
                <a:cs typeface="Franklin Gothic Book"/>
              </a:rPr>
              <a:t>	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s</a:t>
            </a:r>
            <a:r>
              <a:rPr dirty="0" sz="2200" spc="-5">
                <a:latin typeface="Franklin Gothic Book"/>
                <a:cs typeface="Franklin Gothic Book"/>
              </a:rPr>
              <a:t>s</a:t>
            </a:r>
            <a:r>
              <a:rPr dirty="0" sz="2200" spc="-10">
                <a:latin typeface="Franklin Gothic Book"/>
                <a:cs typeface="Franklin Gothic Book"/>
              </a:rPr>
              <a:t>ere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00619" y="5547874"/>
            <a:ext cx="148145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49680" algn="l"/>
              </a:tabLst>
            </a:pP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s</a:t>
            </a:r>
            <a:r>
              <a:rPr dirty="0" sz="2200" spc="-20">
                <a:latin typeface="Franklin Gothic Book"/>
                <a:cs typeface="Franklin Gothic Book"/>
              </a:rPr>
              <a:t>pre</a:t>
            </a:r>
            <a:r>
              <a:rPr dirty="0" sz="2200" spc="-10">
                <a:latin typeface="Franklin Gothic Book"/>
                <a:cs typeface="Franklin Gothic Book"/>
              </a:rPr>
              <a:t>s</a:t>
            </a:r>
            <a:r>
              <a:rPr dirty="0" sz="2200" spc="-15">
                <a:latin typeface="Franklin Gothic Book"/>
                <a:cs typeface="Franklin Gothic Book"/>
              </a:rPr>
              <a:t>sa</a:t>
            </a:r>
            <a:r>
              <a:rPr dirty="0" sz="2200">
                <a:latin typeface="Franklin Gothic Book"/>
                <a:cs typeface="Franklin Gothic Book"/>
              </a:rPr>
              <a:t>	</a:t>
            </a:r>
            <a:r>
              <a:rPr dirty="0" sz="2200">
                <a:latin typeface="Franklin Gothic Book"/>
                <a:cs typeface="Franklin Gothic Book"/>
              </a:rPr>
              <a:t>in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92315" y="2251329"/>
            <a:ext cx="1980311" cy="2977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63169" y="1337418"/>
            <a:ext cx="8806180" cy="3316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>
                <a:latin typeface="Franklin Gothic Book"/>
                <a:cs typeface="Franklin Gothic Book"/>
              </a:rPr>
              <a:t>La</a:t>
            </a:r>
            <a:r>
              <a:rPr dirty="0" sz="2200" spc="13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co</a:t>
            </a:r>
            <a:r>
              <a:rPr dirty="0" sz="2200" spc="-2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c</a:t>
            </a:r>
            <a:r>
              <a:rPr dirty="0" sz="2200" spc="-25">
                <a:latin typeface="Franklin Gothic Book"/>
                <a:cs typeface="Franklin Gothic Book"/>
              </a:rPr>
              <a:t>e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 spc="-10">
                <a:latin typeface="Franklin Gothic Book"/>
                <a:cs typeface="Franklin Gothic Book"/>
              </a:rPr>
              <a:t>r</a:t>
            </a:r>
            <a:r>
              <a:rPr dirty="0" sz="2200" spc="-10">
                <a:latin typeface="Franklin Gothic Book"/>
                <a:cs typeface="Franklin Gothic Book"/>
              </a:rPr>
              <a:t>a</a:t>
            </a:r>
            <a:r>
              <a:rPr dirty="0" sz="2200" spc="-15">
                <a:latin typeface="Franklin Gothic Book"/>
                <a:cs typeface="Franklin Gothic Book"/>
              </a:rPr>
              <a:t>zio</a:t>
            </a:r>
            <a:r>
              <a:rPr dirty="0" sz="2200" spc="-2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14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es</a:t>
            </a:r>
            <a:r>
              <a:rPr dirty="0" sz="2200" spc="-10">
                <a:latin typeface="Franklin Gothic Book"/>
                <a:cs typeface="Franklin Gothic Book"/>
              </a:rPr>
              <a:t>p</a:t>
            </a:r>
            <a:r>
              <a:rPr dirty="0" sz="2200" spc="-15">
                <a:latin typeface="Franklin Gothic Book"/>
                <a:cs typeface="Franklin Gothic Book"/>
              </a:rPr>
              <a:t>rime</a:t>
            </a:r>
            <a:r>
              <a:rPr dirty="0" sz="2200" spc="12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l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135">
                <a:latin typeface="Franklin Gothic Book"/>
                <a:cs typeface="Franklin Gothic Book"/>
              </a:rPr>
              <a:t> </a:t>
            </a:r>
            <a:r>
              <a:rPr dirty="0" sz="2200" spc="-40" b="1">
                <a:latin typeface="Franklin Gothic Book"/>
                <a:cs typeface="Franklin Gothic Book"/>
              </a:rPr>
              <a:t>q</a:t>
            </a:r>
            <a:r>
              <a:rPr dirty="0" sz="2200" spc="-10" b="1">
                <a:latin typeface="Franklin Gothic Book"/>
                <a:cs typeface="Franklin Gothic Book"/>
              </a:rPr>
              <a:t>uanti</a:t>
            </a:r>
            <a:r>
              <a:rPr dirty="0" sz="2200" spc="-25" b="1">
                <a:latin typeface="Franklin Gothic Book"/>
                <a:cs typeface="Franklin Gothic Book"/>
              </a:rPr>
              <a:t>t</a:t>
            </a:r>
            <a:r>
              <a:rPr dirty="0" sz="2200" spc="-15" b="1">
                <a:latin typeface="Franklin Gothic Book"/>
                <a:cs typeface="Franklin Gothic Book"/>
              </a:rPr>
              <a:t>à</a:t>
            </a:r>
            <a:r>
              <a:rPr dirty="0" sz="2200" spc="135" b="1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d</a:t>
            </a:r>
            <a:r>
              <a:rPr dirty="0" sz="2200" spc="-5" b="1">
                <a:latin typeface="Franklin Gothic Book"/>
                <a:cs typeface="Franklin Gothic Book"/>
              </a:rPr>
              <a:t>i</a:t>
            </a:r>
            <a:r>
              <a:rPr dirty="0" sz="2200" spc="130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10" b="1">
                <a:latin typeface="Franklin Gothic Book"/>
                <a:cs typeface="Franklin Gothic Book"/>
              </a:rPr>
              <a:t>olu</a:t>
            </a:r>
            <a:r>
              <a:rPr dirty="0" sz="2200" spc="-50" b="1">
                <a:latin typeface="Franklin Gothic Book"/>
                <a:cs typeface="Franklin Gothic Book"/>
              </a:rPr>
              <a:t>t</a:t>
            </a:r>
            <a:r>
              <a:rPr dirty="0" sz="2200" spc="-15" b="1">
                <a:latin typeface="Franklin Gothic Book"/>
                <a:cs typeface="Franklin Gothic Book"/>
              </a:rPr>
              <a:t>o</a:t>
            </a:r>
            <a:r>
              <a:rPr dirty="0" sz="2200" spc="150" b="1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pre</a:t>
            </a:r>
            <a:r>
              <a:rPr dirty="0" sz="2200" spc="-10">
                <a:latin typeface="Franklin Gothic Book"/>
                <a:cs typeface="Franklin Gothic Book"/>
              </a:rPr>
              <a:t>s</a:t>
            </a:r>
            <a:r>
              <a:rPr dirty="0" sz="2200" spc="-15">
                <a:latin typeface="Franklin Gothic Book"/>
                <a:cs typeface="Franklin Gothic Book"/>
              </a:rPr>
              <a:t>en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13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in</a:t>
            </a:r>
            <a:r>
              <a:rPr dirty="0" sz="2200" spc="130">
                <a:latin typeface="Franklin Gothic Book"/>
                <a:cs typeface="Franklin Gothic Book"/>
              </a:rPr>
              <a:t> </a:t>
            </a:r>
            <a:r>
              <a:rPr dirty="0" sz="2200" spc="-5">
                <a:latin typeface="Franklin Gothic Book"/>
                <a:cs typeface="Franklin Gothic Book"/>
              </a:rPr>
              <a:t>r</a:t>
            </a:r>
            <a:r>
              <a:rPr dirty="0" sz="2200" spc="-10">
                <a:latin typeface="Franklin Gothic Book"/>
                <a:cs typeface="Franklin Gothic Book"/>
              </a:rPr>
              <a:t>ela</a:t>
            </a:r>
            <a:r>
              <a:rPr dirty="0" sz="2200" spc="-25">
                <a:latin typeface="Franklin Gothic Book"/>
                <a:cs typeface="Franklin Gothic Book"/>
              </a:rPr>
              <a:t>z</a:t>
            </a:r>
            <a:r>
              <a:rPr dirty="0" sz="2200" spc="-15">
                <a:latin typeface="Franklin Gothic Book"/>
                <a:cs typeface="Franklin Gothic Book"/>
              </a:rPr>
              <a:t>ion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13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alla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200" spc="-45">
                <a:latin typeface="Franklin Gothic Book"/>
                <a:cs typeface="Franklin Gothic Book"/>
              </a:rPr>
              <a:t>q</a:t>
            </a:r>
            <a:r>
              <a:rPr dirty="0" sz="2200" spc="-15">
                <a:latin typeface="Franklin Gothic Book"/>
                <a:cs typeface="Franklin Gothic Book"/>
              </a:rPr>
              <a:t>uan</a:t>
            </a:r>
            <a:r>
              <a:rPr dirty="0" sz="2200" spc="-25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it</a:t>
            </a:r>
            <a:r>
              <a:rPr dirty="0" sz="2200" spc="-15">
                <a:latin typeface="Franklin Gothic Book"/>
                <a:cs typeface="Franklin Gothic Book"/>
              </a:rPr>
              <a:t>à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del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sol</a:t>
            </a:r>
            <a:r>
              <a:rPr dirty="0" sz="2200" spc="-60">
                <a:latin typeface="Franklin Gothic Book"/>
                <a:cs typeface="Franklin Gothic Book"/>
              </a:rPr>
              <a:t>v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25">
                <a:latin typeface="Franklin Gothic Book"/>
                <a:cs typeface="Franklin Gothic Book"/>
              </a:rPr>
              <a:t>n</a:t>
            </a:r>
            <a:r>
              <a:rPr dirty="0" sz="2200" spc="-55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2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della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sol</a:t>
            </a:r>
            <a:r>
              <a:rPr dirty="0" sz="2200" spc="-25">
                <a:latin typeface="Franklin Gothic Book"/>
                <a:cs typeface="Franklin Gothic Book"/>
              </a:rPr>
              <a:t>u</a:t>
            </a:r>
            <a:r>
              <a:rPr dirty="0" sz="2200" spc="-15">
                <a:latin typeface="Franklin Gothic Book"/>
                <a:cs typeface="Franklin Gothic Book"/>
              </a:rPr>
              <a:t>zi</a:t>
            </a:r>
            <a:r>
              <a:rPr dirty="0" sz="2200" spc="-25">
                <a:latin typeface="Franklin Gothic Book"/>
                <a:cs typeface="Franklin Gothic Book"/>
              </a:rPr>
              <a:t>o</a:t>
            </a:r>
            <a:r>
              <a:rPr dirty="0" sz="2200" spc="-15">
                <a:latin typeface="Franklin Gothic Book"/>
                <a:cs typeface="Franklin Gothic Book"/>
              </a:rPr>
              <a:t>ne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s</a:t>
            </a:r>
            <a:r>
              <a:rPr dirty="0" sz="2200" spc="-55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ess</a:t>
            </a:r>
            <a:r>
              <a:rPr dirty="0" sz="2200" spc="-20">
                <a:latin typeface="Franklin Gothic Book"/>
                <a:cs typeface="Franklin Gothic Book"/>
              </a:rPr>
              <a:t>a</a:t>
            </a:r>
            <a:r>
              <a:rPr dirty="0" sz="2200" spc="-10">
                <a:latin typeface="Franklin Gothic Book"/>
                <a:cs typeface="Franklin Gothic Book"/>
              </a:rPr>
              <a:t>.</a:t>
            </a:r>
            <a:endParaRPr sz="2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477520" marR="2755900">
              <a:lnSpc>
                <a:spcPct val="100000"/>
              </a:lnSpc>
              <a:spcBef>
                <a:spcPts val="1530"/>
              </a:spcBef>
            </a:pPr>
            <a:r>
              <a:rPr dirty="0" sz="2200" spc="-15">
                <a:latin typeface="Franklin Gothic Book"/>
                <a:cs typeface="Franklin Gothic Book"/>
              </a:rPr>
              <a:t>La</a:t>
            </a:r>
            <a:r>
              <a:rPr dirty="0" sz="2200" spc="-2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co</a:t>
            </a:r>
            <a:r>
              <a:rPr dirty="0" sz="2200" spc="-2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c</a:t>
            </a:r>
            <a:r>
              <a:rPr dirty="0" sz="2200" spc="-25">
                <a:latin typeface="Franklin Gothic Book"/>
                <a:cs typeface="Franklin Gothic Book"/>
              </a:rPr>
              <a:t>e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 spc="-10">
                <a:latin typeface="Franklin Gothic Book"/>
                <a:cs typeface="Franklin Gothic Book"/>
              </a:rPr>
              <a:t>ra</a:t>
            </a:r>
            <a:r>
              <a:rPr dirty="0" sz="2200" spc="-20">
                <a:latin typeface="Franklin Gothic Book"/>
                <a:cs typeface="Franklin Gothic Book"/>
              </a:rPr>
              <a:t>z</a:t>
            </a:r>
            <a:r>
              <a:rPr dirty="0" sz="2200" spc="-15">
                <a:latin typeface="Franklin Gothic Book"/>
                <a:cs typeface="Franklin Gothic Book"/>
              </a:rPr>
              <a:t>ion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3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è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u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tipico</a:t>
            </a:r>
            <a:r>
              <a:rPr dirty="0" sz="2200" spc="-2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es</a:t>
            </a:r>
            <a:r>
              <a:rPr dirty="0" sz="2200" spc="-25">
                <a:latin typeface="Franklin Gothic Book"/>
                <a:cs typeface="Franklin Gothic Book"/>
              </a:rPr>
              <a:t>e</a:t>
            </a:r>
            <a:r>
              <a:rPr dirty="0" sz="2200" spc="-45">
                <a:latin typeface="Franklin Gothic Book"/>
                <a:cs typeface="Franklin Gothic Book"/>
              </a:rPr>
              <a:t>m</a:t>
            </a:r>
            <a:r>
              <a:rPr dirty="0" sz="2200" spc="-15">
                <a:latin typeface="Franklin Gothic Book"/>
                <a:cs typeface="Franklin Gothic Book"/>
              </a:rPr>
              <a:t>pi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30">
                <a:latin typeface="Franklin Gothic Book"/>
                <a:cs typeface="Franklin Gothic Book"/>
              </a:rPr>
              <a:t> </a:t>
            </a:r>
            <a:r>
              <a:rPr dirty="0" sz="2200" spc="-5">
                <a:latin typeface="Franklin Gothic Book"/>
                <a:cs typeface="Franklin Gothic Book"/>
              </a:rPr>
              <a:t>di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g</a:t>
            </a:r>
            <a:r>
              <a:rPr dirty="0" sz="2200" spc="-5" b="1">
                <a:latin typeface="Franklin Gothic Book"/>
                <a:cs typeface="Franklin Gothic Book"/>
              </a:rPr>
              <a:t>r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10" b="1">
                <a:latin typeface="Franklin Gothic Book"/>
                <a:cs typeface="Franklin Gothic Book"/>
              </a:rPr>
              <a:t>n</a:t>
            </a:r>
            <a:r>
              <a:rPr dirty="0" sz="2200" spc="-15" b="1">
                <a:latin typeface="Franklin Gothic Book"/>
                <a:cs typeface="Franklin Gothic Book"/>
              </a:rPr>
              <a:t>d</a:t>
            </a:r>
            <a:r>
              <a:rPr dirty="0" sz="2200" spc="-5" b="1">
                <a:latin typeface="Franklin Gothic Book"/>
                <a:cs typeface="Franklin Gothic Book"/>
              </a:rPr>
              <a:t>e</a:t>
            </a:r>
            <a:r>
              <a:rPr dirty="0" sz="2200" spc="-10" b="1">
                <a:latin typeface="Franklin Gothic Book"/>
                <a:cs typeface="Franklin Gothic Book"/>
              </a:rPr>
              <a:t>zza</a:t>
            </a:r>
            <a:r>
              <a:rPr dirty="0" sz="2200" spc="-30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in</a:t>
            </a:r>
            <a:r>
              <a:rPr dirty="0" sz="2200" spc="-40" b="1">
                <a:latin typeface="Franklin Gothic Book"/>
                <a:cs typeface="Franklin Gothic Book"/>
              </a:rPr>
              <a:t>t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10" b="1">
                <a:latin typeface="Franklin Gothic Book"/>
                <a:cs typeface="Franklin Gothic Book"/>
              </a:rPr>
              <a:t>nsi</a:t>
            </a:r>
            <a:r>
              <a:rPr dirty="0" sz="2200" spc="-30" b="1">
                <a:latin typeface="Franklin Gothic Book"/>
                <a:cs typeface="Franklin Gothic Book"/>
              </a:rPr>
              <a:t>v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10">
                <a:latin typeface="Franklin Gothic Book"/>
                <a:cs typeface="Franklin Gothic Book"/>
              </a:rPr>
              <a:t>,</a:t>
            </a:r>
            <a:r>
              <a:rPr dirty="0" sz="2200" spc="-5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cioè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dipende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dalla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40">
                <a:latin typeface="Franklin Gothic Book"/>
                <a:cs typeface="Franklin Gothic Book"/>
              </a:rPr>
              <a:t>q</a:t>
            </a:r>
            <a:r>
              <a:rPr dirty="0" sz="2200" spc="-10">
                <a:latin typeface="Franklin Gothic Book"/>
                <a:cs typeface="Franklin Gothic Book"/>
              </a:rPr>
              <a:t>ualità</a:t>
            </a:r>
            <a:r>
              <a:rPr dirty="0" sz="2200" spc="-10">
                <a:latin typeface="Franklin Gothic Book"/>
                <a:cs typeface="Franklin Gothic Book"/>
              </a:rPr>
              <a:t> e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no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dalla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40">
                <a:latin typeface="Franklin Gothic Book"/>
                <a:cs typeface="Franklin Gothic Book"/>
              </a:rPr>
              <a:t>q</a:t>
            </a:r>
            <a:r>
              <a:rPr dirty="0" sz="2200" spc="-10">
                <a:latin typeface="Franklin Gothic Book"/>
                <a:cs typeface="Franklin Gothic Book"/>
              </a:rPr>
              <a:t>uanti</a:t>
            </a:r>
            <a:r>
              <a:rPr dirty="0" sz="2200" spc="-25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à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</a:t>
            </a:r>
            <a:r>
              <a:rPr dirty="0" sz="2200" spc="-5">
                <a:latin typeface="Franklin Gothic Book"/>
                <a:cs typeface="Franklin Gothic Book"/>
              </a:rPr>
              <a:t>i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ma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1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pres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1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in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esam</a:t>
            </a:r>
            <a:r>
              <a:rPr dirty="0" sz="2200" spc="-25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.</a:t>
            </a:r>
            <a:endParaRPr sz="2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algn="just" marL="477520" marR="2040255">
              <a:lnSpc>
                <a:spcPct val="100000"/>
              </a:lnSpc>
            </a:pPr>
            <a:r>
              <a:rPr dirty="0" sz="1800" spc="-3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8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ese</a:t>
            </a:r>
            <a:r>
              <a:rPr dirty="0" sz="1800" spc="-30">
                <a:latin typeface="Franklin Gothic Book"/>
                <a:cs typeface="Franklin Gothic Book"/>
              </a:rPr>
              <a:t>m</a:t>
            </a:r>
            <a:r>
              <a:rPr dirty="0" sz="1800" spc="-5">
                <a:latin typeface="Franklin Gothic Book"/>
                <a:cs typeface="Franklin Gothic Book"/>
              </a:rPr>
              <a:t>pi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, </a:t>
            </a:r>
            <a:r>
              <a:rPr dirty="0" sz="1800" spc="-9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9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gra</a:t>
            </a:r>
            <a:r>
              <a:rPr dirty="0" sz="1800" spc="-10">
                <a:latin typeface="Franklin Gothic Book"/>
                <a:cs typeface="Franklin Gothic Book"/>
              </a:rPr>
              <a:t>dazione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9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col</a:t>
            </a:r>
            <a:r>
              <a:rPr dirty="0" sz="1800" spc="-1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ca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9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 </a:t>
            </a:r>
            <a:r>
              <a:rPr dirty="0" sz="1800" spc="-9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u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9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ce</a:t>
            </a:r>
            <a:r>
              <a:rPr dirty="0" sz="1800" spc="40">
                <a:latin typeface="Franklin Gothic Book"/>
                <a:cs typeface="Franklin Gothic Book"/>
              </a:rPr>
              <a:t>r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8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v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8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85">
                <a:latin typeface="Franklin Gothic Book"/>
                <a:cs typeface="Franklin Gothic Book"/>
              </a:rPr>
              <a:t> </a:t>
            </a:r>
            <a:r>
              <a:rPr dirty="0" sz="1800" spc="-30">
                <a:latin typeface="Franklin Gothic Book"/>
                <a:cs typeface="Franklin Gothic Book"/>
              </a:rPr>
              <a:t>la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 spc="-4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es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6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sia </a:t>
            </a:r>
            <a:r>
              <a:rPr dirty="0" sz="1800" spc="-8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che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6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6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conside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mo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6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un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8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b</a:t>
            </a:r>
            <a:r>
              <a:rPr dirty="0" sz="1800" spc="-25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5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e,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7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un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6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b</a:t>
            </a:r>
            <a:r>
              <a:rPr dirty="0" sz="1800" spc="-25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tt</a:t>
            </a:r>
            <a:r>
              <a:rPr dirty="0" sz="1800" spc="-15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gl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6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7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un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b</a:t>
            </a:r>
            <a:r>
              <a:rPr dirty="0" sz="1800" spc="-5">
                <a:latin typeface="Franklin Gothic Book"/>
                <a:cs typeface="Franklin Gothic Book"/>
              </a:rPr>
              <a:t>icchi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!</a:t>
            </a:r>
            <a:r>
              <a:rPr dirty="0" sz="1800" spc="-5">
                <a:latin typeface="Franklin Gothic Book"/>
                <a:cs typeface="Franklin Gothic Book"/>
              </a:rPr>
              <a:t>!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8618" y="6595120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10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La</a:t>
            </a: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con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c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entrazione</a:t>
            </a:r>
          </a:p>
          <a:p>
            <a:pPr marL="12700">
              <a:lnSpc>
                <a:spcPct val="100000"/>
              </a:lnSpc>
            </a:pP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le</a:t>
            </a:r>
            <a:r>
              <a:rPr dirty="0" spc="1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sue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unità</a:t>
            </a: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di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misura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029" y="1772792"/>
            <a:ext cx="3246120" cy="648335"/>
          </a:xfrm>
          <a:custGeom>
            <a:avLst/>
            <a:gdLst/>
            <a:ahLst/>
            <a:cxnLst/>
            <a:rect l="l" t="t" r="r" b="b"/>
            <a:pathLst>
              <a:path w="3246120" h="648335">
                <a:moveTo>
                  <a:pt x="3137867" y="0"/>
                </a:moveTo>
                <a:lnTo>
                  <a:pt x="107546" y="0"/>
                </a:lnTo>
                <a:lnTo>
                  <a:pt x="65667" y="8622"/>
                </a:lnTo>
                <a:lnTo>
                  <a:pt x="31484" y="31808"/>
                </a:lnTo>
                <a:lnTo>
                  <a:pt x="8445" y="66110"/>
                </a:lnTo>
                <a:lnTo>
                  <a:pt x="27" y="107661"/>
                </a:lnTo>
                <a:lnTo>
                  <a:pt x="0" y="540494"/>
                </a:lnTo>
                <a:lnTo>
                  <a:pt x="1029" y="555088"/>
                </a:lnTo>
                <a:lnTo>
                  <a:pt x="14862" y="594785"/>
                </a:lnTo>
                <a:lnTo>
                  <a:pt x="42123" y="625657"/>
                </a:lnTo>
                <a:lnTo>
                  <a:pt x="79357" y="644236"/>
                </a:lnTo>
                <a:lnTo>
                  <a:pt x="108015" y="648081"/>
                </a:lnTo>
                <a:lnTo>
                  <a:pt x="3138176" y="648080"/>
                </a:lnTo>
                <a:lnTo>
                  <a:pt x="3180063" y="639504"/>
                </a:lnTo>
                <a:lnTo>
                  <a:pt x="3214279" y="616340"/>
                </a:lnTo>
                <a:lnTo>
                  <a:pt x="3237354" y="582059"/>
                </a:lnTo>
                <a:lnTo>
                  <a:pt x="3245792" y="540494"/>
                </a:lnTo>
                <a:lnTo>
                  <a:pt x="3245816" y="107661"/>
                </a:lnTo>
                <a:lnTo>
                  <a:pt x="3244780" y="93044"/>
                </a:lnTo>
                <a:lnTo>
                  <a:pt x="3230935" y="53305"/>
                </a:lnTo>
                <a:lnTo>
                  <a:pt x="3203681" y="22420"/>
                </a:lnTo>
                <a:lnTo>
                  <a:pt x="3166481" y="3843"/>
                </a:lnTo>
                <a:lnTo>
                  <a:pt x="3137867" y="0"/>
                </a:lnTo>
                <a:close/>
              </a:path>
            </a:pathLst>
          </a:custGeom>
          <a:solidFill>
            <a:srgbClr val="F0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2029" y="1772792"/>
            <a:ext cx="3246120" cy="648335"/>
          </a:xfrm>
          <a:custGeom>
            <a:avLst/>
            <a:gdLst/>
            <a:ahLst/>
            <a:cxnLst/>
            <a:rect l="l" t="t" r="r" b="b"/>
            <a:pathLst>
              <a:path w="3246120" h="648335">
                <a:moveTo>
                  <a:pt x="0" y="108077"/>
                </a:moveTo>
                <a:lnTo>
                  <a:pt x="8445" y="66110"/>
                </a:lnTo>
                <a:lnTo>
                  <a:pt x="31484" y="31808"/>
                </a:lnTo>
                <a:lnTo>
                  <a:pt x="65668" y="8622"/>
                </a:lnTo>
                <a:lnTo>
                  <a:pt x="107546" y="0"/>
                </a:lnTo>
                <a:lnTo>
                  <a:pt x="108016" y="0"/>
                </a:lnTo>
                <a:lnTo>
                  <a:pt x="3137867" y="0"/>
                </a:lnTo>
                <a:lnTo>
                  <a:pt x="3152470" y="982"/>
                </a:lnTo>
                <a:lnTo>
                  <a:pt x="3166482" y="3843"/>
                </a:lnTo>
                <a:lnTo>
                  <a:pt x="3203681" y="22420"/>
                </a:lnTo>
                <a:lnTo>
                  <a:pt x="3230936" y="53305"/>
                </a:lnTo>
                <a:lnTo>
                  <a:pt x="3244780" y="93044"/>
                </a:lnTo>
                <a:lnTo>
                  <a:pt x="3245817" y="108077"/>
                </a:lnTo>
                <a:lnTo>
                  <a:pt x="3245817" y="540131"/>
                </a:lnTo>
                <a:lnTo>
                  <a:pt x="3244834" y="554742"/>
                </a:lnTo>
                <a:lnTo>
                  <a:pt x="3241970" y="568761"/>
                </a:lnTo>
                <a:lnTo>
                  <a:pt x="3223381" y="605977"/>
                </a:lnTo>
                <a:lnTo>
                  <a:pt x="3192493" y="633232"/>
                </a:lnTo>
                <a:lnTo>
                  <a:pt x="3152777" y="647056"/>
                </a:lnTo>
                <a:lnTo>
                  <a:pt x="3137867" y="648081"/>
                </a:lnTo>
                <a:lnTo>
                  <a:pt x="108016" y="648081"/>
                </a:lnTo>
                <a:lnTo>
                  <a:pt x="93388" y="647098"/>
                </a:lnTo>
                <a:lnTo>
                  <a:pt x="79358" y="644236"/>
                </a:lnTo>
                <a:lnTo>
                  <a:pt x="42123" y="625657"/>
                </a:lnTo>
                <a:lnTo>
                  <a:pt x="14862" y="594785"/>
                </a:lnTo>
                <a:lnTo>
                  <a:pt x="1030" y="555088"/>
                </a:lnTo>
                <a:lnTo>
                  <a:pt x="0" y="540131"/>
                </a:lnTo>
                <a:lnTo>
                  <a:pt x="0" y="108077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0847" y="1153026"/>
            <a:ext cx="456628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 b="1">
                <a:latin typeface="Franklin Gothic Book"/>
                <a:cs typeface="Franklin Gothic Book"/>
              </a:rPr>
              <a:t>Unità</a:t>
            </a:r>
            <a:r>
              <a:rPr dirty="0" sz="2400" spc="-35" b="1">
                <a:latin typeface="Franklin Gothic Book"/>
                <a:cs typeface="Franklin Gothic Book"/>
              </a:rPr>
              <a:t> </a:t>
            </a:r>
            <a:r>
              <a:rPr dirty="0" sz="2400" b="1">
                <a:latin typeface="Franklin Gothic Book"/>
                <a:cs typeface="Franklin Gothic Book"/>
              </a:rPr>
              <a:t>Fis</a:t>
            </a:r>
            <a:r>
              <a:rPr dirty="0" sz="2400" spc="-15" b="1">
                <a:latin typeface="Franklin Gothic Book"/>
                <a:cs typeface="Franklin Gothic Book"/>
              </a:rPr>
              <a:t>i</a:t>
            </a:r>
            <a:r>
              <a:rPr dirty="0" sz="2400" spc="-5" b="1">
                <a:latin typeface="Franklin Gothic Book"/>
                <a:cs typeface="Franklin Gothic Book"/>
              </a:rPr>
              <a:t>c</a:t>
            </a:r>
            <a:r>
              <a:rPr dirty="0" sz="2400" spc="-15" b="1">
                <a:latin typeface="Franklin Gothic Book"/>
                <a:cs typeface="Franklin Gothic Book"/>
              </a:rPr>
              <a:t>h</a:t>
            </a:r>
            <a:r>
              <a:rPr dirty="0" sz="2400" b="1">
                <a:latin typeface="Franklin Gothic Book"/>
                <a:cs typeface="Franklin Gothic Book"/>
              </a:rPr>
              <a:t>e</a:t>
            </a:r>
            <a:r>
              <a:rPr dirty="0" sz="2400" b="1">
                <a:latin typeface="Franklin Gothic Book"/>
                <a:cs typeface="Franklin Gothic Book"/>
              </a:rPr>
              <a:t>:</a:t>
            </a:r>
            <a:r>
              <a:rPr dirty="0" sz="2400" spc="-50" b="1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usano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40" b="1">
                <a:latin typeface="Franklin Gothic Book"/>
                <a:cs typeface="Franklin Gothic Book"/>
              </a:rPr>
              <a:t>v</a:t>
            </a:r>
            <a:r>
              <a:rPr dirty="0" sz="2400" spc="-5" b="1">
                <a:latin typeface="Franklin Gothic Book"/>
                <a:cs typeface="Franklin Gothic Book"/>
              </a:rPr>
              <a:t>o</a:t>
            </a:r>
            <a:r>
              <a:rPr dirty="0" sz="2400" spc="-5" b="1">
                <a:latin typeface="Franklin Gothic Book"/>
                <a:cs typeface="Franklin Gothic Book"/>
              </a:rPr>
              <a:t>lu</a:t>
            </a:r>
            <a:r>
              <a:rPr dirty="0" sz="2400" spc="-10" b="1">
                <a:latin typeface="Franklin Gothic Book"/>
                <a:cs typeface="Franklin Gothic Book"/>
              </a:rPr>
              <a:t>m</a:t>
            </a:r>
            <a:r>
              <a:rPr dirty="0" sz="2400" spc="-15" b="1">
                <a:latin typeface="Franklin Gothic Book"/>
                <a:cs typeface="Franklin Gothic Book"/>
              </a:rPr>
              <a:t>e</a:t>
            </a:r>
            <a:r>
              <a:rPr dirty="0" sz="2400" spc="-50" b="1">
                <a:latin typeface="Franklin Gothic Book"/>
                <a:cs typeface="Franklin Gothic Book"/>
              </a:rPr>
              <a:t> </a:t>
            </a:r>
            <a:r>
              <a:rPr dirty="0" sz="2400" spc="-15" b="1">
                <a:latin typeface="Franklin Gothic Book"/>
                <a:cs typeface="Franklin Gothic Book"/>
              </a:rPr>
              <a:t>e</a:t>
            </a:r>
            <a:r>
              <a:rPr dirty="0" sz="2400" spc="-5" b="1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p</a:t>
            </a:r>
            <a:r>
              <a:rPr dirty="0" sz="2400" spc="-10" b="1">
                <a:latin typeface="Franklin Gothic Book"/>
                <a:cs typeface="Franklin Gothic Book"/>
              </a:rPr>
              <a:t>e</a:t>
            </a:r>
            <a:r>
              <a:rPr dirty="0" sz="2400" spc="-5" b="1">
                <a:latin typeface="Franklin Gothic Book"/>
                <a:cs typeface="Franklin Gothic Book"/>
              </a:rPr>
              <a:t>s</a:t>
            </a:r>
            <a:r>
              <a:rPr dirty="0" sz="2400" spc="-15" b="1">
                <a:latin typeface="Franklin Gothic Book"/>
                <a:cs typeface="Franklin Gothic Book"/>
              </a:rPr>
              <a:t>o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0847" y="1946002"/>
            <a:ext cx="308292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45" b="1">
                <a:latin typeface="Franklin Gothic Book"/>
                <a:cs typeface="Franklin Gothic Book"/>
              </a:rPr>
              <a:t>P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40" b="1">
                <a:latin typeface="Franklin Gothic Book"/>
                <a:cs typeface="Franklin Gothic Book"/>
              </a:rPr>
              <a:t>r</a:t>
            </a:r>
            <a:r>
              <a:rPr dirty="0" sz="2200" spc="-10" b="1">
                <a:latin typeface="Franklin Gothic Book"/>
                <a:cs typeface="Franklin Gothic Book"/>
              </a:rPr>
              <a:t>cen</a:t>
            </a:r>
            <a:r>
              <a:rPr dirty="0" sz="2200" spc="-10" b="1">
                <a:latin typeface="Franklin Gothic Book"/>
                <a:cs typeface="Franklin Gothic Book"/>
              </a:rPr>
              <a:t>t</a:t>
            </a:r>
            <a:r>
              <a:rPr dirty="0" sz="2200" spc="-25" b="1">
                <a:latin typeface="Franklin Gothic Book"/>
                <a:cs typeface="Franklin Gothic Book"/>
              </a:rPr>
              <a:t>u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r>
              <a:rPr dirty="0" sz="2200" spc="0" b="1">
                <a:latin typeface="Franklin Gothic Book"/>
                <a:cs typeface="Franklin Gothic Book"/>
              </a:rPr>
              <a:t>l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-55" b="1">
                <a:latin typeface="Franklin Gothic Book"/>
                <a:cs typeface="Franklin Gothic Book"/>
              </a:rPr>
              <a:t> 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15" b="1">
                <a:latin typeface="Franklin Gothic Book"/>
                <a:cs typeface="Franklin Gothic Book"/>
              </a:rPr>
              <a:t>o</a:t>
            </a:r>
            <a:r>
              <a:rPr dirty="0" sz="2200" spc="-15" b="1">
                <a:latin typeface="Franklin Gothic Book"/>
                <a:cs typeface="Franklin Gothic Book"/>
              </a:rPr>
              <a:t> </a:t>
            </a:r>
            <a:r>
              <a:rPr dirty="0" sz="2200" spc="5" b="1">
                <a:latin typeface="Franklin Gothic Book"/>
                <a:cs typeface="Franklin Gothic Book"/>
              </a:rPr>
              <a:t>(</a:t>
            </a:r>
            <a:r>
              <a:rPr dirty="0" sz="2200" spc="-10" b="1">
                <a:latin typeface="Franklin Gothic Book"/>
                <a:cs typeface="Franklin Gothic Book"/>
              </a:rPr>
              <a:t>%</a:t>
            </a:r>
            <a:r>
              <a:rPr dirty="0" baseline="-21072" sz="2175" spc="7" b="1">
                <a:latin typeface="Franklin Gothic Book"/>
                <a:cs typeface="Franklin Gothic Book"/>
              </a:rPr>
              <a:t>p/</a:t>
            </a:r>
            <a:r>
              <a:rPr dirty="0" baseline="-21072" sz="2175" spc="15" b="1">
                <a:latin typeface="Franklin Gothic Book"/>
                <a:cs typeface="Franklin Gothic Book"/>
              </a:rPr>
              <a:t>p</a:t>
            </a:r>
            <a:r>
              <a:rPr dirty="0" sz="2200" spc="-10" b="1">
                <a:latin typeface="Franklin Gothic Book"/>
                <a:cs typeface="Franklin Gothic Book"/>
              </a:rPr>
              <a:t>)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42461" y="1946002"/>
            <a:ext cx="548703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gramm</a:t>
            </a:r>
            <a:r>
              <a:rPr dirty="0" sz="2200" spc="-5">
                <a:latin typeface="Franklin Gothic Book"/>
                <a:cs typeface="Franklin Gothic Book"/>
              </a:rPr>
              <a:t>i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di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sol</a:t>
            </a:r>
            <a:r>
              <a:rPr dirty="0" sz="2200" spc="-25">
                <a:latin typeface="Franklin Gothic Book"/>
                <a:cs typeface="Franklin Gothic Book"/>
              </a:rPr>
              <a:t>u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95">
                <a:latin typeface="Franklin Gothic Book"/>
                <a:cs typeface="Franklin Gothic Book"/>
              </a:rPr>
              <a:t>1</a:t>
            </a:r>
            <a:r>
              <a:rPr dirty="0" sz="2200" spc="-20">
                <a:latin typeface="Franklin Gothic Book"/>
                <a:cs typeface="Franklin Gothic Book"/>
              </a:rPr>
              <a:t>0</a:t>
            </a:r>
            <a:r>
              <a:rPr dirty="0" sz="2200" spc="-15">
                <a:latin typeface="Franklin Gothic Book"/>
                <a:cs typeface="Franklin Gothic Book"/>
              </a:rPr>
              <a:t>0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gramm</a:t>
            </a:r>
            <a:r>
              <a:rPr dirty="0" sz="2200" spc="-5">
                <a:latin typeface="Franklin Gothic Book"/>
                <a:cs typeface="Franklin Gothic Book"/>
              </a:rPr>
              <a:t>i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di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sol</a:t>
            </a:r>
            <a:r>
              <a:rPr dirty="0" sz="2200" spc="-25">
                <a:latin typeface="Franklin Gothic Book"/>
                <a:cs typeface="Franklin Gothic Book"/>
              </a:rPr>
              <a:t>u</a:t>
            </a:r>
            <a:r>
              <a:rPr dirty="0" sz="2200" spc="-15">
                <a:latin typeface="Franklin Gothic Book"/>
                <a:cs typeface="Franklin Gothic Book"/>
              </a:rPr>
              <a:t>zio</a:t>
            </a:r>
            <a:r>
              <a:rPr dirty="0" sz="2200" spc="-2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9065">
              <a:lnSpc>
                <a:spcPct val="100000"/>
              </a:lnSpc>
            </a:pP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La</a:t>
            </a: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co</a:t>
            </a:r>
            <a:r>
              <a:rPr dirty="0" spc="-3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centrazione</a:t>
            </a:r>
          </a:p>
          <a:p>
            <a:pPr marL="139065">
              <a:lnSpc>
                <a:spcPct val="100000"/>
              </a:lnSpc>
            </a:pP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le</a:t>
            </a:r>
            <a:r>
              <a:rPr dirty="0" spc="1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sue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20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pc="-3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it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à</a:t>
            </a:r>
            <a:r>
              <a:rPr dirty="0" spc="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di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mis</a:t>
            </a:r>
            <a:r>
              <a:rPr dirty="0" spc="-35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ra</a:t>
            </a:r>
          </a:p>
        </p:txBody>
      </p:sp>
      <p:sp>
        <p:nvSpPr>
          <p:cNvPr id="8" name="object 8"/>
          <p:cNvSpPr/>
          <p:nvPr/>
        </p:nvSpPr>
        <p:spPr>
          <a:xfrm>
            <a:off x="173443" y="2709291"/>
            <a:ext cx="8682355" cy="3816350"/>
          </a:xfrm>
          <a:custGeom>
            <a:avLst/>
            <a:gdLst/>
            <a:ahLst/>
            <a:cxnLst/>
            <a:rect l="l" t="t" r="r" b="b"/>
            <a:pathLst>
              <a:path w="8682355" h="3816350">
                <a:moveTo>
                  <a:pt x="0" y="636016"/>
                </a:moveTo>
                <a:lnTo>
                  <a:pt x="2108" y="583867"/>
                </a:lnTo>
                <a:lnTo>
                  <a:pt x="8324" y="532876"/>
                </a:lnTo>
                <a:lnTo>
                  <a:pt x="18484" y="483208"/>
                </a:lnTo>
                <a:lnTo>
                  <a:pt x="32425" y="435026"/>
                </a:lnTo>
                <a:lnTo>
                  <a:pt x="49982" y="388494"/>
                </a:lnTo>
                <a:lnTo>
                  <a:pt x="70991" y="343777"/>
                </a:lnTo>
                <a:lnTo>
                  <a:pt x="95291" y="301037"/>
                </a:lnTo>
                <a:lnTo>
                  <a:pt x="122715" y="260439"/>
                </a:lnTo>
                <a:lnTo>
                  <a:pt x="153102" y="222147"/>
                </a:lnTo>
                <a:lnTo>
                  <a:pt x="186286" y="186324"/>
                </a:lnTo>
                <a:lnTo>
                  <a:pt x="222105" y="153136"/>
                </a:lnTo>
                <a:lnTo>
                  <a:pt x="260395" y="122744"/>
                </a:lnTo>
                <a:lnTo>
                  <a:pt x="300992" y="95315"/>
                </a:lnTo>
                <a:lnTo>
                  <a:pt x="343732" y="71011"/>
                </a:lnTo>
                <a:lnTo>
                  <a:pt x="388452" y="49996"/>
                </a:lnTo>
                <a:lnTo>
                  <a:pt x="434987" y="32434"/>
                </a:lnTo>
                <a:lnTo>
                  <a:pt x="483175" y="18490"/>
                </a:lnTo>
                <a:lnTo>
                  <a:pt x="532852" y="8327"/>
                </a:lnTo>
                <a:lnTo>
                  <a:pt x="583853" y="2109"/>
                </a:lnTo>
                <a:lnTo>
                  <a:pt x="636016" y="0"/>
                </a:lnTo>
                <a:lnTo>
                  <a:pt x="8045742" y="0"/>
                </a:lnTo>
                <a:lnTo>
                  <a:pt x="8097908" y="2109"/>
                </a:lnTo>
                <a:lnTo>
                  <a:pt x="8148912" y="8327"/>
                </a:lnTo>
                <a:lnTo>
                  <a:pt x="8198590" y="18490"/>
                </a:lnTo>
                <a:lnTo>
                  <a:pt x="8246780" y="32434"/>
                </a:lnTo>
                <a:lnTo>
                  <a:pt x="8293316" y="49996"/>
                </a:lnTo>
                <a:lnTo>
                  <a:pt x="8338036" y="71011"/>
                </a:lnTo>
                <a:lnTo>
                  <a:pt x="8380777" y="95315"/>
                </a:lnTo>
                <a:lnTo>
                  <a:pt x="8421373" y="122744"/>
                </a:lnTo>
                <a:lnTo>
                  <a:pt x="8459662" y="153136"/>
                </a:lnTo>
                <a:lnTo>
                  <a:pt x="8495480" y="186324"/>
                </a:lnTo>
                <a:lnTo>
                  <a:pt x="8528664" y="222147"/>
                </a:lnTo>
                <a:lnTo>
                  <a:pt x="8559049" y="260439"/>
                </a:lnTo>
                <a:lnTo>
                  <a:pt x="8586473" y="301037"/>
                </a:lnTo>
                <a:lnTo>
                  <a:pt x="8610770" y="343777"/>
                </a:lnTo>
                <a:lnTo>
                  <a:pt x="8631779" y="388494"/>
                </a:lnTo>
                <a:lnTo>
                  <a:pt x="8649335" y="435026"/>
                </a:lnTo>
                <a:lnTo>
                  <a:pt x="8663274" y="483208"/>
                </a:lnTo>
                <a:lnTo>
                  <a:pt x="8673434" y="532876"/>
                </a:lnTo>
                <a:lnTo>
                  <a:pt x="8679649" y="583867"/>
                </a:lnTo>
                <a:lnTo>
                  <a:pt x="8681758" y="636016"/>
                </a:lnTo>
                <a:lnTo>
                  <a:pt x="8681758" y="3180041"/>
                </a:lnTo>
                <a:lnTo>
                  <a:pt x="8679649" y="3232204"/>
                </a:lnTo>
                <a:lnTo>
                  <a:pt x="8673434" y="3283205"/>
                </a:lnTo>
                <a:lnTo>
                  <a:pt x="8663274" y="3332882"/>
                </a:lnTo>
                <a:lnTo>
                  <a:pt x="8649335" y="3381070"/>
                </a:lnTo>
                <a:lnTo>
                  <a:pt x="8631779" y="3427605"/>
                </a:lnTo>
                <a:lnTo>
                  <a:pt x="8610770" y="3472325"/>
                </a:lnTo>
                <a:lnTo>
                  <a:pt x="8586473" y="3515065"/>
                </a:lnTo>
                <a:lnTo>
                  <a:pt x="8559049" y="3555662"/>
                </a:lnTo>
                <a:lnTo>
                  <a:pt x="8528664" y="3593952"/>
                </a:lnTo>
                <a:lnTo>
                  <a:pt x="8495480" y="3629771"/>
                </a:lnTo>
                <a:lnTo>
                  <a:pt x="8459662" y="3662955"/>
                </a:lnTo>
                <a:lnTo>
                  <a:pt x="8421373" y="3693342"/>
                </a:lnTo>
                <a:lnTo>
                  <a:pt x="8380777" y="3720766"/>
                </a:lnTo>
                <a:lnTo>
                  <a:pt x="8338036" y="3745065"/>
                </a:lnTo>
                <a:lnTo>
                  <a:pt x="8293316" y="3766075"/>
                </a:lnTo>
                <a:lnTo>
                  <a:pt x="8246780" y="3783632"/>
                </a:lnTo>
                <a:lnTo>
                  <a:pt x="8198590" y="3797573"/>
                </a:lnTo>
                <a:lnTo>
                  <a:pt x="8148912" y="3807733"/>
                </a:lnTo>
                <a:lnTo>
                  <a:pt x="8097908" y="3813949"/>
                </a:lnTo>
                <a:lnTo>
                  <a:pt x="8045742" y="3816057"/>
                </a:lnTo>
                <a:lnTo>
                  <a:pt x="636016" y="3816057"/>
                </a:lnTo>
                <a:lnTo>
                  <a:pt x="583853" y="3813949"/>
                </a:lnTo>
                <a:lnTo>
                  <a:pt x="532852" y="3807733"/>
                </a:lnTo>
                <a:lnTo>
                  <a:pt x="483175" y="3797573"/>
                </a:lnTo>
                <a:lnTo>
                  <a:pt x="434987" y="3783632"/>
                </a:lnTo>
                <a:lnTo>
                  <a:pt x="388452" y="3766075"/>
                </a:lnTo>
                <a:lnTo>
                  <a:pt x="343732" y="3745065"/>
                </a:lnTo>
                <a:lnTo>
                  <a:pt x="300992" y="3720766"/>
                </a:lnTo>
                <a:lnTo>
                  <a:pt x="260395" y="3693342"/>
                </a:lnTo>
                <a:lnTo>
                  <a:pt x="222105" y="3662955"/>
                </a:lnTo>
                <a:lnTo>
                  <a:pt x="186286" y="3629771"/>
                </a:lnTo>
                <a:lnTo>
                  <a:pt x="153102" y="3593952"/>
                </a:lnTo>
                <a:lnTo>
                  <a:pt x="122715" y="3555662"/>
                </a:lnTo>
                <a:lnTo>
                  <a:pt x="95291" y="3515065"/>
                </a:lnTo>
                <a:lnTo>
                  <a:pt x="70991" y="3472325"/>
                </a:lnTo>
                <a:lnTo>
                  <a:pt x="49982" y="3427605"/>
                </a:lnTo>
                <a:lnTo>
                  <a:pt x="32425" y="3381070"/>
                </a:lnTo>
                <a:lnTo>
                  <a:pt x="18484" y="3332882"/>
                </a:lnTo>
                <a:lnTo>
                  <a:pt x="8324" y="3283205"/>
                </a:lnTo>
                <a:lnTo>
                  <a:pt x="2108" y="3232204"/>
                </a:lnTo>
                <a:lnTo>
                  <a:pt x="0" y="3180041"/>
                </a:lnTo>
                <a:lnTo>
                  <a:pt x="0" y="63601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47548" y="2950318"/>
            <a:ext cx="7482840" cy="340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07390" algn="l"/>
              </a:tabLst>
            </a:pPr>
            <a:r>
              <a:rPr dirty="0" baseline="1262" sz="3300" spc="-30" i="1">
                <a:latin typeface="Franklin Gothic Book"/>
                <a:cs typeface="Franklin Gothic Book"/>
              </a:rPr>
              <a:t>Es</a:t>
            </a:r>
            <a:r>
              <a:rPr dirty="0" baseline="1262" sz="3300" spc="-15" i="1">
                <a:latin typeface="Franklin Gothic Book"/>
                <a:cs typeface="Franklin Gothic Book"/>
              </a:rPr>
              <a:t>.</a:t>
            </a:r>
            <a:r>
              <a:rPr dirty="0" baseline="1262" sz="3300" i="1">
                <a:latin typeface="Franklin Gothic Book"/>
                <a:cs typeface="Franklin Gothic Book"/>
              </a:rPr>
              <a:t>	</a:t>
            </a:r>
            <a:r>
              <a:rPr dirty="0" sz="1800" spc="-10" i="1">
                <a:latin typeface="Franklin Gothic Book"/>
                <a:cs typeface="Franklin Gothic Book"/>
              </a:rPr>
              <a:t>I</a:t>
            </a:r>
            <a:r>
              <a:rPr dirty="0" sz="1800" spc="-10" i="1">
                <a:latin typeface="Franklin Gothic Book"/>
                <a:cs typeface="Franklin Gothic Book"/>
              </a:rPr>
              <a:t>n</a:t>
            </a:r>
            <a:r>
              <a:rPr dirty="0" sz="1800" spc="-15" i="1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latin typeface="Franklin Gothic Book"/>
                <a:cs typeface="Franklin Gothic Book"/>
              </a:rPr>
              <a:t>40</a:t>
            </a:r>
            <a:r>
              <a:rPr dirty="0" sz="1800" i="1">
                <a:latin typeface="Franklin Gothic Book"/>
                <a:cs typeface="Franklin Gothic Book"/>
              </a:rPr>
              <a:t>0</a:t>
            </a:r>
            <a:r>
              <a:rPr dirty="0" sz="1800" spc="-15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g</a:t>
            </a:r>
            <a:r>
              <a:rPr dirty="0" sz="1800" spc="-5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di</a:t>
            </a:r>
            <a:r>
              <a:rPr dirty="0" sz="1800" spc="-10" i="1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latin typeface="Franklin Gothic Book"/>
                <a:cs typeface="Franklin Gothic Book"/>
              </a:rPr>
              <a:t>u</a:t>
            </a:r>
            <a:r>
              <a:rPr dirty="0" sz="1800" spc="-10" i="1">
                <a:latin typeface="Franklin Gothic Book"/>
                <a:cs typeface="Franklin Gothic Book"/>
              </a:rPr>
              <a:t>n</a:t>
            </a:r>
            <a:r>
              <a:rPr dirty="0" sz="1800" i="1">
                <a:latin typeface="Franklin Gothic Book"/>
                <a:cs typeface="Franklin Gothic Book"/>
              </a:rPr>
              <a:t>a</a:t>
            </a:r>
            <a:r>
              <a:rPr dirty="0" sz="1800" spc="-5" i="1">
                <a:latin typeface="Franklin Gothic Book"/>
                <a:cs typeface="Franklin Gothic Book"/>
              </a:rPr>
              <a:t> sol</a:t>
            </a:r>
            <a:r>
              <a:rPr dirty="0" sz="1800" spc="-10" i="1">
                <a:latin typeface="Franklin Gothic Book"/>
                <a:cs typeface="Franklin Gothic Book"/>
              </a:rPr>
              <a:t>u</a:t>
            </a:r>
            <a:r>
              <a:rPr dirty="0" sz="1800" spc="-5" i="1">
                <a:latin typeface="Franklin Gothic Book"/>
                <a:cs typeface="Franklin Gothic Book"/>
              </a:rPr>
              <a:t>zio</a:t>
            </a:r>
            <a:r>
              <a:rPr dirty="0" sz="1800" spc="-10" i="1">
                <a:latin typeface="Franklin Gothic Book"/>
                <a:cs typeface="Franklin Gothic Book"/>
              </a:rPr>
              <a:t>n</a:t>
            </a:r>
            <a:r>
              <a:rPr dirty="0" sz="1800" i="1">
                <a:latin typeface="Franklin Gothic Book"/>
                <a:cs typeface="Franklin Gothic Book"/>
              </a:rPr>
              <a:t>e</a:t>
            </a:r>
            <a:r>
              <a:rPr dirty="0" sz="1800" spc="15" i="1"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latin typeface="Franklin Gothic Book"/>
                <a:cs typeface="Franklin Gothic Book"/>
              </a:rPr>
              <a:t>son</a:t>
            </a:r>
            <a:r>
              <a:rPr dirty="0" sz="1800" spc="-10" i="1">
                <a:latin typeface="Franklin Gothic Book"/>
                <a:cs typeface="Franklin Gothic Book"/>
              </a:rPr>
              <a:t>o</a:t>
            </a:r>
            <a:r>
              <a:rPr dirty="0" sz="1800" spc="-10" i="1"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latin typeface="Franklin Gothic Book"/>
                <a:cs typeface="Franklin Gothic Book"/>
              </a:rPr>
              <a:t>prese</a:t>
            </a:r>
            <a:r>
              <a:rPr dirty="0" sz="1800" spc="-20" i="1">
                <a:latin typeface="Franklin Gothic Book"/>
                <a:cs typeface="Franklin Gothic Book"/>
              </a:rPr>
              <a:t>n</a:t>
            </a:r>
            <a:r>
              <a:rPr dirty="0" sz="1800" i="1">
                <a:latin typeface="Franklin Gothic Book"/>
                <a:cs typeface="Franklin Gothic Book"/>
              </a:rPr>
              <a:t>ti</a:t>
            </a:r>
            <a:r>
              <a:rPr dirty="0" sz="1800" spc="5" i="1">
                <a:latin typeface="Franklin Gothic Book"/>
                <a:cs typeface="Franklin Gothic Book"/>
              </a:rPr>
              <a:t> </a:t>
            </a:r>
            <a:r>
              <a:rPr dirty="0" sz="1800" spc="-75" i="1">
                <a:latin typeface="Franklin Gothic Book"/>
                <a:cs typeface="Franklin Gothic Book"/>
              </a:rPr>
              <a:t>1</a:t>
            </a:r>
            <a:r>
              <a:rPr dirty="0" sz="1800" i="1">
                <a:latin typeface="Franklin Gothic Book"/>
                <a:cs typeface="Franklin Gothic Book"/>
              </a:rPr>
              <a:t>0</a:t>
            </a:r>
            <a:r>
              <a:rPr dirty="0" sz="1800" spc="-5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g</a:t>
            </a:r>
            <a:r>
              <a:rPr dirty="0" sz="1800" spc="-20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di</a:t>
            </a:r>
            <a:r>
              <a:rPr dirty="0" sz="1800" spc="-10" i="1">
                <a:latin typeface="Franklin Gothic Book"/>
                <a:cs typeface="Franklin Gothic Book"/>
              </a:rPr>
              <a:t> </a:t>
            </a:r>
            <a:r>
              <a:rPr dirty="0" sz="1800" spc="-30" i="1">
                <a:latin typeface="Franklin Gothic Book"/>
                <a:cs typeface="Franklin Gothic Book"/>
              </a:rPr>
              <a:t>N</a:t>
            </a:r>
            <a:r>
              <a:rPr dirty="0" sz="1800" spc="-15" i="1">
                <a:latin typeface="Franklin Gothic Book"/>
                <a:cs typeface="Franklin Gothic Book"/>
              </a:rPr>
              <a:t>a</a:t>
            </a:r>
            <a:r>
              <a:rPr dirty="0" sz="1800" spc="-25" i="1">
                <a:latin typeface="Franklin Gothic Book"/>
                <a:cs typeface="Franklin Gothic Book"/>
              </a:rPr>
              <a:t>C</a:t>
            </a:r>
            <a:r>
              <a:rPr dirty="0" sz="1800" i="1">
                <a:latin typeface="Franklin Gothic Book"/>
                <a:cs typeface="Franklin Gothic Book"/>
              </a:rPr>
              <a:t>l.</a:t>
            </a:r>
            <a:r>
              <a:rPr dirty="0" sz="1800" spc="5" i="1"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latin typeface="Franklin Gothic Book"/>
                <a:cs typeface="Franklin Gothic Book"/>
              </a:rPr>
              <a:t>C</a:t>
            </a:r>
            <a:r>
              <a:rPr dirty="0" sz="1800" spc="-20" i="1">
                <a:latin typeface="Franklin Gothic Book"/>
                <a:cs typeface="Franklin Gothic Book"/>
              </a:rPr>
              <a:t>a</a:t>
            </a:r>
            <a:r>
              <a:rPr dirty="0" sz="1800" spc="-5" i="1">
                <a:latin typeface="Franklin Gothic Book"/>
                <a:cs typeface="Franklin Gothic Book"/>
              </a:rPr>
              <a:t>lc</a:t>
            </a:r>
            <a:r>
              <a:rPr dirty="0" sz="1800" spc="-10" i="1">
                <a:latin typeface="Franklin Gothic Book"/>
                <a:cs typeface="Franklin Gothic Book"/>
              </a:rPr>
              <a:t>o</a:t>
            </a:r>
            <a:r>
              <a:rPr dirty="0" sz="1800" spc="-5" i="1">
                <a:latin typeface="Franklin Gothic Book"/>
                <a:cs typeface="Franklin Gothic Book"/>
              </a:rPr>
              <a:t>l</a:t>
            </a:r>
            <a:r>
              <a:rPr dirty="0" sz="1800" spc="-10" i="1">
                <a:latin typeface="Franklin Gothic Book"/>
                <a:cs typeface="Franklin Gothic Book"/>
              </a:rPr>
              <a:t>a</a:t>
            </a:r>
            <a:r>
              <a:rPr dirty="0" sz="1800" spc="-10" i="1">
                <a:latin typeface="Franklin Gothic Book"/>
                <a:cs typeface="Franklin Gothic Book"/>
              </a:rPr>
              <a:t>re</a:t>
            </a:r>
            <a:r>
              <a:rPr dirty="0" sz="1800" spc="15" i="1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latin typeface="Franklin Gothic Book"/>
                <a:cs typeface="Franklin Gothic Book"/>
              </a:rPr>
              <a:t>l</a:t>
            </a:r>
            <a:r>
              <a:rPr dirty="0" sz="1800" i="1">
                <a:latin typeface="Franklin Gothic Book"/>
                <a:cs typeface="Franklin Gothic Book"/>
              </a:rPr>
              <a:t>a</a:t>
            </a:r>
            <a:r>
              <a:rPr dirty="0" sz="1800" spc="-5" i="1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latin typeface="Franklin Gothic Book"/>
                <a:cs typeface="Franklin Gothic Book"/>
              </a:rPr>
              <a:t>%</a:t>
            </a:r>
            <a:r>
              <a:rPr dirty="0" baseline="-20833" sz="1800" spc="-15" i="1">
                <a:latin typeface="Franklin Gothic Book"/>
                <a:cs typeface="Franklin Gothic Book"/>
              </a:rPr>
              <a:t>p/p</a:t>
            </a:r>
            <a:endParaRPr baseline="-20833" sz="18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7080" y="3722873"/>
            <a:ext cx="3657600" cy="295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Franklin Gothic Book"/>
                <a:cs typeface="Franklin Gothic Book"/>
              </a:rPr>
              <a:t>%</a:t>
            </a:r>
            <a:r>
              <a:rPr dirty="0" baseline="-20833" sz="1800" spc="-7">
                <a:latin typeface="Franklin Gothic Book"/>
                <a:cs typeface="Franklin Gothic Book"/>
              </a:rPr>
              <a:t>p/</a:t>
            </a:r>
            <a:r>
              <a:rPr dirty="0" baseline="-20833" sz="1800">
                <a:latin typeface="Franklin Gothic Book"/>
                <a:cs typeface="Franklin Gothic Book"/>
              </a:rPr>
              <a:t>p </a:t>
            </a:r>
            <a:r>
              <a:rPr dirty="0" baseline="-20833" sz="1800" spc="-22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65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00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uzione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1729" y="4414913"/>
            <a:ext cx="5878195" cy="576580"/>
          </a:xfrm>
          <a:prstGeom prst="rect">
            <a:avLst/>
          </a:prstGeom>
          <a:ln w="3175">
            <a:solidFill>
              <a:srgbClr val="88A3A7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3815">
              <a:lnSpc>
                <a:spcPct val="100000"/>
              </a:lnSpc>
            </a:pPr>
            <a:r>
              <a:rPr dirty="0" sz="1800" spc="-65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0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aCl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:</a:t>
            </a:r>
            <a:r>
              <a:rPr dirty="0" sz="1800" spc="-5">
                <a:latin typeface="Franklin Gothic Book"/>
                <a:cs typeface="Franklin Gothic Book"/>
              </a:rPr>
              <a:t> 400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soluzio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Xg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aCl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: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65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00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soluzio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31791" y="3741420"/>
            <a:ext cx="879348" cy="231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71670" y="3798951"/>
            <a:ext cx="723900" cy="76200"/>
          </a:xfrm>
          <a:custGeom>
            <a:avLst/>
            <a:gdLst/>
            <a:ahLst/>
            <a:cxnLst/>
            <a:rect l="l" t="t" r="r" b="b"/>
            <a:pathLst>
              <a:path w="723900" h="76200">
                <a:moveTo>
                  <a:pt x="647191" y="0"/>
                </a:moveTo>
                <a:lnTo>
                  <a:pt x="647191" y="76200"/>
                </a:lnTo>
                <a:lnTo>
                  <a:pt x="697991" y="50800"/>
                </a:lnTo>
                <a:lnTo>
                  <a:pt x="659891" y="50800"/>
                </a:lnTo>
                <a:lnTo>
                  <a:pt x="659891" y="25400"/>
                </a:lnTo>
                <a:lnTo>
                  <a:pt x="697991" y="25400"/>
                </a:lnTo>
                <a:lnTo>
                  <a:pt x="647191" y="0"/>
                </a:lnTo>
                <a:close/>
              </a:path>
              <a:path w="723900" h="76200">
                <a:moveTo>
                  <a:pt x="647191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647191" y="50800"/>
                </a:lnTo>
                <a:lnTo>
                  <a:pt x="647191" y="25400"/>
                </a:lnTo>
                <a:close/>
              </a:path>
              <a:path w="723900" h="76200">
                <a:moveTo>
                  <a:pt x="697991" y="25400"/>
                </a:moveTo>
                <a:lnTo>
                  <a:pt x="659891" y="25400"/>
                </a:lnTo>
                <a:lnTo>
                  <a:pt x="659891" y="50800"/>
                </a:lnTo>
                <a:lnTo>
                  <a:pt x="697991" y="50800"/>
                </a:lnTo>
                <a:lnTo>
                  <a:pt x="723391" y="38100"/>
                </a:lnTo>
                <a:lnTo>
                  <a:pt x="697991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539234" y="5220075"/>
            <a:ext cx="104394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65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0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·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60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00g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84165" y="5609559"/>
            <a:ext cx="54038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400g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99584" y="5537834"/>
            <a:ext cx="1733550" cy="0"/>
          </a:xfrm>
          <a:custGeom>
            <a:avLst/>
            <a:gdLst/>
            <a:ahLst/>
            <a:cxnLst/>
            <a:rect l="l" t="t" r="r" b="b"/>
            <a:pathLst>
              <a:path w="1733550" h="0">
                <a:moveTo>
                  <a:pt x="0" y="0"/>
                </a:moveTo>
                <a:lnTo>
                  <a:pt x="173304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81355" y="5404124"/>
            <a:ext cx="344106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X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 N</a:t>
            </a:r>
            <a:r>
              <a:rPr dirty="0" sz="1800" spc="-10">
                <a:latin typeface="Franklin Gothic Book"/>
                <a:cs typeface="Franklin Gothic Book"/>
              </a:rPr>
              <a:t>aCl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n </a:t>
            </a:r>
            <a:r>
              <a:rPr dirty="0" sz="1800" spc="-65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00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uzione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07633" y="5387335"/>
            <a:ext cx="16002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=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94145" y="5419059"/>
            <a:ext cx="51879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Franklin Gothic Book"/>
                <a:cs typeface="Franklin Gothic Book"/>
              </a:rPr>
              <a:t>2</a:t>
            </a:r>
            <a:r>
              <a:rPr dirty="0" sz="1800" spc="5">
                <a:latin typeface="Franklin Gothic Book"/>
                <a:cs typeface="Franklin Gothic Book"/>
              </a:rPr>
              <a:t>.</a:t>
            </a:r>
            <a:r>
              <a:rPr dirty="0" sz="1800">
                <a:latin typeface="Franklin Gothic Book"/>
                <a:cs typeface="Franklin Gothic Book"/>
              </a:rPr>
              <a:t>5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42635" y="3593968"/>
            <a:ext cx="3413125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spc="-80">
                <a:latin typeface="Franklin Gothic Book"/>
                <a:cs typeface="Franklin Gothic Book"/>
              </a:rPr>
              <a:t>V</a:t>
            </a:r>
            <a:r>
              <a:rPr dirty="0" sz="1800">
                <a:latin typeface="Franklin Gothic Book"/>
                <a:cs typeface="Franklin Gothic Book"/>
              </a:rPr>
              <a:t>ogl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amo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col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30">
                <a:latin typeface="Franklin Gothic Book"/>
                <a:cs typeface="Franklin Gothic Book"/>
              </a:rPr>
              <a:t>q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aCl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ci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sono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65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00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uzione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67841" y="4507103"/>
            <a:ext cx="523875" cy="363855"/>
          </a:xfrm>
          <a:custGeom>
            <a:avLst/>
            <a:gdLst/>
            <a:ahLst/>
            <a:cxnLst/>
            <a:rect l="l" t="t" r="r" b="b"/>
            <a:pathLst>
              <a:path w="523875" h="363854">
                <a:moveTo>
                  <a:pt x="341782" y="0"/>
                </a:moveTo>
                <a:lnTo>
                  <a:pt x="341782" y="90932"/>
                </a:lnTo>
                <a:lnTo>
                  <a:pt x="0" y="90932"/>
                </a:lnTo>
                <a:lnTo>
                  <a:pt x="0" y="272923"/>
                </a:lnTo>
                <a:lnTo>
                  <a:pt x="341782" y="272923"/>
                </a:lnTo>
                <a:lnTo>
                  <a:pt x="341782" y="363855"/>
                </a:lnTo>
                <a:lnTo>
                  <a:pt x="523773" y="181864"/>
                </a:lnTo>
                <a:lnTo>
                  <a:pt x="34178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67841" y="4507103"/>
            <a:ext cx="523875" cy="363855"/>
          </a:xfrm>
          <a:custGeom>
            <a:avLst/>
            <a:gdLst/>
            <a:ahLst/>
            <a:cxnLst/>
            <a:rect l="l" t="t" r="r" b="b"/>
            <a:pathLst>
              <a:path w="523875" h="363854">
                <a:moveTo>
                  <a:pt x="0" y="90932"/>
                </a:moveTo>
                <a:lnTo>
                  <a:pt x="341782" y="90932"/>
                </a:lnTo>
                <a:lnTo>
                  <a:pt x="341782" y="0"/>
                </a:lnTo>
                <a:lnTo>
                  <a:pt x="523773" y="181864"/>
                </a:lnTo>
                <a:lnTo>
                  <a:pt x="341782" y="363855"/>
                </a:lnTo>
                <a:lnTo>
                  <a:pt x="341782" y="272923"/>
                </a:lnTo>
                <a:lnTo>
                  <a:pt x="0" y="272923"/>
                </a:lnTo>
                <a:lnTo>
                  <a:pt x="0" y="90932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816477" y="6061882"/>
            <a:ext cx="1214755" cy="295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Franklin Gothic Book"/>
                <a:cs typeface="Franklin Gothic Book"/>
              </a:rPr>
              <a:t>%</a:t>
            </a:r>
            <a:r>
              <a:rPr dirty="0" baseline="-20833" sz="1800" spc="-7">
                <a:latin typeface="Franklin Gothic Book"/>
                <a:cs typeface="Franklin Gothic Book"/>
              </a:rPr>
              <a:t>p/</a:t>
            </a:r>
            <a:r>
              <a:rPr dirty="0" baseline="-20833" sz="1800">
                <a:latin typeface="Franklin Gothic Book"/>
                <a:cs typeface="Franklin Gothic Book"/>
              </a:rPr>
              <a:t>p </a:t>
            </a:r>
            <a:r>
              <a:rPr dirty="0" baseline="-20833" sz="1800" spc="-22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5">
                <a:latin typeface="Franklin Gothic Book"/>
                <a:cs typeface="Franklin Gothic Book"/>
              </a:rPr>
              <a:t> 2.</a:t>
            </a:r>
            <a:r>
              <a:rPr dirty="0" sz="1800">
                <a:latin typeface="Franklin Gothic Book"/>
                <a:cs typeface="Franklin Gothic Book"/>
              </a:rPr>
              <a:t>5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%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75838" y="6024575"/>
            <a:ext cx="330835" cy="280670"/>
          </a:xfrm>
          <a:custGeom>
            <a:avLst/>
            <a:gdLst/>
            <a:ahLst/>
            <a:cxnLst/>
            <a:rect l="l" t="t" r="r" b="b"/>
            <a:pathLst>
              <a:path w="330835" h="280670">
                <a:moveTo>
                  <a:pt x="190500" y="0"/>
                </a:moveTo>
                <a:lnTo>
                  <a:pt x="190500" y="70129"/>
                </a:lnTo>
                <a:lnTo>
                  <a:pt x="0" y="70129"/>
                </a:lnTo>
                <a:lnTo>
                  <a:pt x="0" y="210413"/>
                </a:lnTo>
                <a:lnTo>
                  <a:pt x="190500" y="210413"/>
                </a:lnTo>
                <a:lnTo>
                  <a:pt x="190500" y="280543"/>
                </a:lnTo>
                <a:lnTo>
                  <a:pt x="330708" y="140271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275838" y="6024575"/>
            <a:ext cx="330835" cy="280670"/>
          </a:xfrm>
          <a:custGeom>
            <a:avLst/>
            <a:gdLst/>
            <a:ahLst/>
            <a:cxnLst/>
            <a:rect l="l" t="t" r="r" b="b"/>
            <a:pathLst>
              <a:path w="330835" h="280670">
                <a:moveTo>
                  <a:pt x="0" y="70129"/>
                </a:moveTo>
                <a:lnTo>
                  <a:pt x="190500" y="70129"/>
                </a:lnTo>
                <a:lnTo>
                  <a:pt x="190500" y="0"/>
                </a:lnTo>
                <a:lnTo>
                  <a:pt x="330708" y="140271"/>
                </a:lnTo>
                <a:lnTo>
                  <a:pt x="190500" y="280543"/>
                </a:lnTo>
                <a:lnTo>
                  <a:pt x="190500" y="210413"/>
                </a:lnTo>
                <a:lnTo>
                  <a:pt x="0" y="210413"/>
                </a:lnTo>
                <a:lnTo>
                  <a:pt x="0" y="70129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028" y="1772792"/>
            <a:ext cx="3462020" cy="648335"/>
          </a:xfrm>
          <a:custGeom>
            <a:avLst/>
            <a:gdLst/>
            <a:ahLst/>
            <a:cxnLst/>
            <a:rect l="l" t="t" r="r" b="b"/>
            <a:pathLst>
              <a:path w="3462020" h="648335">
                <a:moveTo>
                  <a:pt x="3353895" y="0"/>
                </a:moveTo>
                <a:lnTo>
                  <a:pt x="107546" y="1"/>
                </a:lnTo>
                <a:lnTo>
                  <a:pt x="65667" y="8622"/>
                </a:lnTo>
                <a:lnTo>
                  <a:pt x="31484" y="31809"/>
                </a:lnTo>
                <a:lnTo>
                  <a:pt x="8445" y="66110"/>
                </a:lnTo>
                <a:lnTo>
                  <a:pt x="27" y="107661"/>
                </a:lnTo>
                <a:lnTo>
                  <a:pt x="0" y="540495"/>
                </a:lnTo>
                <a:lnTo>
                  <a:pt x="1029" y="555089"/>
                </a:lnTo>
                <a:lnTo>
                  <a:pt x="14863" y="594786"/>
                </a:lnTo>
                <a:lnTo>
                  <a:pt x="42124" y="625657"/>
                </a:lnTo>
                <a:lnTo>
                  <a:pt x="79358" y="644236"/>
                </a:lnTo>
                <a:lnTo>
                  <a:pt x="108016" y="648081"/>
                </a:lnTo>
                <a:lnTo>
                  <a:pt x="3354204" y="648080"/>
                </a:lnTo>
                <a:lnTo>
                  <a:pt x="3396091" y="639504"/>
                </a:lnTo>
                <a:lnTo>
                  <a:pt x="3430307" y="616340"/>
                </a:lnTo>
                <a:lnTo>
                  <a:pt x="3453382" y="582059"/>
                </a:lnTo>
                <a:lnTo>
                  <a:pt x="3461820" y="540495"/>
                </a:lnTo>
                <a:lnTo>
                  <a:pt x="3461844" y="107661"/>
                </a:lnTo>
                <a:lnTo>
                  <a:pt x="3460808" y="93044"/>
                </a:lnTo>
                <a:lnTo>
                  <a:pt x="3446963" y="53305"/>
                </a:lnTo>
                <a:lnTo>
                  <a:pt x="3419709" y="22420"/>
                </a:lnTo>
                <a:lnTo>
                  <a:pt x="3382509" y="3843"/>
                </a:lnTo>
                <a:lnTo>
                  <a:pt x="3353895" y="0"/>
                </a:lnTo>
                <a:close/>
              </a:path>
            </a:pathLst>
          </a:custGeom>
          <a:solidFill>
            <a:srgbClr val="F0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2027" y="1772792"/>
            <a:ext cx="3462020" cy="648335"/>
          </a:xfrm>
          <a:custGeom>
            <a:avLst/>
            <a:gdLst/>
            <a:ahLst/>
            <a:cxnLst/>
            <a:rect l="l" t="t" r="r" b="b"/>
            <a:pathLst>
              <a:path w="3462020" h="648335">
                <a:moveTo>
                  <a:pt x="0" y="108077"/>
                </a:moveTo>
                <a:lnTo>
                  <a:pt x="8446" y="66110"/>
                </a:lnTo>
                <a:lnTo>
                  <a:pt x="31485" y="31809"/>
                </a:lnTo>
                <a:lnTo>
                  <a:pt x="65668" y="8622"/>
                </a:lnTo>
                <a:lnTo>
                  <a:pt x="107547" y="1"/>
                </a:lnTo>
                <a:lnTo>
                  <a:pt x="108017" y="0"/>
                </a:lnTo>
                <a:lnTo>
                  <a:pt x="3353896" y="0"/>
                </a:lnTo>
                <a:lnTo>
                  <a:pt x="3368499" y="982"/>
                </a:lnTo>
                <a:lnTo>
                  <a:pt x="3382510" y="3843"/>
                </a:lnTo>
                <a:lnTo>
                  <a:pt x="3419710" y="22420"/>
                </a:lnTo>
                <a:lnTo>
                  <a:pt x="3446964" y="53305"/>
                </a:lnTo>
                <a:lnTo>
                  <a:pt x="3460809" y="93044"/>
                </a:lnTo>
                <a:lnTo>
                  <a:pt x="3461846" y="108077"/>
                </a:lnTo>
                <a:lnTo>
                  <a:pt x="3461846" y="540131"/>
                </a:lnTo>
                <a:lnTo>
                  <a:pt x="3460862" y="554742"/>
                </a:lnTo>
                <a:lnTo>
                  <a:pt x="3457999" y="568761"/>
                </a:lnTo>
                <a:lnTo>
                  <a:pt x="3439409" y="605977"/>
                </a:lnTo>
                <a:lnTo>
                  <a:pt x="3408521" y="633232"/>
                </a:lnTo>
                <a:lnTo>
                  <a:pt x="3368805" y="647056"/>
                </a:lnTo>
                <a:lnTo>
                  <a:pt x="3353896" y="648081"/>
                </a:lnTo>
                <a:lnTo>
                  <a:pt x="108017" y="648081"/>
                </a:lnTo>
                <a:lnTo>
                  <a:pt x="93390" y="647098"/>
                </a:lnTo>
                <a:lnTo>
                  <a:pt x="79359" y="644236"/>
                </a:lnTo>
                <a:lnTo>
                  <a:pt x="42124" y="625657"/>
                </a:lnTo>
                <a:lnTo>
                  <a:pt x="14863" y="594786"/>
                </a:lnTo>
                <a:lnTo>
                  <a:pt x="1030" y="555089"/>
                </a:lnTo>
                <a:lnTo>
                  <a:pt x="0" y="540131"/>
                </a:lnTo>
                <a:lnTo>
                  <a:pt x="0" y="108077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0847" y="1153026"/>
            <a:ext cx="456628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 b="1">
                <a:latin typeface="Franklin Gothic Book"/>
                <a:cs typeface="Franklin Gothic Book"/>
              </a:rPr>
              <a:t>Unità</a:t>
            </a:r>
            <a:r>
              <a:rPr dirty="0" sz="2400" spc="-35" b="1">
                <a:latin typeface="Franklin Gothic Book"/>
                <a:cs typeface="Franklin Gothic Book"/>
              </a:rPr>
              <a:t> </a:t>
            </a:r>
            <a:r>
              <a:rPr dirty="0" sz="2400" b="1">
                <a:latin typeface="Franklin Gothic Book"/>
                <a:cs typeface="Franklin Gothic Book"/>
              </a:rPr>
              <a:t>Fis</a:t>
            </a:r>
            <a:r>
              <a:rPr dirty="0" sz="2400" spc="-15" b="1">
                <a:latin typeface="Franklin Gothic Book"/>
                <a:cs typeface="Franklin Gothic Book"/>
              </a:rPr>
              <a:t>i</a:t>
            </a:r>
            <a:r>
              <a:rPr dirty="0" sz="2400" spc="-5" b="1">
                <a:latin typeface="Franklin Gothic Book"/>
                <a:cs typeface="Franklin Gothic Book"/>
              </a:rPr>
              <a:t>c</a:t>
            </a:r>
            <a:r>
              <a:rPr dirty="0" sz="2400" spc="-15" b="1">
                <a:latin typeface="Franklin Gothic Book"/>
                <a:cs typeface="Franklin Gothic Book"/>
              </a:rPr>
              <a:t>h</a:t>
            </a:r>
            <a:r>
              <a:rPr dirty="0" sz="2400" b="1">
                <a:latin typeface="Franklin Gothic Book"/>
                <a:cs typeface="Franklin Gothic Book"/>
              </a:rPr>
              <a:t>e</a:t>
            </a:r>
            <a:r>
              <a:rPr dirty="0" sz="2400" b="1">
                <a:latin typeface="Franklin Gothic Book"/>
                <a:cs typeface="Franklin Gothic Book"/>
              </a:rPr>
              <a:t>:</a:t>
            </a:r>
            <a:r>
              <a:rPr dirty="0" sz="2400" spc="-50" b="1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usano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40" b="1">
                <a:latin typeface="Franklin Gothic Book"/>
                <a:cs typeface="Franklin Gothic Book"/>
              </a:rPr>
              <a:t>v</a:t>
            </a:r>
            <a:r>
              <a:rPr dirty="0" sz="2400" spc="-5" b="1">
                <a:latin typeface="Franklin Gothic Book"/>
                <a:cs typeface="Franklin Gothic Book"/>
              </a:rPr>
              <a:t>o</a:t>
            </a:r>
            <a:r>
              <a:rPr dirty="0" sz="2400" spc="-5" b="1">
                <a:latin typeface="Franklin Gothic Book"/>
                <a:cs typeface="Franklin Gothic Book"/>
              </a:rPr>
              <a:t>lu</a:t>
            </a:r>
            <a:r>
              <a:rPr dirty="0" sz="2400" spc="-10" b="1">
                <a:latin typeface="Franklin Gothic Book"/>
                <a:cs typeface="Franklin Gothic Book"/>
              </a:rPr>
              <a:t>m</a:t>
            </a:r>
            <a:r>
              <a:rPr dirty="0" sz="2400" spc="-15" b="1">
                <a:latin typeface="Franklin Gothic Book"/>
                <a:cs typeface="Franklin Gothic Book"/>
              </a:rPr>
              <a:t>e</a:t>
            </a:r>
            <a:r>
              <a:rPr dirty="0" sz="2400" spc="-50" b="1">
                <a:latin typeface="Franklin Gothic Book"/>
                <a:cs typeface="Franklin Gothic Book"/>
              </a:rPr>
              <a:t> </a:t>
            </a:r>
            <a:r>
              <a:rPr dirty="0" sz="2400" spc="-15" b="1">
                <a:latin typeface="Franklin Gothic Book"/>
                <a:cs typeface="Franklin Gothic Book"/>
              </a:rPr>
              <a:t>e</a:t>
            </a:r>
            <a:r>
              <a:rPr dirty="0" sz="2400" spc="-5" b="1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p</a:t>
            </a:r>
            <a:r>
              <a:rPr dirty="0" sz="2400" spc="-10" b="1">
                <a:latin typeface="Franklin Gothic Book"/>
                <a:cs typeface="Franklin Gothic Book"/>
              </a:rPr>
              <a:t>e</a:t>
            </a:r>
            <a:r>
              <a:rPr dirty="0" sz="2400" spc="-5" b="1">
                <a:latin typeface="Franklin Gothic Book"/>
                <a:cs typeface="Franklin Gothic Book"/>
              </a:rPr>
              <a:t>s</a:t>
            </a:r>
            <a:r>
              <a:rPr dirty="0" sz="2400" spc="-15" b="1">
                <a:latin typeface="Franklin Gothic Book"/>
                <a:cs typeface="Franklin Gothic Book"/>
              </a:rPr>
              <a:t>o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0847" y="1970386"/>
            <a:ext cx="331724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45" b="1">
                <a:latin typeface="Franklin Gothic Book"/>
                <a:cs typeface="Franklin Gothic Book"/>
              </a:rPr>
              <a:t>P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40" b="1">
                <a:latin typeface="Franklin Gothic Book"/>
                <a:cs typeface="Franklin Gothic Book"/>
              </a:rPr>
              <a:t>r</a:t>
            </a:r>
            <a:r>
              <a:rPr dirty="0" sz="2200" spc="-10" b="1">
                <a:latin typeface="Franklin Gothic Book"/>
                <a:cs typeface="Franklin Gothic Book"/>
              </a:rPr>
              <a:t>cen</a:t>
            </a:r>
            <a:r>
              <a:rPr dirty="0" sz="2200" spc="-10" b="1">
                <a:latin typeface="Franklin Gothic Book"/>
                <a:cs typeface="Franklin Gothic Book"/>
              </a:rPr>
              <a:t>t</a:t>
            </a:r>
            <a:r>
              <a:rPr dirty="0" sz="2200" spc="-25" b="1">
                <a:latin typeface="Franklin Gothic Book"/>
                <a:cs typeface="Franklin Gothic Book"/>
              </a:rPr>
              <a:t>u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r>
              <a:rPr dirty="0" sz="2200" spc="0" b="1">
                <a:latin typeface="Franklin Gothic Book"/>
                <a:cs typeface="Franklin Gothic Book"/>
              </a:rPr>
              <a:t>l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-55" b="1">
                <a:latin typeface="Franklin Gothic Book"/>
                <a:cs typeface="Franklin Gothic Book"/>
              </a:rPr>
              <a:t> 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b="1">
                <a:latin typeface="Franklin Gothic Book"/>
                <a:cs typeface="Franklin Gothic Book"/>
              </a:rPr>
              <a:t> </a:t>
            </a:r>
            <a:r>
              <a:rPr dirty="0" sz="2200" spc="-40" b="1">
                <a:latin typeface="Franklin Gothic Book"/>
                <a:cs typeface="Franklin Gothic Book"/>
              </a:rPr>
              <a:t>v</a:t>
            </a:r>
            <a:r>
              <a:rPr dirty="0" sz="2200" spc="-5" b="1">
                <a:latin typeface="Franklin Gothic Book"/>
                <a:cs typeface="Franklin Gothic Book"/>
              </a:rPr>
              <a:t>olu</a:t>
            </a:r>
            <a:r>
              <a:rPr dirty="0" sz="2200" spc="-10" b="1">
                <a:latin typeface="Franklin Gothic Book"/>
                <a:cs typeface="Franklin Gothic Book"/>
              </a:rPr>
              <a:t>m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-30" b="1">
                <a:latin typeface="Franklin Gothic Book"/>
                <a:cs typeface="Franklin Gothic Book"/>
              </a:rPr>
              <a:t> </a:t>
            </a:r>
            <a:r>
              <a:rPr dirty="0" sz="2200" b="1">
                <a:latin typeface="Franklin Gothic Book"/>
                <a:cs typeface="Franklin Gothic Book"/>
              </a:rPr>
              <a:t>(</a:t>
            </a:r>
            <a:r>
              <a:rPr dirty="0" sz="2200" spc="5" b="1">
                <a:latin typeface="Franklin Gothic Book"/>
                <a:cs typeface="Franklin Gothic Book"/>
              </a:rPr>
              <a:t>%</a:t>
            </a:r>
            <a:r>
              <a:rPr dirty="0" baseline="-21072" sz="2175" spc="-67" b="1">
                <a:latin typeface="Franklin Gothic Book"/>
                <a:cs typeface="Franklin Gothic Book"/>
              </a:rPr>
              <a:t>V</a:t>
            </a:r>
            <a:r>
              <a:rPr dirty="0" baseline="-21072" sz="2175" spc="7" b="1">
                <a:latin typeface="Franklin Gothic Book"/>
                <a:cs typeface="Franklin Gothic Book"/>
              </a:rPr>
              <a:t>o</a:t>
            </a:r>
            <a:r>
              <a:rPr dirty="0" baseline="-21072" sz="2175" spc="15" b="1">
                <a:latin typeface="Franklin Gothic Book"/>
                <a:cs typeface="Franklin Gothic Book"/>
              </a:rPr>
              <a:t>l</a:t>
            </a:r>
            <a:r>
              <a:rPr dirty="0" sz="2200" spc="-10" b="1">
                <a:latin typeface="Franklin Gothic Book"/>
                <a:cs typeface="Franklin Gothic Book"/>
              </a:rPr>
              <a:t>)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7539" y="1949443"/>
            <a:ext cx="465645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ml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sol</a:t>
            </a:r>
            <a:r>
              <a:rPr dirty="0" sz="2400" spc="-25">
                <a:latin typeface="Franklin Gothic Book"/>
                <a:cs typeface="Franklin Gothic Book"/>
              </a:rPr>
              <a:t>u</a:t>
            </a:r>
            <a:r>
              <a:rPr dirty="0" sz="2400" spc="-4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n </a:t>
            </a:r>
            <a:r>
              <a:rPr dirty="0" sz="2400" spc="-80">
                <a:latin typeface="Franklin Gothic Book"/>
                <a:cs typeface="Franklin Gothic Book"/>
              </a:rPr>
              <a:t>1</a:t>
            </a:r>
            <a:r>
              <a:rPr dirty="0" sz="2400" spc="-5">
                <a:latin typeface="Franklin Gothic Book"/>
                <a:cs typeface="Franklin Gothic Book"/>
              </a:rPr>
              <a:t>0</a:t>
            </a:r>
            <a:r>
              <a:rPr dirty="0" sz="2400">
                <a:latin typeface="Franklin Gothic Book"/>
                <a:cs typeface="Franklin Gothic Book"/>
              </a:rPr>
              <a:t>0</a:t>
            </a:r>
            <a:r>
              <a:rPr dirty="0" sz="2400" spc="1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ml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sol</a:t>
            </a:r>
            <a:r>
              <a:rPr dirty="0" sz="2400" spc="-25">
                <a:latin typeface="Franklin Gothic Book"/>
                <a:cs typeface="Franklin Gothic Book"/>
              </a:rPr>
              <a:t>u</a:t>
            </a:r>
            <a:r>
              <a:rPr dirty="0" sz="2400" spc="-5">
                <a:latin typeface="Franklin Gothic Book"/>
                <a:cs typeface="Franklin Gothic Book"/>
              </a:rPr>
              <a:t>zi</a:t>
            </a:r>
            <a:r>
              <a:rPr dirty="0" sz="2400" spc="5">
                <a:latin typeface="Franklin Gothic Book"/>
                <a:cs typeface="Franklin Gothic Book"/>
              </a:rPr>
              <a:t>o</a:t>
            </a:r>
            <a:r>
              <a:rPr dirty="0" sz="2400" spc="-15">
                <a:latin typeface="Franklin Gothic Book"/>
                <a:cs typeface="Franklin Gothic Book"/>
              </a:rPr>
              <a:t>ne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3443" y="2709291"/>
            <a:ext cx="8682355" cy="3816350"/>
          </a:xfrm>
          <a:custGeom>
            <a:avLst/>
            <a:gdLst/>
            <a:ahLst/>
            <a:cxnLst/>
            <a:rect l="l" t="t" r="r" b="b"/>
            <a:pathLst>
              <a:path w="8682355" h="3816350">
                <a:moveTo>
                  <a:pt x="0" y="636016"/>
                </a:moveTo>
                <a:lnTo>
                  <a:pt x="2108" y="583867"/>
                </a:lnTo>
                <a:lnTo>
                  <a:pt x="8324" y="532876"/>
                </a:lnTo>
                <a:lnTo>
                  <a:pt x="18484" y="483208"/>
                </a:lnTo>
                <a:lnTo>
                  <a:pt x="32425" y="435026"/>
                </a:lnTo>
                <a:lnTo>
                  <a:pt x="49982" y="388494"/>
                </a:lnTo>
                <a:lnTo>
                  <a:pt x="70991" y="343777"/>
                </a:lnTo>
                <a:lnTo>
                  <a:pt x="95291" y="301037"/>
                </a:lnTo>
                <a:lnTo>
                  <a:pt x="122715" y="260439"/>
                </a:lnTo>
                <a:lnTo>
                  <a:pt x="153102" y="222147"/>
                </a:lnTo>
                <a:lnTo>
                  <a:pt x="186286" y="186324"/>
                </a:lnTo>
                <a:lnTo>
                  <a:pt x="222105" y="153136"/>
                </a:lnTo>
                <a:lnTo>
                  <a:pt x="260395" y="122744"/>
                </a:lnTo>
                <a:lnTo>
                  <a:pt x="300992" y="95315"/>
                </a:lnTo>
                <a:lnTo>
                  <a:pt x="343732" y="71011"/>
                </a:lnTo>
                <a:lnTo>
                  <a:pt x="388452" y="49996"/>
                </a:lnTo>
                <a:lnTo>
                  <a:pt x="434987" y="32434"/>
                </a:lnTo>
                <a:lnTo>
                  <a:pt x="483175" y="18490"/>
                </a:lnTo>
                <a:lnTo>
                  <a:pt x="532852" y="8327"/>
                </a:lnTo>
                <a:lnTo>
                  <a:pt x="583853" y="2109"/>
                </a:lnTo>
                <a:lnTo>
                  <a:pt x="636016" y="0"/>
                </a:lnTo>
                <a:lnTo>
                  <a:pt x="8045742" y="0"/>
                </a:lnTo>
                <a:lnTo>
                  <a:pt x="8097908" y="2109"/>
                </a:lnTo>
                <a:lnTo>
                  <a:pt x="8148912" y="8327"/>
                </a:lnTo>
                <a:lnTo>
                  <a:pt x="8198590" y="18490"/>
                </a:lnTo>
                <a:lnTo>
                  <a:pt x="8246780" y="32434"/>
                </a:lnTo>
                <a:lnTo>
                  <a:pt x="8293316" y="49996"/>
                </a:lnTo>
                <a:lnTo>
                  <a:pt x="8338036" y="71011"/>
                </a:lnTo>
                <a:lnTo>
                  <a:pt x="8380777" y="95315"/>
                </a:lnTo>
                <a:lnTo>
                  <a:pt x="8421373" y="122744"/>
                </a:lnTo>
                <a:lnTo>
                  <a:pt x="8459662" y="153136"/>
                </a:lnTo>
                <a:lnTo>
                  <a:pt x="8495480" y="186324"/>
                </a:lnTo>
                <a:lnTo>
                  <a:pt x="8528664" y="222147"/>
                </a:lnTo>
                <a:lnTo>
                  <a:pt x="8559049" y="260439"/>
                </a:lnTo>
                <a:lnTo>
                  <a:pt x="8586473" y="301037"/>
                </a:lnTo>
                <a:lnTo>
                  <a:pt x="8610770" y="343777"/>
                </a:lnTo>
                <a:lnTo>
                  <a:pt x="8631779" y="388494"/>
                </a:lnTo>
                <a:lnTo>
                  <a:pt x="8649335" y="435026"/>
                </a:lnTo>
                <a:lnTo>
                  <a:pt x="8663274" y="483208"/>
                </a:lnTo>
                <a:lnTo>
                  <a:pt x="8673434" y="532876"/>
                </a:lnTo>
                <a:lnTo>
                  <a:pt x="8679649" y="583867"/>
                </a:lnTo>
                <a:lnTo>
                  <a:pt x="8681758" y="636016"/>
                </a:lnTo>
                <a:lnTo>
                  <a:pt x="8681758" y="3180041"/>
                </a:lnTo>
                <a:lnTo>
                  <a:pt x="8679649" y="3232204"/>
                </a:lnTo>
                <a:lnTo>
                  <a:pt x="8673434" y="3283205"/>
                </a:lnTo>
                <a:lnTo>
                  <a:pt x="8663274" y="3332882"/>
                </a:lnTo>
                <a:lnTo>
                  <a:pt x="8649335" y="3381070"/>
                </a:lnTo>
                <a:lnTo>
                  <a:pt x="8631779" y="3427605"/>
                </a:lnTo>
                <a:lnTo>
                  <a:pt x="8610770" y="3472325"/>
                </a:lnTo>
                <a:lnTo>
                  <a:pt x="8586473" y="3515065"/>
                </a:lnTo>
                <a:lnTo>
                  <a:pt x="8559049" y="3555662"/>
                </a:lnTo>
                <a:lnTo>
                  <a:pt x="8528664" y="3593952"/>
                </a:lnTo>
                <a:lnTo>
                  <a:pt x="8495480" y="3629771"/>
                </a:lnTo>
                <a:lnTo>
                  <a:pt x="8459662" y="3662955"/>
                </a:lnTo>
                <a:lnTo>
                  <a:pt x="8421373" y="3693342"/>
                </a:lnTo>
                <a:lnTo>
                  <a:pt x="8380777" y="3720766"/>
                </a:lnTo>
                <a:lnTo>
                  <a:pt x="8338036" y="3745065"/>
                </a:lnTo>
                <a:lnTo>
                  <a:pt x="8293316" y="3766075"/>
                </a:lnTo>
                <a:lnTo>
                  <a:pt x="8246780" y="3783632"/>
                </a:lnTo>
                <a:lnTo>
                  <a:pt x="8198590" y="3797573"/>
                </a:lnTo>
                <a:lnTo>
                  <a:pt x="8148912" y="3807733"/>
                </a:lnTo>
                <a:lnTo>
                  <a:pt x="8097908" y="3813949"/>
                </a:lnTo>
                <a:lnTo>
                  <a:pt x="8045742" y="3816057"/>
                </a:lnTo>
                <a:lnTo>
                  <a:pt x="636016" y="3816057"/>
                </a:lnTo>
                <a:lnTo>
                  <a:pt x="583853" y="3813949"/>
                </a:lnTo>
                <a:lnTo>
                  <a:pt x="532852" y="3807733"/>
                </a:lnTo>
                <a:lnTo>
                  <a:pt x="483175" y="3797573"/>
                </a:lnTo>
                <a:lnTo>
                  <a:pt x="434987" y="3783632"/>
                </a:lnTo>
                <a:lnTo>
                  <a:pt x="388452" y="3766075"/>
                </a:lnTo>
                <a:lnTo>
                  <a:pt x="343732" y="3745065"/>
                </a:lnTo>
                <a:lnTo>
                  <a:pt x="300992" y="3720766"/>
                </a:lnTo>
                <a:lnTo>
                  <a:pt x="260395" y="3693342"/>
                </a:lnTo>
                <a:lnTo>
                  <a:pt x="222105" y="3662955"/>
                </a:lnTo>
                <a:lnTo>
                  <a:pt x="186286" y="3629771"/>
                </a:lnTo>
                <a:lnTo>
                  <a:pt x="153102" y="3593952"/>
                </a:lnTo>
                <a:lnTo>
                  <a:pt x="122715" y="3555662"/>
                </a:lnTo>
                <a:lnTo>
                  <a:pt x="95291" y="3515065"/>
                </a:lnTo>
                <a:lnTo>
                  <a:pt x="70991" y="3472325"/>
                </a:lnTo>
                <a:lnTo>
                  <a:pt x="49982" y="3427605"/>
                </a:lnTo>
                <a:lnTo>
                  <a:pt x="32425" y="3381070"/>
                </a:lnTo>
                <a:lnTo>
                  <a:pt x="18484" y="3332882"/>
                </a:lnTo>
                <a:lnTo>
                  <a:pt x="8324" y="3283205"/>
                </a:lnTo>
                <a:lnTo>
                  <a:pt x="2108" y="3232204"/>
                </a:lnTo>
                <a:lnTo>
                  <a:pt x="0" y="3180041"/>
                </a:lnTo>
                <a:lnTo>
                  <a:pt x="0" y="63601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7548" y="2950318"/>
            <a:ext cx="548322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07390" algn="l"/>
              </a:tabLst>
            </a:pPr>
            <a:r>
              <a:rPr dirty="0" baseline="1262" sz="3300" spc="-30" i="1">
                <a:latin typeface="Franklin Gothic Book"/>
                <a:cs typeface="Franklin Gothic Book"/>
              </a:rPr>
              <a:t>Es</a:t>
            </a:r>
            <a:r>
              <a:rPr dirty="0" baseline="1262" sz="3300" spc="-15" i="1">
                <a:latin typeface="Franklin Gothic Book"/>
                <a:cs typeface="Franklin Gothic Book"/>
              </a:rPr>
              <a:t>.</a:t>
            </a:r>
            <a:r>
              <a:rPr dirty="0" baseline="1262" sz="3300" i="1">
                <a:latin typeface="Franklin Gothic Book"/>
                <a:cs typeface="Franklin Gothic Book"/>
              </a:rPr>
              <a:t>	</a:t>
            </a:r>
            <a:r>
              <a:rPr dirty="0" sz="1800" i="1">
                <a:latin typeface="Franklin Gothic Book"/>
                <a:cs typeface="Franklin Gothic Book"/>
              </a:rPr>
              <a:t>Qua</a:t>
            </a:r>
            <a:r>
              <a:rPr dirty="0" sz="1800" spc="-10" i="1">
                <a:latin typeface="Franklin Gothic Book"/>
                <a:cs typeface="Franklin Gothic Book"/>
              </a:rPr>
              <a:t>n</a:t>
            </a:r>
            <a:r>
              <a:rPr dirty="0" sz="1800" spc="-50" i="1">
                <a:latin typeface="Franklin Gothic Book"/>
                <a:cs typeface="Franklin Gothic Book"/>
              </a:rPr>
              <a:t>t</a:t>
            </a:r>
            <a:r>
              <a:rPr dirty="0" sz="1800" i="1">
                <a:latin typeface="Franklin Gothic Book"/>
                <a:cs typeface="Franklin Gothic Book"/>
              </a:rPr>
              <a:t>o</a:t>
            </a:r>
            <a:r>
              <a:rPr dirty="0" sz="1800" spc="-10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a</a:t>
            </a:r>
            <a:r>
              <a:rPr dirty="0" sz="1800" spc="-10" i="1">
                <a:latin typeface="Franklin Gothic Book"/>
                <a:cs typeface="Franklin Gothic Book"/>
              </a:rPr>
              <a:t>l</a:t>
            </a:r>
            <a:r>
              <a:rPr dirty="0" sz="1800" i="1">
                <a:latin typeface="Franklin Gothic Book"/>
                <a:cs typeface="Franklin Gothic Book"/>
              </a:rPr>
              <a:t>col</a:t>
            </a:r>
            <a:r>
              <a:rPr dirty="0" sz="1800" spc="5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(</a:t>
            </a:r>
            <a:r>
              <a:rPr dirty="0" sz="1800" spc="-15" i="1">
                <a:latin typeface="Franklin Gothic Book"/>
                <a:cs typeface="Franklin Gothic Book"/>
              </a:rPr>
              <a:t>e</a:t>
            </a:r>
            <a:r>
              <a:rPr dirty="0" sz="1800" i="1">
                <a:latin typeface="Franklin Gothic Book"/>
                <a:cs typeface="Franklin Gothic Book"/>
              </a:rPr>
              <a:t>ta</a:t>
            </a:r>
            <a:r>
              <a:rPr dirty="0" sz="1800" spc="-10" i="1">
                <a:latin typeface="Franklin Gothic Book"/>
                <a:cs typeface="Franklin Gothic Book"/>
              </a:rPr>
              <a:t>n</a:t>
            </a:r>
            <a:r>
              <a:rPr dirty="0" sz="1800" i="1">
                <a:latin typeface="Franklin Gothic Book"/>
                <a:cs typeface="Franklin Gothic Book"/>
              </a:rPr>
              <a:t>o</a:t>
            </a:r>
            <a:r>
              <a:rPr dirty="0" sz="1800" spc="-10" i="1">
                <a:latin typeface="Franklin Gothic Book"/>
                <a:cs typeface="Franklin Gothic Book"/>
              </a:rPr>
              <a:t>l</a:t>
            </a:r>
            <a:r>
              <a:rPr dirty="0" sz="1800" i="1">
                <a:latin typeface="Franklin Gothic Book"/>
                <a:cs typeface="Franklin Gothic Book"/>
              </a:rPr>
              <a:t>o)</a:t>
            </a:r>
            <a:r>
              <a:rPr dirty="0" sz="1800" spc="-10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c’è in</a:t>
            </a:r>
            <a:r>
              <a:rPr dirty="0" sz="1800" spc="5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u</a:t>
            </a:r>
            <a:r>
              <a:rPr dirty="0" sz="1800" spc="-10" i="1">
                <a:latin typeface="Franklin Gothic Book"/>
                <a:cs typeface="Franklin Gothic Book"/>
              </a:rPr>
              <a:t>n</a:t>
            </a:r>
            <a:r>
              <a:rPr dirty="0" sz="1800" i="1">
                <a:latin typeface="Franklin Gothic Book"/>
                <a:cs typeface="Franklin Gothic Book"/>
              </a:rPr>
              <a:t>a </a:t>
            </a:r>
            <a:r>
              <a:rPr dirty="0" sz="1800" spc="5" i="1">
                <a:latin typeface="Franklin Gothic Book"/>
                <a:cs typeface="Franklin Gothic Book"/>
              </a:rPr>
              <a:t>b</a:t>
            </a:r>
            <a:r>
              <a:rPr dirty="0" sz="1800" spc="-15" i="1">
                <a:latin typeface="Franklin Gothic Book"/>
                <a:cs typeface="Franklin Gothic Book"/>
              </a:rPr>
              <a:t>o</a:t>
            </a:r>
            <a:r>
              <a:rPr dirty="0" sz="1800" i="1">
                <a:latin typeface="Franklin Gothic Book"/>
                <a:cs typeface="Franklin Gothic Book"/>
              </a:rPr>
              <a:t>tt</a:t>
            </a:r>
            <a:r>
              <a:rPr dirty="0" sz="1800" spc="-10" i="1">
                <a:latin typeface="Franklin Gothic Book"/>
                <a:cs typeface="Franklin Gothic Book"/>
              </a:rPr>
              <a:t>i</a:t>
            </a:r>
            <a:r>
              <a:rPr dirty="0" sz="1800" spc="5" i="1">
                <a:latin typeface="Franklin Gothic Book"/>
                <a:cs typeface="Franklin Gothic Book"/>
              </a:rPr>
              <a:t>g</a:t>
            </a:r>
            <a:r>
              <a:rPr dirty="0" sz="1800" i="1">
                <a:latin typeface="Franklin Gothic Book"/>
                <a:cs typeface="Franklin Gothic Book"/>
              </a:rPr>
              <a:t>l</a:t>
            </a:r>
            <a:r>
              <a:rPr dirty="0" sz="1800" spc="-10" i="1">
                <a:latin typeface="Franklin Gothic Book"/>
                <a:cs typeface="Franklin Gothic Book"/>
              </a:rPr>
              <a:t>i</a:t>
            </a:r>
            <a:r>
              <a:rPr dirty="0" sz="1800" i="1">
                <a:latin typeface="Franklin Gothic Book"/>
                <a:cs typeface="Franklin Gothic Book"/>
              </a:rPr>
              <a:t>a</a:t>
            </a:r>
            <a:r>
              <a:rPr dirty="0" sz="1800" spc="-10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di</a:t>
            </a:r>
            <a:r>
              <a:rPr dirty="0" sz="1800" spc="-10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vino?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1380" y="3712212"/>
            <a:ext cx="1160145" cy="650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V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75</a:t>
            </a:r>
            <a:r>
              <a:rPr dirty="0" sz="1800">
                <a:latin typeface="Franklin Gothic Book"/>
                <a:cs typeface="Franklin Gothic Book"/>
              </a:rPr>
              <a:t>0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ml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800" spc="-5">
                <a:latin typeface="Franklin Gothic Book"/>
                <a:cs typeface="Franklin Gothic Book"/>
              </a:rPr>
              <a:t>%</a:t>
            </a:r>
            <a:r>
              <a:rPr dirty="0" baseline="-20833" sz="1800" spc="-22">
                <a:latin typeface="Franklin Gothic Book"/>
                <a:cs typeface="Franklin Gothic Book"/>
              </a:rPr>
              <a:t>v</a:t>
            </a:r>
            <a:r>
              <a:rPr dirty="0" baseline="-20833" sz="1800" spc="-7">
                <a:latin typeface="Franklin Gothic Book"/>
                <a:cs typeface="Franklin Gothic Book"/>
              </a:rPr>
              <a:t>ol</a:t>
            </a:r>
            <a:r>
              <a:rPr dirty="0" baseline="-20833" sz="1800" spc="19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20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3%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25164" y="4067297"/>
            <a:ext cx="32645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3</a:t>
            </a:r>
            <a:r>
              <a:rPr dirty="0" sz="1800" spc="-3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ml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 </a:t>
            </a:r>
            <a:r>
              <a:rPr dirty="0" sz="1800" spc="-25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no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65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0</a:t>
            </a:r>
            <a:r>
              <a:rPr dirty="0" sz="1800">
                <a:latin typeface="Franklin Gothic Book"/>
                <a:cs typeface="Franklin Gothic Book"/>
              </a:rPr>
              <a:t>0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ml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 v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47622" y="4725098"/>
            <a:ext cx="6808470" cy="570230"/>
          </a:xfrm>
          <a:prstGeom prst="rect">
            <a:avLst/>
          </a:prstGeom>
          <a:ln w="3175">
            <a:solidFill>
              <a:srgbClr val="88A3A7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ct val="100000"/>
              </a:lnSpc>
            </a:pPr>
            <a:r>
              <a:rPr dirty="0" sz="1800" spc="-15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3</a:t>
            </a:r>
            <a:r>
              <a:rPr dirty="0" sz="1800" spc="-3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ml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solu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: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65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0</a:t>
            </a:r>
            <a:r>
              <a:rPr dirty="0" sz="1800">
                <a:latin typeface="Franklin Gothic Book"/>
                <a:cs typeface="Franklin Gothic Book"/>
              </a:rPr>
              <a:t>0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ml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soluzio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=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X </a:t>
            </a:r>
            <a:r>
              <a:rPr dirty="0" sz="1800" spc="-10">
                <a:latin typeface="Franklin Gothic Book"/>
                <a:cs typeface="Franklin Gothic Book"/>
              </a:rPr>
              <a:t>ml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solu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:</a:t>
            </a:r>
            <a:r>
              <a:rPr dirty="0" sz="1800" spc="-5">
                <a:latin typeface="Franklin Gothic Book"/>
                <a:cs typeface="Franklin Gothic Book"/>
              </a:rPr>
              <a:t> 75</a:t>
            </a:r>
            <a:r>
              <a:rPr dirty="0" sz="1800">
                <a:latin typeface="Franklin Gothic Book"/>
                <a:cs typeface="Franklin Gothic Book"/>
              </a:rPr>
              <a:t>0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ml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soluzio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53432" y="5622361"/>
            <a:ext cx="142113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3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ml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·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75</a:t>
            </a:r>
            <a:r>
              <a:rPr dirty="0" sz="1800">
                <a:latin typeface="Franklin Gothic Book"/>
                <a:cs typeface="Franklin Gothic Book"/>
              </a:rPr>
              <a:t>0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ml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12765" y="6011895"/>
            <a:ext cx="71247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65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0</a:t>
            </a:r>
            <a:r>
              <a:rPr dirty="0" sz="1800">
                <a:latin typeface="Franklin Gothic Book"/>
                <a:cs typeface="Franklin Gothic Book"/>
              </a:rPr>
              <a:t>0</a:t>
            </a:r>
            <a:r>
              <a:rPr dirty="0" sz="1800" spc="-3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ml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13655" y="5939993"/>
            <a:ext cx="1733550" cy="0"/>
          </a:xfrm>
          <a:custGeom>
            <a:avLst/>
            <a:gdLst/>
            <a:ahLst/>
            <a:cxnLst/>
            <a:rect l="l" t="t" r="r" b="b"/>
            <a:pathLst>
              <a:path w="1733550" h="0">
                <a:moveTo>
                  <a:pt x="0" y="0"/>
                </a:moveTo>
                <a:lnTo>
                  <a:pt x="173304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81355" y="5806155"/>
            <a:ext cx="3507104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X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25">
                <a:latin typeface="Franklin Gothic Book"/>
                <a:cs typeface="Franklin Gothic Book"/>
              </a:rPr>
              <a:t>m</a:t>
            </a:r>
            <a:r>
              <a:rPr dirty="0" sz="1800" spc="-5">
                <a:latin typeface="Franklin Gothic Book"/>
                <a:cs typeface="Franklin Gothic Book"/>
              </a:rPr>
              <a:t>l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no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5">
                <a:latin typeface="Franklin Gothic Book"/>
                <a:cs typeface="Franklin Gothic Book"/>
              </a:rPr>
              <a:t> 75</a:t>
            </a:r>
            <a:r>
              <a:rPr dirty="0" sz="1800">
                <a:latin typeface="Franklin Gothic Book"/>
                <a:cs typeface="Franklin Gothic Book"/>
              </a:rPr>
              <a:t>0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ml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v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=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21577" y="5789696"/>
            <a:ext cx="969644" cy="285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7716" sz="2700">
                <a:latin typeface="Franklin Gothic Book"/>
                <a:cs typeface="Franklin Gothic Book"/>
              </a:rPr>
              <a:t>= </a:t>
            </a:r>
            <a:r>
              <a:rPr dirty="0" baseline="7716" sz="2700" spc="-240">
                <a:latin typeface="Franklin Gothic Book"/>
                <a:cs typeface="Franklin Gothic Book"/>
              </a:rPr>
              <a:t> </a:t>
            </a:r>
            <a:r>
              <a:rPr dirty="0" sz="1800" spc="-110">
                <a:latin typeface="Franklin Gothic Book"/>
                <a:cs typeface="Franklin Gothic Book"/>
              </a:rPr>
              <a:t>9</a:t>
            </a:r>
            <a:r>
              <a:rPr dirty="0" sz="1800" spc="-195">
                <a:latin typeface="Franklin Gothic Book"/>
                <a:cs typeface="Franklin Gothic Book"/>
              </a:rPr>
              <a:t>7</a:t>
            </a:r>
            <a:r>
              <a:rPr dirty="0" sz="1800">
                <a:latin typeface="Franklin Gothic Book"/>
                <a:cs typeface="Franklin Gothic Book"/>
              </a:rPr>
              <a:t>.5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ml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3643" y="4817109"/>
            <a:ext cx="523875" cy="363855"/>
          </a:xfrm>
          <a:custGeom>
            <a:avLst/>
            <a:gdLst/>
            <a:ahLst/>
            <a:cxnLst/>
            <a:rect l="l" t="t" r="r" b="b"/>
            <a:pathLst>
              <a:path w="523875" h="363854">
                <a:moveTo>
                  <a:pt x="341845" y="0"/>
                </a:moveTo>
                <a:lnTo>
                  <a:pt x="341845" y="91058"/>
                </a:lnTo>
                <a:lnTo>
                  <a:pt x="0" y="91058"/>
                </a:lnTo>
                <a:lnTo>
                  <a:pt x="0" y="272922"/>
                </a:lnTo>
                <a:lnTo>
                  <a:pt x="341845" y="272922"/>
                </a:lnTo>
                <a:lnTo>
                  <a:pt x="341845" y="363854"/>
                </a:lnTo>
                <a:lnTo>
                  <a:pt x="523786" y="181990"/>
                </a:lnTo>
                <a:lnTo>
                  <a:pt x="34184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3643" y="4817109"/>
            <a:ext cx="523875" cy="363855"/>
          </a:xfrm>
          <a:custGeom>
            <a:avLst/>
            <a:gdLst/>
            <a:ahLst/>
            <a:cxnLst/>
            <a:rect l="l" t="t" r="r" b="b"/>
            <a:pathLst>
              <a:path w="523875" h="363854">
                <a:moveTo>
                  <a:pt x="0" y="91058"/>
                </a:moveTo>
                <a:lnTo>
                  <a:pt x="341845" y="91058"/>
                </a:lnTo>
                <a:lnTo>
                  <a:pt x="341845" y="0"/>
                </a:lnTo>
                <a:lnTo>
                  <a:pt x="523786" y="181990"/>
                </a:lnTo>
                <a:lnTo>
                  <a:pt x="341845" y="363854"/>
                </a:lnTo>
                <a:lnTo>
                  <a:pt x="341845" y="272922"/>
                </a:lnTo>
                <a:lnTo>
                  <a:pt x="0" y="272922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56460" y="4062984"/>
            <a:ext cx="879348" cy="231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195702" y="4120896"/>
            <a:ext cx="723900" cy="76200"/>
          </a:xfrm>
          <a:custGeom>
            <a:avLst/>
            <a:gdLst/>
            <a:ahLst/>
            <a:cxnLst/>
            <a:rect l="l" t="t" r="r" b="b"/>
            <a:pathLst>
              <a:path w="723900" h="76200">
                <a:moveTo>
                  <a:pt x="647319" y="0"/>
                </a:moveTo>
                <a:lnTo>
                  <a:pt x="647319" y="76199"/>
                </a:lnTo>
                <a:lnTo>
                  <a:pt x="698119" y="50799"/>
                </a:lnTo>
                <a:lnTo>
                  <a:pt x="660019" y="50799"/>
                </a:lnTo>
                <a:lnTo>
                  <a:pt x="660019" y="25399"/>
                </a:lnTo>
                <a:lnTo>
                  <a:pt x="698119" y="25399"/>
                </a:lnTo>
                <a:lnTo>
                  <a:pt x="647319" y="0"/>
                </a:lnTo>
                <a:close/>
              </a:path>
              <a:path w="723900" h="76200">
                <a:moveTo>
                  <a:pt x="647319" y="25399"/>
                </a:moveTo>
                <a:lnTo>
                  <a:pt x="0" y="25399"/>
                </a:lnTo>
                <a:lnTo>
                  <a:pt x="0" y="50799"/>
                </a:lnTo>
                <a:lnTo>
                  <a:pt x="647319" y="50799"/>
                </a:lnTo>
                <a:lnTo>
                  <a:pt x="647319" y="25399"/>
                </a:lnTo>
                <a:close/>
              </a:path>
              <a:path w="723900" h="76200">
                <a:moveTo>
                  <a:pt x="698119" y="25399"/>
                </a:moveTo>
                <a:lnTo>
                  <a:pt x="660019" y="25399"/>
                </a:lnTo>
                <a:lnTo>
                  <a:pt x="660019" y="50799"/>
                </a:lnTo>
                <a:lnTo>
                  <a:pt x="698119" y="50799"/>
                </a:lnTo>
                <a:lnTo>
                  <a:pt x="723519" y="38099"/>
                </a:lnTo>
                <a:lnTo>
                  <a:pt x="698119" y="25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9065">
              <a:lnSpc>
                <a:spcPct val="100000"/>
              </a:lnSpc>
            </a:pP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La</a:t>
            </a: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co</a:t>
            </a:r>
            <a:r>
              <a:rPr dirty="0" spc="-3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centrazione</a:t>
            </a:r>
          </a:p>
          <a:p>
            <a:pPr marL="139065">
              <a:lnSpc>
                <a:spcPct val="100000"/>
              </a:lnSpc>
            </a:pP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le</a:t>
            </a:r>
            <a:r>
              <a:rPr dirty="0" spc="1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sue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20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pc="-3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it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à</a:t>
            </a:r>
            <a:r>
              <a:rPr dirty="0" spc="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di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mis</a:t>
            </a:r>
            <a:r>
              <a:rPr dirty="0" spc="-35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ra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9065">
              <a:lnSpc>
                <a:spcPct val="100000"/>
              </a:lnSpc>
            </a:pP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La</a:t>
            </a: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co</a:t>
            </a:r>
            <a:r>
              <a:rPr dirty="0" spc="-3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centrazione</a:t>
            </a:r>
          </a:p>
          <a:p>
            <a:pPr marL="139065">
              <a:lnSpc>
                <a:spcPct val="100000"/>
              </a:lnSpc>
            </a:pP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le</a:t>
            </a:r>
            <a:r>
              <a:rPr dirty="0" spc="1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sue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20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pc="-3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it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à</a:t>
            </a:r>
            <a:r>
              <a:rPr dirty="0" spc="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di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mis</a:t>
            </a:r>
            <a:r>
              <a:rPr dirty="0" spc="-35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ra</a:t>
            </a:r>
          </a:p>
        </p:txBody>
      </p:sp>
      <p:sp>
        <p:nvSpPr>
          <p:cNvPr id="3" name="object 3"/>
          <p:cNvSpPr/>
          <p:nvPr/>
        </p:nvSpPr>
        <p:spPr>
          <a:xfrm>
            <a:off x="102028" y="1772792"/>
            <a:ext cx="3966210" cy="648335"/>
          </a:xfrm>
          <a:custGeom>
            <a:avLst/>
            <a:gdLst/>
            <a:ahLst/>
            <a:cxnLst/>
            <a:rect l="l" t="t" r="r" b="b"/>
            <a:pathLst>
              <a:path w="3966210" h="648335">
                <a:moveTo>
                  <a:pt x="3857958" y="0"/>
                </a:moveTo>
                <a:lnTo>
                  <a:pt x="107546" y="1"/>
                </a:lnTo>
                <a:lnTo>
                  <a:pt x="65667" y="8622"/>
                </a:lnTo>
                <a:lnTo>
                  <a:pt x="31484" y="31809"/>
                </a:lnTo>
                <a:lnTo>
                  <a:pt x="8445" y="66110"/>
                </a:lnTo>
                <a:lnTo>
                  <a:pt x="27" y="107661"/>
                </a:lnTo>
                <a:lnTo>
                  <a:pt x="0" y="540495"/>
                </a:lnTo>
                <a:lnTo>
                  <a:pt x="1029" y="555089"/>
                </a:lnTo>
                <a:lnTo>
                  <a:pt x="14863" y="594786"/>
                </a:lnTo>
                <a:lnTo>
                  <a:pt x="42124" y="625657"/>
                </a:lnTo>
                <a:lnTo>
                  <a:pt x="79358" y="644236"/>
                </a:lnTo>
                <a:lnTo>
                  <a:pt x="108016" y="648081"/>
                </a:lnTo>
                <a:lnTo>
                  <a:pt x="3858267" y="648080"/>
                </a:lnTo>
                <a:lnTo>
                  <a:pt x="3900154" y="639504"/>
                </a:lnTo>
                <a:lnTo>
                  <a:pt x="3934370" y="616340"/>
                </a:lnTo>
                <a:lnTo>
                  <a:pt x="3957445" y="582059"/>
                </a:lnTo>
                <a:lnTo>
                  <a:pt x="3965883" y="540495"/>
                </a:lnTo>
                <a:lnTo>
                  <a:pt x="3965907" y="107661"/>
                </a:lnTo>
                <a:lnTo>
                  <a:pt x="3964871" y="93044"/>
                </a:lnTo>
                <a:lnTo>
                  <a:pt x="3951026" y="53305"/>
                </a:lnTo>
                <a:lnTo>
                  <a:pt x="3923772" y="22420"/>
                </a:lnTo>
                <a:lnTo>
                  <a:pt x="3886572" y="3843"/>
                </a:lnTo>
                <a:lnTo>
                  <a:pt x="3857958" y="0"/>
                </a:lnTo>
                <a:close/>
              </a:path>
            </a:pathLst>
          </a:custGeom>
          <a:solidFill>
            <a:srgbClr val="F0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2027" y="1772792"/>
            <a:ext cx="3966210" cy="648335"/>
          </a:xfrm>
          <a:custGeom>
            <a:avLst/>
            <a:gdLst/>
            <a:ahLst/>
            <a:cxnLst/>
            <a:rect l="l" t="t" r="r" b="b"/>
            <a:pathLst>
              <a:path w="3966210" h="648335">
                <a:moveTo>
                  <a:pt x="0" y="108077"/>
                </a:moveTo>
                <a:lnTo>
                  <a:pt x="8446" y="66110"/>
                </a:lnTo>
                <a:lnTo>
                  <a:pt x="31485" y="31809"/>
                </a:lnTo>
                <a:lnTo>
                  <a:pt x="65668" y="8622"/>
                </a:lnTo>
                <a:lnTo>
                  <a:pt x="107547" y="1"/>
                </a:lnTo>
                <a:lnTo>
                  <a:pt x="108017" y="0"/>
                </a:lnTo>
                <a:lnTo>
                  <a:pt x="3857959" y="0"/>
                </a:lnTo>
                <a:lnTo>
                  <a:pt x="3872562" y="982"/>
                </a:lnTo>
                <a:lnTo>
                  <a:pt x="3886573" y="3843"/>
                </a:lnTo>
                <a:lnTo>
                  <a:pt x="3923773" y="22420"/>
                </a:lnTo>
                <a:lnTo>
                  <a:pt x="3951027" y="53305"/>
                </a:lnTo>
                <a:lnTo>
                  <a:pt x="3964872" y="93044"/>
                </a:lnTo>
                <a:lnTo>
                  <a:pt x="3965909" y="108077"/>
                </a:lnTo>
                <a:lnTo>
                  <a:pt x="3965909" y="540131"/>
                </a:lnTo>
                <a:lnTo>
                  <a:pt x="3964925" y="554742"/>
                </a:lnTo>
                <a:lnTo>
                  <a:pt x="3962062" y="568761"/>
                </a:lnTo>
                <a:lnTo>
                  <a:pt x="3943472" y="605977"/>
                </a:lnTo>
                <a:lnTo>
                  <a:pt x="3912584" y="633232"/>
                </a:lnTo>
                <a:lnTo>
                  <a:pt x="3872868" y="647056"/>
                </a:lnTo>
                <a:lnTo>
                  <a:pt x="3857959" y="648081"/>
                </a:lnTo>
                <a:lnTo>
                  <a:pt x="108017" y="648081"/>
                </a:lnTo>
                <a:lnTo>
                  <a:pt x="93390" y="647098"/>
                </a:lnTo>
                <a:lnTo>
                  <a:pt x="79359" y="644236"/>
                </a:lnTo>
                <a:lnTo>
                  <a:pt x="42124" y="625657"/>
                </a:lnTo>
                <a:lnTo>
                  <a:pt x="14863" y="594786"/>
                </a:lnTo>
                <a:lnTo>
                  <a:pt x="1030" y="555089"/>
                </a:lnTo>
                <a:lnTo>
                  <a:pt x="0" y="540131"/>
                </a:lnTo>
                <a:lnTo>
                  <a:pt x="0" y="108077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0847" y="1153026"/>
            <a:ext cx="456628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 b="1">
                <a:latin typeface="Franklin Gothic Book"/>
                <a:cs typeface="Franklin Gothic Book"/>
              </a:rPr>
              <a:t>Unità</a:t>
            </a:r>
            <a:r>
              <a:rPr dirty="0" sz="2400" spc="-35" b="1">
                <a:latin typeface="Franklin Gothic Book"/>
                <a:cs typeface="Franklin Gothic Book"/>
              </a:rPr>
              <a:t> </a:t>
            </a:r>
            <a:r>
              <a:rPr dirty="0" sz="2400" b="1">
                <a:latin typeface="Franklin Gothic Book"/>
                <a:cs typeface="Franklin Gothic Book"/>
              </a:rPr>
              <a:t>Fis</a:t>
            </a:r>
            <a:r>
              <a:rPr dirty="0" sz="2400" spc="-15" b="1">
                <a:latin typeface="Franklin Gothic Book"/>
                <a:cs typeface="Franklin Gothic Book"/>
              </a:rPr>
              <a:t>i</a:t>
            </a:r>
            <a:r>
              <a:rPr dirty="0" sz="2400" spc="-5" b="1">
                <a:latin typeface="Franklin Gothic Book"/>
                <a:cs typeface="Franklin Gothic Book"/>
              </a:rPr>
              <a:t>c</a:t>
            </a:r>
            <a:r>
              <a:rPr dirty="0" sz="2400" spc="-15" b="1">
                <a:latin typeface="Franklin Gothic Book"/>
                <a:cs typeface="Franklin Gothic Book"/>
              </a:rPr>
              <a:t>h</a:t>
            </a:r>
            <a:r>
              <a:rPr dirty="0" sz="2400" b="1">
                <a:latin typeface="Franklin Gothic Book"/>
                <a:cs typeface="Franklin Gothic Book"/>
              </a:rPr>
              <a:t>e</a:t>
            </a:r>
            <a:r>
              <a:rPr dirty="0" sz="2400" b="1">
                <a:latin typeface="Franklin Gothic Book"/>
                <a:cs typeface="Franklin Gothic Book"/>
              </a:rPr>
              <a:t>:</a:t>
            </a:r>
            <a:r>
              <a:rPr dirty="0" sz="2400" spc="-50" b="1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usano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40" b="1">
                <a:latin typeface="Franklin Gothic Book"/>
                <a:cs typeface="Franklin Gothic Book"/>
              </a:rPr>
              <a:t>v</a:t>
            </a:r>
            <a:r>
              <a:rPr dirty="0" sz="2400" spc="-5" b="1">
                <a:latin typeface="Franklin Gothic Book"/>
                <a:cs typeface="Franklin Gothic Book"/>
              </a:rPr>
              <a:t>o</a:t>
            </a:r>
            <a:r>
              <a:rPr dirty="0" sz="2400" spc="-5" b="1">
                <a:latin typeface="Franklin Gothic Book"/>
                <a:cs typeface="Franklin Gothic Book"/>
              </a:rPr>
              <a:t>lu</a:t>
            </a:r>
            <a:r>
              <a:rPr dirty="0" sz="2400" spc="-10" b="1">
                <a:latin typeface="Franklin Gothic Book"/>
                <a:cs typeface="Franklin Gothic Book"/>
              </a:rPr>
              <a:t>m</a:t>
            </a:r>
            <a:r>
              <a:rPr dirty="0" sz="2400" spc="-15" b="1">
                <a:latin typeface="Franklin Gothic Book"/>
                <a:cs typeface="Franklin Gothic Book"/>
              </a:rPr>
              <a:t>e</a:t>
            </a:r>
            <a:r>
              <a:rPr dirty="0" sz="2400" spc="-50" b="1">
                <a:latin typeface="Franklin Gothic Book"/>
                <a:cs typeface="Franklin Gothic Book"/>
              </a:rPr>
              <a:t> </a:t>
            </a:r>
            <a:r>
              <a:rPr dirty="0" sz="2400" spc="-15" b="1">
                <a:latin typeface="Franklin Gothic Book"/>
                <a:cs typeface="Franklin Gothic Book"/>
              </a:rPr>
              <a:t>e</a:t>
            </a:r>
            <a:r>
              <a:rPr dirty="0" sz="2400" spc="-5" b="1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p</a:t>
            </a:r>
            <a:r>
              <a:rPr dirty="0" sz="2400" spc="-10" b="1">
                <a:latin typeface="Franklin Gothic Book"/>
                <a:cs typeface="Franklin Gothic Book"/>
              </a:rPr>
              <a:t>e</a:t>
            </a:r>
            <a:r>
              <a:rPr dirty="0" sz="2400" spc="-5" b="1">
                <a:latin typeface="Franklin Gothic Book"/>
                <a:cs typeface="Franklin Gothic Book"/>
              </a:rPr>
              <a:t>s</a:t>
            </a:r>
            <a:r>
              <a:rPr dirty="0" sz="2400" spc="-15" b="1">
                <a:latin typeface="Franklin Gothic Book"/>
                <a:cs typeface="Franklin Gothic Book"/>
              </a:rPr>
              <a:t>o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0847" y="1970386"/>
            <a:ext cx="378269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45" b="1">
                <a:latin typeface="Franklin Gothic Book"/>
                <a:cs typeface="Franklin Gothic Book"/>
              </a:rPr>
              <a:t>P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40" b="1">
                <a:latin typeface="Franklin Gothic Book"/>
                <a:cs typeface="Franklin Gothic Book"/>
              </a:rPr>
              <a:t>r</a:t>
            </a:r>
            <a:r>
              <a:rPr dirty="0" sz="2200" spc="-10" b="1">
                <a:latin typeface="Franklin Gothic Book"/>
                <a:cs typeface="Franklin Gothic Book"/>
              </a:rPr>
              <a:t>cen</a:t>
            </a:r>
            <a:r>
              <a:rPr dirty="0" sz="2200" spc="-10" b="1">
                <a:latin typeface="Franklin Gothic Book"/>
                <a:cs typeface="Franklin Gothic Book"/>
              </a:rPr>
              <a:t>t</a:t>
            </a:r>
            <a:r>
              <a:rPr dirty="0" sz="2200" spc="-25" b="1">
                <a:latin typeface="Franklin Gothic Book"/>
                <a:cs typeface="Franklin Gothic Book"/>
              </a:rPr>
              <a:t>u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r>
              <a:rPr dirty="0" sz="2200" spc="0" b="1">
                <a:latin typeface="Franklin Gothic Book"/>
                <a:cs typeface="Franklin Gothic Book"/>
              </a:rPr>
              <a:t>l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-40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10" b="1">
                <a:latin typeface="Franklin Gothic Book"/>
                <a:cs typeface="Franklin Gothic Book"/>
              </a:rPr>
              <a:t>o/</a:t>
            </a:r>
            <a:r>
              <a:rPr dirty="0" sz="2200" spc="-40" b="1">
                <a:latin typeface="Franklin Gothic Book"/>
                <a:cs typeface="Franklin Gothic Book"/>
              </a:rPr>
              <a:t>v</a:t>
            </a:r>
            <a:r>
              <a:rPr dirty="0" sz="2200" spc="-5" b="1">
                <a:latin typeface="Franklin Gothic Book"/>
                <a:cs typeface="Franklin Gothic Book"/>
              </a:rPr>
              <a:t>olu</a:t>
            </a:r>
            <a:r>
              <a:rPr dirty="0" sz="2200" spc="-15" b="1">
                <a:latin typeface="Franklin Gothic Book"/>
                <a:cs typeface="Franklin Gothic Book"/>
              </a:rPr>
              <a:t>me</a:t>
            </a:r>
            <a:r>
              <a:rPr dirty="0" sz="2200" spc="-40" b="1">
                <a:latin typeface="Franklin Gothic Book"/>
                <a:cs typeface="Franklin Gothic Book"/>
              </a:rPr>
              <a:t> </a:t>
            </a:r>
            <a:r>
              <a:rPr dirty="0" sz="2200" b="1">
                <a:latin typeface="Franklin Gothic Book"/>
                <a:cs typeface="Franklin Gothic Book"/>
              </a:rPr>
              <a:t>(</a:t>
            </a:r>
            <a:r>
              <a:rPr dirty="0" sz="2200" spc="10" b="1">
                <a:latin typeface="Franklin Gothic Book"/>
                <a:cs typeface="Franklin Gothic Book"/>
              </a:rPr>
              <a:t>%</a:t>
            </a:r>
            <a:r>
              <a:rPr dirty="0" baseline="-21072" sz="2175" spc="7" b="1">
                <a:latin typeface="Franklin Gothic Book"/>
                <a:cs typeface="Franklin Gothic Book"/>
              </a:rPr>
              <a:t>p/</a:t>
            </a:r>
            <a:r>
              <a:rPr dirty="0" baseline="-21072" sz="2175" spc="15" b="1">
                <a:latin typeface="Franklin Gothic Book"/>
                <a:cs typeface="Franklin Gothic Book"/>
              </a:rPr>
              <a:t>V</a:t>
            </a:r>
            <a:r>
              <a:rPr dirty="0" sz="2200" spc="-10" b="1">
                <a:latin typeface="Franklin Gothic Book"/>
                <a:cs typeface="Franklin Gothic Book"/>
              </a:rPr>
              <a:t>)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2359" y="1949443"/>
            <a:ext cx="448881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g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di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solu</a:t>
            </a:r>
            <a:r>
              <a:rPr dirty="0" sz="2400" spc="-4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n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80">
                <a:latin typeface="Franklin Gothic Book"/>
                <a:cs typeface="Franklin Gothic Book"/>
              </a:rPr>
              <a:t>1</a:t>
            </a:r>
            <a:r>
              <a:rPr dirty="0" sz="2400" spc="-5">
                <a:latin typeface="Franklin Gothic Book"/>
                <a:cs typeface="Franklin Gothic Book"/>
              </a:rPr>
              <a:t>0</a:t>
            </a:r>
            <a:r>
              <a:rPr dirty="0" sz="2400">
                <a:latin typeface="Franklin Gothic Book"/>
                <a:cs typeface="Franklin Gothic Book"/>
              </a:rPr>
              <a:t>0</a:t>
            </a:r>
            <a:r>
              <a:rPr dirty="0" sz="2400" spc="1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ml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sol</a:t>
            </a:r>
            <a:r>
              <a:rPr dirty="0" sz="2400" spc="-25">
                <a:latin typeface="Franklin Gothic Book"/>
                <a:cs typeface="Franklin Gothic Book"/>
              </a:rPr>
              <a:t>u</a:t>
            </a:r>
            <a:r>
              <a:rPr dirty="0" sz="2400" spc="-5">
                <a:latin typeface="Franklin Gothic Book"/>
                <a:cs typeface="Franklin Gothic Book"/>
              </a:rPr>
              <a:t>zi</a:t>
            </a:r>
            <a:r>
              <a:rPr dirty="0" sz="2400" spc="5">
                <a:latin typeface="Franklin Gothic Book"/>
                <a:cs typeface="Franklin Gothic Book"/>
              </a:rPr>
              <a:t>o</a:t>
            </a:r>
            <a:r>
              <a:rPr dirty="0" sz="2400" spc="-15">
                <a:latin typeface="Franklin Gothic Book"/>
                <a:cs typeface="Franklin Gothic Book"/>
              </a:rPr>
              <a:t>ne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3443" y="2709291"/>
            <a:ext cx="8682355" cy="3816350"/>
          </a:xfrm>
          <a:custGeom>
            <a:avLst/>
            <a:gdLst/>
            <a:ahLst/>
            <a:cxnLst/>
            <a:rect l="l" t="t" r="r" b="b"/>
            <a:pathLst>
              <a:path w="8682355" h="3816350">
                <a:moveTo>
                  <a:pt x="0" y="636016"/>
                </a:moveTo>
                <a:lnTo>
                  <a:pt x="2108" y="583867"/>
                </a:lnTo>
                <a:lnTo>
                  <a:pt x="8324" y="532876"/>
                </a:lnTo>
                <a:lnTo>
                  <a:pt x="18484" y="483208"/>
                </a:lnTo>
                <a:lnTo>
                  <a:pt x="32425" y="435026"/>
                </a:lnTo>
                <a:lnTo>
                  <a:pt x="49982" y="388494"/>
                </a:lnTo>
                <a:lnTo>
                  <a:pt x="70991" y="343777"/>
                </a:lnTo>
                <a:lnTo>
                  <a:pt x="95291" y="301037"/>
                </a:lnTo>
                <a:lnTo>
                  <a:pt x="122715" y="260439"/>
                </a:lnTo>
                <a:lnTo>
                  <a:pt x="153102" y="222147"/>
                </a:lnTo>
                <a:lnTo>
                  <a:pt x="186286" y="186324"/>
                </a:lnTo>
                <a:lnTo>
                  <a:pt x="222105" y="153136"/>
                </a:lnTo>
                <a:lnTo>
                  <a:pt x="260395" y="122744"/>
                </a:lnTo>
                <a:lnTo>
                  <a:pt x="300992" y="95315"/>
                </a:lnTo>
                <a:lnTo>
                  <a:pt x="343732" y="71011"/>
                </a:lnTo>
                <a:lnTo>
                  <a:pt x="388452" y="49996"/>
                </a:lnTo>
                <a:lnTo>
                  <a:pt x="434987" y="32434"/>
                </a:lnTo>
                <a:lnTo>
                  <a:pt x="483175" y="18490"/>
                </a:lnTo>
                <a:lnTo>
                  <a:pt x="532852" y="8327"/>
                </a:lnTo>
                <a:lnTo>
                  <a:pt x="583853" y="2109"/>
                </a:lnTo>
                <a:lnTo>
                  <a:pt x="636016" y="0"/>
                </a:lnTo>
                <a:lnTo>
                  <a:pt x="8045742" y="0"/>
                </a:lnTo>
                <a:lnTo>
                  <a:pt x="8097908" y="2109"/>
                </a:lnTo>
                <a:lnTo>
                  <a:pt x="8148912" y="8327"/>
                </a:lnTo>
                <a:lnTo>
                  <a:pt x="8198590" y="18490"/>
                </a:lnTo>
                <a:lnTo>
                  <a:pt x="8246780" y="32434"/>
                </a:lnTo>
                <a:lnTo>
                  <a:pt x="8293316" y="49996"/>
                </a:lnTo>
                <a:lnTo>
                  <a:pt x="8338036" y="71011"/>
                </a:lnTo>
                <a:lnTo>
                  <a:pt x="8380777" y="95315"/>
                </a:lnTo>
                <a:lnTo>
                  <a:pt x="8421373" y="122744"/>
                </a:lnTo>
                <a:lnTo>
                  <a:pt x="8459662" y="153136"/>
                </a:lnTo>
                <a:lnTo>
                  <a:pt x="8495480" y="186324"/>
                </a:lnTo>
                <a:lnTo>
                  <a:pt x="8528664" y="222147"/>
                </a:lnTo>
                <a:lnTo>
                  <a:pt x="8559049" y="260439"/>
                </a:lnTo>
                <a:lnTo>
                  <a:pt x="8586473" y="301037"/>
                </a:lnTo>
                <a:lnTo>
                  <a:pt x="8610770" y="343777"/>
                </a:lnTo>
                <a:lnTo>
                  <a:pt x="8631779" y="388494"/>
                </a:lnTo>
                <a:lnTo>
                  <a:pt x="8649335" y="435026"/>
                </a:lnTo>
                <a:lnTo>
                  <a:pt x="8663274" y="483208"/>
                </a:lnTo>
                <a:lnTo>
                  <a:pt x="8673434" y="532876"/>
                </a:lnTo>
                <a:lnTo>
                  <a:pt x="8679649" y="583867"/>
                </a:lnTo>
                <a:lnTo>
                  <a:pt x="8681758" y="636016"/>
                </a:lnTo>
                <a:lnTo>
                  <a:pt x="8681758" y="3180041"/>
                </a:lnTo>
                <a:lnTo>
                  <a:pt x="8679649" y="3232204"/>
                </a:lnTo>
                <a:lnTo>
                  <a:pt x="8673434" y="3283205"/>
                </a:lnTo>
                <a:lnTo>
                  <a:pt x="8663274" y="3332882"/>
                </a:lnTo>
                <a:lnTo>
                  <a:pt x="8649335" y="3381070"/>
                </a:lnTo>
                <a:lnTo>
                  <a:pt x="8631779" y="3427605"/>
                </a:lnTo>
                <a:lnTo>
                  <a:pt x="8610770" y="3472325"/>
                </a:lnTo>
                <a:lnTo>
                  <a:pt x="8586473" y="3515065"/>
                </a:lnTo>
                <a:lnTo>
                  <a:pt x="8559049" y="3555662"/>
                </a:lnTo>
                <a:lnTo>
                  <a:pt x="8528664" y="3593952"/>
                </a:lnTo>
                <a:lnTo>
                  <a:pt x="8495480" y="3629771"/>
                </a:lnTo>
                <a:lnTo>
                  <a:pt x="8459662" y="3662955"/>
                </a:lnTo>
                <a:lnTo>
                  <a:pt x="8421373" y="3693342"/>
                </a:lnTo>
                <a:lnTo>
                  <a:pt x="8380777" y="3720766"/>
                </a:lnTo>
                <a:lnTo>
                  <a:pt x="8338036" y="3745065"/>
                </a:lnTo>
                <a:lnTo>
                  <a:pt x="8293316" y="3766075"/>
                </a:lnTo>
                <a:lnTo>
                  <a:pt x="8246780" y="3783632"/>
                </a:lnTo>
                <a:lnTo>
                  <a:pt x="8198590" y="3797573"/>
                </a:lnTo>
                <a:lnTo>
                  <a:pt x="8148912" y="3807733"/>
                </a:lnTo>
                <a:lnTo>
                  <a:pt x="8097908" y="3813949"/>
                </a:lnTo>
                <a:lnTo>
                  <a:pt x="8045742" y="3816057"/>
                </a:lnTo>
                <a:lnTo>
                  <a:pt x="636016" y="3816057"/>
                </a:lnTo>
                <a:lnTo>
                  <a:pt x="583853" y="3813949"/>
                </a:lnTo>
                <a:lnTo>
                  <a:pt x="532852" y="3807733"/>
                </a:lnTo>
                <a:lnTo>
                  <a:pt x="483175" y="3797573"/>
                </a:lnTo>
                <a:lnTo>
                  <a:pt x="434987" y="3783632"/>
                </a:lnTo>
                <a:lnTo>
                  <a:pt x="388452" y="3766075"/>
                </a:lnTo>
                <a:lnTo>
                  <a:pt x="343732" y="3745065"/>
                </a:lnTo>
                <a:lnTo>
                  <a:pt x="300992" y="3720766"/>
                </a:lnTo>
                <a:lnTo>
                  <a:pt x="260395" y="3693342"/>
                </a:lnTo>
                <a:lnTo>
                  <a:pt x="222105" y="3662955"/>
                </a:lnTo>
                <a:lnTo>
                  <a:pt x="186286" y="3629771"/>
                </a:lnTo>
                <a:lnTo>
                  <a:pt x="153102" y="3593952"/>
                </a:lnTo>
                <a:lnTo>
                  <a:pt x="122715" y="3555662"/>
                </a:lnTo>
                <a:lnTo>
                  <a:pt x="95291" y="3515065"/>
                </a:lnTo>
                <a:lnTo>
                  <a:pt x="70991" y="3472325"/>
                </a:lnTo>
                <a:lnTo>
                  <a:pt x="49982" y="3427605"/>
                </a:lnTo>
                <a:lnTo>
                  <a:pt x="32425" y="3381070"/>
                </a:lnTo>
                <a:lnTo>
                  <a:pt x="18484" y="3332882"/>
                </a:lnTo>
                <a:lnTo>
                  <a:pt x="8324" y="3283205"/>
                </a:lnTo>
                <a:lnTo>
                  <a:pt x="2108" y="3232204"/>
                </a:lnTo>
                <a:lnTo>
                  <a:pt x="0" y="3180041"/>
                </a:lnTo>
                <a:lnTo>
                  <a:pt x="0" y="63601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39623" y="2950318"/>
            <a:ext cx="7076440" cy="1231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5645" marR="5080" indent="-695325">
              <a:lnSpc>
                <a:spcPts val="2160"/>
              </a:lnSpc>
              <a:tabLst>
                <a:tab pos="715645" algn="l"/>
              </a:tabLst>
            </a:pPr>
            <a:r>
              <a:rPr dirty="0" baseline="1262" sz="3300" spc="-30" i="1">
                <a:latin typeface="Franklin Gothic Book"/>
                <a:cs typeface="Franklin Gothic Book"/>
              </a:rPr>
              <a:t>Es</a:t>
            </a:r>
            <a:r>
              <a:rPr dirty="0" baseline="1262" sz="3300" spc="-15" i="1">
                <a:latin typeface="Franklin Gothic Book"/>
                <a:cs typeface="Franklin Gothic Book"/>
              </a:rPr>
              <a:t>.</a:t>
            </a:r>
            <a:r>
              <a:rPr dirty="0" baseline="1262" sz="3300" i="1">
                <a:latin typeface="Franklin Gothic Book"/>
                <a:cs typeface="Franklin Gothic Book"/>
              </a:rPr>
              <a:t>	</a:t>
            </a:r>
            <a:r>
              <a:rPr dirty="0" sz="1800" spc="-5" i="1">
                <a:latin typeface="Franklin Gothic Book"/>
                <a:cs typeface="Franklin Gothic Book"/>
              </a:rPr>
              <a:t>Qua</a:t>
            </a:r>
            <a:r>
              <a:rPr dirty="0" sz="1800" spc="-10" i="1">
                <a:latin typeface="Franklin Gothic Book"/>
                <a:cs typeface="Franklin Gothic Book"/>
              </a:rPr>
              <a:t>n</a:t>
            </a:r>
            <a:r>
              <a:rPr dirty="0" sz="1800" i="1">
                <a:latin typeface="Franklin Gothic Book"/>
                <a:cs typeface="Franklin Gothic Book"/>
              </a:rPr>
              <a:t>ti</a:t>
            </a:r>
            <a:r>
              <a:rPr dirty="0" sz="1800" spc="-15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g</a:t>
            </a:r>
            <a:r>
              <a:rPr dirty="0" sz="1800" spc="-5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di</a:t>
            </a:r>
            <a:r>
              <a:rPr dirty="0" sz="1800" spc="-10" i="1">
                <a:latin typeface="Franklin Gothic Book"/>
                <a:cs typeface="Franklin Gothic Book"/>
              </a:rPr>
              <a:t> </a:t>
            </a:r>
            <a:r>
              <a:rPr dirty="0" sz="1800" spc="-30" i="1">
                <a:latin typeface="Franklin Gothic Book"/>
                <a:cs typeface="Franklin Gothic Book"/>
              </a:rPr>
              <a:t>N</a:t>
            </a:r>
            <a:r>
              <a:rPr dirty="0" sz="1800" spc="-15" i="1">
                <a:latin typeface="Franklin Gothic Book"/>
                <a:cs typeface="Franklin Gothic Book"/>
              </a:rPr>
              <a:t>a</a:t>
            </a:r>
            <a:r>
              <a:rPr dirty="0" sz="1800" spc="-25" i="1">
                <a:latin typeface="Franklin Gothic Book"/>
                <a:cs typeface="Franklin Gothic Book"/>
              </a:rPr>
              <a:t>C</a:t>
            </a:r>
            <a:r>
              <a:rPr dirty="0" sz="1800" i="1">
                <a:latin typeface="Franklin Gothic Book"/>
                <a:cs typeface="Franklin Gothic Book"/>
              </a:rPr>
              <a:t>l</a:t>
            </a:r>
            <a:r>
              <a:rPr dirty="0" sz="1800" spc="-5" i="1"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latin typeface="Franklin Gothic Book"/>
                <a:cs typeface="Franklin Gothic Book"/>
              </a:rPr>
              <a:t>son</a:t>
            </a:r>
            <a:r>
              <a:rPr dirty="0" sz="1800" spc="-10" i="1">
                <a:latin typeface="Franklin Gothic Book"/>
                <a:cs typeface="Franklin Gothic Book"/>
              </a:rPr>
              <a:t>o</a:t>
            </a:r>
            <a:r>
              <a:rPr dirty="0" sz="1800" i="1">
                <a:latin typeface="Franklin Gothic Book"/>
                <a:cs typeface="Franklin Gothic Book"/>
              </a:rPr>
              <a:t> neces</a:t>
            </a:r>
            <a:r>
              <a:rPr dirty="0" sz="1800" spc="-10" i="1">
                <a:latin typeface="Franklin Gothic Book"/>
                <a:cs typeface="Franklin Gothic Book"/>
              </a:rPr>
              <a:t>s</a:t>
            </a:r>
            <a:r>
              <a:rPr dirty="0" sz="1800" spc="-5" i="1">
                <a:latin typeface="Franklin Gothic Book"/>
                <a:cs typeface="Franklin Gothic Book"/>
              </a:rPr>
              <a:t>ar</a:t>
            </a:r>
            <a:r>
              <a:rPr dirty="0" sz="1800" i="1">
                <a:latin typeface="Franklin Gothic Book"/>
                <a:cs typeface="Franklin Gothic Book"/>
              </a:rPr>
              <a:t>i</a:t>
            </a:r>
            <a:r>
              <a:rPr dirty="0" sz="1800" spc="-5" i="1"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latin typeface="Franklin Gothic Book"/>
                <a:cs typeface="Franklin Gothic Book"/>
              </a:rPr>
              <a:t>per</a:t>
            </a:r>
            <a:r>
              <a:rPr dirty="0" sz="1800" spc="-5" i="1"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latin typeface="Franklin Gothic Book"/>
                <a:cs typeface="Franklin Gothic Book"/>
              </a:rPr>
              <a:t>prep</a:t>
            </a:r>
            <a:r>
              <a:rPr dirty="0" sz="1800" spc="-20" i="1">
                <a:latin typeface="Franklin Gothic Book"/>
                <a:cs typeface="Franklin Gothic Book"/>
              </a:rPr>
              <a:t>a</a:t>
            </a:r>
            <a:r>
              <a:rPr dirty="0" sz="1800" spc="-10" i="1">
                <a:latin typeface="Franklin Gothic Book"/>
                <a:cs typeface="Franklin Gothic Book"/>
              </a:rPr>
              <a:t>rare</a:t>
            </a:r>
            <a:r>
              <a:rPr dirty="0" sz="1800" spc="15" i="1">
                <a:latin typeface="Franklin Gothic Book"/>
                <a:cs typeface="Franklin Gothic Book"/>
              </a:rPr>
              <a:t> </a:t>
            </a:r>
            <a:r>
              <a:rPr dirty="0" sz="1800" spc="-20" i="1">
                <a:latin typeface="Franklin Gothic Book"/>
                <a:cs typeface="Franklin Gothic Book"/>
              </a:rPr>
              <a:t>½</a:t>
            </a:r>
            <a:r>
              <a:rPr dirty="0" sz="1800" spc="-10" i="1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latin typeface="Franklin Gothic Book"/>
                <a:cs typeface="Franklin Gothic Book"/>
              </a:rPr>
              <a:t>l</a:t>
            </a:r>
            <a:r>
              <a:rPr dirty="0" sz="1800" spc="-10" i="1">
                <a:latin typeface="Franklin Gothic Book"/>
                <a:cs typeface="Franklin Gothic Book"/>
              </a:rPr>
              <a:t>i</a:t>
            </a:r>
            <a:r>
              <a:rPr dirty="0" sz="1800" spc="-10" i="1">
                <a:latin typeface="Franklin Gothic Book"/>
                <a:cs typeface="Franklin Gothic Book"/>
              </a:rPr>
              <a:t>t</a:t>
            </a:r>
            <a:r>
              <a:rPr dirty="0" sz="1800" spc="-25" i="1">
                <a:latin typeface="Franklin Gothic Book"/>
                <a:cs typeface="Franklin Gothic Book"/>
              </a:rPr>
              <a:t>r</a:t>
            </a:r>
            <a:r>
              <a:rPr dirty="0" sz="1800" spc="-10" i="1">
                <a:latin typeface="Franklin Gothic Book"/>
                <a:cs typeface="Franklin Gothic Book"/>
              </a:rPr>
              <a:t>o</a:t>
            </a:r>
            <a:r>
              <a:rPr dirty="0" sz="1800" spc="15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di</a:t>
            </a:r>
            <a:r>
              <a:rPr dirty="0" sz="1800" spc="-10" i="1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latin typeface="Franklin Gothic Book"/>
                <a:cs typeface="Franklin Gothic Book"/>
              </a:rPr>
              <a:t>so</a:t>
            </a:r>
            <a:r>
              <a:rPr dirty="0" sz="1800" spc="-10" i="1">
                <a:latin typeface="Franklin Gothic Book"/>
                <a:cs typeface="Franklin Gothic Book"/>
              </a:rPr>
              <a:t>l</a:t>
            </a:r>
            <a:r>
              <a:rPr dirty="0" sz="1800" spc="-5" i="1">
                <a:latin typeface="Franklin Gothic Book"/>
                <a:cs typeface="Franklin Gothic Book"/>
              </a:rPr>
              <a:t>uz</a:t>
            </a:r>
            <a:r>
              <a:rPr dirty="0" sz="1800" spc="-10" i="1">
                <a:latin typeface="Franklin Gothic Book"/>
                <a:cs typeface="Franklin Gothic Book"/>
              </a:rPr>
              <a:t>i</a:t>
            </a:r>
            <a:r>
              <a:rPr dirty="0" sz="1800" spc="-10" i="1">
                <a:latin typeface="Franklin Gothic Book"/>
                <a:cs typeface="Franklin Gothic Book"/>
              </a:rPr>
              <a:t>one</a:t>
            </a:r>
            <a:r>
              <a:rPr dirty="0" sz="1800" spc="-5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f</a:t>
            </a:r>
            <a:r>
              <a:rPr dirty="0" sz="1800" spc="-5" i="1">
                <a:latin typeface="Franklin Gothic Book"/>
                <a:cs typeface="Franklin Gothic Book"/>
              </a:rPr>
              <a:t>i</a:t>
            </a:r>
            <a:r>
              <a:rPr dirty="0" sz="1800" spc="-10" i="1">
                <a:latin typeface="Franklin Gothic Book"/>
                <a:cs typeface="Franklin Gothic Book"/>
              </a:rPr>
              <a:t>s</a:t>
            </a:r>
            <a:r>
              <a:rPr dirty="0" sz="1800" spc="-5" i="1">
                <a:latin typeface="Franklin Gothic Book"/>
                <a:cs typeface="Franklin Gothic Book"/>
              </a:rPr>
              <a:t>iolo</a:t>
            </a:r>
            <a:r>
              <a:rPr dirty="0" sz="1800" i="1">
                <a:latin typeface="Franklin Gothic Book"/>
                <a:cs typeface="Franklin Gothic Book"/>
              </a:rPr>
              <a:t>g</a:t>
            </a:r>
            <a:r>
              <a:rPr dirty="0" sz="1800" spc="-5" i="1">
                <a:latin typeface="Franklin Gothic Book"/>
                <a:cs typeface="Franklin Gothic Book"/>
              </a:rPr>
              <a:t>ic</a:t>
            </a:r>
            <a:r>
              <a:rPr dirty="0" sz="1800" spc="-10" i="1">
                <a:latin typeface="Franklin Gothic Book"/>
                <a:cs typeface="Franklin Gothic Book"/>
              </a:rPr>
              <a:t>a</a:t>
            </a:r>
            <a:r>
              <a:rPr dirty="0" sz="1800" i="1">
                <a:latin typeface="Franklin Gothic Book"/>
                <a:cs typeface="Franklin Gothic Book"/>
              </a:rPr>
              <a:t>?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f</a:t>
            </a:r>
            <a:r>
              <a:rPr dirty="0" sz="1800" spc="-5">
                <a:latin typeface="Franklin Gothic Book"/>
                <a:cs typeface="Franklin Gothic Book"/>
              </a:rPr>
              <a:t>isio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ogica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è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uzione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ac</a:t>
            </a:r>
            <a:r>
              <a:rPr dirty="0" sz="1800" spc="-30">
                <a:latin typeface="Franklin Gothic Book"/>
                <a:cs typeface="Franklin Gothic Book"/>
              </a:rPr>
              <a:t>q</a:t>
            </a:r>
            <a:r>
              <a:rPr dirty="0" sz="1800" spc="-10">
                <a:latin typeface="Franklin Gothic Book"/>
                <a:cs typeface="Franklin Gothic Book"/>
              </a:rPr>
              <a:t>uosa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 N</a:t>
            </a:r>
            <a:r>
              <a:rPr dirty="0" sz="1800" spc="-10">
                <a:latin typeface="Franklin Gothic Book"/>
                <a:cs typeface="Franklin Gothic Book"/>
              </a:rPr>
              <a:t>aCl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0</a:t>
            </a:r>
            <a:r>
              <a:rPr dirty="0" sz="1800" spc="5">
                <a:latin typeface="Franklin Gothic Book"/>
                <a:cs typeface="Franklin Gothic Book"/>
              </a:rPr>
              <a:t>.</a:t>
            </a:r>
            <a:r>
              <a:rPr dirty="0" sz="1800" spc="-5">
                <a:latin typeface="Franklin Gothic Book"/>
                <a:cs typeface="Franklin Gothic Book"/>
              </a:rPr>
              <a:t>9</a:t>
            </a:r>
            <a:r>
              <a:rPr dirty="0" sz="1800">
                <a:latin typeface="Franklin Gothic Book"/>
                <a:cs typeface="Franklin Gothic Book"/>
              </a:rPr>
              <a:t>%</a:t>
            </a:r>
            <a:r>
              <a:rPr dirty="0" baseline="-20833" sz="1800" spc="-22">
                <a:latin typeface="Franklin Gothic Book"/>
                <a:cs typeface="Franklin Gothic Book"/>
              </a:rPr>
              <a:t>p/V</a:t>
            </a:r>
            <a:endParaRPr baseline="-20833" sz="18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45819" y="4355332"/>
            <a:ext cx="746760" cy="295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Franklin Gothic Book"/>
                <a:cs typeface="Franklin Gothic Book"/>
              </a:rPr>
              <a:t>0</a:t>
            </a:r>
            <a:r>
              <a:rPr dirty="0" sz="1800" spc="5">
                <a:latin typeface="Franklin Gothic Book"/>
                <a:cs typeface="Franklin Gothic Book"/>
              </a:rPr>
              <a:t>.</a:t>
            </a:r>
            <a:r>
              <a:rPr dirty="0" sz="1800" spc="-5">
                <a:latin typeface="Franklin Gothic Book"/>
                <a:cs typeface="Franklin Gothic Book"/>
              </a:rPr>
              <a:t>9</a:t>
            </a:r>
            <a:r>
              <a:rPr dirty="0" sz="1800">
                <a:latin typeface="Franklin Gothic Book"/>
                <a:cs typeface="Franklin Gothic Book"/>
              </a:rPr>
              <a:t>%</a:t>
            </a:r>
            <a:r>
              <a:rPr dirty="0" baseline="-20833" sz="1800" spc="-22">
                <a:latin typeface="Franklin Gothic Book"/>
                <a:cs typeface="Franklin Gothic Book"/>
              </a:rPr>
              <a:t>p/V</a:t>
            </a:r>
            <a:endParaRPr baseline="-20833" sz="18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74873" y="4355332"/>
            <a:ext cx="4072254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ci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sono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0.9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aCl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65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00m</a:t>
            </a:r>
            <a:r>
              <a:rPr dirty="0" sz="180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uzione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47622" y="4725098"/>
            <a:ext cx="6808470" cy="570230"/>
          </a:xfrm>
          <a:prstGeom prst="rect">
            <a:avLst/>
          </a:prstGeom>
          <a:ln w="3175">
            <a:solidFill>
              <a:srgbClr val="88A3A7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ct val="100000"/>
              </a:lnSpc>
            </a:pPr>
            <a:r>
              <a:rPr dirty="0" sz="1800" spc="-5">
                <a:latin typeface="Franklin Gothic Book"/>
                <a:cs typeface="Franklin Gothic Book"/>
              </a:rPr>
              <a:t>0</a:t>
            </a:r>
            <a:r>
              <a:rPr dirty="0" sz="1800" spc="5">
                <a:latin typeface="Franklin Gothic Book"/>
                <a:cs typeface="Franklin Gothic Book"/>
              </a:rPr>
              <a:t>.</a:t>
            </a:r>
            <a:r>
              <a:rPr dirty="0" sz="1800" spc="-5">
                <a:latin typeface="Franklin Gothic Book"/>
                <a:cs typeface="Franklin Gothic Book"/>
              </a:rPr>
              <a:t>9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3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solu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: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65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0</a:t>
            </a:r>
            <a:r>
              <a:rPr dirty="0" sz="1800">
                <a:latin typeface="Franklin Gothic Book"/>
                <a:cs typeface="Franklin Gothic Book"/>
              </a:rPr>
              <a:t>0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ml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soluzio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=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X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solu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:</a:t>
            </a:r>
            <a:r>
              <a:rPr dirty="0" sz="1800" spc="-5">
                <a:latin typeface="Franklin Gothic Book"/>
                <a:cs typeface="Franklin Gothic Book"/>
              </a:rPr>
              <a:t> 50</a:t>
            </a:r>
            <a:r>
              <a:rPr dirty="0" sz="1800">
                <a:latin typeface="Franklin Gothic Book"/>
                <a:cs typeface="Franklin Gothic Book"/>
              </a:rPr>
              <a:t>0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ml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soluzio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53432" y="5622361"/>
            <a:ext cx="13550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Franklin Gothic Book"/>
                <a:cs typeface="Franklin Gothic Book"/>
              </a:rPr>
              <a:t>0</a:t>
            </a:r>
            <a:r>
              <a:rPr dirty="0" sz="1800" spc="5">
                <a:latin typeface="Franklin Gothic Book"/>
                <a:cs typeface="Franklin Gothic Book"/>
              </a:rPr>
              <a:t>.</a:t>
            </a:r>
            <a:r>
              <a:rPr dirty="0" sz="1800">
                <a:latin typeface="Franklin Gothic Book"/>
                <a:cs typeface="Franklin Gothic Book"/>
              </a:rPr>
              <a:t>9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·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50</a:t>
            </a:r>
            <a:r>
              <a:rPr dirty="0" sz="1800">
                <a:latin typeface="Franklin Gothic Book"/>
                <a:cs typeface="Franklin Gothic Book"/>
              </a:rPr>
              <a:t>0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ml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12765" y="6011895"/>
            <a:ext cx="71247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65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0</a:t>
            </a:r>
            <a:r>
              <a:rPr dirty="0" sz="1800">
                <a:latin typeface="Franklin Gothic Book"/>
                <a:cs typeface="Franklin Gothic Book"/>
              </a:rPr>
              <a:t>0</a:t>
            </a:r>
            <a:r>
              <a:rPr dirty="0" sz="1800" spc="-3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ml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13655" y="5939993"/>
            <a:ext cx="1733550" cy="0"/>
          </a:xfrm>
          <a:custGeom>
            <a:avLst/>
            <a:gdLst/>
            <a:ahLst/>
            <a:cxnLst/>
            <a:rect l="l" t="t" r="r" b="b"/>
            <a:pathLst>
              <a:path w="1733550" h="0">
                <a:moveTo>
                  <a:pt x="0" y="0"/>
                </a:moveTo>
                <a:lnTo>
                  <a:pt x="173304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81355" y="5806155"/>
            <a:ext cx="328422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X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aCl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ces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20">
                <a:latin typeface="Franklin Gothic Book"/>
                <a:cs typeface="Franklin Gothic Book"/>
              </a:rPr>
              <a:t>½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5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21577" y="5789696"/>
            <a:ext cx="747395" cy="285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7716" sz="2700">
                <a:latin typeface="Franklin Gothic Book"/>
                <a:cs typeface="Franklin Gothic Book"/>
              </a:rPr>
              <a:t>= </a:t>
            </a:r>
            <a:r>
              <a:rPr dirty="0" baseline="7716" sz="2700" spc="-24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4</a:t>
            </a:r>
            <a:r>
              <a:rPr dirty="0" sz="1800" spc="5">
                <a:latin typeface="Franklin Gothic Book"/>
                <a:cs typeface="Franklin Gothic Book"/>
              </a:rPr>
              <a:t>.</a:t>
            </a:r>
            <a:r>
              <a:rPr dirty="0" sz="1800">
                <a:latin typeface="Franklin Gothic Book"/>
                <a:cs typeface="Franklin Gothic Book"/>
              </a:rPr>
              <a:t>5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3643" y="4817109"/>
            <a:ext cx="523875" cy="363855"/>
          </a:xfrm>
          <a:custGeom>
            <a:avLst/>
            <a:gdLst/>
            <a:ahLst/>
            <a:cxnLst/>
            <a:rect l="l" t="t" r="r" b="b"/>
            <a:pathLst>
              <a:path w="523875" h="363854">
                <a:moveTo>
                  <a:pt x="341845" y="0"/>
                </a:moveTo>
                <a:lnTo>
                  <a:pt x="341845" y="91058"/>
                </a:lnTo>
                <a:lnTo>
                  <a:pt x="0" y="91058"/>
                </a:lnTo>
                <a:lnTo>
                  <a:pt x="0" y="272922"/>
                </a:lnTo>
                <a:lnTo>
                  <a:pt x="341845" y="272922"/>
                </a:lnTo>
                <a:lnTo>
                  <a:pt x="341845" y="363854"/>
                </a:lnTo>
                <a:lnTo>
                  <a:pt x="523786" y="181990"/>
                </a:lnTo>
                <a:lnTo>
                  <a:pt x="34184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53643" y="4817109"/>
            <a:ext cx="523875" cy="363855"/>
          </a:xfrm>
          <a:custGeom>
            <a:avLst/>
            <a:gdLst/>
            <a:ahLst/>
            <a:cxnLst/>
            <a:rect l="l" t="t" r="r" b="b"/>
            <a:pathLst>
              <a:path w="523875" h="363854">
                <a:moveTo>
                  <a:pt x="0" y="91058"/>
                </a:moveTo>
                <a:lnTo>
                  <a:pt x="341845" y="91058"/>
                </a:lnTo>
                <a:lnTo>
                  <a:pt x="341845" y="0"/>
                </a:lnTo>
                <a:lnTo>
                  <a:pt x="523786" y="181990"/>
                </a:lnTo>
                <a:lnTo>
                  <a:pt x="341845" y="363854"/>
                </a:lnTo>
                <a:lnTo>
                  <a:pt x="341845" y="272922"/>
                </a:lnTo>
                <a:lnTo>
                  <a:pt x="0" y="272922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99716" y="4386071"/>
            <a:ext cx="879347" cy="231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39720" y="4443857"/>
            <a:ext cx="723900" cy="76200"/>
          </a:xfrm>
          <a:custGeom>
            <a:avLst/>
            <a:gdLst/>
            <a:ahLst/>
            <a:cxnLst/>
            <a:rect l="l" t="t" r="r" b="b"/>
            <a:pathLst>
              <a:path w="723900" h="76200">
                <a:moveTo>
                  <a:pt x="647319" y="0"/>
                </a:moveTo>
                <a:lnTo>
                  <a:pt x="647319" y="76200"/>
                </a:lnTo>
                <a:lnTo>
                  <a:pt x="698119" y="50800"/>
                </a:lnTo>
                <a:lnTo>
                  <a:pt x="660019" y="50800"/>
                </a:lnTo>
                <a:lnTo>
                  <a:pt x="660019" y="25400"/>
                </a:lnTo>
                <a:lnTo>
                  <a:pt x="698119" y="25400"/>
                </a:lnTo>
                <a:lnTo>
                  <a:pt x="647319" y="0"/>
                </a:lnTo>
                <a:close/>
              </a:path>
              <a:path w="723900" h="76200">
                <a:moveTo>
                  <a:pt x="647319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647319" y="50800"/>
                </a:lnTo>
                <a:lnTo>
                  <a:pt x="647319" y="25400"/>
                </a:lnTo>
                <a:close/>
              </a:path>
              <a:path w="723900" h="76200">
                <a:moveTo>
                  <a:pt x="698119" y="25400"/>
                </a:moveTo>
                <a:lnTo>
                  <a:pt x="660019" y="25400"/>
                </a:lnTo>
                <a:lnTo>
                  <a:pt x="660019" y="50800"/>
                </a:lnTo>
                <a:lnTo>
                  <a:pt x="698119" y="50800"/>
                </a:lnTo>
                <a:lnTo>
                  <a:pt x="723519" y="38100"/>
                </a:lnTo>
                <a:lnTo>
                  <a:pt x="698119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9065">
              <a:lnSpc>
                <a:spcPct val="100000"/>
              </a:lnSpc>
            </a:pP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La</a:t>
            </a: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co</a:t>
            </a:r>
            <a:r>
              <a:rPr dirty="0" spc="-3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centrazione</a:t>
            </a:r>
          </a:p>
          <a:p>
            <a:pPr marL="139065">
              <a:lnSpc>
                <a:spcPct val="100000"/>
              </a:lnSpc>
            </a:pP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le</a:t>
            </a:r>
            <a:r>
              <a:rPr dirty="0" spc="1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sue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20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pc="-3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it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à</a:t>
            </a:r>
            <a:r>
              <a:rPr dirty="0" spc="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di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mis</a:t>
            </a:r>
            <a:r>
              <a:rPr dirty="0" spc="-35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ra</a:t>
            </a:r>
          </a:p>
        </p:txBody>
      </p:sp>
      <p:sp>
        <p:nvSpPr>
          <p:cNvPr id="3" name="object 3"/>
          <p:cNvSpPr/>
          <p:nvPr/>
        </p:nvSpPr>
        <p:spPr>
          <a:xfrm>
            <a:off x="173443" y="3033395"/>
            <a:ext cx="8682355" cy="3636010"/>
          </a:xfrm>
          <a:custGeom>
            <a:avLst/>
            <a:gdLst/>
            <a:ahLst/>
            <a:cxnLst/>
            <a:rect l="l" t="t" r="r" b="b"/>
            <a:pathLst>
              <a:path w="8682355" h="3636009">
                <a:moveTo>
                  <a:pt x="0" y="605916"/>
                </a:moveTo>
                <a:lnTo>
                  <a:pt x="2008" y="556221"/>
                </a:lnTo>
                <a:lnTo>
                  <a:pt x="7931" y="507632"/>
                </a:lnTo>
                <a:lnTo>
                  <a:pt x="17612" y="460306"/>
                </a:lnTo>
                <a:lnTo>
                  <a:pt x="30895" y="414397"/>
                </a:lnTo>
                <a:lnTo>
                  <a:pt x="47623" y="370064"/>
                </a:lnTo>
                <a:lnTo>
                  <a:pt x="67642" y="327460"/>
                </a:lnTo>
                <a:lnTo>
                  <a:pt x="90795" y="286742"/>
                </a:lnTo>
                <a:lnTo>
                  <a:pt x="116926" y="248067"/>
                </a:lnTo>
                <a:lnTo>
                  <a:pt x="145879" y="211590"/>
                </a:lnTo>
                <a:lnTo>
                  <a:pt x="177498" y="177466"/>
                </a:lnTo>
                <a:lnTo>
                  <a:pt x="211627" y="145852"/>
                </a:lnTo>
                <a:lnTo>
                  <a:pt x="248111" y="116905"/>
                </a:lnTo>
                <a:lnTo>
                  <a:pt x="286793" y="90778"/>
                </a:lnTo>
                <a:lnTo>
                  <a:pt x="327517" y="67630"/>
                </a:lnTo>
                <a:lnTo>
                  <a:pt x="370128" y="47615"/>
                </a:lnTo>
                <a:lnTo>
                  <a:pt x="414469" y="30889"/>
                </a:lnTo>
                <a:lnTo>
                  <a:pt x="460384" y="17609"/>
                </a:lnTo>
                <a:lnTo>
                  <a:pt x="507718" y="7930"/>
                </a:lnTo>
                <a:lnTo>
                  <a:pt x="556315" y="2008"/>
                </a:lnTo>
                <a:lnTo>
                  <a:pt x="606018" y="0"/>
                </a:lnTo>
                <a:lnTo>
                  <a:pt x="8075714" y="0"/>
                </a:lnTo>
                <a:lnTo>
                  <a:pt x="8125427" y="2008"/>
                </a:lnTo>
                <a:lnTo>
                  <a:pt x="8174032" y="7930"/>
                </a:lnTo>
                <a:lnTo>
                  <a:pt x="8221374" y="17609"/>
                </a:lnTo>
                <a:lnTo>
                  <a:pt x="8267295" y="30889"/>
                </a:lnTo>
                <a:lnTo>
                  <a:pt x="8311640" y="47615"/>
                </a:lnTo>
                <a:lnTo>
                  <a:pt x="8354254" y="67630"/>
                </a:lnTo>
                <a:lnTo>
                  <a:pt x="8394980" y="90778"/>
                </a:lnTo>
                <a:lnTo>
                  <a:pt x="8433663" y="116905"/>
                </a:lnTo>
                <a:lnTo>
                  <a:pt x="8470146" y="145852"/>
                </a:lnTo>
                <a:lnTo>
                  <a:pt x="8504275" y="177466"/>
                </a:lnTo>
                <a:lnTo>
                  <a:pt x="8535893" y="211590"/>
                </a:lnTo>
                <a:lnTo>
                  <a:pt x="8564844" y="248067"/>
                </a:lnTo>
                <a:lnTo>
                  <a:pt x="8590973" y="286742"/>
                </a:lnTo>
                <a:lnTo>
                  <a:pt x="8614124" y="327460"/>
                </a:lnTo>
                <a:lnTo>
                  <a:pt x="8634141" y="370064"/>
                </a:lnTo>
                <a:lnTo>
                  <a:pt x="8650867" y="414397"/>
                </a:lnTo>
                <a:lnTo>
                  <a:pt x="8664148" y="460306"/>
                </a:lnTo>
                <a:lnTo>
                  <a:pt x="8673827" y="507632"/>
                </a:lnTo>
                <a:lnTo>
                  <a:pt x="8679749" y="556221"/>
                </a:lnTo>
                <a:lnTo>
                  <a:pt x="8681758" y="605916"/>
                </a:lnTo>
                <a:lnTo>
                  <a:pt x="8681758" y="3029953"/>
                </a:lnTo>
                <a:lnTo>
                  <a:pt x="8679749" y="3079656"/>
                </a:lnTo>
                <a:lnTo>
                  <a:pt x="8673827" y="3128252"/>
                </a:lnTo>
                <a:lnTo>
                  <a:pt x="8664148" y="3175586"/>
                </a:lnTo>
                <a:lnTo>
                  <a:pt x="8650867" y="3221501"/>
                </a:lnTo>
                <a:lnTo>
                  <a:pt x="8634141" y="3265841"/>
                </a:lnTo>
                <a:lnTo>
                  <a:pt x="8614124" y="3308451"/>
                </a:lnTo>
                <a:lnTo>
                  <a:pt x="8590973" y="3349174"/>
                </a:lnTo>
                <a:lnTo>
                  <a:pt x="8564844" y="3387855"/>
                </a:lnTo>
                <a:lnTo>
                  <a:pt x="8535893" y="3424338"/>
                </a:lnTo>
                <a:lnTo>
                  <a:pt x="8504275" y="3458467"/>
                </a:lnTo>
                <a:lnTo>
                  <a:pt x="8470146" y="3490085"/>
                </a:lnTo>
                <a:lnTo>
                  <a:pt x="8433663" y="3519037"/>
                </a:lnTo>
                <a:lnTo>
                  <a:pt x="8394980" y="3545167"/>
                </a:lnTo>
                <a:lnTo>
                  <a:pt x="8354254" y="3568319"/>
                </a:lnTo>
                <a:lnTo>
                  <a:pt x="8311640" y="3588337"/>
                </a:lnTo>
                <a:lnTo>
                  <a:pt x="8267295" y="3605065"/>
                </a:lnTo>
                <a:lnTo>
                  <a:pt x="8221374" y="3618347"/>
                </a:lnTo>
                <a:lnTo>
                  <a:pt x="8174032" y="3628027"/>
                </a:lnTo>
                <a:lnTo>
                  <a:pt x="8125427" y="3633950"/>
                </a:lnTo>
                <a:lnTo>
                  <a:pt x="8075714" y="3635959"/>
                </a:lnTo>
                <a:lnTo>
                  <a:pt x="606018" y="3635959"/>
                </a:lnTo>
                <a:lnTo>
                  <a:pt x="556315" y="3633950"/>
                </a:lnTo>
                <a:lnTo>
                  <a:pt x="507718" y="3628027"/>
                </a:lnTo>
                <a:lnTo>
                  <a:pt x="460384" y="3618347"/>
                </a:lnTo>
                <a:lnTo>
                  <a:pt x="414469" y="3605065"/>
                </a:lnTo>
                <a:lnTo>
                  <a:pt x="370128" y="3588337"/>
                </a:lnTo>
                <a:lnTo>
                  <a:pt x="327517" y="3568319"/>
                </a:lnTo>
                <a:lnTo>
                  <a:pt x="286793" y="3545167"/>
                </a:lnTo>
                <a:lnTo>
                  <a:pt x="248111" y="3519037"/>
                </a:lnTo>
                <a:lnTo>
                  <a:pt x="211627" y="3490085"/>
                </a:lnTo>
                <a:lnTo>
                  <a:pt x="177498" y="3458467"/>
                </a:lnTo>
                <a:lnTo>
                  <a:pt x="145879" y="3424338"/>
                </a:lnTo>
                <a:lnTo>
                  <a:pt x="116926" y="3387855"/>
                </a:lnTo>
                <a:lnTo>
                  <a:pt x="90795" y="3349174"/>
                </a:lnTo>
                <a:lnTo>
                  <a:pt x="67642" y="3308451"/>
                </a:lnTo>
                <a:lnTo>
                  <a:pt x="47623" y="3265841"/>
                </a:lnTo>
                <a:lnTo>
                  <a:pt x="30895" y="3221501"/>
                </a:lnTo>
                <a:lnTo>
                  <a:pt x="17612" y="3175586"/>
                </a:lnTo>
                <a:lnTo>
                  <a:pt x="7931" y="3128252"/>
                </a:lnTo>
                <a:lnTo>
                  <a:pt x="2008" y="3079656"/>
                </a:lnTo>
                <a:lnTo>
                  <a:pt x="0" y="3029953"/>
                </a:lnTo>
                <a:lnTo>
                  <a:pt x="0" y="60591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20667" y="5137403"/>
            <a:ext cx="879348" cy="231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59910" y="5195315"/>
            <a:ext cx="723900" cy="76200"/>
          </a:xfrm>
          <a:custGeom>
            <a:avLst/>
            <a:gdLst/>
            <a:ahLst/>
            <a:cxnLst/>
            <a:rect l="l" t="t" r="r" b="b"/>
            <a:pathLst>
              <a:path w="723900" h="76200">
                <a:moveTo>
                  <a:pt x="647318" y="0"/>
                </a:moveTo>
                <a:lnTo>
                  <a:pt x="647318" y="76199"/>
                </a:lnTo>
                <a:lnTo>
                  <a:pt x="698118" y="50799"/>
                </a:lnTo>
                <a:lnTo>
                  <a:pt x="660018" y="50799"/>
                </a:lnTo>
                <a:lnTo>
                  <a:pt x="660018" y="25399"/>
                </a:lnTo>
                <a:lnTo>
                  <a:pt x="698118" y="25399"/>
                </a:lnTo>
                <a:lnTo>
                  <a:pt x="647318" y="0"/>
                </a:lnTo>
                <a:close/>
              </a:path>
              <a:path w="723900" h="76200">
                <a:moveTo>
                  <a:pt x="647318" y="25399"/>
                </a:moveTo>
                <a:lnTo>
                  <a:pt x="0" y="25399"/>
                </a:lnTo>
                <a:lnTo>
                  <a:pt x="0" y="50799"/>
                </a:lnTo>
                <a:lnTo>
                  <a:pt x="647318" y="50799"/>
                </a:lnTo>
                <a:lnTo>
                  <a:pt x="647318" y="25399"/>
                </a:lnTo>
                <a:close/>
              </a:path>
              <a:path w="723900" h="76200">
                <a:moveTo>
                  <a:pt x="698118" y="25399"/>
                </a:moveTo>
                <a:lnTo>
                  <a:pt x="660018" y="25399"/>
                </a:lnTo>
                <a:lnTo>
                  <a:pt x="660018" y="50799"/>
                </a:lnTo>
                <a:lnTo>
                  <a:pt x="698118" y="50799"/>
                </a:lnTo>
                <a:lnTo>
                  <a:pt x="723518" y="38099"/>
                </a:lnTo>
                <a:lnTo>
                  <a:pt x="698118" y="25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4571" y="3274422"/>
            <a:ext cx="7345680" cy="20916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55244">
              <a:lnSpc>
                <a:spcPct val="100000"/>
              </a:lnSpc>
            </a:pPr>
            <a:r>
              <a:rPr dirty="0" baseline="1262" sz="3300" spc="-30" i="1">
                <a:latin typeface="Franklin Gothic Book"/>
                <a:cs typeface="Franklin Gothic Book"/>
              </a:rPr>
              <a:t>Es</a:t>
            </a:r>
            <a:r>
              <a:rPr dirty="0" baseline="1262" sz="3300" spc="-15" i="1">
                <a:latin typeface="Franklin Gothic Book"/>
                <a:cs typeface="Franklin Gothic Book"/>
              </a:rPr>
              <a:t>.</a:t>
            </a:r>
            <a:r>
              <a:rPr dirty="0" baseline="1262" sz="3300" i="1">
                <a:latin typeface="Franklin Gothic Book"/>
                <a:cs typeface="Franklin Gothic Book"/>
              </a:rPr>
              <a:t>    </a:t>
            </a:r>
            <a:r>
              <a:rPr dirty="0" baseline="1262" sz="3300" spc="-89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Qual</a:t>
            </a:r>
            <a:r>
              <a:rPr dirty="0" sz="1800" spc="-15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è la</a:t>
            </a:r>
            <a:r>
              <a:rPr dirty="0" sz="1800" spc="-5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mo</a:t>
            </a:r>
            <a:r>
              <a:rPr dirty="0" sz="1800" spc="-10" i="1">
                <a:latin typeface="Franklin Gothic Book"/>
                <a:cs typeface="Franklin Gothic Book"/>
              </a:rPr>
              <a:t>l</a:t>
            </a:r>
            <a:r>
              <a:rPr dirty="0" sz="1800" i="1">
                <a:latin typeface="Franklin Gothic Book"/>
                <a:cs typeface="Franklin Gothic Book"/>
              </a:rPr>
              <a:t>ar</a:t>
            </a:r>
            <a:r>
              <a:rPr dirty="0" sz="1800" spc="-10" i="1">
                <a:latin typeface="Franklin Gothic Book"/>
                <a:cs typeface="Franklin Gothic Book"/>
              </a:rPr>
              <a:t>i</a:t>
            </a:r>
            <a:r>
              <a:rPr dirty="0" sz="1800" i="1">
                <a:latin typeface="Franklin Gothic Book"/>
                <a:cs typeface="Franklin Gothic Book"/>
              </a:rPr>
              <a:t>tà del</a:t>
            </a:r>
            <a:r>
              <a:rPr dirty="0" sz="1800" spc="-10" i="1">
                <a:latin typeface="Franklin Gothic Book"/>
                <a:cs typeface="Franklin Gothic Book"/>
              </a:rPr>
              <a:t>l</a:t>
            </a:r>
            <a:r>
              <a:rPr dirty="0" sz="1800" i="1">
                <a:latin typeface="Franklin Gothic Book"/>
                <a:cs typeface="Franklin Gothic Book"/>
              </a:rPr>
              <a:t>’</a:t>
            </a:r>
            <a:r>
              <a:rPr dirty="0" sz="1800" spc="-15" i="1">
                <a:latin typeface="Franklin Gothic Book"/>
                <a:cs typeface="Franklin Gothic Book"/>
              </a:rPr>
              <a:t>N</a:t>
            </a:r>
            <a:r>
              <a:rPr dirty="0" sz="1800" i="1">
                <a:latin typeface="Franklin Gothic Book"/>
                <a:cs typeface="Franklin Gothic Book"/>
              </a:rPr>
              <a:t>a</a:t>
            </a:r>
            <a:r>
              <a:rPr dirty="0" sz="1800" spc="-10" i="1">
                <a:latin typeface="Franklin Gothic Book"/>
                <a:cs typeface="Franklin Gothic Book"/>
              </a:rPr>
              <a:t>C</a:t>
            </a:r>
            <a:r>
              <a:rPr dirty="0" sz="1800" i="1">
                <a:latin typeface="Franklin Gothic Book"/>
                <a:cs typeface="Franklin Gothic Book"/>
              </a:rPr>
              <a:t>l in</a:t>
            </a:r>
            <a:r>
              <a:rPr dirty="0" sz="1800" spc="10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u</a:t>
            </a:r>
            <a:r>
              <a:rPr dirty="0" sz="1800" spc="-10" i="1">
                <a:latin typeface="Franklin Gothic Book"/>
                <a:cs typeface="Franklin Gothic Book"/>
              </a:rPr>
              <a:t>n</a:t>
            </a:r>
            <a:r>
              <a:rPr dirty="0" sz="1800" i="1">
                <a:latin typeface="Franklin Gothic Book"/>
                <a:cs typeface="Franklin Gothic Book"/>
              </a:rPr>
              <a:t>a sol</a:t>
            </a:r>
            <a:r>
              <a:rPr dirty="0" sz="1800" spc="-10" i="1">
                <a:latin typeface="Franklin Gothic Book"/>
                <a:cs typeface="Franklin Gothic Book"/>
              </a:rPr>
              <a:t>u</a:t>
            </a:r>
            <a:r>
              <a:rPr dirty="0" sz="1800" i="1">
                <a:latin typeface="Franklin Gothic Book"/>
                <a:cs typeface="Franklin Gothic Book"/>
              </a:rPr>
              <a:t>zio</a:t>
            </a:r>
            <a:r>
              <a:rPr dirty="0" sz="1800" spc="-10" i="1">
                <a:latin typeface="Franklin Gothic Book"/>
                <a:cs typeface="Franklin Gothic Book"/>
              </a:rPr>
              <a:t>n</a:t>
            </a:r>
            <a:r>
              <a:rPr dirty="0" sz="1800" i="1">
                <a:latin typeface="Franklin Gothic Book"/>
                <a:cs typeface="Franklin Gothic Book"/>
              </a:rPr>
              <a:t>e </a:t>
            </a:r>
            <a:r>
              <a:rPr dirty="0" sz="1800" spc="10" i="1">
                <a:latin typeface="Franklin Gothic Book"/>
                <a:cs typeface="Franklin Gothic Book"/>
              </a:rPr>
              <a:t>f</a:t>
            </a:r>
            <a:r>
              <a:rPr dirty="0" sz="1800" i="1">
                <a:latin typeface="Franklin Gothic Book"/>
                <a:cs typeface="Franklin Gothic Book"/>
              </a:rPr>
              <a:t>i</a:t>
            </a:r>
            <a:r>
              <a:rPr dirty="0" sz="1800" spc="-10" i="1">
                <a:latin typeface="Franklin Gothic Book"/>
                <a:cs typeface="Franklin Gothic Book"/>
              </a:rPr>
              <a:t>s</a:t>
            </a:r>
            <a:r>
              <a:rPr dirty="0" sz="1800" i="1">
                <a:latin typeface="Franklin Gothic Book"/>
                <a:cs typeface="Franklin Gothic Book"/>
              </a:rPr>
              <a:t>i</a:t>
            </a:r>
            <a:r>
              <a:rPr dirty="0" sz="1800" spc="-10" i="1">
                <a:latin typeface="Franklin Gothic Book"/>
                <a:cs typeface="Franklin Gothic Book"/>
              </a:rPr>
              <a:t>o</a:t>
            </a:r>
            <a:r>
              <a:rPr dirty="0" sz="1800" i="1">
                <a:latin typeface="Franklin Gothic Book"/>
                <a:cs typeface="Franklin Gothic Book"/>
              </a:rPr>
              <a:t>l</a:t>
            </a:r>
            <a:r>
              <a:rPr dirty="0" sz="1800" spc="-10" i="1">
                <a:latin typeface="Franklin Gothic Book"/>
                <a:cs typeface="Franklin Gothic Book"/>
              </a:rPr>
              <a:t>o</a:t>
            </a:r>
            <a:r>
              <a:rPr dirty="0" sz="1800" spc="5" i="1">
                <a:latin typeface="Franklin Gothic Book"/>
                <a:cs typeface="Franklin Gothic Book"/>
              </a:rPr>
              <a:t>g</a:t>
            </a:r>
            <a:r>
              <a:rPr dirty="0" sz="1800" i="1">
                <a:latin typeface="Franklin Gothic Book"/>
                <a:cs typeface="Franklin Gothic Book"/>
              </a:rPr>
              <a:t>ic</a:t>
            </a:r>
            <a:r>
              <a:rPr dirty="0" sz="1800" spc="-10" i="1">
                <a:latin typeface="Franklin Gothic Book"/>
                <a:cs typeface="Franklin Gothic Book"/>
              </a:rPr>
              <a:t>a</a:t>
            </a:r>
            <a:r>
              <a:rPr dirty="0" sz="1800" i="1">
                <a:latin typeface="Franklin Gothic Book"/>
                <a:cs typeface="Franklin Gothic Book"/>
              </a:rPr>
              <a:t>?</a:t>
            </a:r>
            <a:endParaRPr sz="1800">
              <a:latin typeface="Franklin Gothic Book"/>
              <a:cs typeface="Franklin Gothic Book"/>
            </a:endParaRPr>
          </a:p>
          <a:p>
            <a:pPr algn="just" marL="31115" marR="5080" indent="-19050">
              <a:lnSpc>
                <a:spcPct val="208700"/>
              </a:lnSpc>
              <a:spcBef>
                <a:spcPts val="515"/>
              </a:spcBef>
              <a:tabLst>
                <a:tab pos="4603750" algn="l"/>
                <a:tab pos="6432550" algn="l"/>
              </a:tabLst>
            </a:pP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5">
                <a:latin typeface="Franklin Gothic Book"/>
                <a:cs typeface="Franklin Gothic Book"/>
              </a:rPr>
              <a:t>ll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f</a:t>
            </a:r>
            <a:r>
              <a:rPr dirty="0" sz="1800" spc="-5">
                <a:latin typeface="Franklin Gothic Book"/>
                <a:cs typeface="Franklin Gothic Book"/>
              </a:rPr>
              <a:t>isio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ogica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ono</a:t>
            </a:r>
            <a:r>
              <a:rPr dirty="0" sz="1800" spc="-5">
                <a:latin typeface="Franklin Gothic Book"/>
                <a:cs typeface="Franklin Gothic Book"/>
              </a:rPr>
              <a:t> 0</a:t>
            </a:r>
            <a:r>
              <a:rPr dirty="0" sz="1800" spc="5">
                <a:latin typeface="Franklin Gothic Book"/>
                <a:cs typeface="Franklin Gothic Book"/>
              </a:rPr>
              <a:t>.</a:t>
            </a:r>
            <a:r>
              <a:rPr dirty="0" sz="1800" spc="-5">
                <a:latin typeface="Franklin Gothic Book"/>
                <a:cs typeface="Franklin Gothic Book"/>
              </a:rPr>
              <a:t>9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aCl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65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00m</a:t>
            </a:r>
            <a:r>
              <a:rPr dirty="0" sz="180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soluzio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e,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5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v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5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5">
                <a:latin typeface="Franklin Gothic Book"/>
                <a:cs typeface="Franklin Gothic Book"/>
              </a:rPr>
              <a:t> 9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5">
                <a:latin typeface="Franklin Gothic Book"/>
                <a:cs typeface="Franklin Gothic Book"/>
              </a:rPr>
              <a:t> i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1L.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Qua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aCl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ono</a:t>
            </a:r>
            <a:r>
              <a:rPr dirty="0" sz="1800" spc="-5">
                <a:latin typeface="Franklin Gothic Book"/>
                <a:cs typeface="Franklin Gothic Book"/>
              </a:rPr>
              <a:t> i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5">
                <a:latin typeface="Franklin Gothic Book"/>
                <a:cs typeface="Franklin Gothic Book"/>
              </a:rPr>
              <a:t> 9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25">
                <a:latin typeface="Franklin Gothic Book"/>
                <a:cs typeface="Franklin Gothic Book"/>
              </a:rPr>
              <a:t>q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 spc="-3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e?</a:t>
            </a:r>
            <a:r>
              <a:rPr dirty="0" sz="1800">
                <a:latin typeface="Franklin Gothic Book"/>
                <a:cs typeface="Franklin Gothic Book"/>
              </a:rPr>
              <a:t>	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5">
                <a:latin typeface="Franklin Gothic Book"/>
                <a:cs typeface="Franklin Gothic Book"/>
              </a:rPr>
              <a:t> g/PM</a:t>
            </a:r>
            <a:r>
              <a:rPr dirty="0" sz="1800" spc="-5">
                <a:latin typeface="Franklin Gothic Book"/>
                <a:cs typeface="Franklin Gothic Book"/>
              </a:rPr>
              <a:t> P</a:t>
            </a: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5">
                <a:latin typeface="Franklin Gothic Book"/>
                <a:cs typeface="Franklin Gothic Book"/>
              </a:rPr>
              <a:t> (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aC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)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2</a:t>
            </a:r>
            <a:r>
              <a:rPr dirty="0" sz="1800">
                <a:latin typeface="Franklin Gothic Book"/>
                <a:cs typeface="Franklin Gothic Book"/>
              </a:rPr>
              <a:t>3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+</a:t>
            </a:r>
            <a:r>
              <a:rPr dirty="0" sz="1800" spc="-5">
                <a:latin typeface="Franklin Gothic Book"/>
                <a:cs typeface="Franklin Gothic Book"/>
              </a:rPr>
              <a:t> 35.</a:t>
            </a:r>
            <a:r>
              <a:rPr dirty="0" sz="1800">
                <a:latin typeface="Franklin Gothic Book"/>
                <a:cs typeface="Franklin Gothic Book"/>
              </a:rPr>
              <a:t>5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5">
                <a:latin typeface="Franklin Gothic Book"/>
                <a:cs typeface="Franklin Gothic Book"/>
              </a:rPr>
              <a:t> 58.</a:t>
            </a:r>
            <a:r>
              <a:rPr dirty="0" sz="1800">
                <a:latin typeface="Franklin Gothic Book"/>
                <a:cs typeface="Franklin Gothic Book"/>
              </a:rPr>
              <a:t>5	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5">
                <a:latin typeface="Franklin Gothic Book"/>
                <a:cs typeface="Franklin Gothic Book"/>
              </a:rPr>
              <a:t> 9/58.</a:t>
            </a:r>
            <a:r>
              <a:rPr dirty="0" sz="1800">
                <a:latin typeface="Franklin Gothic Book"/>
                <a:cs typeface="Franklin Gothic Book"/>
              </a:rPr>
              <a:t>5</a:t>
            </a:r>
            <a:r>
              <a:rPr dirty="0" sz="1800" spc="-3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5">
                <a:latin typeface="Franklin Gothic Book"/>
                <a:cs typeface="Franklin Gothic Book"/>
              </a:rPr>
              <a:t> 0</a:t>
            </a:r>
            <a:r>
              <a:rPr dirty="0" sz="1800" spc="-75">
                <a:latin typeface="Franklin Gothic Book"/>
                <a:cs typeface="Franklin Gothic Book"/>
              </a:rPr>
              <a:t>.</a:t>
            </a:r>
            <a:r>
              <a:rPr dirty="0" sz="1800" spc="-25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5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5817" y="5844255"/>
            <a:ext cx="29851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Ci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sono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0</a:t>
            </a:r>
            <a:r>
              <a:rPr dirty="0" sz="1800" spc="-65">
                <a:latin typeface="Franklin Gothic Book"/>
                <a:cs typeface="Franklin Gothic Book"/>
              </a:rPr>
              <a:t>.</a:t>
            </a:r>
            <a:r>
              <a:rPr dirty="0" sz="1800" spc="-25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5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 N</a:t>
            </a:r>
            <a:r>
              <a:rPr dirty="0" sz="1800" spc="-10">
                <a:latin typeface="Franklin Gothic Book"/>
                <a:cs typeface="Franklin Gothic Book"/>
              </a:rPr>
              <a:t>aCl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1L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8478" y="5844255"/>
            <a:ext cx="71056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Franklin Gothic Book"/>
                <a:cs typeface="Franklin Gothic Book"/>
              </a:rPr>
              <a:t>0</a:t>
            </a:r>
            <a:r>
              <a:rPr dirty="0" sz="1800" spc="-65">
                <a:latin typeface="Franklin Gothic Book"/>
                <a:cs typeface="Franklin Gothic Book"/>
              </a:rPr>
              <a:t>.</a:t>
            </a:r>
            <a:r>
              <a:rPr dirty="0" sz="1800" spc="-25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5</a:t>
            </a:r>
            <a:r>
              <a:rPr dirty="0" sz="1800" spc="-4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M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53100" y="4556759"/>
            <a:ext cx="879348" cy="231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792723" y="4614417"/>
            <a:ext cx="723900" cy="76200"/>
          </a:xfrm>
          <a:custGeom>
            <a:avLst/>
            <a:gdLst/>
            <a:ahLst/>
            <a:cxnLst/>
            <a:rect l="l" t="t" r="r" b="b"/>
            <a:pathLst>
              <a:path w="723900" h="76200">
                <a:moveTo>
                  <a:pt x="647318" y="0"/>
                </a:moveTo>
                <a:lnTo>
                  <a:pt x="647318" y="76199"/>
                </a:lnTo>
                <a:lnTo>
                  <a:pt x="698119" y="50799"/>
                </a:lnTo>
                <a:lnTo>
                  <a:pt x="660018" y="50799"/>
                </a:lnTo>
                <a:lnTo>
                  <a:pt x="660018" y="25399"/>
                </a:lnTo>
                <a:lnTo>
                  <a:pt x="698119" y="25399"/>
                </a:lnTo>
                <a:lnTo>
                  <a:pt x="647318" y="0"/>
                </a:lnTo>
                <a:close/>
              </a:path>
              <a:path w="723900" h="76200">
                <a:moveTo>
                  <a:pt x="647318" y="25399"/>
                </a:moveTo>
                <a:lnTo>
                  <a:pt x="0" y="25399"/>
                </a:lnTo>
                <a:lnTo>
                  <a:pt x="0" y="50799"/>
                </a:lnTo>
                <a:lnTo>
                  <a:pt x="647318" y="50799"/>
                </a:lnTo>
                <a:lnTo>
                  <a:pt x="647318" y="25399"/>
                </a:lnTo>
                <a:close/>
              </a:path>
              <a:path w="723900" h="76200">
                <a:moveTo>
                  <a:pt x="698119" y="25399"/>
                </a:moveTo>
                <a:lnTo>
                  <a:pt x="660018" y="25399"/>
                </a:lnTo>
                <a:lnTo>
                  <a:pt x="660018" y="50799"/>
                </a:lnTo>
                <a:lnTo>
                  <a:pt x="698119" y="50799"/>
                </a:lnTo>
                <a:lnTo>
                  <a:pt x="723519" y="38099"/>
                </a:lnTo>
                <a:lnTo>
                  <a:pt x="698119" y="25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80433" y="5820917"/>
            <a:ext cx="452120" cy="308610"/>
          </a:xfrm>
          <a:custGeom>
            <a:avLst/>
            <a:gdLst/>
            <a:ahLst/>
            <a:cxnLst/>
            <a:rect l="l" t="t" r="r" b="b"/>
            <a:pathLst>
              <a:path w="452120" h="308610">
                <a:moveTo>
                  <a:pt x="297433" y="0"/>
                </a:moveTo>
                <a:lnTo>
                  <a:pt x="297433" y="77088"/>
                </a:lnTo>
                <a:lnTo>
                  <a:pt x="0" y="77088"/>
                </a:lnTo>
                <a:lnTo>
                  <a:pt x="0" y="231266"/>
                </a:lnTo>
                <a:lnTo>
                  <a:pt x="297433" y="231266"/>
                </a:lnTo>
                <a:lnTo>
                  <a:pt x="297433" y="308355"/>
                </a:lnTo>
                <a:lnTo>
                  <a:pt x="451612" y="154177"/>
                </a:lnTo>
                <a:lnTo>
                  <a:pt x="297433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80433" y="5820917"/>
            <a:ext cx="452120" cy="308610"/>
          </a:xfrm>
          <a:custGeom>
            <a:avLst/>
            <a:gdLst/>
            <a:ahLst/>
            <a:cxnLst/>
            <a:rect l="l" t="t" r="r" b="b"/>
            <a:pathLst>
              <a:path w="452120" h="308610">
                <a:moveTo>
                  <a:pt x="0" y="77088"/>
                </a:moveTo>
                <a:lnTo>
                  <a:pt x="297433" y="77088"/>
                </a:lnTo>
                <a:lnTo>
                  <a:pt x="297433" y="0"/>
                </a:lnTo>
                <a:lnTo>
                  <a:pt x="451612" y="154177"/>
                </a:lnTo>
                <a:lnTo>
                  <a:pt x="297433" y="308355"/>
                </a:lnTo>
                <a:lnTo>
                  <a:pt x="297433" y="231266"/>
                </a:lnTo>
                <a:lnTo>
                  <a:pt x="0" y="231266"/>
                </a:lnTo>
                <a:lnTo>
                  <a:pt x="0" y="77088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2028" y="1961260"/>
            <a:ext cx="1734185" cy="648335"/>
          </a:xfrm>
          <a:custGeom>
            <a:avLst/>
            <a:gdLst/>
            <a:ahLst/>
            <a:cxnLst/>
            <a:rect l="l" t="t" r="r" b="b"/>
            <a:pathLst>
              <a:path w="1734185" h="648335">
                <a:moveTo>
                  <a:pt x="1625679" y="0"/>
                </a:moveTo>
                <a:lnTo>
                  <a:pt x="107650" y="0"/>
                </a:lnTo>
                <a:lnTo>
                  <a:pt x="65735" y="8591"/>
                </a:lnTo>
                <a:lnTo>
                  <a:pt x="31518" y="31758"/>
                </a:lnTo>
                <a:lnTo>
                  <a:pt x="8454" y="66033"/>
                </a:lnTo>
                <a:lnTo>
                  <a:pt x="19" y="107640"/>
                </a:lnTo>
                <a:lnTo>
                  <a:pt x="0" y="540474"/>
                </a:lnTo>
                <a:lnTo>
                  <a:pt x="1042" y="555085"/>
                </a:lnTo>
                <a:lnTo>
                  <a:pt x="14895" y="594805"/>
                </a:lnTo>
                <a:lnTo>
                  <a:pt x="42156" y="625673"/>
                </a:lnTo>
                <a:lnTo>
                  <a:pt x="79374" y="644240"/>
                </a:lnTo>
                <a:lnTo>
                  <a:pt x="108016" y="648080"/>
                </a:lnTo>
                <a:lnTo>
                  <a:pt x="1626094" y="648080"/>
                </a:lnTo>
                <a:lnTo>
                  <a:pt x="1667997" y="639473"/>
                </a:lnTo>
                <a:lnTo>
                  <a:pt x="1702173" y="616290"/>
                </a:lnTo>
                <a:lnTo>
                  <a:pt x="1725193" y="581982"/>
                </a:lnTo>
                <a:lnTo>
                  <a:pt x="1733597" y="540474"/>
                </a:lnTo>
                <a:lnTo>
                  <a:pt x="1733628" y="107640"/>
                </a:lnTo>
                <a:lnTo>
                  <a:pt x="1732607" y="93040"/>
                </a:lnTo>
                <a:lnTo>
                  <a:pt x="1718809" y="53324"/>
                </a:lnTo>
                <a:lnTo>
                  <a:pt x="1691579" y="22436"/>
                </a:lnTo>
                <a:lnTo>
                  <a:pt x="1654353" y="3846"/>
                </a:lnTo>
                <a:lnTo>
                  <a:pt x="1625679" y="0"/>
                </a:lnTo>
                <a:close/>
              </a:path>
            </a:pathLst>
          </a:custGeom>
          <a:solidFill>
            <a:srgbClr val="F0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2027" y="1961260"/>
            <a:ext cx="1734185" cy="648335"/>
          </a:xfrm>
          <a:custGeom>
            <a:avLst/>
            <a:gdLst/>
            <a:ahLst/>
            <a:cxnLst/>
            <a:rect l="l" t="t" r="r" b="b"/>
            <a:pathLst>
              <a:path w="1734185" h="648335">
                <a:moveTo>
                  <a:pt x="0" y="107950"/>
                </a:moveTo>
                <a:lnTo>
                  <a:pt x="8455" y="66033"/>
                </a:lnTo>
                <a:lnTo>
                  <a:pt x="31519" y="31758"/>
                </a:lnTo>
                <a:lnTo>
                  <a:pt x="65736" y="8591"/>
                </a:lnTo>
                <a:lnTo>
                  <a:pt x="107651" y="0"/>
                </a:lnTo>
                <a:lnTo>
                  <a:pt x="108017" y="0"/>
                </a:lnTo>
                <a:lnTo>
                  <a:pt x="1625680" y="0"/>
                </a:lnTo>
                <a:lnTo>
                  <a:pt x="1640318" y="983"/>
                </a:lnTo>
                <a:lnTo>
                  <a:pt x="1654354" y="3846"/>
                </a:lnTo>
                <a:lnTo>
                  <a:pt x="1691580" y="22436"/>
                </a:lnTo>
                <a:lnTo>
                  <a:pt x="1718810" y="53324"/>
                </a:lnTo>
                <a:lnTo>
                  <a:pt x="1732608" y="93040"/>
                </a:lnTo>
                <a:lnTo>
                  <a:pt x="1733630" y="107950"/>
                </a:lnTo>
                <a:lnTo>
                  <a:pt x="1733630" y="540003"/>
                </a:lnTo>
                <a:lnTo>
                  <a:pt x="1732650" y="554636"/>
                </a:lnTo>
                <a:lnTo>
                  <a:pt x="1729796" y="568671"/>
                </a:lnTo>
                <a:lnTo>
                  <a:pt x="1711256" y="605919"/>
                </a:lnTo>
                <a:lnTo>
                  <a:pt x="1680418" y="633194"/>
                </a:lnTo>
                <a:lnTo>
                  <a:pt x="1640709" y="647044"/>
                </a:lnTo>
                <a:lnTo>
                  <a:pt x="1625680" y="648080"/>
                </a:lnTo>
                <a:lnTo>
                  <a:pt x="108017" y="648080"/>
                </a:lnTo>
                <a:lnTo>
                  <a:pt x="93398" y="647099"/>
                </a:lnTo>
                <a:lnTo>
                  <a:pt x="79375" y="644240"/>
                </a:lnTo>
                <a:lnTo>
                  <a:pt x="42157" y="625673"/>
                </a:lnTo>
                <a:lnTo>
                  <a:pt x="14896" y="594805"/>
                </a:lnTo>
                <a:lnTo>
                  <a:pt x="1043" y="555085"/>
                </a:lnTo>
                <a:lnTo>
                  <a:pt x="0" y="540003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80847" y="2137911"/>
            <a:ext cx="159131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 b="1">
                <a:latin typeface="Franklin Gothic Book"/>
                <a:cs typeface="Franklin Gothic Book"/>
              </a:rPr>
              <a:t>M</a:t>
            </a:r>
            <a:r>
              <a:rPr dirty="0" sz="2400" spc="-5" b="1">
                <a:latin typeface="Franklin Gothic Book"/>
                <a:cs typeface="Franklin Gothic Book"/>
              </a:rPr>
              <a:t>o</a:t>
            </a:r>
            <a:r>
              <a:rPr dirty="0" sz="2400" spc="-5" b="1">
                <a:latin typeface="Franklin Gothic Book"/>
                <a:cs typeface="Franklin Gothic Book"/>
              </a:rPr>
              <a:t>l</a:t>
            </a:r>
            <a:r>
              <a:rPr dirty="0" sz="2400" spc="-10" b="1">
                <a:latin typeface="Franklin Gothic Book"/>
                <a:cs typeface="Franklin Gothic Book"/>
              </a:rPr>
              <a:t>ari</a:t>
            </a:r>
            <a:r>
              <a:rPr dirty="0" sz="2400" spc="-5" b="1">
                <a:latin typeface="Franklin Gothic Book"/>
                <a:cs typeface="Franklin Gothic Book"/>
              </a:rPr>
              <a:t>t</a:t>
            </a:r>
            <a:r>
              <a:rPr dirty="0" sz="2400" spc="-15" b="1">
                <a:latin typeface="Franklin Gothic Book"/>
                <a:cs typeface="Franklin Gothic Book"/>
              </a:rPr>
              <a:t>à</a:t>
            </a:r>
            <a:r>
              <a:rPr dirty="0" sz="2400" spc="-50" b="1">
                <a:latin typeface="Franklin Gothic Book"/>
                <a:cs typeface="Franklin Gothic Book"/>
              </a:rPr>
              <a:t> </a:t>
            </a:r>
            <a:r>
              <a:rPr dirty="0" sz="2400" b="1">
                <a:latin typeface="Franklin Gothic Book"/>
                <a:cs typeface="Franklin Gothic Book"/>
              </a:rPr>
              <a:t>(</a:t>
            </a:r>
            <a:r>
              <a:rPr dirty="0" sz="2400" spc="-15" b="1">
                <a:latin typeface="Franklin Gothic Book"/>
                <a:cs typeface="Franklin Gothic Book"/>
              </a:rPr>
              <a:t>M</a:t>
            </a:r>
            <a:r>
              <a:rPr dirty="0" sz="2400" spc="-10" b="1">
                <a:latin typeface="Franklin Gothic Book"/>
                <a:cs typeface="Franklin Gothic Book"/>
              </a:rPr>
              <a:t>)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57821" y="1844801"/>
            <a:ext cx="1574800" cy="913130"/>
          </a:xfrm>
          <a:custGeom>
            <a:avLst/>
            <a:gdLst/>
            <a:ahLst/>
            <a:cxnLst/>
            <a:rect l="l" t="t" r="r" b="b"/>
            <a:pathLst>
              <a:path w="1574800" h="913130">
                <a:moveTo>
                  <a:pt x="1422527" y="0"/>
                </a:moveTo>
                <a:lnTo>
                  <a:pt x="152146" y="0"/>
                </a:lnTo>
                <a:lnTo>
                  <a:pt x="138275" y="622"/>
                </a:lnTo>
                <a:lnTo>
                  <a:pt x="96712" y="10401"/>
                </a:lnTo>
                <a:lnTo>
                  <a:pt x="60438" y="30706"/>
                </a:lnTo>
                <a:lnTo>
                  <a:pt x="31188" y="59803"/>
                </a:lnTo>
                <a:lnTo>
                  <a:pt x="10697" y="95958"/>
                </a:lnTo>
                <a:lnTo>
                  <a:pt x="700" y="137436"/>
                </a:lnTo>
                <a:lnTo>
                  <a:pt x="0" y="152146"/>
                </a:lnTo>
                <a:lnTo>
                  <a:pt x="0" y="760476"/>
                </a:lnTo>
                <a:lnTo>
                  <a:pt x="5886" y="802557"/>
                </a:lnTo>
                <a:lnTo>
                  <a:pt x="22875" y="840787"/>
                </a:lnTo>
                <a:lnTo>
                  <a:pt x="49234" y="872571"/>
                </a:lnTo>
                <a:lnTo>
                  <a:pt x="83229" y="896174"/>
                </a:lnTo>
                <a:lnTo>
                  <a:pt x="123126" y="909861"/>
                </a:lnTo>
                <a:lnTo>
                  <a:pt x="152146" y="912622"/>
                </a:lnTo>
                <a:lnTo>
                  <a:pt x="1422527" y="912622"/>
                </a:lnTo>
                <a:lnTo>
                  <a:pt x="1464563" y="906735"/>
                </a:lnTo>
                <a:lnTo>
                  <a:pt x="1502782" y="889746"/>
                </a:lnTo>
                <a:lnTo>
                  <a:pt x="1534577" y="863387"/>
                </a:lnTo>
                <a:lnTo>
                  <a:pt x="1558201" y="829392"/>
                </a:lnTo>
                <a:lnTo>
                  <a:pt x="1571908" y="789495"/>
                </a:lnTo>
                <a:lnTo>
                  <a:pt x="1574673" y="760476"/>
                </a:lnTo>
                <a:lnTo>
                  <a:pt x="1574673" y="152146"/>
                </a:lnTo>
                <a:lnTo>
                  <a:pt x="1568777" y="110064"/>
                </a:lnTo>
                <a:lnTo>
                  <a:pt x="1551767" y="71834"/>
                </a:lnTo>
                <a:lnTo>
                  <a:pt x="1525388" y="40050"/>
                </a:lnTo>
                <a:lnTo>
                  <a:pt x="1491387" y="16447"/>
                </a:lnTo>
                <a:lnTo>
                  <a:pt x="1451511" y="2760"/>
                </a:lnTo>
                <a:lnTo>
                  <a:pt x="1422527" y="0"/>
                </a:lnTo>
                <a:close/>
              </a:path>
            </a:pathLst>
          </a:custGeom>
          <a:solidFill>
            <a:srgbClr val="F0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57821" y="1844801"/>
            <a:ext cx="1574800" cy="913130"/>
          </a:xfrm>
          <a:custGeom>
            <a:avLst/>
            <a:gdLst/>
            <a:ahLst/>
            <a:cxnLst/>
            <a:rect l="l" t="t" r="r" b="b"/>
            <a:pathLst>
              <a:path w="1574800" h="913130">
                <a:moveTo>
                  <a:pt x="0" y="152146"/>
                </a:moveTo>
                <a:lnTo>
                  <a:pt x="6113" y="109278"/>
                </a:lnTo>
                <a:lnTo>
                  <a:pt x="23299" y="71156"/>
                </a:lnTo>
                <a:lnTo>
                  <a:pt x="49822" y="39514"/>
                </a:lnTo>
                <a:lnTo>
                  <a:pt x="83947" y="16085"/>
                </a:lnTo>
                <a:lnTo>
                  <a:pt x="123940" y="2605"/>
                </a:lnTo>
                <a:lnTo>
                  <a:pt x="152146" y="0"/>
                </a:lnTo>
                <a:lnTo>
                  <a:pt x="1422527" y="0"/>
                </a:lnTo>
                <a:lnTo>
                  <a:pt x="1437216" y="700"/>
                </a:lnTo>
                <a:lnTo>
                  <a:pt x="1451511" y="2760"/>
                </a:lnTo>
                <a:lnTo>
                  <a:pt x="1491387" y="16447"/>
                </a:lnTo>
                <a:lnTo>
                  <a:pt x="1525388" y="40050"/>
                </a:lnTo>
                <a:lnTo>
                  <a:pt x="1551767" y="71834"/>
                </a:lnTo>
                <a:lnTo>
                  <a:pt x="1568777" y="110064"/>
                </a:lnTo>
                <a:lnTo>
                  <a:pt x="1574673" y="152146"/>
                </a:lnTo>
                <a:lnTo>
                  <a:pt x="1574673" y="760476"/>
                </a:lnTo>
                <a:lnTo>
                  <a:pt x="1573971" y="775185"/>
                </a:lnTo>
                <a:lnTo>
                  <a:pt x="1571908" y="789495"/>
                </a:lnTo>
                <a:lnTo>
                  <a:pt x="1558201" y="829392"/>
                </a:lnTo>
                <a:lnTo>
                  <a:pt x="1534577" y="863387"/>
                </a:lnTo>
                <a:lnTo>
                  <a:pt x="1502782" y="889746"/>
                </a:lnTo>
                <a:lnTo>
                  <a:pt x="1464563" y="906735"/>
                </a:lnTo>
                <a:lnTo>
                  <a:pt x="1422527" y="912622"/>
                </a:lnTo>
                <a:lnTo>
                  <a:pt x="152146" y="912622"/>
                </a:lnTo>
                <a:lnTo>
                  <a:pt x="137436" y="911921"/>
                </a:lnTo>
                <a:lnTo>
                  <a:pt x="123126" y="909861"/>
                </a:lnTo>
                <a:lnTo>
                  <a:pt x="83229" y="896174"/>
                </a:lnTo>
                <a:lnTo>
                  <a:pt x="49234" y="872571"/>
                </a:lnTo>
                <a:lnTo>
                  <a:pt x="22875" y="840787"/>
                </a:lnTo>
                <a:lnTo>
                  <a:pt x="5886" y="802557"/>
                </a:lnTo>
                <a:lnTo>
                  <a:pt x="0" y="760476"/>
                </a:lnTo>
                <a:lnTo>
                  <a:pt x="0" y="152146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973326" y="2137911"/>
            <a:ext cx="554863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076825" algn="l"/>
              </a:tabLst>
            </a:pP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moli</a:t>
            </a:r>
            <a:r>
              <a:rPr dirty="0" sz="2400">
                <a:latin typeface="Franklin Gothic Book"/>
                <a:cs typeface="Franklin Gothic Book"/>
              </a:rPr>
              <a:t> di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sol</a:t>
            </a:r>
            <a:r>
              <a:rPr dirty="0" sz="2400" spc="-25">
                <a:latin typeface="Franklin Gothic Book"/>
                <a:cs typeface="Franklin Gothic Book"/>
              </a:rPr>
              <a:t>u</a:t>
            </a:r>
            <a:r>
              <a:rPr dirty="0" sz="2400" spc="-4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n 1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l</a:t>
            </a:r>
            <a:r>
              <a:rPr dirty="0" sz="2400" spc="5">
                <a:latin typeface="Franklin Gothic Book"/>
                <a:cs typeface="Franklin Gothic Book"/>
              </a:rPr>
              <a:t>i</a:t>
            </a:r>
            <a:r>
              <a:rPr dirty="0" sz="2400" spc="-10">
                <a:latin typeface="Franklin Gothic Book"/>
                <a:cs typeface="Franklin Gothic Book"/>
              </a:rPr>
              <a:t>t</a:t>
            </a:r>
            <a:r>
              <a:rPr dirty="0" sz="2400" spc="-55">
                <a:latin typeface="Franklin Gothic Book"/>
                <a:cs typeface="Franklin Gothic Book"/>
              </a:rPr>
              <a:t>r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s</a:t>
            </a:r>
            <a:r>
              <a:rPr dirty="0" sz="2400" spc="-15">
                <a:latin typeface="Franklin Gothic Book"/>
                <a:cs typeface="Franklin Gothic Book"/>
              </a:rPr>
              <a:t>oluzione</a:t>
            </a:r>
            <a:r>
              <a:rPr dirty="0" sz="2400">
                <a:latin typeface="Franklin Gothic Book"/>
                <a:cs typeface="Franklin Gothic Book"/>
              </a:rPr>
              <a:t>	</a:t>
            </a:r>
            <a:r>
              <a:rPr dirty="0" baseline="1262" sz="3300" spc="-30" b="1">
                <a:latin typeface="Franklin Gothic Book"/>
                <a:cs typeface="Franklin Gothic Book"/>
              </a:rPr>
              <a:t>M</a:t>
            </a:r>
            <a:r>
              <a:rPr dirty="0" baseline="1262" sz="3300" spc="-7" b="1">
                <a:latin typeface="Franklin Gothic Book"/>
                <a:cs typeface="Franklin Gothic Book"/>
              </a:rPr>
              <a:t> </a:t>
            </a:r>
            <a:r>
              <a:rPr dirty="0" baseline="1262" sz="3300" spc="-22" b="1">
                <a:latin typeface="Franklin Gothic Book"/>
                <a:cs typeface="Franklin Gothic Book"/>
              </a:rPr>
              <a:t>=</a:t>
            </a:r>
            <a:endParaRPr baseline="1262" sz="33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99323" y="2002136"/>
            <a:ext cx="17716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 b="1">
                <a:latin typeface="Franklin Gothic Book"/>
                <a:cs typeface="Franklin Gothic Book"/>
              </a:rPr>
              <a:t>n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99323" y="2337423"/>
            <a:ext cx="4775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0" b="1">
                <a:latin typeface="Franklin Gothic Book"/>
                <a:cs typeface="Franklin Gothic Book"/>
              </a:rPr>
              <a:t>V</a:t>
            </a:r>
            <a:r>
              <a:rPr dirty="0" sz="2200" spc="-15">
                <a:latin typeface="Franklin Gothic Book"/>
                <a:cs typeface="Franklin Gothic Book"/>
              </a:rPr>
              <a:t>(</a:t>
            </a:r>
            <a:r>
              <a:rPr dirty="0" sz="2200" spc="-10">
                <a:latin typeface="Franklin Gothic Book"/>
                <a:cs typeface="Franklin Gothic Book"/>
              </a:rPr>
              <a:t>L</a:t>
            </a:r>
            <a:r>
              <a:rPr dirty="0" sz="2200">
                <a:latin typeface="Franklin Gothic Book"/>
                <a:cs typeface="Franklin Gothic Book"/>
              </a:rPr>
              <a:t>)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95818" y="2301113"/>
            <a:ext cx="665480" cy="6985"/>
          </a:xfrm>
          <a:custGeom>
            <a:avLst/>
            <a:gdLst/>
            <a:ahLst/>
            <a:cxnLst/>
            <a:rect l="l" t="t" r="r" b="b"/>
            <a:pathLst>
              <a:path w="665479" h="6985">
                <a:moveTo>
                  <a:pt x="0" y="0"/>
                </a:moveTo>
                <a:lnTo>
                  <a:pt x="664972" y="6603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80847" y="1255769"/>
            <a:ext cx="513080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 b="1">
                <a:latin typeface="Franklin Gothic Book"/>
                <a:cs typeface="Franklin Gothic Book"/>
              </a:rPr>
              <a:t>Unità</a:t>
            </a:r>
            <a:r>
              <a:rPr dirty="0" sz="2400" spc="-30" b="1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C</a:t>
            </a:r>
            <a:r>
              <a:rPr dirty="0" sz="2400" spc="-10" b="1">
                <a:latin typeface="Franklin Gothic Book"/>
                <a:cs typeface="Franklin Gothic Book"/>
              </a:rPr>
              <a:t>h</a:t>
            </a:r>
            <a:r>
              <a:rPr dirty="0" sz="2400" b="1">
                <a:latin typeface="Franklin Gothic Book"/>
                <a:cs typeface="Franklin Gothic Book"/>
              </a:rPr>
              <a:t>i</a:t>
            </a:r>
            <a:r>
              <a:rPr dirty="0" sz="2400" spc="-15" b="1">
                <a:latin typeface="Franklin Gothic Book"/>
                <a:cs typeface="Franklin Gothic Book"/>
              </a:rPr>
              <a:t>mi</a:t>
            </a:r>
            <a:r>
              <a:rPr dirty="0" sz="2400" spc="-5" b="1">
                <a:latin typeface="Franklin Gothic Book"/>
                <a:cs typeface="Franklin Gothic Book"/>
              </a:rPr>
              <a:t>c</a:t>
            </a:r>
            <a:r>
              <a:rPr dirty="0" sz="2400" spc="-20" b="1">
                <a:latin typeface="Franklin Gothic Book"/>
                <a:cs typeface="Franklin Gothic Book"/>
              </a:rPr>
              <a:t>he</a:t>
            </a:r>
            <a:r>
              <a:rPr dirty="0" sz="2400" spc="-10" b="1">
                <a:latin typeface="Franklin Gothic Book"/>
                <a:cs typeface="Franklin Gothic Book"/>
              </a:rPr>
              <a:t>:</a:t>
            </a:r>
            <a:r>
              <a:rPr dirty="0" sz="2400" spc="-40" b="1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usano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b="1">
                <a:latin typeface="Franklin Gothic Book"/>
                <a:cs typeface="Franklin Gothic Book"/>
              </a:rPr>
              <a:t>i</a:t>
            </a:r>
            <a:r>
              <a:rPr dirty="0" sz="2400" spc="-10" b="1">
                <a:latin typeface="Franklin Gothic Book"/>
                <a:cs typeface="Franklin Gothic Book"/>
              </a:rPr>
              <a:t>l</a:t>
            </a:r>
            <a:r>
              <a:rPr dirty="0" sz="2400" spc="-15" b="1">
                <a:latin typeface="Franklin Gothic Book"/>
                <a:cs typeface="Franklin Gothic Book"/>
              </a:rPr>
              <a:t> </a:t>
            </a:r>
            <a:r>
              <a:rPr dirty="0" sz="2400" spc="-15" b="1">
                <a:latin typeface="Franklin Gothic Book"/>
                <a:cs typeface="Franklin Gothic Book"/>
              </a:rPr>
              <a:t>n</a:t>
            </a:r>
            <a:r>
              <a:rPr dirty="0" sz="2400" spc="-10" b="1">
                <a:latin typeface="Franklin Gothic Book"/>
                <a:cs typeface="Franklin Gothic Book"/>
              </a:rPr>
              <a:t>u</a:t>
            </a:r>
            <a:r>
              <a:rPr dirty="0" sz="2400" spc="-10" b="1">
                <a:latin typeface="Franklin Gothic Book"/>
                <a:cs typeface="Franklin Gothic Book"/>
              </a:rPr>
              <a:t>m</a:t>
            </a:r>
            <a:r>
              <a:rPr dirty="0" sz="2400" spc="-10" b="1">
                <a:latin typeface="Franklin Gothic Book"/>
                <a:cs typeface="Franklin Gothic Book"/>
              </a:rPr>
              <a:t>e</a:t>
            </a:r>
            <a:r>
              <a:rPr dirty="0" sz="2400" spc="-60" b="1">
                <a:latin typeface="Franklin Gothic Book"/>
                <a:cs typeface="Franklin Gothic Book"/>
              </a:rPr>
              <a:t>r</a:t>
            </a:r>
            <a:r>
              <a:rPr dirty="0" sz="2400" spc="-15" b="1">
                <a:latin typeface="Franklin Gothic Book"/>
                <a:cs typeface="Franklin Gothic Book"/>
              </a:rPr>
              <a:t>o</a:t>
            </a:r>
            <a:r>
              <a:rPr dirty="0" sz="2400" spc="-50" b="1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d</a:t>
            </a:r>
            <a:r>
              <a:rPr dirty="0" sz="2400" spc="-10" b="1">
                <a:latin typeface="Franklin Gothic Book"/>
                <a:cs typeface="Franklin Gothic Book"/>
              </a:rPr>
              <a:t>i</a:t>
            </a:r>
            <a:r>
              <a:rPr dirty="0" sz="2400" spc="-15" b="1">
                <a:latin typeface="Franklin Gothic Book"/>
                <a:cs typeface="Franklin Gothic Book"/>
              </a:rPr>
              <a:t> </a:t>
            </a:r>
            <a:r>
              <a:rPr dirty="0" sz="2400" spc="-10" b="1">
                <a:latin typeface="Franklin Gothic Book"/>
                <a:cs typeface="Franklin Gothic Book"/>
              </a:rPr>
              <a:t>mo</a:t>
            </a:r>
            <a:r>
              <a:rPr dirty="0" sz="2400" spc="-5" b="1">
                <a:latin typeface="Franklin Gothic Book"/>
                <a:cs typeface="Franklin Gothic Book"/>
              </a:rPr>
              <a:t>l</a:t>
            </a:r>
            <a:r>
              <a:rPr dirty="0" sz="2400" spc="-10" b="1">
                <a:latin typeface="Franklin Gothic Book"/>
                <a:cs typeface="Franklin Gothic Book"/>
              </a:rPr>
              <a:t>i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23" name="object 23"/>
          <p:cNvSpPr txBox="1"/>
          <p:nvPr/>
        </p:nvSpPr>
        <p:spPr>
          <a:xfrm>
            <a:off x="5534405" y="1146708"/>
            <a:ext cx="1476375" cy="43116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3664">
              <a:lnSpc>
                <a:spcPct val="100000"/>
              </a:lnSpc>
            </a:pP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spc="-20" b="1">
                <a:latin typeface="Franklin Gothic Book"/>
                <a:cs typeface="Franklin Gothic Book"/>
              </a:rPr>
              <a:t> </a:t>
            </a:r>
            <a:r>
              <a:rPr dirty="0" sz="2200" spc="-15" b="1">
                <a:latin typeface="Franklin Gothic Book"/>
                <a:cs typeface="Franklin Gothic Book"/>
              </a:rPr>
              <a:t>=</a:t>
            </a:r>
            <a:r>
              <a:rPr dirty="0" sz="2200" spc="-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g</a:t>
            </a:r>
            <a:r>
              <a:rPr dirty="0" sz="2200" spc="-5" b="1">
                <a:latin typeface="Franklin Gothic Book"/>
                <a:cs typeface="Franklin Gothic Book"/>
              </a:rPr>
              <a:t>/</a:t>
            </a:r>
            <a:r>
              <a:rPr dirty="0" sz="2200" spc="-90" b="1">
                <a:latin typeface="Franklin Gothic Book"/>
                <a:cs typeface="Franklin Gothic Book"/>
              </a:rPr>
              <a:t>P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36206" y="1136548"/>
            <a:ext cx="1476375" cy="43116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9850">
              <a:lnSpc>
                <a:spcPct val="100000"/>
              </a:lnSpc>
            </a:pP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spc="-20" b="1">
                <a:latin typeface="Franklin Gothic Book"/>
                <a:cs typeface="Franklin Gothic Book"/>
              </a:rPr>
              <a:t> </a:t>
            </a:r>
            <a:r>
              <a:rPr dirty="0" sz="2200" spc="-15" b="1">
                <a:latin typeface="Franklin Gothic Book"/>
                <a:cs typeface="Franklin Gothic Book"/>
              </a:rPr>
              <a:t>=</a:t>
            </a:r>
            <a:r>
              <a:rPr dirty="0" sz="2200" spc="-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g</a:t>
            </a:r>
            <a:r>
              <a:rPr dirty="0" sz="2200" spc="-10" b="1">
                <a:latin typeface="Franklin Gothic Book"/>
                <a:cs typeface="Franklin Gothic Book"/>
              </a:rPr>
              <a:t>/P</a:t>
            </a:r>
            <a:r>
              <a:rPr dirty="0" sz="2200" spc="-20" b="1">
                <a:latin typeface="Franklin Gothic Book"/>
                <a:cs typeface="Franklin Gothic Book"/>
              </a:rPr>
              <a:t>M</a:t>
            </a:r>
            <a:endParaRPr sz="2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9065">
              <a:lnSpc>
                <a:spcPct val="100000"/>
              </a:lnSpc>
            </a:pP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La</a:t>
            </a: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co</a:t>
            </a:r>
            <a:r>
              <a:rPr dirty="0" spc="-3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centrazione</a:t>
            </a:r>
          </a:p>
          <a:p>
            <a:pPr marL="139065">
              <a:lnSpc>
                <a:spcPct val="100000"/>
              </a:lnSpc>
            </a:pP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le</a:t>
            </a:r>
            <a:r>
              <a:rPr dirty="0" spc="1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sue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20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pc="-3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it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à</a:t>
            </a:r>
            <a:r>
              <a:rPr dirty="0" spc="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di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mis</a:t>
            </a:r>
            <a:r>
              <a:rPr dirty="0" spc="-35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ra</a:t>
            </a:r>
          </a:p>
        </p:txBody>
      </p:sp>
      <p:sp>
        <p:nvSpPr>
          <p:cNvPr id="3" name="object 3"/>
          <p:cNvSpPr/>
          <p:nvPr/>
        </p:nvSpPr>
        <p:spPr>
          <a:xfrm>
            <a:off x="173443" y="3105404"/>
            <a:ext cx="8682355" cy="3636010"/>
          </a:xfrm>
          <a:custGeom>
            <a:avLst/>
            <a:gdLst/>
            <a:ahLst/>
            <a:cxnLst/>
            <a:rect l="l" t="t" r="r" b="b"/>
            <a:pathLst>
              <a:path w="8682355" h="3636009">
                <a:moveTo>
                  <a:pt x="0" y="605917"/>
                </a:moveTo>
                <a:lnTo>
                  <a:pt x="2008" y="556221"/>
                </a:lnTo>
                <a:lnTo>
                  <a:pt x="7931" y="507632"/>
                </a:lnTo>
                <a:lnTo>
                  <a:pt x="17612" y="460306"/>
                </a:lnTo>
                <a:lnTo>
                  <a:pt x="30895" y="414397"/>
                </a:lnTo>
                <a:lnTo>
                  <a:pt x="47623" y="370064"/>
                </a:lnTo>
                <a:lnTo>
                  <a:pt x="67642" y="327460"/>
                </a:lnTo>
                <a:lnTo>
                  <a:pt x="90795" y="286742"/>
                </a:lnTo>
                <a:lnTo>
                  <a:pt x="116926" y="248067"/>
                </a:lnTo>
                <a:lnTo>
                  <a:pt x="145879" y="211590"/>
                </a:lnTo>
                <a:lnTo>
                  <a:pt x="177498" y="177466"/>
                </a:lnTo>
                <a:lnTo>
                  <a:pt x="211627" y="145852"/>
                </a:lnTo>
                <a:lnTo>
                  <a:pt x="248111" y="116905"/>
                </a:lnTo>
                <a:lnTo>
                  <a:pt x="286793" y="90778"/>
                </a:lnTo>
                <a:lnTo>
                  <a:pt x="327517" y="67630"/>
                </a:lnTo>
                <a:lnTo>
                  <a:pt x="370128" y="47615"/>
                </a:lnTo>
                <a:lnTo>
                  <a:pt x="414469" y="30889"/>
                </a:lnTo>
                <a:lnTo>
                  <a:pt x="460384" y="17609"/>
                </a:lnTo>
                <a:lnTo>
                  <a:pt x="507718" y="7930"/>
                </a:lnTo>
                <a:lnTo>
                  <a:pt x="556315" y="2008"/>
                </a:lnTo>
                <a:lnTo>
                  <a:pt x="606018" y="0"/>
                </a:lnTo>
                <a:lnTo>
                  <a:pt x="8075714" y="0"/>
                </a:lnTo>
                <a:lnTo>
                  <a:pt x="8125427" y="2008"/>
                </a:lnTo>
                <a:lnTo>
                  <a:pt x="8174032" y="7930"/>
                </a:lnTo>
                <a:lnTo>
                  <a:pt x="8221374" y="17609"/>
                </a:lnTo>
                <a:lnTo>
                  <a:pt x="8267295" y="30889"/>
                </a:lnTo>
                <a:lnTo>
                  <a:pt x="8311640" y="47615"/>
                </a:lnTo>
                <a:lnTo>
                  <a:pt x="8354254" y="67630"/>
                </a:lnTo>
                <a:lnTo>
                  <a:pt x="8394980" y="90778"/>
                </a:lnTo>
                <a:lnTo>
                  <a:pt x="8433663" y="116905"/>
                </a:lnTo>
                <a:lnTo>
                  <a:pt x="8470146" y="145852"/>
                </a:lnTo>
                <a:lnTo>
                  <a:pt x="8504275" y="177466"/>
                </a:lnTo>
                <a:lnTo>
                  <a:pt x="8535893" y="211590"/>
                </a:lnTo>
                <a:lnTo>
                  <a:pt x="8564844" y="248067"/>
                </a:lnTo>
                <a:lnTo>
                  <a:pt x="8590973" y="286742"/>
                </a:lnTo>
                <a:lnTo>
                  <a:pt x="8614124" y="327460"/>
                </a:lnTo>
                <a:lnTo>
                  <a:pt x="8634141" y="370064"/>
                </a:lnTo>
                <a:lnTo>
                  <a:pt x="8650867" y="414397"/>
                </a:lnTo>
                <a:lnTo>
                  <a:pt x="8664148" y="460306"/>
                </a:lnTo>
                <a:lnTo>
                  <a:pt x="8673827" y="507632"/>
                </a:lnTo>
                <a:lnTo>
                  <a:pt x="8679749" y="556221"/>
                </a:lnTo>
                <a:lnTo>
                  <a:pt x="8681758" y="605917"/>
                </a:lnTo>
                <a:lnTo>
                  <a:pt x="8681758" y="3029953"/>
                </a:lnTo>
                <a:lnTo>
                  <a:pt x="8679749" y="3079654"/>
                </a:lnTo>
                <a:lnTo>
                  <a:pt x="8673827" y="3128249"/>
                </a:lnTo>
                <a:lnTo>
                  <a:pt x="8664148" y="3175582"/>
                </a:lnTo>
                <a:lnTo>
                  <a:pt x="8650867" y="3221496"/>
                </a:lnTo>
                <a:lnTo>
                  <a:pt x="8634141" y="3265836"/>
                </a:lnTo>
                <a:lnTo>
                  <a:pt x="8614124" y="3308446"/>
                </a:lnTo>
                <a:lnTo>
                  <a:pt x="8590973" y="3349170"/>
                </a:lnTo>
                <a:lnTo>
                  <a:pt x="8564844" y="3387851"/>
                </a:lnTo>
                <a:lnTo>
                  <a:pt x="8535893" y="3424335"/>
                </a:lnTo>
                <a:lnTo>
                  <a:pt x="8504275" y="3458464"/>
                </a:lnTo>
                <a:lnTo>
                  <a:pt x="8470146" y="3490083"/>
                </a:lnTo>
                <a:lnTo>
                  <a:pt x="8433663" y="3519036"/>
                </a:lnTo>
                <a:lnTo>
                  <a:pt x="8394980" y="3545167"/>
                </a:lnTo>
                <a:lnTo>
                  <a:pt x="8354254" y="3568320"/>
                </a:lnTo>
                <a:lnTo>
                  <a:pt x="8311640" y="3588338"/>
                </a:lnTo>
                <a:lnTo>
                  <a:pt x="8267295" y="3605067"/>
                </a:lnTo>
                <a:lnTo>
                  <a:pt x="8221374" y="3618350"/>
                </a:lnTo>
                <a:lnTo>
                  <a:pt x="8174032" y="3628031"/>
                </a:lnTo>
                <a:lnTo>
                  <a:pt x="8125427" y="3633954"/>
                </a:lnTo>
                <a:lnTo>
                  <a:pt x="8075714" y="3635963"/>
                </a:lnTo>
                <a:lnTo>
                  <a:pt x="606018" y="3635963"/>
                </a:lnTo>
                <a:lnTo>
                  <a:pt x="556315" y="3633954"/>
                </a:lnTo>
                <a:lnTo>
                  <a:pt x="507718" y="3628031"/>
                </a:lnTo>
                <a:lnTo>
                  <a:pt x="460384" y="3618350"/>
                </a:lnTo>
                <a:lnTo>
                  <a:pt x="414469" y="3605067"/>
                </a:lnTo>
                <a:lnTo>
                  <a:pt x="370128" y="3588338"/>
                </a:lnTo>
                <a:lnTo>
                  <a:pt x="327517" y="3568320"/>
                </a:lnTo>
                <a:lnTo>
                  <a:pt x="286793" y="3545167"/>
                </a:lnTo>
                <a:lnTo>
                  <a:pt x="248111" y="3519036"/>
                </a:lnTo>
                <a:lnTo>
                  <a:pt x="211627" y="3490083"/>
                </a:lnTo>
                <a:lnTo>
                  <a:pt x="177498" y="3458464"/>
                </a:lnTo>
                <a:lnTo>
                  <a:pt x="145879" y="3424335"/>
                </a:lnTo>
                <a:lnTo>
                  <a:pt x="116926" y="3387851"/>
                </a:lnTo>
                <a:lnTo>
                  <a:pt x="90795" y="3349170"/>
                </a:lnTo>
                <a:lnTo>
                  <a:pt x="67642" y="3308446"/>
                </a:lnTo>
                <a:lnTo>
                  <a:pt x="47623" y="3265836"/>
                </a:lnTo>
                <a:lnTo>
                  <a:pt x="30895" y="3221496"/>
                </a:lnTo>
                <a:lnTo>
                  <a:pt x="17612" y="3175582"/>
                </a:lnTo>
                <a:lnTo>
                  <a:pt x="7931" y="3128249"/>
                </a:lnTo>
                <a:lnTo>
                  <a:pt x="2008" y="3079654"/>
                </a:lnTo>
                <a:lnTo>
                  <a:pt x="0" y="3029953"/>
                </a:lnTo>
                <a:lnTo>
                  <a:pt x="0" y="605917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7548" y="3346304"/>
            <a:ext cx="7291705" cy="340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07390" algn="l"/>
              </a:tabLst>
            </a:pPr>
            <a:r>
              <a:rPr dirty="0" baseline="1262" sz="3300" spc="-30" i="1">
                <a:latin typeface="Franklin Gothic Book"/>
                <a:cs typeface="Franklin Gothic Book"/>
              </a:rPr>
              <a:t>Es</a:t>
            </a:r>
            <a:r>
              <a:rPr dirty="0" baseline="1262" sz="3300" spc="-15" i="1">
                <a:latin typeface="Franklin Gothic Book"/>
                <a:cs typeface="Franklin Gothic Book"/>
              </a:rPr>
              <a:t>.</a:t>
            </a:r>
            <a:r>
              <a:rPr dirty="0" baseline="1262" sz="3300" i="1">
                <a:latin typeface="Franklin Gothic Book"/>
                <a:cs typeface="Franklin Gothic Book"/>
              </a:rPr>
              <a:t>	</a:t>
            </a:r>
            <a:r>
              <a:rPr dirty="0" sz="1800" spc="-5" i="1">
                <a:latin typeface="Franklin Gothic Book"/>
                <a:cs typeface="Franklin Gothic Book"/>
              </a:rPr>
              <a:t>Qua</a:t>
            </a:r>
            <a:r>
              <a:rPr dirty="0" sz="1800" spc="-10" i="1">
                <a:latin typeface="Franklin Gothic Book"/>
                <a:cs typeface="Franklin Gothic Book"/>
              </a:rPr>
              <a:t>n</a:t>
            </a:r>
            <a:r>
              <a:rPr dirty="0" sz="1800" i="1">
                <a:latin typeface="Franklin Gothic Book"/>
                <a:cs typeface="Franklin Gothic Book"/>
              </a:rPr>
              <a:t>ti</a:t>
            </a:r>
            <a:r>
              <a:rPr dirty="0" sz="1800" spc="-15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g</a:t>
            </a:r>
            <a:r>
              <a:rPr dirty="0" sz="1800" spc="-5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di</a:t>
            </a:r>
            <a:r>
              <a:rPr dirty="0" sz="1800" spc="-10" i="1">
                <a:latin typeface="Franklin Gothic Book"/>
                <a:cs typeface="Franklin Gothic Book"/>
              </a:rPr>
              <a:t> </a:t>
            </a:r>
            <a:r>
              <a:rPr dirty="0" sz="1800" spc="-20" i="1">
                <a:latin typeface="Franklin Gothic Book"/>
                <a:cs typeface="Franklin Gothic Book"/>
              </a:rPr>
              <a:t>K</a:t>
            </a:r>
            <a:r>
              <a:rPr dirty="0" sz="1800" spc="-15" i="1">
                <a:latin typeface="Franklin Gothic Book"/>
                <a:cs typeface="Franklin Gothic Book"/>
              </a:rPr>
              <a:t>N</a:t>
            </a:r>
            <a:r>
              <a:rPr dirty="0" sz="1800" spc="-25" i="1">
                <a:latin typeface="Franklin Gothic Book"/>
                <a:cs typeface="Franklin Gothic Book"/>
              </a:rPr>
              <a:t>O</a:t>
            </a:r>
            <a:r>
              <a:rPr dirty="0" baseline="-20833" sz="1800" i="1">
                <a:latin typeface="Franklin Gothic Book"/>
                <a:cs typeface="Franklin Gothic Book"/>
              </a:rPr>
              <a:t>3 </a:t>
            </a:r>
            <a:r>
              <a:rPr dirty="0" baseline="-20833" sz="1800" spc="217" i="1"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latin typeface="Franklin Gothic Book"/>
                <a:cs typeface="Franklin Gothic Book"/>
              </a:rPr>
              <a:t>son</a:t>
            </a:r>
            <a:r>
              <a:rPr dirty="0" sz="1800" spc="-10" i="1">
                <a:latin typeface="Franklin Gothic Book"/>
                <a:cs typeface="Franklin Gothic Book"/>
              </a:rPr>
              <a:t>o</a:t>
            </a:r>
            <a:r>
              <a:rPr dirty="0" sz="1800" i="1">
                <a:latin typeface="Franklin Gothic Book"/>
                <a:cs typeface="Franklin Gothic Book"/>
              </a:rPr>
              <a:t> necess</a:t>
            </a:r>
            <a:r>
              <a:rPr dirty="0" sz="1800" spc="-10" i="1">
                <a:latin typeface="Franklin Gothic Book"/>
                <a:cs typeface="Franklin Gothic Book"/>
              </a:rPr>
              <a:t>a</a:t>
            </a:r>
            <a:r>
              <a:rPr dirty="0" sz="1800" i="1">
                <a:latin typeface="Franklin Gothic Book"/>
                <a:cs typeface="Franklin Gothic Book"/>
              </a:rPr>
              <a:t>ri</a:t>
            </a:r>
            <a:r>
              <a:rPr dirty="0" sz="1800" spc="-5" i="1"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latin typeface="Franklin Gothic Book"/>
                <a:cs typeface="Franklin Gothic Book"/>
              </a:rPr>
              <a:t>per</a:t>
            </a:r>
            <a:r>
              <a:rPr dirty="0" sz="1800" i="1"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latin typeface="Franklin Gothic Book"/>
                <a:cs typeface="Franklin Gothic Book"/>
              </a:rPr>
              <a:t>pre</a:t>
            </a:r>
            <a:r>
              <a:rPr dirty="0" sz="1800" spc="-20" i="1">
                <a:latin typeface="Franklin Gothic Book"/>
                <a:cs typeface="Franklin Gothic Book"/>
              </a:rPr>
              <a:t>p</a:t>
            </a:r>
            <a:r>
              <a:rPr dirty="0" sz="1800" spc="-5" i="1">
                <a:latin typeface="Franklin Gothic Book"/>
                <a:cs typeface="Franklin Gothic Book"/>
              </a:rPr>
              <a:t>arar</a:t>
            </a:r>
            <a:r>
              <a:rPr dirty="0" sz="1800" i="1">
                <a:latin typeface="Franklin Gothic Book"/>
                <a:cs typeface="Franklin Gothic Book"/>
              </a:rPr>
              <a:t>e</a:t>
            </a:r>
            <a:r>
              <a:rPr dirty="0" sz="1800" spc="15" i="1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latin typeface="Franklin Gothic Book"/>
                <a:cs typeface="Franklin Gothic Book"/>
              </a:rPr>
              <a:t>2</a:t>
            </a:r>
            <a:r>
              <a:rPr dirty="0" sz="1800" i="1">
                <a:latin typeface="Franklin Gothic Book"/>
                <a:cs typeface="Franklin Gothic Book"/>
              </a:rPr>
              <a:t>L</a:t>
            </a:r>
            <a:r>
              <a:rPr dirty="0" sz="1800" spc="-10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di</a:t>
            </a:r>
            <a:r>
              <a:rPr dirty="0" sz="1800" spc="-10" i="1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latin typeface="Franklin Gothic Book"/>
                <a:cs typeface="Franklin Gothic Book"/>
              </a:rPr>
              <a:t>so</a:t>
            </a:r>
            <a:r>
              <a:rPr dirty="0" sz="1800" spc="-10" i="1">
                <a:latin typeface="Franklin Gothic Book"/>
                <a:cs typeface="Franklin Gothic Book"/>
              </a:rPr>
              <a:t>l</a:t>
            </a:r>
            <a:r>
              <a:rPr dirty="0" sz="1800" spc="-5" i="1">
                <a:latin typeface="Franklin Gothic Book"/>
                <a:cs typeface="Franklin Gothic Book"/>
              </a:rPr>
              <a:t>uz</a:t>
            </a:r>
            <a:r>
              <a:rPr dirty="0" sz="1800" spc="-10" i="1">
                <a:latin typeface="Franklin Gothic Book"/>
                <a:cs typeface="Franklin Gothic Book"/>
              </a:rPr>
              <a:t>i</a:t>
            </a:r>
            <a:r>
              <a:rPr dirty="0" sz="1800" spc="-10" i="1">
                <a:latin typeface="Franklin Gothic Book"/>
                <a:cs typeface="Franklin Gothic Book"/>
              </a:rPr>
              <a:t>one</a:t>
            </a:r>
            <a:r>
              <a:rPr dirty="0" sz="1800" spc="-5" i="1">
                <a:latin typeface="Franklin Gothic Book"/>
                <a:cs typeface="Franklin Gothic Book"/>
              </a:rPr>
              <a:t> 1M?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3100" y="5087111"/>
            <a:ext cx="659891" cy="233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92723" y="5146040"/>
            <a:ext cx="504190" cy="76200"/>
          </a:xfrm>
          <a:custGeom>
            <a:avLst/>
            <a:gdLst/>
            <a:ahLst/>
            <a:cxnLst/>
            <a:rect l="l" t="t" r="r" b="b"/>
            <a:pathLst>
              <a:path w="504189" h="76200">
                <a:moveTo>
                  <a:pt x="427863" y="0"/>
                </a:moveTo>
                <a:lnTo>
                  <a:pt x="427863" y="76200"/>
                </a:lnTo>
                <a:lnTo>
                  <a:pt x="478663" y="50800"/>
                </a:lnTo>
                <a:lnTo>
                  <a:pt x="440563" y="50800"/>
                </a:lnTo>
                <a:lnTo>
                  <a:pt x="440563" y="25400"/>
                </a:lnTo>
                <a:lnTo>
                  <a:pt x="478663" y="25400"/>
                </a:lnTo>
                <a:lnTo>
                  <a:pt x="427863" y="0"/>
                </a:lnTo>
                <a:close/>
              </a:path>
              <a:path w="504189" h="76200">
                <a:moveTo>
                  <a:pt x="427863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427863" y="50800"/>
                </a:lnTo>
                <a:lnTo>
                  <a:pt x="427863" y="25400"/>
                </a:lnTo>
                <a:close/>
              </a:path>
              <a:path w="504189" h="76200">
                <a:moveTo>
                  <a:pt x="478663" y="25400"/>
                </a:moveTo>
                <a:lnTo>
                  <a:pt x="440563" y="25400"/>
                </a:lnTo>
                <a:lnTo>
                  <a:pt x="440563" y="50800"/>
                </a:lnTo>
                <a:lnTo>
                  <a:pt x="478663" y="50800"/>
                </a:lnTo>
                <a:lnTo>
                  <a:pt x="504063" y="38100"/>
                </a:lnTo>
                <a:lnTo>
                  <a:pt x="478663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04571" y="4427596"/>
            <a:ext cx="3101975" cy="933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115" indent="-19050">
              <a:lnSpc>
                <a:spcPct val="100000"/>
              </a:lnSpc>
              <a:tabLst>
                <a:tab pos="1268730" algn="l"/>
              </a:tabLst>
            </a:pPr>
            <a:r>
              <a:rPr dirty="0" sz="1800">
                <a:latin typeface="Franklin Gothic Book"/>
                <a:cs typeface="Franklin Gothic Book"/>
              </a:rPr>
              <a:t>1M	1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25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n 1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45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</a:pPr>
            <a:r>
              <a:rPr dirty="0" sz="1800" spc="-15">
                <a:latin typeface="Franklin Gothic Book"/>
                <a:cs typeface="Franklin Gothic Book"/>
              </a:rPr>
              <a:t>Qua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pesan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2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25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 </a:t>
            </a:r>
            <a:r>
              <a:rPr dirty="0" sz="1800" spc="-5">
                <a:latin typeface="Franklin Gothic Book"/>
                <a:cs typeface="Franklin Gothic Book"/>
              </a:rPr>
              <a:t>KN</a:t>
            </a:r>
            <a:r>
              <a:rPr dirty="0" sz="1800" spc="15">
                <a:latin typeface="Franklin Gothic Book"/>
                <a:cs typeface="Franklin Gothic Book"/>
              </a:rPr>
              <a:t>O</a:t>
            </a:r>
            <a:r>
              <a:rPr dirty="0" baseline="-20833" sz="1800">
                <a:latin typeface="Franklin Gothic Book"/>
                <a:cs typeface="Franklin Gothic Book"/>
              </a:rPr>
              <a:t>3</a:t>
            </a:r>
            <a:r>
              <a:rPr dirty="0" sz="1800">
                <a:latin typeface="Franklin Gothic Book"/>
                <a:cs typeface="Franklin Gothic Book"/>
              </a:rPr>
              <a:t>?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1060" y="4439411"/>
            <a:ext cx="879347" cy="233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99998" y="4497959"/>
            <a:ext cx="723900" cy="76200"/>
          </a:xfrm>
          <a:custGeom>
            <a:avLst/>
            <a:gdLst/>
            <a:ahLst/>
            <a:cxnLst/>
            <a:rect l="l" t="t" r="r" b="b"/>
            <a:pathLst>
              <a:path w="723900" h="76200">
                <a:moveTo>
                  <a:pt x="647242" y="0"/>
                </a:moveTo>
                <a:lnTo>
                  <a:pt x="647242" y="76200"/>
                </a:lnTo>
                <a:lnTo>
                  <a:pt x="698042" y="50800"/>
                </a:lnTo>
                <a:lnTo>
                  <a:pt x="659942" y="50800"/>
                </a:lnTo>
                <a:lnTo>
                  <a:pt x="659942" y="25400"/>
                </a:lnTo>
                <a:lnTo>
                  <a:pt x="698042" y="25400"/>
                </a:lnTo>
                <a:lnTo>
                  <a:pt x="647242" y="0"/>
                </a:lnTo>
                <a:close/>
              </a:path>
              <a:path w="723900" h="76200">
                <a:moveTo>
                  <a:pt x="647242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647242" y="50800"/>
                </a:lnTo>
                <a:lnTo>
                  <a:pt x="647242" y="25400"/>
                </a:lnTo>
                <a:close/>
              </a:path>
              <a:path w="723900" h="76200">
                <a:moveTo>
                  <a:pt x="698042" y="25400"/>
                </a:moveTo>
                <a:lnTo>
                  <a:pt x="659942" y="25400"/>
                </a:lnTo>
                <a:lnTo>
                  <a:pt x="659942" y="50800"/>
                </a:lnTo>
                <a:lnTo>
                  <a:pt x="698042" y="50800"/>
                </a:lnTo>
                <a:lnTo>
                  <a:pt x="723442" y="38100"/>
                </a:lnTo>
                <a:lnTo>
                  <a:pt x="698042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91865" y="4432553"/>
            <a:ext cx="375285" cy="238760"/>
          </a:xfrm>
          <a:custGeom>
            <a:avLst/>
            <a:gdLst/>
            <a:ahLst/>
            <a:cxnLst/>
            <a:rect l="l" t="t" r="r" b="b"/>
            <a:pathLst>
              <a:path w="375285" h="238760">
                <a:moveTo>
                  <a:pt x="255650" y="0"/>
                </a:moveTo>
                <a:lnTo>
                  <a:pt x="255650" y="59563"/>
                </a:lnTo>
                <a:lnTo>
                  <a:pt x="0" y="59563"/>
                </a:lnTo>
                <a:lnTo>
                  <a:pt x="0" y="178689"/>
                </a:lnTo>
                <a:lnTo>
                  <a:pt x="255650" y="178689"/>
                </a:lnTo>
                <a:lnTo>
                  <a:pt x="255650" y="238252"/>
                </a:lnTo>
                <a:lnTo>
                  <a:pt x="374776" y="119126"/>
                </a:lnTo>
                <a:lnTo>
                  <a:pt x="2556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91865" y="4432553"/>
            <a:ext cx="375285" cy="238760"/>
          </a:xfrm>
          <a:custGeom>
            <a:avLst/>
            <a:gdLst/>
            <a:ahLst/>
            <a:cxnLst/>
            <a:rect l="l" t="t" r="r" b="b"/>
            <a:pathLst>
              <a:path w="375285" h="238760">
                <a:moveTo>
                  <a:pt x="0" y="59563"/>
                </a:moveTo>
                <a:lnTo>
                  <a:pt x="255650" y="59563"/>
                </a:lnTo>
                <a:lnTo>
                  <a:pt x="255650" y="0"/>
                </a:lnTo>
                <a:lnTo>
                  <a:pt x="374776" y="119126"/>
                </a:lnTo>
                <a:lnTo>
                  <a:pt x="255650" y="238252"/>
                </a:lnTo>
                <a:lnTo>
                  <a:pt x="255650" y="178689"/>
                </a:lnTo>
                <a:lnTo>
                  <a:pt x="0" y="178689"/>
                </a:lnTo>
                <a:lnTo>
                  <a:pt x="0" y="59563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41240" y="5730659"/>
            <a:ext cx="375285" cy="237490"/>
          </a:xfrm>
          <a:custGeom>
            <a:avLst/>
            <a:gdLst/>
            <a:ahLst/>
            <a:cxnLst/>
            <a:rect l="l" t="t" r="r" b="b"/>
            <a:pathLst>
              <a:path w="375285" h="237489">
                <a:moveTo>
                  <a:pt x="256032" y="0"/>
                </a:moveTo>
                <a:lnTo>
                  <a:pt x="256032" y="59347"/>
                </a:lnTo>
                <a:lnTo>
                  <a:pt x="0" y="59347"/>
                </a:lnTo>
                <a:lnTo>
                  <a:pt x="0" y="178041"/>
                </a:lnTo>
                <a:lnTo>
                  <a:pt x="256032" y="178041"/>
                </a:lnTo>
                <a:lnTo>
                  <a:pt x="256032" y="237388"/>
                </a:lnTo>
                <a:lnTo>
                  <a:pt x="374776" y="118694"/>
                </a:lnTo>
                <a:lnTo>
                  <a:pt x="25603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41240" y="5730659"/>
            <a:ext cx="375285" cy="237490"/>
          </a:xfrm>
          <a:custGeom>
            <a:avLst/>
            <a:gdLst/>
            <a:ahLst/>
            <a:cxnLst/>
            <a:rect l="l" t="t" r="r" b="b"/>
            <a:pathLst>
              <a:path w="375285" h="237489">
                <a:moveTo>
                  <a:pt x="0" y="59347"/>
                </a:moveTo>
                <a:lnTo>
                  <a:pt x="256032" y="59347"/>
                </a:lnTo>
                <a:lnTo>
                  <a:pt x="256032" y="0"/>
                </a:lnTo>
                <a:lnTo>
                  <a:pt x="374776" y="118694"/>
                </a:lnTo>
                <a:lnTo>
                  <a:pt x="256032" y="237388"/>
                </a:lnTo>
                <a:lnTo>
                  <a:pt x="256032" y="178041"/>
                </a:lnTo>
                <a:lnTo>
                  <a:pt x="0" y="178041"/>
                </a:lnTo>
                <a:lnTo>
                  <a:pt x="0" y="59347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062729" y="4427596"/>
            <a:ext cx="3562350" cy="155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latin typeface="Franklin Gothic Book"/>
                <a:cs typeface="Franklin Gothic Book"/>
              </a:rPr>
              <a:t>pe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2</a:t>
            </a:r>
            <a:r>
              <a:rPr dirty="0" sz="1800">
                <a:latin typeface="Franklin Gothic Book"/>
                <a:cs typeface="Franklin Gothic Book"/>
              </a:rPr>
              <a:t>L </a:t>
            </a:r>
            <a:r>
              <a:rPr dirty="0" sz="1800" spc="-10">
                <a:latin typeface="Franklin Gothic Book"/>
                <a:cs typeface="Franklin Gothic Book"/>
              </a:rPr>
              <a:t>se</a:t>
            </a:r>
            <a:r>
              <a:rPr dirty="0" sz="1800" spc="25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v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no</a:t>
            </a:r>
            <a:r>
              <a:rPr dirty="0" sz="1800">
                <a:latin typeface="Franklin Gothic Book"/>
                <a:cs typeface="Franklin Gothic Book"/>
              </a:rPr>
              <a:t> 2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450">
              <a:latin typeface="Times New Roman"/>
              <a:cs typeface="Times New Roman"/>
            </a:endParaRPr>
          </a:p>
          <a:p>
            <a:pPr marL="699770">
              <a:lnSpc>
                <a:spcPct val="100000"/>
              </a:lnSpc>
              <a:tabLst>
                <a:tab pos="2375535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5">
                <a:latin typeface="Franklin Gothic Book"/>
                <a:cs typeface="Franklin Gothic Book"/>
              </a:rPr>
              <a:t> g/P</a:t>
            </a:r>
            <a:r>
              <a:rPr dirty="0" sz="1800">
                <a:latin typeface="Franklin Gothic Book"/>
                <a:cs typeface="Franklin Gothic Book"/>
              </a:rPr>
              <a:t>M	</a:t>
            </a:r>
            <a:r>
              <a:rPr dirty="0" baseline="3086" sz="2700">
                <a:latin typeface="Franklin Gothic Book"/>
                <a:cs typeface="Franklin Gothic Book"/>
              </a:rPr>
              <a:t>g</a:t>
            </a:r>
            <a:r>
              <a:rPr dirty="0" baseline="3086" sz="2700" spc="-22">
                <a:latin typeface="Franklin Gothic Book"/>
                <a:cs typeface="Franklin Gothic Book"/>
              </a:rPr>
              <a:t> </a:t>
            </a:r>
            <a:r>
              <a:rPr dirty="0" baseline="3086" sz="2700">
                <a:latin typeface="Franklin Gothic Book"/>
                <a:cs typeface="Franklin Gothic Book"/>
              </a:rPr>
              <a:t>=</a:t>
            </a:r>
            <a:r>
              <a:rPr dirty="0" baseline="3086" sz="2700" spc="-7">
                <a:latin typeface="Franklin Gothic Book"/>
                <a:cs typeface="Franklin Gothic Book"/>
              </a:rPr>
              <a:t> </a:t>
            </a:r>
            <a:r>
              <a:rPr dirty="0" baseline="3086" sz="2700" spc="-15">
                <a:latin typeface="Franklin Gothic Book"/>
                <a:cs typeface="Franklin Gothic Book"/>
              </a:rPr>
              <a:t>n</a:t>
            </a:r>
            <a:r>
              <a:rPr dirty="0" baseline="3086" sz="2700" spc="-15">
                <a:latin typeface="Franklin Gothic Book"/>
                <a:cs typeface="Franklin Gothic Book"/>
              </a:rPr>
              <a:t> </a:t>
            </a:r>
            <a:r>
              <a:rPr dirty="0" baseline="3086" sz="2700" spc="-7">
                <a:latin typeface="Franklin Gothic Book"/>
                <a:cs typeface="Franklin Gothic Book"/>
              </a:rPr>
              <a:t>·</a:t>
            </a:r>
            <a:r>
              <a:rPr dirty="0" baseline="3086" sz="2700">
                <a:latin typeface="Franklin Gothic Book"/>
                <a:cs typeface="Franklin Gothic Book"/>
              </a:rPr>
              <a:t> </a:t>
            </a:r>
            <a:r>
              <a:rPr dirty="0" baseline="3086" sz="2700" spc="-7">
                <a:latin typeface="Franklin Gothic Book"/>
                <a:cs typeface="Franklin Gothic Book"/>
              </a:rPr>
              <a:t>PM</a:t>
            </a:r>
            <a:endParaRPr baseline="3086" sz="27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600">
              <a:latin typeface="Times New Roman"/>
              <a:cs typeface="Times New Roman"/>
            </a:endParaRPr>
          </a:p>
          <a:p>
            <a:pPr marL="945515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·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P</a:t>
            </a: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2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·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60">
                <a:latin typeface="Franklin Gothic Book"/>
                <a:cs typeface="Franklin Gothic Book"/>
              </a:rPr>
              <a:t>1</a:t>
            </a:r>
            <a:r>
              <a:rPr dirty="0" sz="1800" spc="-75">
                <a:latin typeface="Franklin Gothic Book"/>
                <a:cs typeface="Franklin Gothic Book"/>
              </a:rPr>
              <a:t>0</a:t>
            </a:r>
            <a:r>
              <a:rPr dirty="0" sz="1800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202g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3163" y="5723859"/>
            <a:ext cx="3510279" cy="295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Franklin Gothic Book"/>
                <a:cs typeface="Franklin Gothic Book"/>
              </a:rPr>
              <a:t>P</a:t>
            </a: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(</a:t>
            </a:r>
            <a:r>
              <a:rPr dirty="0" sz="1800" spc="-5">
                <a:latin typeface="Franklin Gothic Book"/>
                <a:cs typeface="Franklin Gothic Book"/>
              </a:rPr>
              <a:t>KN</a:t>
            </a:r>
            <a:r>
              <a:rPr dirty="0" sz="1800" spc="5">
                <a:latin typeface="Franklin Gothic Book"/>
                <a:cs typeface="Franklin Gothic Book"/>
              </a:rPr>
              <a:t>O</a:t>
            </a:r>
            <a:r>
              <a:rPr dirty="0" baseline="-20833" sz="1800">
                <a:latin typeface="Franklin Gothic Book"/>
                <a:cs typeface="Franklin Gothic Book"/>
              </a:rPr>
              <a:t>3</a:t>
            </a:r>
            <a:r>
              <a:rPr dirty="0" sz="1800">
                <a:latin typeface="Franklin Gothic Book"/>
                <a:cs typeface="Franklin Gothic Book"/>
              </a:rPr>
              <a:t>)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5">
                <a:latin typeface="Franklin Gothic Book"/>
                <a:cs typeface="Franklin Gothic Book"/>
              </a:rPr>
              <a:t> 3</a:t>
            </a:r>
            <a:r>
              <a:rPr dirty="0" sz="1800">
                <a:latin typeface="Franklin Gothic Book"/>
                <a:cs typeface="Franklin Gothic Book"/>
              </a:rPr>
              <a:t>9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+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65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4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+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(</a:t>
            </a:r>
            <a:r>
              <a:rPr dirty="0" sz="1800" spc="-60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6·3</a:t>
            </a:r>
            <a:r>
              <a:rPr dirty="0" sz="1800">
                <a:latin typeface="Franklin Gothic Book"/>
                <a:cs typeface="Franklin Gothic Book"/>
              </a:rPr>
              <a:t>)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65">
                <a:latin typeface="Franklin Gothic Book"/>
                <a:cs typeface="Franklin Gothic Book"/>
              </a:rPr>
              <a:t>1</a:t>
            </a:r>
            <a:r>
              <a:rPr dirty="0" sz="1800" spc="-75">
                <a:latin typeface="Franklin Gothic Book"/>
                <a:cs typeface="Franklin Gothic Book"/>
              </a:rPr>
              <a:t>0</a:t>
            </a:r>
            <a:r>
              <a:rPr dirty="0" sz="1800">
                <a:latin typeface="Franklin Gothic Book"/>
                <a:cs typeface="Franklin Gothic Book"/>
              </a:rPr>
              <a:t>1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2028" y="1961260"/>
            <a:ext cx="1734185" cy="648335"/>
          </a:xfrm>
          <a:custGeom>
            <a:avLst/>
            <a:gdLst/>
            <a:ahLst/>
            <a:cxnLst/>
            <a:rect l="l" t="t" r="r" b="b"/>
            <a:pathLst>
              <a:path w="1734185" h="648335">
                <a:moveTo>
                  <a:pt x="1625679" y="0"/>
                </a:moveTo>
                <a:lnTo>
                  <a:pt x="107650" y="0"/>
                </a:lnTo>
                <a:lnTo>
                  <a:pt x="65735" y="8591"/>
                </a:lnTo>
                <a:lnTo>
                  <a:pt x="31518" y="31758"/>
                </a:lnTo>
                <a:lnTo>
                  <a:pt x="8454" y="66033"/>
                </a:lnTo>
                <a:lnTo>
                  <a:pt x="19" y="107640"/>
                </a:lnTo>
                <a:lnTo>
                  <a:pt x="0" y="540474"/>
                </a:lnTo>
                <a:lnTo>
                  <a:pt x="1042" y="555085"/>
                </a:lnTo>
                <a:lnTo>
                  <a:pt x="14895" y="594805"/>
                </a:lnTo>
                <a:lnTo>
                  <a:pt x="42156" y="625673"/>
                </a:lnTo>
                <a:lnTo>
                  <a:pt x="79374" y="644240"/>
                </a:lnTo>
                <a:lnTo>
                  <a:pt x="108016" y="648080"/>
                </a:lnTo>
                <a:lnTo>
                  <a:pt x="1626094" y="648080"/>
                </a:lnTo>
                <a:lnTo>
                  <a:pt x="1667997" y="639473"/>
                </a:lnTo>
                <a:lnTo>
                  <a:pt x="1702173" y="616290"/>
                </a:lnTo>
                <a:lnTo>
                  <a:pt x="1725193" y="581982"/>
                </a:lnTo>
                <a:lnTo>
                  <a:pt x="1733597" y="540474"/>
                </a:lnTo>
                <a:lnTo>
                  <a:pt x="1733628" y="107640"/>
                </a:lnTo>
                <a:lnTo>
                  <a:pt x="1732607" y="93040"/>
                </a:lnTo>
                <a:lnTo>
                  <a:pt x="1718809" y="53324"/>
                </a:lnTo>
                <a:lnTo>
                  <a:pt x="1691579" y="22436"/>
                </a:lnTo>
                <a:lnTo>
                  <a:pt x="1654353" y="3846"/>
                </a:lnTo>
                <a:lnTo>
                  <a:pt x="1625679" y="0"/>
                </a:lnTo>
                <a:close/>
              </a:path>
            </a:pathLst>
          </a:custGeom>
          <a:solidFill>
            <a:srgbClr val="F0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2027" y="1961260"/>
            <a:ext cx="1734185" cy="648335"/>
          </a:xfrm>
          <a:custGeom>
            <a:avLst/>
            <a:gdLst/>
            <a:ahLst/>
            <a:cxnLst/>
            <a:rect l="l" t="t" r="r" b="b"/>
            <a:pathLst>
              <a:path w="1734185" h="648335">
                <a:moveTo>
                  <a:pt x="0" y="107950"/>
                </a:moveTo>
                <a:lnTo>
                  <a:pt x="8455" y="66033"/>
                </a:lnTo>
                <a:lnTo>
                  <a:pt x="31519" y="31758"/>
                </a:lnTo>
                <a:lnTo>
                  <a:pt x="65736" y="8591"/>
                </a:lnTo>
                <a:lnTo>
                  <a:pt x="107651" y="0"/>
                </a:lnTo>
                <a:lnTo>
                  <a:pt x="108017" y="0"/>
                </a:lnTo>
                <a:lnTo>
                  <a:pt x="1625680" y="0"/>
                </a:lnTo>
                <a:lnTo>
                  <a:pt x="1640318" y="983"/>
                </a:lnTo>
                <a:lnTo>
                  <a:pt x="1654354" y="3846"/>
                </a:lnTo>
                <a:lnTo>
                  <a:pt x="1691580" y="22436"/>
                </a:lnTo>
                <a:lnTo>
                  <a:pt x="1718810" y="53324"/>
                </a:lnTo>
                <a:lnTo>
                  <a:pt x="1732608" y="93040"/>
                </a:lnTo>
                <a:lnTo>
                  <a:pt x="1733630" y="107950"/>
                </a:lnTo>
                <a:lnTo>
                  <a:pt x="1733630" y="540003"/>
                </a:lnTo>
                <a:lnTo>
                  <a:pt x="1732650" y="554636"/>
                </a:lnTo>
                <a:lnTo>
                  <a:pt x="1729796" y="568671"/>
                </a:lnTo>
                <a:lnTo>
                  <a:pt x="1711256" y="605919"/>
                </a:lnTo>
                <a:lnTo>
                  <a:pt x="1680418" y="633194"/>
                </a:lnTo>
                <a:lnTo>
                  <a:pt x="1640709" y="647044"/>
                </a:lnTo>
                <a:lnTo>
                  <a:pt x="1625680" y="648080"/>
                </a:lnTo>
                <a:lnTo>
                  <a:pt x="108017" y="648080"/>
                </a:lnTo>
                <a:lnTo>
                  <a:pt x="93398" y="647099"/>
                </a:lnTo>
                <a:lnTo>
                  <a:pt x="79375" y="644240"/>
                </a:lnTo>
                <a:lnTo>
                  <a:pt x="42157" y="625673"/>
                </a:lnTo>
                <a:lnTo>
                  <a:pt x="14896" y="594805"/>
                </a:lnTo>
                <a:lnTo>
                  <a:pt x="1043" y="555085"/>
                </a:lnTo>
                <a:lnTo>
                  <a:pt x="0" y="540003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80847" y="2137911"/>
            <a:ext cx="159131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 b="1">
                <a:latin typeface="Franklin Gothic Book"/>
                <a:cs typeface="Franklin Gothic Book"/>
              </a:rPr>
              <a:t>M</a:t>
            </a:r>
            <a:r>
              <a:rPr dirty="0" sz="2400" spc="-5" b="1">
                <a:latin typeface="Franklin Gothic Book"/>
                <a:cs typeface="Franklin Gothic Book"/>
              </a:rPr>
              <a:t>o</a:t>
            </a:r>
            <a:r>
              <a:rPr dirty="0" sz="2400" spc="-5" b="1">
                <a:latin typeface="Franklin Gothic Book"/>
                <a:cs typeface="Franklin Gothic Book"/>
              </a:rPr>
              <a:t>l</a:t>
            </a:r>
            <a:r>
              <a:rPr dirty="0" sz="2400" spc="-10" b="1">
                <a:latin typeface="Franklin Gothic Book"/>
                <a:cs typeface="Franklin Gothic Book"/>
              </a:rPr>
              <a:t>ari</a:t>
            </a:r>
            <a:r>
              <a:rPr dirty="0" sz="2400" spc="-5" b="1">
                <a:latin typeface="Franklin Gothic Book"/>
                <a:cs typeface="Franklin Gothic Book"/>
              </a:rPr>
              <a:t>t</a:t>
            </a:r>
            <a:r>
              <a:rPr dirty="0" sz="2400" spc="-15" b="1">
                <a:latin typeface="Franklin Gothic Book"/>
                <a:cs typeface="Franklin Gothic Book"/>
              </a:rPr>
              <a:t>à</a:t>
            </a:r>
            <a:r>
              <a:rPr dirty="0" sz="2400" spc="-50" b="1">
                <a:latin typeface="Franklin Gothic Book"/>
                <a:cs typeface="Franklin Gothic Book"/>
              </a:rPr>
              <a:t> </a:t>
            </a:r>
            <a:r>
              <a:rPr dirty="0" sz="2400" b="1">
                <a:latin typeface="Franklin Gothic Book"/>
                <a:cs typeface="Franklin Gothic Book"/>
              </a:rPr>
              <a:t>(</a:t>
            </a:r>
            <a:r>
              <a:rPr dirty="0" sz="2400" spc="-15" b="1">
                <a:latin typeface="Franklin Gothic Book"/>
                <a:cs typeface="Franklin Gothic Book"/>
              </a:rPr>
              <a:t>M</a:t>
            </a:r>
            <a:r>
              <a:rPr dirty="0" sz="2400" spc="-10" b="1">
                <a:latin typeface="Franklin Gothic Book"/>
                <a:cs typeface="Franklin Gothic Book"/>
              </a:rPr>
              <a:t>)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57821" y="1844801"/>
            <a:ext cx="1574800" cy="913130"/>
          </a:xfrm>
          <a:custGeom>
            <a:avLst/>
            <a:gdLst/>
            <a:ahLst/>
            <a:cxnLst/>
            <a:rect l="l" t="t" r="r" b="b"/>
            <a:pathLst>
              <a:path w="1574800" h="913130">
                <a:moveTo>
                  <a:pt x="1422527" y="0"/>
                </a:moveTo>
                <a:lnTo>
                  <a:pt x="152146" y="0"/>
                </a:lnTo>
                <a:lnTo>
                  <a:pt x="138275" y="622"/>
                </a:lnTo>
                <a:lnTo>
                  <a:pt x="96712" y="10401"/>
                </a:lnTo>
                <a:lnTo>
                  <a:pt x="60438" y="30706"/>
                </a:lnTo>
                <a:lnTo>
                  <a:pt x="31188" y="59803"/>
                </a:lnTo>
                <a:lnTo>
                  <a:pt x="10697" y="95958"/>
                </a:lnTo>
                <a:lnTo>
                  <a:pt x="700" y="137436"/>
                </a:lnTo>
                <a:lnTo>
                  <a:pt x="0" y="152146"/>
                </a:lnTo>
                <a:lnTo>
                  <a:pt x="0" y="760476"/>
                </a:lnTo>
                <a:lnTo>
                  <a:pt x="5886" y="802557"/>
                </a:lnTo>
                <a:lnTo>
                  <a:pt x="22875" y="840787"/>
                </a:lnTo>
                <a:lnTo>
                  <a:pt x="49234" y="872571"/>
                </a:lnTo>
                <a:lnTo>
                  <a:pt x="83229" y="896174"/>
                </a:lnTo>
                <a:lnTo>
                  <a:pt x="123126" y="909861"/>
                </a:lnTo>
                <a:lnTo>
                  <a:pt x="152146" y="912622"/>
                </a:lnTo>
                <a:lnTo>
                  <a:pt x="1422527" y="912622"/>
                </a:lnTo>
                <a:lnTo>
                  <a:pt x="1464563" y="906735"/>
                </a:lnTo>
                <a:lnTo>
                  <a:pt x="1502782" y="889746"/>
                </a:lnTo>
                <a:lnTo>
                  <a:pt x="1534577" y="863387"/>
                </a:lnTo>
                <a:lnTo>
                  <a:pt x="1558201" y="829392"/>
                </a:lnTo>
                <a:lnTo>
                  <a:pt x="1571908" y="789495"/>
                </a:lnTo>
                <a:lnTo>
                  <a:pt x="1574673" y="760476"/>
                </a:lnTo>
                <a:lnTo>
                  <a:pt x="1574673" y="152146"/>
                </a:lnTo>
                <a:lnTo>
                  <a:pt x="1568777" y="110064"/>
                </a:lnTo>
                <a:lnTo>
                  <a:pt x="1551767" y="71834"/>
                </a:lnTo>
                <a:lnTo>
                  <a:pt x="1525388" y="40050"/>
                </a:lnTo>
                <a:lnTo>
                  <a:pt x="1491387" y="16447"/>
                </a:lnTo>
                <a:lnTo>
                  <a:pt x="1451511" y="2760"/>
                </a:lnTo>
                <a:lnTo>
                  <a:pt x="1422527" y="0"/>
                </a:lnTo>
                <a:close/>
              </a:path>
            </a:pathLst>
          </a:custGeom>
          <a:solidFill>
            <a:srgbClr val="F0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57821" y="1844801"/>
            <a:ext cx="1574800" cy="913130"/>
          </a:xfrm>
          <a:custGeom>
            <a:avLst/>
            <a:gdLst/>
            <a:ahLst/>
            <a:cxnLst/>
            <a:rect l="l" t="t" r="r" b="b"/>
            <a:pathLst>
              <a:path w="1574800" h="913130">
                <a:moveTo>
                  <a:pt x="0" y="152146"/>
                </a:moveTo>
                <a:lnTo>
                  <a:pt x="6113" y="109278"/>
                </a:lnTo>
                <a:lnTo>
                  <a:pt x="23299" y="71156"/>
                </a:lnTo>
                <a:lnTo>
                  <a:pt x="49822" y="39514"/>
                </a:lnTo>
                <a:lnTo>
                  <a:pt x="83947" y="16085"/>
                </a:lnTo>
                <a:lnTo>
                  <a:pt x="123940" y="2605"/>
                </a:lnTo>
                <a:lnTo>
                  <a:pt x="152146" y="0"/>
                </a:lnTo>
                <a:lnTo>
                  <a:pt x="1422527" y="0"/>
                </a:lnTo>
                <a:lnTo>
                  <a:pt x="1437216" y="700"/>
                </a:lnTo>
                <a:lnTo>
                  <a:pt x="1451511" y="2760"/>
                </a:lnTo>
                <a:lnTo>
                  <a:pt x="1491387" y="16447"/>
                </a:lnTo>
                <a:lnTo>
                  <a:pt x="1525388" y="40050"/>
                </a:lnTo>
                <a:lnTo>
                  <a:pt x="1551767" y="71834"/>
                </a:lnTo>
                <a:lnTo>
                  <a:pt x="1568777" y="110064"/>
                </a:lnTo>
                <a:lnTo>
                  <a:pt x="1574673" y="152146"/>
                </a:lnTo>
                <a:lnTo>
                  <a:pt x="1574673" y="760476"/>
                </a:lnTo>
                <a:lnTo>
                  <a:pt x="1573971" y="775185"/>
                </a:lnTo>
                <a:lnTo>
                  <a:pt x="1571908" y="789495"/>
                </a:lnTo>
                <a:lnTo>
                  <a:pt x="1558201" y="829392"/>
                </a:lnTo>
                <a:lnTo>
                  <a:pt x="1534577" y="863387"/>
                </a:lnTo>
                <a:lnTo>
                  <a:pt x="1502782" y="889746"/>
                </a:lnTo>
                <a:lnTo>
                  <a:pt x="1464563" y="906735"/>
                </a:lnTo>
                <a:lnTo>
                  <a:pt x="1422527" y="912622"/>
                </a:lnTo>
                <a:lnTo>
                  <a:pt x="152146" y="912622"/>
                </a:lnTo>
                <a:lnTo>
                  <a:pt x="137436" y="911921"/>
                </a:lnTo>
                <a:lnTo>
                  <a:pt x="123126" y="909861"/>
                </a:lnTo>
                <a:lnTo>
                  <a:pt x="83229" y="896174"/>
                </a:lnTo>
                <a:lnTo>
                  <a:pt x="49234" y="872571"/>
                </a:lnTo>
                <a:lnTo>
                  <a:pt x="22875" y="840787"/>
                </a:lnTo>
                <a:lnTo>
                  <a:pt x="5886" y="802557"/>
                </a:lnTo>
                <a:lnTo>
                  <a:pt x="0" y="760476"/>
                </a:lnTo>
                <a:lnTo>
                  <a:pt x="0" y="152146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973326" y="2137911"/>
            <a:ext cx="554863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076825" algn="l"/>
              </a:tabLst>
            </a:pP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moli</a:t>
            </a:r>
            <a:r>
              <a:rPr dirty="0" sz="2400">
                <a:latin typeface="Franklin Gothic Book"/>
                <a:cs typeface="Franklin Gothic Book"/>
              </a:rPr>
              <a:t> di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sol</a:t>
            </a:r>
            <a:r>
              <a:rPr dirty="0" sz="2400" spc="-25">
                <a:latin typeface="Franklin Gothic Book"/>
                <a:cs typeface="Franklin Gothic Book"/>
              </a:rPr>
              <a:t>u</a:t>
            </a:r>
            <a:r>
              <a:rPr dirty="0" sz="2400" spc="-4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n 1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l</a:t>
            </a:r>
            <a:r>
              <a:rPr dirty="0" sz="2400" spc="5">
                <a:latin typeface="Franklin Gothic Book"/>
                <a:cs typeface="Franklin Gothic Book"/>
              </a:rPr>
              <a:t>i</a:t>
            </a:r>
            <a:r>
              <a:rPr dirty="0" sz="2400" spc="-10">
                <a:latin typeface="Franklin Gothic Book"/>
                <a:cs typeface="Franklin Gothic Book"/>
              </a:rPr>
              <a:t>t</a:t>
            </a:r>
            <a:r>
              <a:rPr dirty="0" sz="2400" spc="-55">
                <a:latin typeface="Franklin Gothic Book"/>
                <a:cs typeface="Franklin Gothic Book"/>
              </a:rPr>
              <a:t>r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s</a:t>
            </a:r>
            <a:r>
              <a:rPr dirty="0" sz="2400" spc="-15">
                <a:latin typeface="Franklin Gothic Book"/>
                <a:cs typeface="Franklin Gothic Book"/>
              </a:rPr>
              <a:t>oluzione</a:t>
            </a:r>
            <a:r>
              <a:rPr dirty="0" sz="2400">
                <a:latin typeface="Franklin Gothic Book"/>
                <a:cs typeface="Franklin Gothic Book"/>
              </a:rPr>
              <a:t>	</a:t>
            </a:r>
            <a:r>
              <a:rPr dirty="0" baseline="1262" sz="3300" spc="-30" b="1">
                <a:latin typeface="Franklin Gothic Book"/>
                <a:cs typeface="Franklin Gothic Book"/>
              </a:rPr>
              <a:t>M</a:t>
            </a:r>
            <a:r>
              <a:rPr dirty="0" baseline="1262" sz="3300" spc="-7" b="1">
                <a:latin typeface="Franklin Gothic Book"/>
                <a:cs typeface="Franklin Gothic Book"/>
              </a:rPr>
              <a:t> </a:t>
            </a:r>
            <a:r>
              <a:rPr dirty="0" baseline="1262" sz="3300" spc="-22" b="1">
                <a:latin typeface="Franklin Gothic Book"/>
                <a:cs typeface="Franklin Gothic Book"/>
              </a:rPr>
              <a:t>=</a:t>
            </a:r>
            <a:endParaRPr baseline="1262" sz="33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99323" y="2002136"/>
            <a:ext cx="17716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 b="1">
                <a:latin typeface="Franklin Gothic Book"/>
                <a:cs typeface="Franklin Gothic Book"/>
              </a:rPr>
              <a:t>n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99323" y="2337423"/>
            <a:ext cx="4775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0" b="1">
                <a:latin typeface="Franklin Gothic Book"/>
                <a:cs typeface="Franklin Gothic Book"/>
              </a:rPr>
              <a:t>V</a:t>
            </a:r>
            <a:r>
              <a:rPr dirty="0" sz="2200" spc="-15">
                <a:latin typeface="Franklin Gothic Book"/>
                <a:cs typeface="Franklin Gothic Book"/>
              </a:rPr>
              <a:t>(</a:t>
            </a:r>
            <a:r>
              <a:rPr dirty="0" sz="2200" spc="-10">
                <a:latin typeface="Franklin Gothic Book"/>
                <a:cs typeface="Franklin Gothic Book"/>
              </a:rPr>
              <a:t>L</a:t>
            </a:r>
            <a:r>
              <a:rPr dirty="0" sz="2200">
                <a:latin typeface="Franklin Gothic Book"/>
                <a:cs typeface="Franklin Gothic Book"/>
              </a:rPr>
              <a:t>)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95818" y="2301113"/>
            <a:ext cx="665480" cy="6985"/>
          </a:xfrm>
          <a:custGeom>
            <a:avLst/>
            <a:gdLst/>
            <a:ahLst/>
            <a:cxnLst/>
            <a:rect l="l" t="t" r="r" b="b"/>
            <a:pathLst>
              <a:path w="665479" h="6985">
                <a:moveTo>
                  <a:pt x="0" y="0"/>
                </a:moveTo>
                <a:lnTo>
                  <a:pt x="664972" y="6603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80847" y="1255769"/>
            <a:ext cx="513080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 b="1">
                <a:latin typeface="Franklin Gothic Book"/>
                <a:cs typeface="Franklin Gothic Book"/>
              </a:rPr>
              <a:t>Unità</a:t>
            </a:r>
            <a:r>
              <a:rPr dirty="0" sz="2400" spc="-30" b="1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C</a:t>
            </a:r>
            <a:r>
              <a:rPr dirty="0" sz="2400" spc="-10" b="1">
                <a:latin typeface="Franklin Gothic Book"/>
                <a:cs typeface="Franklin Gothic Book"/>
              </a:rPr>
              <a:t>h</a:t>
            </a:r>
            <a:r>
              <a:rPr dirty="0" sz="2400" b="1">
                <a:latin typeface="Franklin Gothic Book"/>
                <a:cs typeface="Franklin Gothic Book"/>
              </a:rPr>
              <a:t>i</a:t>
            </a:r>
            <a:r>
              <a:rPr dirty="0" sz="2400" spc="-15" b="1">
                <a:latin typeface="Franklin Gothic Book"/>
                <a:cs typeface="Franklin Gothic Book"/>
              </a:rPr>
              <a:t>mi</a:t>
            </a:r>
            <a:r>
              <a:rPr dirty="0" sz="2400" spc="-5" b="1">
                <a:latin typeface="Franklin Gothic Book"/>
                <a:cs typeface="Franklin Gothic Book"/>
              </a:rPr>
              <a:t>c</a:t>
            </a:r>
            <a:r>
              <a:rPr dirty="0" sz="2400" spc="-20" b="1">
                <a:latin typeface="Franklin Gothic Book"/>
                <a:cs typeface="Franklin Gothic Book"/>
              </a:rPr>
              <a:t>he</a:t>
            </a:r>
            <a:r>
              <a:rPr dirty="0" sz="2400" spc="-10" b="1">
                <a:latin typeface="Franklin Gothic Book"/>
                <a:cs typeface="Franklin Gothic Book"/>
              </a:rPr>
              <a:t>:</a:t>
            </a:r>
            <a:r>
              <a:rPr dirty="0" sz="2400" spc="-40" b="1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usano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b="1">
                <a:latin typeface="Franklin Gothic Book"/>
                <a:cs typeface="Franklin Gothic Book"/>
              </a:rPr>
              <a:t>i</a:t>
            </a:r>
            <a:r>
              <a:rPr dirty="0" sz="2400" spc="-10" b="1">
                <a:latin typeface="Franklin Gothic Book"/>
                <a:cs typeface="Franklin Gothic Book"/>
              </a:rPr>
              <a:t>l</a:t>
            </a:r>
            <a:r>
              <a:rPr dirty="0" sz="2400" spc="-15" b="1">
                <a:latin typeface="Franklin Gothic Book"/>
                <a:cs typeface="Franklin Gothic Book"/>
              </a:rPr>
              <a:t> </a:t>
            </a:r>
            <a:r>
              <a:rPr dirty="0" sz="2400" spc="-15" b="1">
                <a:latin typeface="Franklin Gothic Book"/>
                <a:cs typeface="Franklin Gothic Book"/>
              </a:rPr>
              <a:t>n</a:t>
            </a:r>
            <a:r>
              <a:rPr dirty="0" sz="2400" spc="-10" b="1">
                <a:latin typeface="Franklin Gothic Book"/>
                <a:cs typeface="Franklin Gothic Book"/>
              </a:rPr>
              <a:t>u</a:t>
            </a:r>
            <a:r>
              <a:rPr dirty="0" sz="2400" spc="-10" b="1">
                <a:latin typeface="Franklin Gothic Book"/>
                <a:cs typeface="Franklin Gothic Book"/>
              </a:rPr>
              <a:t>m</a:t>
            </a:r>
            <a:r>
              <a:rPr dirty="0" sz="2400" spc="-10" b="1">
                <a:latin typeface="Franklin Gothic Book"/>
                <a:cs typeface="Franklin Gothic Book"/>
              </a:rPr>
              <a:t>e</a:t>
            </a:r>
            <a:r>
              <a:rPr dirty="0" sz="2400" spc="-60" b="1">
                <a:latin typeface="Franklin Gothic Book"/>
                <a:cs typeface="Franklin Gothic Book"/>
              </a:rPr>
              <a:t>r</a:t>
            </a:r>
            <a:r>
              <a:rPr dirty="0" sz="2400" spc="-15" b="1">
                <a:latin typeface="Franklin Gothic Book"/>
                <a:cs typeface="Franklin Gothic Book"/>
              </a:rPr>
              <a:t>o</a:t>
            </a:r>
            <a:r>
              <a:rPr dirty="0" sz="2400" spc="-50" b="1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d</a:t>
            </a:r>
            <a:r>
              <a:rPr dirty="0" sz="2400" spc="-10" b="1">
                <a:latin typeface="Franklin Gothic Book"/>
                <a:cs typeface="Franklin Gothic Book"/>
              </a:rPr>
              <a:t>i</a:t>
            </a:r>
            <a:r>
              <a:rPr dirty="0" sz="2400" spc="-15" b="1">
                <a:latin typeface="Franklin Gothic Book"/>
                <a:cs typeface="Franklin Gothic Book"/>
              </a:rPr>
              <a:t> </a:t>
            </a:r>
            <a:r>
              <a:rPr dirty="0" sz="2400" spc="-10" b="1">
                <a:latin typeface="Franklin Gothic Book"/>
                <a:cs typeface="Franklin Gothic Book"/>
              </a:rPr>
              <a:t>mo</a:t>
            </a:r>
            <a:r>
              <a:rPr dirty="0" sz="2400" spc="-5" b="1">
                <a:latin typeface="Franklin Gothic Book"/>
                <a:cs typeface="Franklin Gothic Book"/>
              </a:rPr>
              <a:t>l</a:t>
            </a:r>
            <a:r>
              <a:rPr dirty="0" sz="2400" spc="-10" b="1">
                <a:latin typeface="Franklin Gothic Book"/>
                <a:cs typeface="Franklin Gothic Book"/>
              </a:rPr>
              <a:t>i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26" name="object 26"/>
          <p:cNvSpPr txBox="1"/>
          <p:nvPr/>
        </p:nvSpPr>
        <p:spPr>
          <a:xfrm>
            <a:off x="5534405" y="1146708"/>
            <a:ext cx="1476375" cy="43116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3664">
              <a:lnSpc>
                <a:spcPct val="100000"/>
              </a:lnSpc>
            </a:pP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spc="-20" b="1">
                <a:latin typeface="Franklin Gothic Book"/>
                <a:cs typeface="Franklin Gothic Book"/>
              </a:rPr>
              <a:t> </a:t>
            </a:r>
            <a:r>
              <a:rPr dirty="0" sz="2200" spc="-15" b="1">
                <a:latin typeface="Franklin Gothic Book"/>
                <a:cs typeface="Franklin Gothic Book"/>
              </a:rPr>
              <a:t>=</a:t>
            </a:r>
            <a:r>
              <a:rPr dirty="0" sz="2200" spc="-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g</a:t>
            </a:r>
            <a:r>
              <a:rPr dirty="0" sz="2200" spc="-5" b="1">
                <a:latin typeface="Franklin Gothic Book"/>
                <a:cs typeface="Franklin Gothic Book"/>
              </a:rPr>
              <a:t>/</a:t>
            </a:r>
            <a:r>
              <a:rPr dirty="0" sz="2200" spc="-90" b="1">
                <a:latin typeface="Franklin Gothic Book"/>
                <a:cs typeface="Franklin Gothic Book"/>
              </a:rPr>
              <a:t>P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36206" y="1136548"/>
            <a:ext cx="1476375" cy="43116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9850">
              <a:lnSpc>
                <a:spcPct val="100000"/>
              </a:lnSpc>
            </a:pP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spc="-20" b="1">
                <a:latin typeface="Franklin Gothic Book"/>
                <a:cs typeface="Franklin Gothic Book"/>
              </a:rPr>
              <a:t> </a:t>
            </a:r>
            <a:r>
              <a:rPr dirty="0" sz="2200" spc="-15" b="1">
                <a:latin typeface="Franklin Gothic Book"/>
                <a:cs typeface="Franklin Gothic Book"/>
              </a:rPr>
              <a:t>=</a:t>
            </a:r>
            <a:r>
              <a:rPr dirty="0" sz="2200" spc="-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g</a:t>
            </a:r>
            <a:r>
              <a:rPr dirty="0" sz="2200" spc="-10" b="1">
                <a:latin typeface="Franklin Gothic Book"/>
                <a:cs typeface="Franklin Gothic Book"/>
              </a:rPr>
              <a:t>/P</a:t>
            </a:r>
            <a:r>
              <a:rPr dirty="0" sz="2200" spc="-20" b="1">
                <a:latin typeface="Franklin Gothic Book"/>
                <a:cs typeface="Franklin Gothic Book"/>
              </a:rPr>
              <a:t>M</a:t>
            </a:r>
            <a:endParaRPr sz="2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9065">
              <a:lnSpc>
                <a:spcPct val="100000"/>
              </a:lnSpc>
            </a:pP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La</a:t>
            </a: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co</a:t>
            </a:r>
            <a:r>
              <a:rPr dirty="0" spc="-3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centrazione</a:t>
            </a:r>
          </a:p>
          <a:p>
            <a:pPr marL="139065">
              <a:lnSpc>
                <a:spcPct val="100000"/>
              </a:lnSpc>
            </a:pP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le</a:t>
            </a:r>
            <a:r>
              <a:rPr dirty="0" spc="1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sue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20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pc="-3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it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à</a:t>
            </a:r>
            <a:r>
              <a:rPr dirty="0" spc="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di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mis</a:t>
            </a:r>
            <a:r>
              <a:rPr dirty="0" spc="-35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ra</a:t>
            </a:r>
          </a:p>
        </p:txBody>
      </p:sp>
      <p:sp>
        <p:nvSpPr>
          <p:cNvPr id="3" name="object 3"/>
          <p:cNvSpPr/>
          <p:nvPr/>
        </p:nvSpPr>
        <p:spPr>
          <a:xfrm>
            <a:off x="102028" y="1961260"/>
            <a:ext cx="1734185" cy="648335"/>
          </a:xfrm>
          <a:custGeom>
            <a:avLst/>
            <a:gdLst/>
            <a:ahLst/>
            <a:cxnLst/>
            <a:rect l="l" t="t" r="r" b="b"/>
            <a:pathLst>
              <a:path w="1734185" h="648335">
                <a:moveTo>
                  <a:pt x="1625679" y="0"/>
                </a:moveTo>
                <a:lnTo>
                  <a:pt x="107650" y="0"/>
                </a:lnTo>
                <a:lnTo>
                  <a:pt x="65735" y="8591"/>
                </a:lnTo>
                <a:lnTo>
                  <a:pt x="31518" y="31758"/>
                </a:lnTo>
                <a:lnTo>
                  <a:pt x="8454" y="66033"/>
                </a:lnTo>
                <a:lnTo>
                  <a:pt x="19" y="107640"/>
                </a:lnTo>
                <a:lnTo>
                  <a:pt x="0" y="540474"/>
                </a:lnTo>
                <a:lnTo>
                  <a:pt x="1042" y="555085"/>
                </a:lnTo>
                <a:lnTo>
                  <a:pt x="14895" y="594805"/>
                </a:lnTo>
                <a:lnTo>
                  <a:pt x="42156" y="625673"/>
                </a:lnTo>
                <a:lnTo>
                  <a:pt x="79374" y="644240"/>
                </a:lnTo>
                <a:lnTo>
                  <a:pt x="108016" y="648080"/>
                </a:lnTo>
                <a:lnTo>
                  <a:pt x="1626094" y="648080"/>
                </a:lnTo>
                <a:lnTo>
                  <a:pt x="1667997" y="639473"/>
                </a:lnTo>
                <a:lnTo>
                  <a:pt x="1702173" y="616290"/>
                </a:lnTo>
                <a:lnTo>
                  <a:pt x="1725193" y="581982"/>
                </a:lnTo>
                <a:lnTo>
                  <a:pt x="1733597" y="540474"/>
                </a:lnTo>
                <a:lnTo>
                  <a:pt x="1733628" y="107640"/>
                </a:lnTo>
                <a:lnTo>
                  <a:pt x="1732607" y="93040"/>
                </a:lnTo>
                <a:lnTo>
                  <a:pt x="1718809" y="53324"/>
                </a:lnTo>
                <a:lnTo>
                  <a:pt x="1691579" y="22436"/>
                </a:lnTo>
                <a:lnTo>
                  <a:pt x="1654353" y="3846"/>
                </a:lnTo>
                <a:lnTo>
                  <a:pt x="1625679" y="0"/>
                </a:lnTo>
                <a:close/>
              </a:path>
            </a:pathLst>
          </a:custGeom>
          <a:solidFill>
            <a:srgbClr val="F0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2027" y="1961260"/>
            <a:ext cx="1734185" cy="648335"/>
          </a:xfrm>
          <a:custGeom>
            <a:avLst/>
            <a:gdLst/>
            <a:ahLst/>
            <a:cxnLst/>
            <a:rect l="l" t="t" r="r" b="b"/>
            <a:pathLst>
              <a:path w="1734185" h="648335">
                <a:moveTo>
                  <a:pt x="0" y="107950"/>
                </a:moveTo>
                <a:lnTo>
                  <a:pt x="8455" y="66033"/>
                </a:lnTo>
                <a:lnTo>
                  <a:pt x="31519" y="31758"/>
                </a:lnTo>
                <a:lnTo>
                  <a:pt x="65736" y="8591"/>
                </a:lnTo>
                <a:lnTo>
                  <a:pt x="107651" y="0"/>
                </a:lnTo>
                <a:lnTo>
                  <a:pt x="108017" y="0"/>
                </a:lnTo>
                <a:lnTo>
                  <a:pt x="1625680" y="0"/>
                </a:lnTo>
                <a:lnTo>
                  <a:pt x="1640318" y="983"/>
                </a:lnTo>
                <a:lnTo>
                  <a:pt x="1654354" y="3846"/>
                </a:lnTo>
                <a:lnTo>
                  <a:pt x="1691580" y="22436"/>
                </a:lnTo>
                <a:lnTo>
                  <a:pt x="1718810" y="53324"/>
                </a:lnTo>
                <a:lnTo>
                  <a:pt x="1732608" y="93040"/>
                </a:lnTo>
                <a:lnTo>
                  <a:pt x="1733630" y="107950"/>
                </a:lnTo>
                <a:lnTo>
                  <a:pt x="1733630" y="540003"/>
                </a:lnTo>
                <a:lnTo>
                  <a:pt x="1732650" y="554636"/>
                </a:lnTo>
                <a:lnTo>
                  <a:pt x="1729796" y="568671"/>
                </a:lnTo>
                <a:lnTo>
                  <a:pt x="1711256" y="605919"/>
                </a:lnTo>
                <a:lnTo>
                  <a:pt x="1680418" y="633194"/>
                </a:lnTo>
                <a:lnTo>
                  <a:pt x="1640709" y="647044"/>
                </a:lnTo>
                <a:lnTo>
                  <a:pt x="1625680" y="648080"/>
                </a:lnTo>
                <a:lnTo>
                  <a:pt x="108017" y="648080"/>
                </a:lnTo>
                <a:lnTo>
                  <a:pt x="93398" y="647099"/>
                </a:lnTo>
                <a:lnTo>
                  <a:pt x="79375" y="644240"/>
                </a:lnTo>
                <a:lnTo>
                  <a:pt x="42157" y="625673"/>
                </a:lnTo>
                <a:lnTo>
                  <a:pt x="14896" y="594805"/>
                </a:lnTo>
                <a:lnTo>
                  <a:pt x="1043" y="555085"/>
                </a:lnTo>
                <a:lnTo>
                  <a:pt x="0" y="540003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0847" y="2137911"/>
            <a:ext cx="62191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97989" algn="l"/>
              </a:tabLst>
            </a:pPr>
            <a:r>
              <a:rPr dirty="0" sz="2400" spc="-15" b="1">
                <a:latin typeface="Franklin Gothic Book"/>
                <a:cs typeface="Franklin Gothic Book"/>
              </a:rPr>
              <a:t>M</a:t>
            </a:r>
            <a:r>
              <a:rPr dirty="0" sz="2400" spc="-5" b="1">
                <a:latin typeface="Franklin Gothic Book"/>
                <a:cs typeface="Franklin Gothic Book"/>
              </a:rPr>
              <a:t>o</a:t>
            </a:r>
            <a:r>
              <a:rPr dirty="0" sz="2400" spc="-5" b="1">
                <a:latin typeface="Franklin Gothic Book"/>
                <a:cs typeface="Franklin Gothic Book"/>
              </a:rPr>
              <a:t>l</a:t>
            </a:r>
            <a:r>
              <a:rPr dirty="0" sz="2400" spc="-5" b="1">
                <a:latin typeface="Franklin Gothic Book"/>
                <a:cs typeface="Franklin Gothic Book"/>
              </a:rPr>
              <a:t>a</a:t>
            </a:r>
            <a:r>
              <a:rPr dirty="0" sz="2400" spc="-10" b="1">
                <a:latin typeface="Franklin Gothic Book"/>
                <a:cs typeface="Franklin Gothic Book"/>
              </a:rPr>
              <a:t>l</a:t>
            </a:r>
            <a:r>
              <a:rPr dirty="0" sz="2400" spc="-25" b="1">
                <a:latin typeface="Franklin Gothic Book"/>
                <a:cs typeface="Franklin Gothic Book"/>
              </a:rPr>
              <a:t>i</a:t>
            </a:r>
            <a:r>
              <a:rPr dirty="0" sz="2400" spc="-10" b="1">
                <a:latin typeface="Franklin Gothic Book"/>
                <a:cs typeface="Franklin Gothic Book"/>
              </a:rPr>
              <a:t>tà</a:t>
            </a:r>
            <a:r>
              <a:rPr dirty="0" sz="2400" spc="-45" b="1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(m</a:t>
            </a:r>
            <a:r>
              <a:rPr dirty="0" sz="2400" spc="-10" b="1">
                <a:latin typeface="Franklin Gothic Book"/>
                <a:cs typeface="Franklin Gothic Book"/>
              </a:rPr>
              <a:t>)</a:t>
            </a:r>
            <a:r>
              <a:rPr dirty="0" sz="2400" b="1">
                <a:latin typeface="Franklin Gothic Book"/>
                <a:cs typeface="Franklin Gothic Book"/>
              </a:rPr>
              <a:t>	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moli</a:t>
            </a:r>
            <a:r>
              <a:rPr dirty="0" sz="2400">
                <a:latin typeface="Franklin Gothic Book"/>
                <a:cs typeface="Franklin Gothic Book"/>
              </a:rPr>
              <a:t> di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sol</a:t>
            </a:r>
            <a:r>
              <a:rPr dirty="0" sz="2400" spc="-25">
                <a:latin typeface="Franklin Gothic Book"/>
                <a:cs typeface="Franklin Gothic Book"/>
              </a:rPr>
              <a:t>u</a:t>
            </a:r>
            <a:r>
              <a:rPr dirty="0" sz="2400" spc="-4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n </a:t>
            </a:r>
            <a:r>
              <a:rPr dirty="0" sz="2400" spc="-25">
                <a:latin typeface="Franklin Gothic Book"/>
                <a:cs typeface="Franklin Gothic Book"/>
              </a:rPr>
              <a:t>u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k</a:t>
            </a:r>
            <a:r>
              <a:rPr dirty="0" sz="2400">
                <a:latin typeface="Franklin Gothic Book"/>
                <a:cs typeface="Franklin Gothic Book"/>
              </a:rPr>
              <a:t>g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sol</a:t>
            </a:r>
            <a:r>
              <a:rPr dirty="0" sz="2400" spc="-60">
                <a:latin typeface="Franklin Gothic Book"/>
                <a:cs typeface="Franklin Gothic Book"/>
              </a:rPr>
              <a:t>v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4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3443" y="2829814"/>
            <a:ext cx="8359140" cy="3816350"/>
          </a:xfrm>
          <a:custGeom>
            <a:avLst/>
            <a:gdLst/>
            <a:ahLst/>
            <a:cxnLst/>
            <a:rect l="l" t="t" r="r" b="b"/>
            <a:pathLst>
              <a:path w="8359140" h="3816350">
                <a:moveTo>
                  <a:pt x="0" y="636015"/>
                </a:moveTo>
                <a:lnTo>
                  <a:pt x="2108" y="583850"/>
                </a:lnTo>
                <a:lnTo>
                  <a:pt x="8324" y="532846"/>
                </a:lnTo>
                <a:lnTo>
                  <a:pt x="18484" y="483167"/>
                </a:lnTo>
                <a:lnTo>
                  <a:pt x="32425" y="434978"/>
                </a:lnTo>
                <a:lnTo>
                  <a:pt x="49982" y="388441"/>
                </a:lnTo>
                <a:lnTo>
                  <a:pt x="70991" y="343721"/>
                </a:lnTo>
                <a:lnTo>
                  <a:pt x="95291" y="300981"/>
                </a:lnTo>
                <a:lnTo>
                  <a:pt x="122715" y="260384"/>
                </a:lnTo>
                <a:lnTo>
                  <a:pt x="153102" y="222095"/>
                </a:lnTo>
                <a:lnTo>
                  <a:pt x="186286" y="186277"/>
                </a:lnTo>
                <a:lnTo>
                  <a:pt x="222105" y="153093"/>
                </a:lnTo>
                <a:lnTo>
                  <a:pt x="260395" y="122708"/>
                </a:lnTo>
                <a:lnTo>
                  <a:pt x="300992" y="95285"/>
                </a:lnTo>
                <a:lnTo>
                  <a:pt x="343732" y="70987"/>
                </a:lnTo>
                <a:lnTo>
                  <a:pt x="388452" y="49978"/>
                </a:lnTo>
                <a:lnTo>
                  <a:pt x="434987" y="32422"/>
                </a:lnTo>
                <a:lnTo>
                  <a:pt x="483175" y="18483"/>
                </a:lnTo>
                <a:lnTo>
                  <a:pt x="532852" y="8323"/>
                </a:lnTo>
                <a:lnTo>
                  <a:pt x="583853" y="2108"/>
                </a:lnTo>
                <a:lnTo>
                  <a:pt x="636016" y="0"/>
                </a:lnTo>
                <a:lnTo>
                  <a:pt x="7723035" y="0"/>
                </a:lnTo>
                <a:lnTo>
                  <a:pt x="7775183" y="2108"/>
                </a:lnTo>
                <a:lnTo>
                  <a:pt x="7826174" y="8323"/>
                </a:lnTo>
                <a:lnTo>
                  <a:pt x="7875842" y="18483"/>
                </a:lnTo>
                <a:lnTo>
                  <a:pt x="7924024" y="32422"/>
                </a:lnTo>
                <a:lnTo>
                  <a:pt x="7970556" y="49978"/>
                </a:lnTo>
                <a:lnTo>
                  <a:pt x="8015273" y="70987"/>
                </a:lnTo>
                <a:lnTo>
                  <a:pt x="8058013" y="95285"/>
                </a:lnTo>
                <a:lnTo>
                  <a:pt x="8098611" y="122708"/>
                </a:lnTo>
                <a:lnTo>
                  <a:pt x="8136903" y="153093"/>
                </a:lnTo>
                <a:lnTo>
                  <a:pt x="8172726" y="186277"/>
                </a:lnTo>
                <a:lnTo>
                  <a:pt x="8205914" y="222095"/>
                </a:lnTo>
                <a:lnTo>
                  <a:pt x="8236306" y="260384"/>
                </a:lnTo>
                <a:lnTo>
                  <a:pt x="8263735" y="300981"/>
                </a:lnTo>
                <a:lnTo>
                  <a:pt x="8288039" y="343721"/>
                </a:lnTo>
                <a:lnTo>
                  <a:pt x="8309054" y="388441"/>
                </a:lnTo>
                <a:lnTo>
                  <a:pt x="8326616" y="434978"/>
                </a:lnTo>
                <a:lnTo>
                  <a:pt x="8340560" y="483167"/>
                </a:lnTo>
                <a:lnTo>
                  <a:pt x="8350723" y="532846"/>
                </a:lnTo>
                <a:lnTo>
                  <a:pt x="8356941" y="583850"/>
                </a:lnTo>
                <a:lnTo>
                  <a:pt x="8359051" y="636015"/>
                </a:lnTo>
                <a:lnTo>
                  <a:pt x="8359051" y="3180029"/>
                </a:lnTo>
                <a:lnTo>
                  <a:pt x="8356941" y="3232191"/>
                </a:lnTo>
                <a:lnTo>
                  <a:pt x="8350723" y="3283193"/>
                </a:lnTo>
                <a:lnTo>
                  <a:pt x="8340560" y="3332869"/>
                </a:lnTo>
                <a:lnTo>
                  <a:pt x="8326616" y="3381057"/>
                </a:lnTo>
                <a:lnTo>
                  <a:pt x="8309054" y="3427593"/>
                </a:lnTo>
                <a:lnTo>
                  <a:pt x="8288039" y="3472312"/>
                </a:lnTo>
                <a:lnTo>
                  <a:pt x="8263735" y="3515052"/>
                </a:lnTo>
                <a:lnTo>
                  <a:pt x="8236306" y="3555649"/>
                </a:lnTo>
                <a:lnTo>
                  <a:pt x="8205914" y="3593939"/>
                </a:lnTo>
                <a:lnTo>
                  <a:pt x="8172726" y="3629758"/>
                </a:lnTo>
                <a:lnTo>
                  <a:pt x="8136903" y="3662943"/>
                </a:lnTo>
                <a:lnTo>
                  <a:pt x="8098611" y="3693329"/>
                </a:lnTo>
                <a:lnTo>
                  <a:pt x="8058013" y="3720754"/>
                </a:lnTo>
                <a:lnTo>
                  <a:pt x="8015273" y="3745053"/>
                </a:lnTo>
                <a:lnTo>
                  <a:pt x="7970556" y="3766063"/>
                </a:lnTo>
                <a:lnTo>
                  <a:pt x="7924024" y="3783620"/>
                </a:lnTo>
                <a:lnTo>
                  <a:pt x="7875842" y="3797560"/>
                </a:lnTo>
                <a:lnTo>
                  <a:pt x="7826174" y="3807720"/>
                </a:lnTo>
                <a:lnTo>
                  <a:pt x="7775183" y="3813936"/>
                </a:lnTo>
                <a:lnTo>
                  <a:pt x="7723035" y="3816045"/>
                </a:lnTo>
                <a:lnTo>
                  <a:pt x="636016" y="3816045"/>
                </a:lnTo>
                <a:lnTo>
                  <a:pt x="583853" y="3813936"/>
                </a:lnTo>
                <a:lnTo>
                  <a:pt x="532852" y="3807720"/>
                </a:lnTo>
                <a:lnTo>
                  <a:pt x="483175" y="3797560"/>
                </a:lnTo>
                <a:lnTo>
                  <a:pt x="434987" y="3783620"/>
                </a:lnTo>
                <a:lnTo>
                  <a:pt x="388452" y="3766063"/>
                </a:lnTo>
                <a:lnTo>
                  <a:pt x="343732" y="3745053"/>
                </a:lnTo>
                <a:lnTo>
                  <a:pt x="300992" y="3720754"/>
                </a:lnTo>
                <a:lnTo>
                  <a:pt x="260395" y="3693329"/>
                </a:lnTo>
                <a:lnTo>
                  <a:pt x="222105" y="3662943"/>
                </a:lnTo>
                <a:lnTo>
                  <a:pt x="186286" y="3629758"/>
                </a:lnTo>
                <a:lnTo>
                  <a:pt x="153102" y="3593939"/>
                </a:lnTo>
                <a:lnTo>
                  <a:pt x="122715" y="3555649"/>
                </a:lnTo>
                <a:lnTo>
                  <a:pt x="95291" y="3515052"/>
                </a:lnTo>
                <a:lnTo>
                  <a:pt x="70991" y="3472312"/>
                </a:lnTo>
                <a:lnTo>
                  <a:pt x="49982" y="3427593"/>
                </a:lnTo>
                <a:lnTo>
                  <a:pt x="32425" y="3381057"/>
                </a:lnTo>
                <a:lnTo>
                  <a:pt x="18484" y="3332869"/>
                </a:lnTo>
                <a:lnTo>
                  <a:pt x="8324" y="3283193"/>
                </a:lnTo>
                <a:lnTo>
                  <a:pt x="2108" y="3232191"/>
                </a:lnTo>
                <a:lnTo>
                  <a:pt x="0" y="3180029"/>
                </a:lnTo>
                <a:lnTo>
                  <a:pt x="0" y="636015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7548" y="3070714"/>
            <a:ext cx="8005445" cy="614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07390" marR="5080" indent="-695325">
              <a:lnSpc>
                <a:spcPts val="2160"/>
              </a:lnSpc>
              <a:tabLst>
                <a:tab pos="707390" algn="l"/>
              </a:tabLst>
            </a:pPr>
            <a:r>
              <a:rPr dirty="0" baseline="1262" sz="3300" spc="-30" i="1">
                <a:latin typeface="Franklin Gothic Book"/>
                <a:cs typeface="Franklin Gothic Book"/>
              </a:rPr>
              <a:t>Es</a:t>
            </a:r>
            <a:r>
              <a:rPr dirty="0" baseline="1262" sz="3300" spc="-15" i="1">
                <a:latin typeface="Franklin Gothic Book"/>
                <a:cs typeface="Franklin Gothic Book"/>
              </a:rPr>
              <a:t>.</a:t>
            </a:r>
            <a:r>
              <a:rPr dirty="0" baseline="1262" sz="3300" i="1">
                <a:latin typeface="Franklin Gothic Book"/>
                <a:cs typeface="Franklin Gothic Book"/>
              </a:rPr>
              <a:t>	</a:t>
            </a:r>
            <a:r>
              <a:rPr dirty="0" sz="1800" spc="-15" i="1">
                <a:latin typeface="Franklin Gothic Book"/>
                <a:cs typeface="Franklin Gothic Book"/>
              </a:rPr>
              <a:t>C</a:t>
            </a:r>
            <a:r>
              <a:rPr dirty="0" sz="1800" spc="-20" i="1">
                <a:latin typeface="Franklin Gothic Book"/>
                <a:cs typeface="Franklin Gothic Book"/>
              </a:rPr>
              <a:t>a</a:t>
            </a:r>
            <a:r>
              <a:rPr dirty="0" sz="1800" spc="-5" i="1">
                <a:latin typeface="Franklin Gothic Book"/>
                <a:cs typeface="Franklin Gothic Book"/>
              </a:rPr>
              <a:t>lc</a:t>
            </a:r>
            <a:r>
              <a:rPr dirty="0" sz="1800" spc="-10" i="1">
                <a:latin typeface="Franklin Gothic Book"/>
                <a:cs typeface="Franklin Gothic Book"/>
              </a:rPr>
              <a:t>o</a:t>
            </a:r>
            <a:r>
              <a:rPr dirty="0" sz="1800" spc="-5" i="1">
                <a:latin typeface="Franklin Gothic Book"/>
                <a:cs typeface="Franklin Gothic Book"/>
              </a:rPr>
              <a:t>l</a:t>
            </a:r>
            <a:r>
              <a:rPr dirty="0" sz="1800" spc="-10" i="1">
                <a:latin typeface="Franklin Gothic Book"/>
                <a:cs typeface="Franklin Gothic Book"/>
              </a:rPr>
              <a:t>a</a:t>
            </a:r>
            <a:r>
              <a:rPr dirty="0" sz="1800" spc="-10" i="1">
                <a:latin typeface="Franklin Gothic Book"/>
                <a:cs typeface="Franklin Gothic Book"/>
              </a:rPr>
              <a:t>re</a:t>
            </a:r>
            <a:r>
              <a:rPr dirty="0" sz="1800" spc="5" i="1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latin typeface="Franklin Gothic Book"/>
                <a:cs typeface="Franklin Gothic Book"/>
              </a:rPr>
              <a:t>l</a:t>
            </a:r>
            <a:r>
              <a:rPr dirty="0" sz="1800" i="1">
                <a:latin typeface="Franklin Gothic Book"/>
                <a:cs typeface="Franklin Gothic Book"/>
              </a:rPr>
              <a:t>a</a:t>
            </a:r>
            <a:r>
              <a:rPr dirty="0" sz="1800" spc="-5" i="1"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latin typeface="Franklin Gothic Book"/>
                <a:cs typeface="Franklin Gothic Book"/>
              </a:rPr>
              <a:t>m</a:t>
            </a:r>
            <a:r>
              <a:rPr dirty="0" sz="1800" i="1">
                <a:latin typeface="Franklin Gothic Book"/>
                <a:cs typeface="Franklin Gothic Book"/>
              </a:rPr>
              <a:t>o</a:t>
            </a:r>
            <a:r>
              <a:rPr dirty="0" sz="1800" spc="-10" i="1">
                <a:latin typeface="Franklin Gothic Book"/>
                <a:cs typeface="Franklin Gothic Book"/>
              </a:rPr>
              <a:t>l</a:t>
            </a:r>
            <a:r>
              <a:rPr dirty="0" sz="1800" spc="-5" i="1">
                <a:latin typeface="Franklin Gothic Book"/>
                <a:cs typeface="Franklin Gothic Book"/>
              </a:rPr>
              <a:t>a</a:t>
            </a:r>
            <a:r>
              <a:rPr dirty="0" sz="1800" spc="-10" i="1">
                <a:latin typeface="Franklin Gothic Book"/>
                <a:cs typeface="Franklin Gothic Book"/>
              </a:rPr>
              <a:t>l</a:t>
            </a:r>
            <a:r>
              <a:rPr dirty="0" sz="1800" spc="-5" i="1">
                <a:latin typeface="Franklin Gothic Book"/>
                <a:cs typeface="Franklin Gothic Book"/>
              </a:rPr>
              <a:t>it</a:t>
            </a:r>
            <a:r>
              <a:rPr dirty="0" sz="1800" i="1">
                <a:latin typeface="Franklin Gothic Book"/>
                <a:cs typeface="Franklin Gothic Book"/>
              </a:rPr>
              <a:t>à</a:t>
            </a:r>
            <a:r>
              <a:rPr dirty="0" sz="1800" spc="10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di</a:t>
            </a:r>
            <a:r>
              <a:rPr dirty="0" sz="1800" spc="-10" i="1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latin typeface="Franklin Gothic Book"/>
                <a:cs typeface="Franklin Gothic Book"/>
              </a:rPr>
              <a:t>u</a:t>
            </a:r>
            <a:r>
              <a:rPr dirty="0" sz="1800" spc="-10" i="1">
                <a:latin typeface="Franklin Gothic Book"/>
                <a:cs typeface="Franklin Gothic Book"/>
              </a:rPr>
              <a:t>n</a:t>
            </a:r>
            <a:r>
              <a:rPr dirty="0" sz="1800" i="1">
                <a:latin typeface="Franklin Gothic Book"/>
                <a:cs typeface="Franklin Gothic Book"/>
              </a:rPr>
              <a:t>a</a:t>
            </a:r>
            <a:r>
              <a:rPr dirty="0" sz="1800" spc="10" i="1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latin typeface="Franklin Gothic Book"/>
                <a:cs typeface="Franklin Gothic Book"/>
              </a:rPr>
              <a:t>so</a:t>
            </a:r>
            <a:r>
              <a:rPr dirty="0" sz="1800" spc="-10" i="1">
                <a:latin typeface="Franklin Gothic Book"/>
                <a:cs typeface="Franklin Gothic Book"/>
              </a:rPr>
              <a:t>l</a:t>
            </a:r>
            <a:r>
              <a:rPr dirty="0" sz="1800" spc="-5" i="1">
                <a:latin typeface="Franklin Gothic Book"/>
                <a:cs typeface="Franklin Gothic Book"/>
              </a:rPr>
              <a:t>uz</a:t>
            </a:r>
            <a:r>
              <a:rPr dirty="0" sz="1800" spc="-10" i="1">
                <a:latin typeface="Franklin Gothic Book"/>
                <a:cs typeface="Franklin Gothic Book"/>
              </a:rPr>
              <a:t>i</a:t>
            </a:r>
            <a:r>
              <a:rPr dirty="0" sz="1800" spc="-10" i="1">
                <a:latin typeface="Franklin Gothic Book"/>
                <a:cs typeface="Franklin Gothic Book"/>
              </a:rPr>
              <a:t>one</a:t>
            </a:r>
            <a:r>
              <a:rPr dirty="0" sz="1800" spc="-5" i="1"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latin typeface="Franklin Gothic Book"/>
                <a:cs typeface="Franklin Gothic Book"/>
              </a:rPr>
              <a:t>pre</a:t>
            </a:r>
            <a:r>
              <a:rPr dirty="0" sz="1800" spc="-20" i="1">
                <a:latin typeface="Franklin Gothic Book"/>
                <a:cs typeface="Franklin Gothic Book"/>
              </a:rPr>
              <a:t>p</a:t>
            </a:r>
            <a:r>
              <a:rPr dirty="0" sz="1800" spc="-15" i="1">
                <a:latin typeface="Franklin Gothic Book"/>
                <a:cs typeface="Franklin Gothic Book"/>
              </a:rPr>
              <a:t>arat</a:t>
            </a:r>
            <a:r>
              <a:rPr dirty="0" sz="1800" spc="-10" i="1">
                <a:latin typeface="Franklin Gothic Book"/>
                <a:cs typeface="Franklin Gothic Book"/>
              </a:rPr>
              <a:t>a</a:t>
            </a:r>
            <a:r>
              <a:rPr dirty="0" sz="1800" spc="10" i="1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latin typeface="Franklin Gothic Book"/>
                <a:cs typeface="Franklin Gothic Book"/>
              </a:rPr>
              <a:t>sc</a:t>
            </a:r>
            <a:r>
              <a:rPr dirty="0" sz="1800" spc="-10" i="1">
                <a:latin typeface="Franklin Gothic Book"/>
                <a:cs typeface="Franklin Gothic Book"/>
              </a:rPr>
              <a:t>i</a:t>
            </a:r>
            <a:r>
              <a:rPr dirty="0" sz="1800" i="1">
                <a:latin typeface="Franklin Gothic Book"/>
                <a:cs typeface="Franklin Gothic Book"/>
              </a:rPr>
              <a:t>oglie</a:t>
            </a:r>
            <a:r>
              <a:rPr dirty="0" sz="1800" spc="-15" i="1">
                <a:latin typeface="Franklin Gothic Book"/>
                <a:cs typeface="Franklin Gothic Book"/>
              </a:rPr>
              <a:t>n</a:t>
            </a:r>
            <a:r>
              <a:rPr dirty="0" sz="1800" spc="-10" i="1">
                <a:latin typeface="Franklin Gothic Book"/>
                <a:cs typeface="Franklin Gothic Book"/>
              </a:rPr>
              <a:t>do</a:t>
            </a:r>
            <a:r>
              <a:rPr dirty="0" sz="1800" i="1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latin typeface="Franklin Gothic Book"/>
                <a:cs typeface="Franklin Gothic Book"/>
              </a:rPr>
              <a:t>50</a:t>
            </a:r>
            <a:r>
              <a:rPr dirty="0" sz="1800" i="1">
                <a:latin typeface="Franklin Gothic Book"/>
                <a:cs typeface="Franklin Gothic Book"/>
              </a:rPr>
              <a:t>g</a:t>
            </a:r>
            <a:r>
              <a:rPr dirty="0" sz="1800" spc="-25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di</a:t>
            </a:r>
            <a:r>
              <a:rPr dirty="0" sz="1800" spc="-10" i="1">
                <a:latin typeface="Franklin Gothic Book"/>
                <a:cs typeface="Franklin Gothic Book"/>
              </a:rPr>
              <a:t> </a:t>
            </a:r>
            <a:r>
              <a:rPr dirty="0" sz="1800" spc="-30" i="1">
                <a:latin typeface="Franklin Gothic Book"/>
                <a:cs typeface="Franklin Gothic Book"/>
              </a:rPr>
              <a:t>N</a:t>
            </a:r>
            <a:r>
              <a:rPr dirty="0" sz="1800" spc="-5" i="1">
                <a:latin typeface="Franklin Gothic Book"/>
                <a:cs typeface="Franklin Gothic Book"/>
              </a:rPr>
              <a:t>a</a:t>
            </a:r>
            <a:r>
              <a:rPr dirty="0" sz="1800" spc="-10" i="1">
                <a:latin typeface="Franklin Gothic Book"/>
                <a:cs typeface="Franklin Gothic Book"/>
              </a:rPr>
              <a:t>O</a:t>
            </a:r>
            <a:r>
              <a:rPr dirty="0" sz="1800" spc="-15" i="1">
                <a:latin typeface="Franklin Gothic Book"/>
                <a:cs typeface="Franklin Gothic Book"/>
              </a:rPr>
              <a:t>H</a:t>
            </a:r>
            <a:r>
              <a:rPr dirty="0" sz="1800" i="1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latin typeface="Franklin Gothic Book"/>
                <a:cs typeface="Franklin Gothic Book"/>
              </a:rPr>
              <a:t>in</a:t>
            </a:r>
            <a:r>
              <a:rPr dirty="0" sz="1800" spc="-5" i="1">
                <a:latin typeface="Franklin Gothic Book"/>
                <a:cs typeface="Franklin Gothic Book"/>
              </a:rPr>
              <a:t> 300</a:t>
            </a:r>
            <a:r>
              <a:rPr dirty="0" sz="1800" i="1">
                <a:latin typeface="Franklin Gothic Book"/>
                <a:cs typeface="Franklin Gothic Book"/>
              </a:rPr>
              <a:t>g</a:t>
            </a:r>
            <a:r>
              <a:rPr dirty="0" sz="1800" spc="-35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di</a:t>
            </a:r>
            <a:r>
              <a:rPr dirty="0" sz="1800" spc="-10" i="1">
                <a:latin typeface="Franklin Gothic Book"/>
                <a:cs typeface="Franklin Gothic Book"/>
              </a:rPr>
              <a:t> </a:t>
            </a:r>
            <a:r>
              <a:rPr dirty="0" sz="1800" spc="-20" i="1">
                <a:latin typeface="Franklin Gothic Book"/>
                <a:cs typeface="Franklin Gothic Book"/>
              </a:rPr>
              <a:t>H</a:t>
            </a:r>
            <a:r>
              <a:rPr dirty="0" baseline="-20833" sz="1800" i="1">
                <a:latin typeface="Franklin Gothic Book"/>
                <a:cs typeface="Franklin Gothic Book"/>
              </a:rPr>
              <a:t>2</a:t>
            </a:r>
            <a:r>
              <a:rPr dirty="0" sz="1800" spc="-5" i="1">
                <a:latin typeface="Franklin Gothic Book"/>
                <a:cs typeface="Franklin Gothic Book"/>
              </a:rPr>
              <a:t>O.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57821" y="1844801"/>
            <a:ext cx="1574800" cy="913130"/>
          </a:xfrm>
          <a:custGeom>
            <a:avLst/>
            <a:gdLst/>
            <a:ahLst/>
            <a:cxnLst/>
            <a:rect l="l" t="t" r="r" b="b"/>
            <a:pathLst>
              <a:path w="1574800" h="913130">
                <a:moveTo>
                  <a:pt x="1422527" y="0"/>
                </a:moveTo>
                <a:lnTo>
                  <a:pt x="152146" y="0"/>
                </a:lnTo>
                <a:lnTo>
                  <a:pt x="138275" y="622"/>
                </a:lnTo>
                <a:lnTo>
                  <a:pt x="96712" y="10401"/>
                </a:lnTo>
                <a:lnTo>
                  <a:pt x="60438" y="30706"/>
                </a:lnTo>
                <a:lnTo>
                  <a:pt x="31188" y="59803"/>
                </a:lnTo>
                <a:lnTo>
                  <a:pt x="10697" y="95958"/>
                </a:lnTo>
                <a:lnTo>
                  <a:pt x="700" y="137436"/>
                </a:lnTo>
                <a:lnTo>
                  <a:pt x="0" y="152146"/>
                </a:lnTo>
                <a:lnTo>
                  <a:pt x="0" y="760476"/>
                </a:lnTo>
                <a:lnTo>
                  <a:pt x="5886" y="802557"/>
                </a:lnTo>
                <a:lnTo>
                  <a:pt x="22875" y="840787"/>
                </a:lnTo>
                <a:lnTo>
                  <a:pt x="49234" y="872571"/>
                </a:lnTo>
                <a:lnTo>
                  <a:pt x="83229" y="896174"/>
                </a:lnTo>
                <a:lnTo>
                  <a:pt x="123126" y="909861"/>
                </a:lnTo>
                <a:lnTo>
                  <a:pt x="152146" y="912622"/>
                </a:lnTo>
                <a:lnTo>
                  <a:pt x="1422527" y="912622"/>
                </a:lnTo>
                <a:lnTo>
                  <a:pt x="1464563" y="906735"/>
                </a:lnTo>
                <a:lnTo>
                  <a:pt x="1502782" y="889746"/>
                </a:lnTo>
                <a:lnTo>
                  <a:pt x="1534577" y="863387"/>
                </a:lnTo>
                <a:lnTo>
                  <a:pt x="1558201" y="829392"/>
                </a:lnTo>
                <a:lnTo>
                  <a:pt x="1571908" y="789495"/>
                </a:lnTo>
                <a:lnTo>
                  <a:pt x="1574673" y="760476"/>
                </a:lnTo>
                <a:lnTo>
                  <a:pt x="1574673" y="152146"/>
                </a:lnTo>
                <a:lnTo>
                  <a:pt x="1568777" y="110064"/>
                </a:lnTo>
                <a:lnTo>
                  <a:pt x="1551767" y="71834"/>
                </a:lnTo>
                <a:lnTo>
                  <a:pt x="1525388" y="40050"/>
                </a:lnTo>
                <a:lnTo>
                  <a:pt x="1491387" y="16447"/>
                </a:lnTo>
                <a:lnTo>
                  <a:pt x="1451511" y="2760"/>
                </a:lnTo>
                <a:lnTo>
                  <a:pt x="1422527" y="0"/>
                </a:lnTo>
                <a:close/>
              </a:path>
            </a:pathLst>
          </a:custGeom>
          <a:solidFill>
            <a:srgbClr val="F0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57821" y="1844801"/>
            <a:ext cx="1574800" cy="913130"/>
          </a:xfrm>
          <a:custGeom>
            <a:avLst/>
            <a:gdLst/>
            <a:ahLst/>
            <a:cxnLst/>
            <a:rect l="l" t="t" r="r" b="b"/>
            <a:pathLst>
              <a:path w="1574800" h="913130">
                <a:moveTo>
                  <a:pt x="0" y="152146"/>
                </a:moveTo>
                <a:lnTo>
                  <a:pt x="6113" y="109278"/>
                </a:lnTo>
                <a:lnTo>
                  <a:pt x="23299" y="71156"/>
                </a:lnTo>
                <a:lnTo>
                  <a:pt x="49822" y="39514"/>
                </a:lnTo>
                <a:lnTo>
                  <a:pt x="83947" y="16085"/>
                </a:lnTo>
                <a:lnTo>
                  <a:pt x="123940" y="2605"/>
                </a:lnTo>
                <a:lnTo>
                  <a:pt x="152146" y="0"/>
                </a:lnTo>
                <a:lnTo>
                  <a:pt x="1422527" y="0"/>
                </a:lnTo>
                <a:lnTo>
                  <a:pt x="1437216" y="700"/>
                </a:lnTo>
                <a:lnTo>
                  <a:pt x="1451511" y="2760"/>
                </a:lnTo>
                <a:lnTo>
                  <a:pt x="1491387" y="16447"/>
                </a:lnTo>
                <a:lnTo>
                  <a:pt x="1525388" y="40050"/>
                </a:lnTo>
                <a:lnTo>
                  <a:pt x="1551767" y="71834"/>
                </a:lnTo>
                <a:lnTo>
                  <a:pt x="1568777" y="110064"/>
                </a:lnTo>
                <a:lnTo>
                  <a:pt x="1574673" y="152146"/>
                </a:lnTo>
                <a:lnTo>
                  <a:pt x="1574673" y="760476"/>
                </a:lnTo>
                <a:lnTo>
                  <a:pt x="1573971" y="775185"/>
                </a:lnTo>
                <a:lnTo>
                  <a:pt x="1571908" y="789495"/>
                </a:lnTo>
                <a:lnTo>
                  <a:pt x="1558201" y="829392"/>
                </a:lnTo>
                <a:lnTo>
                  <a:pt x="1534577" y="863387"/>
                </a:lnTo>
                <a:lnTo>
                  <a:pt x="1502782" y="889746"/>
                </a:lnTo>
                <a:lnTo>
                  <a:pt x="1464563" y="906735"/>
                </a:lnTo>
                <a:lnTo>
                  <a:pt x="1422527" y="912622"/>
                </a:lnTo>
                <a:lnTo>
                  <a:pt x="152146" y="912622"/>
                </a:lnTo>
                <a:lnTo>
                  <a:pt x="137436" y="911921"/>
                </a:lnTo>
                <a:lnTo>
                  <a:pt x="123126" y="909861"/>
                </a:lnTo>
                <a:lnTo>
                  <a:pt x="83229" y="896174"/>
                </a:lnTo>
                <a:lnTo>
                  <a:pt x="49234" y="872571"/>
                </a:lnTo>
                <a:lnTo>
                  <a:pt x="22875" y="840787"/>
                </a:lnTo>
                <a:lnTo>
                  <a:pt x="5886" y="802557"/>
                </a:lnTo>
                <a:lnTo>
                  <a:pt x="0" y="760476"/>
                </a:lnTo>
                <a:lnTo>
                  <a:pt x="0" y="152146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037578" y="2150853"/>
            <a:ext cx="48514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0" b="1">
                <a:latin typeface="Franklin Gothic Book"/>
                <a:cs typeface="Franklin Gothic Book"/>
              </a:rPr>
              <a:t>m</a:t>
            </a:r>
            <a:r>
              <a:rPr dirty="0" sz="2200" spc="-10" b="1">
                <a:latin typeface="Franklin Gothic Book"/>
                <a:cs typeface="Franklin Gothic Book"/>
              </a:rPr>
              <a:t> </a:t>
            </a:r>
            <a:r>
              <a:rPr dirty="0" sz="2200" spc="-15" b="1">
                <a:latin typeface="Franklin Gothic Book"/>
                <a:cs typeface="Franklin Gothic Book"/>
              </a:rPr>
              <a:t>=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86141" y="1981442"/>
            <a:ext cx="17716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 b="1">
                <a:latin typeface="Franklin Gothic Book"/>
                <a:cs typeface="Franklin Gothic Book"/>
              </a:rPr>
              <a:t>n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49920" y="2316969"/>
            <a:ext cx="65024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580"/>
              </a:lnSpc>
            </a:pPr>
            <a:r>
              <a:rPr dirty="0" baseline="13888" sz="3300" spc="-7" b="1">
                <a:latin typeface="Franklin Gothic Book"/>
                <a:cs typeface="Franklin Gothic Book"/>
              </a:rPr>
              <a:t>Kg</a:t>
            </a:r>
            <a:r>
              <a:rPr dirty="0" sz="1450">
                <a:latin typeface="Franklin Gothic Book"/>
                <a:cs typeface="Franklin Gothic Book"/>
              </a:rPr>
              <a:t>s</a:t>
            </a:r>
            <a:r>
              <a:rPr dirty="0" sz="1450" spc="-10">
                <a:latin typeface="Franklin Gothic Book"/>
                <a:cs typeface="Franklin Gothic Book"/>
              </a:rPr>
              <a:t>o</a:t>
            </a:r>
            <a:r>
              <a:rPr dirty="0" sz="1450">
                <a:latin typeface="Franklin Gothic Book"/>
                <a:cs typeface="Franklin Gothic Book"/>
              </a:rPr>
              <a:t>lv</a:t>
            </a:r>
            <a:endParaRPr sz="145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54670" y="2287016"/>
            <a:ext cx="840740" cy="0"/>
          </a:xfrm>
          <a:custGeom>
            <a:avLst/>
            <a:gdLst/>
            <a:ahLst/>
            <a:cxnLst/>
            <a:rect l="l" t="t" r="r" b="b"/>
            <a:pathLst>
              <a:path w="840740" h="0">
                <a:moveTo>
                  <a:pt x="0" y="0"/>
                </a:moveTo>
                <a:lnTo>
                  <a:pt x="840231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45151" y="4510659"/>
            <a:ext cx="375285" cy="238760"/>
          </a:xfrm>
          <a:custGeom>
            <a:avLst/>
            <a:gdLst/>
            <a:ahLst/>
            <a:cxnLst/>
            <a:rect l="l" t="t" r="r" b="b"/>
            <a:pathLst>
              <a:path w="375285" h="238760">
                <a:moveTo>
                  <a:pt x="255524" y="0"/>
                </a:moveTo>
                <a:lnTo>
                  <a:pt x="255524" y="59563"/>
                </a:lnTo>
                <a:lnTo>
                  <a:pt x="0" y="59563"/>
                </a:lnTo>
                <a:lnTo>
                  <a:pt x="0" y="178689"/>
                </a:lnTo>
                <a:lnTo>
                  <a:pt x="255524" y="178689"/>
                </a:lnTo>
                <a:lnTo>
                  <a:pt x="255524" y="238252"/>
                </a:lnTo>
                <a:lnTo>
                  <a:pt x="374776" y="119126"/>
                </a:lnTo>
                <a:lnTo>
                  <a:pt x="25552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145151" y="4510659"/>
            <a:ext cx="375285" cy="238760"/>
          </a:xfrm>
          <a:custGeom>
            <a:avLst/>
            <a:gdLst/>
            <a:ahLst/>
            <a:cxnLst/>
            <a:rect l="l" t="t" r="r" b="b"/>
            <a:pathLst>
              <a:path w="375285" h="238760">
                <a:moveTo>
                  <a:pt x="0" y="59563"/>
                </a:moveTo>
                <a:lnTo>
                  <a:pt x="255524" y="59563"/>
                </a:lnTo>
                <a:lnTo>
                  <a:pt x="255524" y="0"/>
                </a:lnTo>
                <a:lnTo>
                  <a:pt x="374776" y="119126"/>
                </a:lnTo>
                <a:lnTo>
                  <a:pt x="255524" y="238252"/>
                </a:lnTo>
                <a:lnTo>
                  <a:pt x="255524" y="178689"/>
                </a:lnTo>
                <a:lnTo>
                  <a:pt x="0" y="178689"/>
                </a:lnTo>
                <a:lnTo>
                  <a:pt x="0" y="59563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06400" y="5697951"/>
            <a:ext cx="7239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i="1">
                <a:latin typeface="Franklin Gothic Book"/>
                <a:cs typeface="Franklin Gothic Book"/>
              </a:rPr>
              <a:t>0p</a:t>
            </a:r>
            <a:r>
              <a:rPr dirty="0" sz="1800" spc="-20" i="1">
                <a:latin typeface="Franklin Gothic Book"/>
                <a:cs typeface="Franklin Gothic Book"/>
              </a:rPr>
              <a:t>p</a:t>
            </a:r>
            <a:r>
              <a:rPr dirty="0" sz="1800" spc="-5" i="1">
                <a:latin typeface="Franklin Gothic Book"/>
                <a:cs typeface="Franklin Gothic Book"/>
              </a:rPr>
              <a:t>ure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0278" y="3920610"/>
            <a:ext cx="1559560" cy="499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55040" algn="l"/>
                <a:tab pos="1546225" algn="l"/>
              </a:tabLst>
            </a:pPr>
            <a:r>
              <a:rPr dirty="0" baseline="-31250" sz="3600" spc="-30">
                <a:latin typeface="Franklin Gothic Book"/>
                <a:cs typeface="Franklin Gothic Book"/>
              </a:rPr>
              <a:t>m</a:t>
            </a:r>
            <a:r>
              <a:rPr dirty="0" baseline="-31250" sz="3600" spc="-37">
                <a:latin typeface="Franklin Gothic Book"/>
                <a:cs typeface="Franklin Gothic Book"/>
              </a:rPr>
              <a:t> </a:t>
            </a:r>
            <a:r>
              <a:rPr dirty="0" baseline="-31250" sz="3600">
                <a:latin typeface="Franklin Gothic Book"/>
                <a:cs typeface="Franklin Gothic Book"/>
              </a:rPr>
              <a:t>=</a:t>
            </a:r>
            <a:r>
              <a:rPr dirty="0" baseline="-31250" sz="3600" spc="157">
                <a:latin typeface="Franklin Gothic Book"/>
                <a:cs typeface="Franklin Gothic Book"/>
              </a:rPr>
              <a:t> </a:t>
            </a:r>
            <a:r>
              <a:rPr dirty="0" sz="2400" u="heavy">
                <a:latin typeface="Franklin Gothic Book"/>
                <a:cs typeface="Franklin Gothic Book"/>
              </a:rPr>
              <a:t> 	</a:t>
            </a:r>
            <a:r>
              <a:rPr dirty="0" sz="2400" spc="-15" u="heavy">
                <a:latin typeface="Franklin Gothic Book"/>
                <a:cs typeface="Franklin Gothic Book"/>
              </a:rPr>
              <a:t>n</a:t>
            </a:r>
            <a:r>
              <a:rPr dirty="0" sz="2400" u="heavy">
                <a:latin typeface="Franklin Gothic Book"/>
                <a:cs typeface="Franklin Gothic Book"/>
              </a:rPr>
              <a:t> 	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85163" y="4286370"/>
            <a:ext cx="704850" cy="38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05"/>
              </a:lnSpc>
            </a:pPr>
            <a:r>
              <a:rPr dirty="0" baseline="13888" sz="3600">
                <a:latin typeface="Franklin Gothic Book"/>
                <a:cs typeface="Franklin Gothic Book"/>
              </a:rPr>
              <a:t>K</a:t>
            </a:r>
            <a:r>
              <a:rPr dirty="0" baseline="13888" sz="3600" spc="-7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v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61285" y="4508368"/>
            <a:ext cx="22567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Franklin Gothic Book"/>
                <a:cs typeface="Franklin Gothic Book"/>
              </a:rPr>
              <a:t>P</a:t>
            </a: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5">
                <a:latin typeface="Franklin Gothic Book"/>
                <a:cs typeface="Franklin Gothic Book"/>
              </a:rPr>
              <a:t> 2</a:t>
            </a:r>
            <a:r>
              <a:rPr dirty="0" sz="1800">
                <a:latin typeface="Franklin Gothic Book"/>
                <a:cs typeface="Franklin Gothic Book"/>
              </a:rPr>
              <a:t>3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+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65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6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+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40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96923" y="5053967"/>
            <a:ext cx="22625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.25/0.3</a:t>
            </a:r>
            <a:r>
              <a:rPr dirty="0" sz="1800" spc="-4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4</a:t>
            </a:r>
            <a:r>
              <a:rPr dirty="0" sz="1800" spc="-70">
                <a:latin typeface="Franklin Gothic Book"/>
                <a:cs typeface="Franklin Gothic Book"/>
              </a:rPr>
              <a:t>.</a:t>
            </a:r>
            <a:r>
              <a:rPr dirty="0" sz="1800" spc="-125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7</a:t>
            </a:r>
            <a:r>
              <a:rPr dirty="0" sz="1800" spc="-3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m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26684" y="4618604"/>
            <a:ext cx="251587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5">
                <a:latin typeface="Franklin Gothic Book"/>
                <a:cs typeface="Franklin Gothic Book"/>
              </a:rPr>
              <a:t> g/P</a:t>
            </a:r>
            <a:r>
              <a:rPr dirty="0" sz="1800">
                <a:latin typeface="Franklin Gothic Book"/>
                <a:cs typeface="Franklin Gothic Book"/>
              </a:rPr>
              <a:t>M =</a:t>
            </a:r>
            <a:r>
              <a:rPr dirty="0" sz="1800" spc="-5">
                <a:latin typeface="Franklin Gothic Book"/>
                <a:cs typeface="Franklin Gothic Book"/>
              </a:rPr>
              <a:t> 50/4</a:t>
            </a:r>
            <a:r>
              <a:rPr dirty="0" sz="1800">
                <a:latin typeface="Franklin Gothic Book"/>
                <a:cs typeface="Franklin Gothic Book"/>
              </a:rPr>
              <a:t>0</a:t>
            </a:r>
            <a:r>
              <a:rPr dirty="0" sz="1800" spc="-3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20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r>
              <a:rPr dirty="0" sz="1800" spc="-5">
                <a:latin typeface="Franklin Gothic Book"/>
                <a:cs typeface="Franklin Gothic Book"/>
              </a:rPr>
              <a:t>25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07004" y="3969125"/>
            <a:ext cx="167957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(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aO</a:t>
            </a:r>
            <a:r>
              <a:rPr dirty="0" sz="1800" spc="-20">
                <a:latin typeface="Franklin Gothic Book"/>
                <a:cs typeface="Franklin Gothic Book"/>
              </a:rPr>
              <a:t>H</a:t>
            </a:r>
            <a:r>
              <a:rPr dirty="0" sz="1800">
                <a:latin typeface="Franklin Gothic Book"/>
                <a:cs typeface="Franklin Gothic Book"/>
              </a:rPr>
              <a:t>) =</a:t>
            </a:r>
            <a:r>
              <a:rPr dirty="0" sz="1800" spc="-5">
                <a:latin typeface="Franklin Gothic Book"/>
                <a:cs typeface="Franklin Gothic Book"/>
              </a:rPr>
              <a:t> g/PM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88110" y="5699475"/>
            <a:ext cx="605155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r>
              <a:rPr dirty="0" sz="1800" spc="-5">
                <a:latin typeface="Franklin Gothic Book"/>
                <a:cs typeface="Franklin Gothic Book"/>
              </a:rPr>
              <a:t>2</a:t>
            </a:r>
            <a:r>
              <a:rPr dirty="0" sz="1800">
                <a:latin typeface="Franklin Gothic Book"/>
                <a:cs typeface="Franklin Gothic Book"/>
              </a:rPr>
              <a:t>5</a:t>
            </a:r>
            <a:r>
              <a:rPr dirty="0" sz="1800" spc="-4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moli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solu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:</a:t>
            </a:r>
            <a:r>
              <a:rPr dirty="0" sz="1800" spc="-5">
                <a:latin typeface="Franklin Gothic Book"/>
                <a:cs typeface="Franklin Gothic Book"/>
              </a:rPr>
              <a:t> 0</a:t>
            </a:r>
            <a:r>
              <a:rPr dirty="0" sz="1800" spc="5">
                <a:latin typeface="Franklin Gothic Book"/>
                <a:cs typeface="Franklin Gothic Book"/>
              </a:rPr>
              <a:t>.</a:t>
            </a:r>
            <a:r>
              <a:rPr dirty="0" sz="1800" spc="-5">
                <a:latin typeface="Franklin Gothic Book"/>
                <a:cs typeface="Franklin Gothic Book"/>
              </a:rPr>
              <a:t>3</a:t>
            </a:r>
            <a:r>
              <a:rPr dirty="0" sz="1800" spc="20">
                <a:latin typeface="Franklin Gothic Book"/>
                <a:cs typeface="Franklin Gothic Book"/>
              </a:rPr>
              <a:t>k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sol</a:t>
            </a:r>
            <a:r>
              <a:rPr dirty="0" sz="1800" spc="-3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=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X </a:t>
            </a:r>
            <a:r>
              <a:rPr dirty="0" sz="1800" spc="-10">
                <a:latin typeface="Franklin Gothic Book"/>
                <a:cs typeface="Franklin Gothic Book"/>
              </a:rPr>
              <a:t>moli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solu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:</a:t>
            </a:r>
            <a:r>
              <a:rPr dirty="0" sz="1800" spc="-5">
                <a:latin typeface="Franklin Gothic Book"/>
                <a:cs typeface="Franklin Gothic Book"/>
              </a:rPr>
              <a:t> 1</a:t>
            </a:r>
            <a:r>
              <a:rPr dirty="0" sz="1800" spc="20">
                <a:latin typeface="Franklin Gothic Book"/>
                <a:cs typeface="Franklin Gothic Book"/>
              </a:rPr>
              <a:t>k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sol</a:t>
            </a:r>
            <a:r>
              <a:rPr dirty="0" sz="1800" spc="-3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43190" y="5052440"/>
            <a:ext cx="375285" cy="238760"/>
          </a:xfrm>
          <a:custGeom>
            <a:avLst/>
            <a:gdLst/>
            <a:ahLst/>
            <a:cxnLst/>
            <a:rect l="l" t="t" r="r" b="b"/>
            <a:pathLst>
              <a:path w="375284" h="238760">
                <a:moveTo>
                  <a:pt x="255536" y="0"/>
                </a:moveTo>
                <a:lnTo>
                  <a:pt x="255536" y="59562"/>
                </a:lnTo>
                <a:lnTo>
                  <a:pt x="0" y="59562"/>
                </a:lnTo>
                <a:lnTo>
                  <a:pt x="0" y="178815"/>
                </a:lnTo>
                <a:lnTo>
                  <a:pt x="255536" y="178815"/>
                </a:lnTo>
                <a:lnTo>
                  <a:pt x="255536" y="238378"/>
                </a:lnTo>
                <a:lnTo>
                  <a:pt x="374789" y="119125"/>
                </a:lnTo>
                <a:lnTo>
                  <a:pt x="25553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243190" y="5052440"/>
            <a:ext cx="375285" cy="238760"/>
          </a:xfrm>
          <a:custGeom>
            <a:avLst/>
            <a:gdLst/>
            <a:ahLst/>
            <a:cxnLst/>
            <a:rect l="l" t="t" r="r" b="b"/>
            <a:pathLst>
              <a:path w="375284" h="238760">
                <a:moveTo>
                  <a:pt x="0" y="59562"/>
                </a:moveTo>
                <a:lnTo>
                  <a:pt x="255536" y="59562"/>
                </a:lnTo>
                <a:lnTo>
                  <a:pt x="255536" y="0"/>
                </a:lnTo>
                <a:lnTo>
                  <a:pt x="374789" y="119125"/>
                </a:lnTo>
                <a:lnTo>
                  <a:pt x="255536" y="238378"/>
                </a:lnTo>
                <a:lnTo>
                  <a:pt x="255536" y="178815"/>
                </a:lnTo>
                <a:lnTo>
                  <a:pt x="0" y="178815"/>
                </a:lnTo>
                <a:lnTo>
                  <a:pt x="0" y="59562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229118" y="6202654"/>
            <a:ext cx="375285" cy="238760"/>
          </a:xfrm>
          <a:custGeom>
            <a:avLst/>
            <a:gdLst/>
            <a:ahLst/>
            <a:cxnLst/>
            <a:rect l="l" t="t" r="r" b="b"/>
            <a:pathLst>
              <a:path w="375284" h="238760">
                <a:moveTo>
                  <a:pt x="255638" y="0"/>
                </a:moveTo>
                <a:lnTo>
                  <a:pt x="255638" y="59588"/>
                </a:lnTo>
                <a:lnTo>
                  <a:pt x="0" y="59588"/>
                </a:lnTo>
                <a:lnTo>
                  <a:pt x="0" y="178752"/>
                </a:lnTo>
                <a:lnTo>
                  <a:pt x="255638" y="178752"/>
                </a:lnTo>
                <a:lnTo>
                  <a:pt x="255638" y="238328"/>
                </a:lnTo>
                <a:lnTo>
                  <a:pt x="374764" y="119164"/>
                </a:lnTo>
                <a:lnTo>
                  <a:pt x="25563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29118" y="6202654"/>
            <a:ext cx="375285" cy="238760"/>
          </a:xfrm>
          <a:custGeom>
            <a:avLst/>
            <a:gdLst/>
            <a:ahLst/>
            <a:cxnLst/>
            <a:rect l="l" t="t" r="r" b="b"/>
            <a:pathLst>
              <a:path w="375284" h="238760">
                <a:moveTo>
                  <a:pt x="0" y="59588"/>
                </a:moveTo>
                <a:lnTo>
                  <a:pt x="255638" y="59588"/>
                </a:lnTo>
                <a:lnTo>
                  <a:pt x="255638" y="0"/>
                </a:lnTo>
                <a:lnTo>
                  <a:pt x="374764" y="119164"/>
                </a:lnTo>
                <a:lnTo>
                  <a:pt x="255638" y="238328"/>
                </a:lnTo>
                <a:lnTo>
                  <a:pt x="255638" y="178752"/>
                </a:lnTo>
                <a:lnTo>
                  <a:pt x="0" y="178752"/>
                </a:lnTo>
                <a:lnTo>
                  <a:pt x="0" y="59588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782826" y="6065845"/>
            <a:ext cx="2567940" cy="39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554605" algn="l"/>
              </a:tabLst>
            </a:pPr>
            <a:r>
              <a:rPr dirty="0" baseline="-33950" sz="2700">
                <a:latin typeface="Franklin Gothic Book"/>
                <a:cs typeface="Franklin Gothic Book"/>
              </a:rPr>
              <a:t>X</a:t>
            </a:r>
            <a:r>
              <a:rPr dirty="0" baseline="-33950" sz="2700" spc="-15">
                <a:latin typeface="Franklin Gothic Book"/>
                <a:cs typeface="Franklin Gothic Book"/>
              </a:rPr>
              <a:t> </a:t>
            </a:r>
            <a:r>
              <a:rPr dirty="0" baseline="-33950" sz="2700">
                <a:latin typeface="Franklin Gothic Book"/>
                <a:cs typeface="Franklin Gothic Book"/>
              </a:rPr>
              <a:t>=</a:t>
            </a:r>
            <a:r>
              <a:rPr dirty="0" baseline="-33950" sz="2700" spc="-7">
                <a:latin typeface="Franklin Gothic Book"/>
                <a:cs typeface="Franklin Gothic Book"/>
              </a:rPr>
              <a:t> </a:t>
            </a:r>
            <a:r>
              <a:rPr dirty="0" baseline="-33950" sz="2700" spc="-22">
                <a:latin typeface="Franklin Gothic Book"/>
                <a:cs typeface="Franklin Gothic Book"/>
              </a:rPr>
              <a:t>m</a:t>
            </a:r>
            <a:r>
              <a:rPr dirty="0" baseline="-33950" sz="2700" spc="-22">
                <a:latin typeface="Franklin Gothic Book"/>
                <a:cs typeface="Franklin Gothic Book"/>
              </a:rPr>
              <a:t> </a:t>
            </a:r>
            <a:r>
              <a:rPr dirty="0" baseline="-33950" sz="2700">
                <a:latin typeface="Franklin Gothic Book"/>
                <a:cs typeface="Franklin Gothic Book"/>
              </a:rPr>
              <a:t>= </a:t>
            </a:r>
            <a:r>
              <a:rPr dirty="0" baseline="-33950" sz="2700" spc="-15">
                <a:latin typeface="Franklin Gothic Book"/>
                <a:cs typeface="Franklin Gothic Book"/>
              </a:rPr>
              <a:t> </a:t>
            </a:r>
            <a:r>
              <a:rPr dirty="0" sz="1800" u="sng">
                <a:latin typeface="Franklin Gothic Book"/>
                <a:cs typeface="Franklin Gothic Book"/>
              </a:rPr>
              <a:t> </a:t>
            </a:r>
            <a:r>
              <a:rPr dirty="0" sz="1800" spc="-90" u="sng">
                <a:latin typeface="Franklin Gothic Book"/>
                <a:cs typeface="Franklin Gothic Book"/>
              </a:rPr>
              <a:t> </a:t>
            </a:r>
            <a:r>
              <a:rPr dirty="0" sz="1800" spc="-15" u="sng">
                <a:latin typeface="Franklin Gothic Book"/>
                <a:cs typeface="Franklin Gothic Book"/>
              </a:rPr>
              <a:t>1</a:t>
            </a:r>
            <a:r>
              <a:rPr dirty="0" sz="1800" u="sng">
                <a:latin typeface="Franklin Gothic Book"/>
                <a:cs typeface="Franklin Gothic Book"/>
              </a:rPr>
              <a:t>.</a:t>
            </a:r>
            <a:r>
              <a:rPr dirty="0" sz="1800" spc="-5" u="sng">
                <a:latin typeface="Franklin Gothic Book"/>
                <a:cs typeface="Franklin Gothic Book"/>
              </a:rPr>
              <a:t>25</a:t>
            </a:r>
            <a:r>
              <a:rPr dirty="0" sz="1800" spc="-40" u="sng">
                <a:latin typeface="Franklin Gothic Book"/>
                <a:cs typeface="Franklin Gothic Book"/>
              </a:rPr>
              <a:t> </a:t>
            </a:r>
            <a:r>
              <a:rPr dirty="0" sz="1800" spc="-15" u="sng">
                <a:latin typeface="Franklin Gothic Book"/>
                <a:cs typeface="Franklin Gothic Book"/>
              </a:rPr>
              <a:t>mo</a:t>
            </a:r>
            <a:r>
              <a:rPr dirty="0" sz="1800" spc="-15" u="sng">
                <a:latin typeface="Franklin Gothic Book"/>
                <a:cs typeface="Franklin Gothic Book"/>
              </a:rPr>
              <a:t>l</a:t>
            </a:r>
            <a:r>
              <a:rPr dirty="0" sz="1800" u="sng">
                <a:latin typeface="Franklin Gothic Book"/>
                <a:cs typeface="Franklin Gothic Book"/>
              </a:rPr>
              <a:t>i</a:t>
            </a:r>
            <a:r>
              <a:rPr dirty="0" sz="1800" spc="10" u="sng">
                <a:latin typeface="Franklin Gothic Book"/>
                <a:cs typeface="Franklin Gothic Book"/>
              </a:rPr>
              <a:t> </a:t>
            </a:r>
            <a:r>
              <a:rPr dirty="0" sz="1800" spc="-5" u="sng">
                <a:latin typeface="Franklin Gothic Book"/>
                <a:cs typeface="Franklin Gothic Book"/>
              </a:rPr>
              <a:t>·</a:t>
            </a:r>
            <a:r>
              <a:rPr dirty="0" sz="1800" u="sng">
                <a:latin typeface="Franklin Gothic Book"/>
                <a:cs typeface="Franklin Gothic Book"/>
              </a:rPr>
              <a:t> </a:t>
            </a:r>
            <a:r>
              <a:rPr dirty="0" sz="1800" spc="-5" u="sng">
                <a:latin typeface="Franklin Gothic Book"/>
                <a:cs typeface="Franklin Gothic Book"/>
              </a:rPr>
              <a:t>1</a:t>
            </a:r>
            <a:r>
              <a:rPr dirty="0" sz="1800" spc="20" u="sng">
                <a:latin typeface="Franklin Gothic Book"/>
                <a:cs typeface="Franklin Gothic Book"/>
              </a:rPr>
              <a:t>k</a:t>
            </a:r>
            <a:r>
              <a:rPr dirty="0" sz="1800" u="sng">
                <a:latin typeface="Franklin Gothic Book"/>
                <a:cs typeface="Franklin Gothic Book"/>
              </a:rPr>
              <a:t>g 	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29" name="object 29"/>
          <p:cNvSpPr txBox="1"/>
          <p:nvPr/>
        </p:nvSpPr>
        <p:spPr>
          <a:xfrm>
            <a:off x="4526407" y="6204529"/>
            <a:ext cx="890269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4</a:t>
            </a:r>
            <a:r>
              <a:rPr dirty="0" sz="1800" spc="-65">
                <a:latin typeface="Franklin Gothic Book"/>
                <a:cs typeface="Franklin Gothic Book"/>
              </a:rPr>
              <a:t>.</a:t>
            </a:r>
            <a:r>
              <a:rPr dirty="0" sz="1800" spc="-120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7</a:t>
            </a:r>
            <a:r>
              <a:rPr dirty="0" sz="1800" spc="-3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76142" y="6340223"/>
            <a:ext cx="58102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Franklin Gothic Book"/>
                <a:cs typeface="Franklin Gothic Book"/>
              </a:rPr>
              <a:t>0.3</a:t>
            </a:r>
            <a:r>
              <a:rPr dirty="0" sz="1800" spc="20">
                <a:latin typeface="Franklin Gothic Book"/>
                <a:cs typeface="Franklin Gothic Book"/>
              </a:rPr>
              <a:t>k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0847" y="1255769"/>
            <a:ext cx="513080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 b="1">
                <a:latin typeface="Franklin Gothic Book"/>
                <a:cs typeface="Franklin Gothic Book"/>
              </a:rPr>
              <a:t>Unità</a:t>
            </a:r>
            <a:r>
              <a:rPr dirty="0" sz="2400" spc="-30" b="1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C</a:t>
            </a:r>
            <a:r>
              <a:rPr dirty="0" sz="2400" spc="-10" b="1">
                <a:latin typeface="Franklin Gothic Book"/>
                <a:cs typeface="Franklin Gothic Book"/>
              </a:rPr>
              <a:t>h</a:t>
            </a:r>
            <a:r>
              <a:rPr dirty="0" sz="2400" b="1">
                <a:latin typeface="Franklin Gothic Book"/>
                <a:cs typeface="Franklin Gothic Book"/>
              </a:rPr>
              <a:t>i</a:t>
            </a:r>
            <a:r>
              <a:rPr dirty="0" sz="2400" spc="-15" b="1">
                <a:latin typeface="Franklin Gothic Book"/>
                <a:cs typeface="Franklin Gothic Book"/>
              </a:rPr>
              <a:t>mi</a:t>
            </a:r>
            <a:r>
              <a:rPr dirty="0" sz="2400" spc="-5" b="1">
                <a:latin typeface="Franklin Gothic Book"/>
                <a:cs typeface="Franklin Gothic Book"/>
              </a:rPr>
              <a:t>c</a:t>
            </a:r>
            <a:r>
              <a:rPr dirty="0" sz="2400" spc="-20" b="1">
                <a:latin typeface="Franklin Gothic Book"/>
                <a:cs typeface="Franklin Gothic Book"/>
              </a:rPr>
              <a:t>he</a:t>
            </a:r>
            <a:r>
              <a:rPr dirty="0" sz="2400" spc="-10" b="1">
                <a:latin typeface="Franklin Gothic Book"/>
                <a:cs typeface="Franklin Gothic Book"/>
              </a:rPr>
              <a:t>:</a:t>
            </a:r>
            <a:r>
              <a:rPr dirty="0" sz="2400" spc="-40" b="1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usano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b="1">
                <a:latin typeface="Franklin Gothic Book"/>
                <a:cs typeface="Franklin Gothic Book"/>
              </a:rPr>
              <a:t>i</a:t>
            </a:r>
            <a:r>
              <a:rPr dirty="0" sz="2400" spc="-10" b="1">
                <a:latin typeface="Franklin Gothic Book"/>
                <a:cs typeface="Franklin Gothic Book"/>
              </a:rPr>
              <a:t>l</a:t>
            </a:r>
            <a:r>
              <a:rPr dirty="0" sz="2400" spc="-15" b="1">
                <a:latin typeface="Franklin Gothic Book"/>
                <a:cs typeface="Franklin Gothic Book"/>
              </a:rPr>
              <a:t> </a:t>
            </a:r>
            <a:r>
              <a:rPr dirty="0" sz="2400" spc="-15" b="1">
                <a:latin typeface="Franklin Gothic Book"/>
                <a:cs typeface="Franklin Gothic Book"/>
              </a:rPr>
              <a:t>n</a:t>
            </a:r>
            <a:r>
              <a:rPr dirty="0" sz="2400" spc="-10" b="1">
                <a:latin typeface="Franklin Gothic Book"/>
                <a:cs typeface="Franklin Gothic Book"/>
              </a:rPr>
              <a:t>u</a:t>
            </a:r>
            <a:r>
              <a:rPr dirty="0" sz="2400" spc="-10" b="1">
                <a:latin typeface="Franklin Gothic Book"/>
                <a:cs typeface="Franklin Gothic Book"/>
              </a:rPr>
              <a:t>m</a:t>
            </a:r>
            <a:r>
              <a:rPr dirty="0" sz="2400" spc="-10" b="1">
                <a:latin typeface="Franklin Gothic Book"/>
                <a:cs typeface="Franklin Gothic Book"/>
              </a:rPr>
              <a:t>e</a:t>
            </a:r>
            <a:r>
              <a:rPr dirty="0" sz="2400" spc="-60" b="1">
                <a:latin typeface="Franklin Gothic Book"/>
                <a:cs typeface="Franklin Gothic Book"/>
              </a:rPr>
              <a:t>r</a:t>
            </a:r>
            <a:r>
              <a:rPr dirty="0" sz="2400" spc="-15" b="1">
                <a:latin typeface="Franklin Gothic Book"/>
                <a:cs typeface="Franklin Gothic Book"/>
              </a:rPr>
              <a:t>o</a:t>
            </a:r>
            <a:r>
              <a:rPr dirty="0" sz="2400" spc="-50" b="1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d</a:t>
            </a:r>
            <a:r>
              <a:rPr dirty="0" sz="2400" spc="-10" b="1">
                <a:latin typeface="Franklin Gothic Book"/>
                <a:cs typeface="Franklin Gothic Book"/>
              </a:rPr>
              <a:t>i</a:t>
            </a:r>
            <a:r>
              <a:rPr dirty="0" sz="2400" spc="-15" b="1">
                <a:latin typeface="Franklin Gothic Book"/>
                <a:cs typeface="Franklin Gothic Book"/>
              </a:rPr>
              <a:t> </a:t>
            </a:r>
            <a:r>
              <a:rPr dirty="0" sz="2400" spc="-10" b="1">
                <a:latin typeface="Franklin Gothic Book"/>
                <a:cs typeface="Franklin Gothic Book"/>
              </a:rPr>
              <a:t>mo</a:t>
            </a:r>
            <a:r>
              <a:rPr dirty="0" sz="2400" spc="-5" b="1">
                <a:latin typeface="Franklin Gothic Book"/>
                <a:cs typeface="Franklin Gothic Book"/>
              </a:rPr>
              <a:t>l</a:t>
            </a:r>
            <a:r>
              <a:rPr dirty="0" sz="2400" spc="-10" b="1">
                <a:latin typeface="Franklin Gothic Book"/>
                <a:cs typeface="Franklin Gothic Book"/>
              </a:rPr>
              <a:t>i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34405" y="1146708"/>
            <a:ext cx="1476375" cy="43116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3664">
              <a:lnSpc>
                <a:spcPct val="100000"/>
              </a:lnSpc>
            </a:pP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spc="-20" b="1">
                <a:latin typeface="Franklin Gothic Book"/>
                <a:cs typeface="Franklin Gothic Book"/>
              </a:rPr>
              <a:t> </a:t>
            </a:r>
            <a:r>
              <a:rPr dirty="0" sz="2200" spc="-15" b="1">
                <a:latin typeface="Franklin Gothic Book"/>
                <a:cs typeface="Franklin Gothic Book"/>
              </a:rPr>
              <a:t>=</a:t>
            </a:r>
            <a:r>
              <a:rPr dirty="0" sz="2200" spc="-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g</a:t>
            </a:r>
            <a:r>
              <a:rPr dirty="0" sz="2200" spc="-5" b="1">
                <a:latin typeface="Franklin Gothic Book"/>
                <a:cs typeface="Franklin Gothic Book"/>
              </a:rPr>
              <a:t>/</a:t>
            </a:r>
            <a:r>
              <a:rPr dirty="0" sz="2200" spc="-90" b="1">
                <a:latin typeface="Franklin Gothic Book"/>
                <a:cs typeface="Franklin Gothic Book"/>
              </a:rPr>
              <a:t>P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36206" y="1136548"/>
            <a:ext cx="1476375" cy="43116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9850">
              <a:lnSpc>
                <a:spcPct val="100000"/>
              </a:lnSpc>
            </a:pP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spc="-20" b="1">
                <a:latin typeface="Franklin Gothic Book"/>
                <a:cs typeface="Franklin Gothic Book"/>
              </a:rPr>
              <a:t> </a:t>
            </a:r>
            <a:r>
              <a:rPr dirty="0" sz="2200" spc="-15" b="1">
                <a:latin typeface="Franklin Gothic Book"/>
                <a:cs typeface="Franklin Gothic Book"/>
              </a:rPr>
              <a:t>=</a:t>
            </a:r>
            <a:r>
              <a:rPr dirty="0" sz="2200" spc="-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g</a:t>
            </a:r>
            <a:r>
              <a:rPr dirty="0" sz="2200" spc="-10" b="1">
                <a:latin typeface="Franklin Gothic Book"/>
                <a:cs typeface="Franklin Gothic Book"/>
              </a:rPr>
              <a:t>/P</a:t>
            </a:r>
            <a:r>
              <a:rPr dirty="0" sz="2200" spc="-20" b="1">
                <a:latin typeface="Franklin Gothic Book"/>
                <a:cs typeface="Franklin Gothic Book"/>
              </a:rPr>
              <a:t>M</a:t>
            </a:r>
            <a:endParaRPr sz="2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9065">
              <a:lnSpc>
                <a:spcPct val="100000"/>
              </a:lnSpc>
            </a:pP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La</a:t>
            </a: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co</a:t>
            </a:r>
            <a:r>
              <a:rPr dirty="0" spc="-3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centrazione</a:t>
            </a:r>
          </a:p>
          <a:p>
            <a:pPr marL="139065">
              <a:lnSpc>
                <a:spcPct val="100000"/>
              </a:lnSpc>
            </a:pP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le</a:t>
            </a:r>
            <a:r>
              <a:rPr dirty="0" spc="1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sue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20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pc="-3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it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à</a:t>
            </a:r>
            <a:r>
              <a:rPr dirty="0" spc="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di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mis</a:t>
            </a:r>
            <a:r>
              <a:rPr dirty="0" spc="-35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847" y="1255769"/>
            <a:ext cx="513080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 b="1">
                <a:latin typeface="Franklin Gothic Book"/>
                <a:cs typeface="Franklin Gothic Book"/>
              </a:rPr>
              <a:t>Unità</a:t>
            </a:r>
            <a:r>
              <a:rPr dirty="0" sz="2400" spc="-30" b="1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C</a:t>
            </a:r>
            <a:r>
              <a:rPr dirty="0" sz="2400" spc="-10" b="1">
                <a:latin typeface="Franklin Gothic Book"/>
                <a:cs typeface="Franklin Gothic Book"/>
              </a:rPr>
              <a:t>h</a:t>
            </a:r>
            <a:r>
              <a:rPr dirty="0" sz="2400" b="1">
                <a:latin typeface="Franklin Gothic Book"/>
                <a:cs typeface="Franklin Gothic Book"/>
              </a:rPr>
              <a:t>i</a:t>
            </a:r>
            <a:r>
              <a:rPr dirty="0" sz="2400" spc="-15" b="1">
                <a:latin typeface="Franklin Gothic Book"/>
                <a:cs typeface="Franklin Gothic Book"/>
              </a:rPr>
              <a:t>mi</a:t>
            </a:r>
            <a:r>
              <a:rPr dirty="0" sz="2400" spc="-5" b="1">
                <a:latin typeface="Franklin Gothic Book"/>
                <a:cs typeface="Franklin Gothic Book"/>
              </a:rPr>
              <a:t>c</a:t>
            </a:r>
            <a:r>
              <a:rPr dirty="0" sz="2400" spc="-20" b="1">
                <a:latin typeface="Franklin Gothic Book"/>
                <a:cs typeface="Franklin Gothic Book"/>
              </a:rPr>
              <a:t>he</a:t>
            </a:r>
            <a:r>
              <a:rPr dirty="0" sz="2400" spc="-10" b="1">
                <a:latin typeface="Franklin Gothic Book"/>
                <a:cs typeface="Franklin Gothic Book"/>
              </a:rPr>
              <a:t>:</a:t>
            </a:r>
            <a:r>
              <a:rPr dirty="0" sz="2400" spc="-40" b="1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usano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b="1">
                <a:latin typeface="Franklin Gothic Book"/>
                <a:cs typeface="Franklin Gothic Book"/>
              </a:rPr>
              <a:t>i</a:t>
            </a:r>
            <a:r>
              <a:rPr dirty="0" sz="2400" spc="-10" b="1">
                <a:latin typeface="Franklin Gothic Book"/>
                <a:cs typeface="Franklin Gothic Book"/>
              </a:rPr>
              <a:t>l</a:t>
            </a:r>
            <a:r>
              <a:rPr dirty="0" sz="2400" spc="-15" b="1">
                <a:latin typeface="Franklin Gothic Book"/>
                <a:cs typeface="Franklin Gothic Book"/>
              </a:rPr>
              <a:t> </a:t>
            </a:r>
            <a:r>
              <a:rPr dirty="0" sz="2400" spc="-15" b="1">
                <a:latin typeface="Franklin Gothic Book"/>
                <a:cs typeface="Franklin Gothic Book"/>
              </a:rPr>
              <a:t>n</a:t>
            </a:r>
            <a:r>
              <a:rPr dirty="0" sz="2400" spc="-10" b="1">
                <a:latin typeface="Franklin Gothic Book"/>
                <a:cs typeface="Franklin Gothic Book"/>
              </a:rPr>
              <a:t>u</a:t>
            </a:r>
            <a:r>
              <a:rPr dirty="0" sz="2400" spc="-10" b="1">
                <a:latin typeface="Franklin Gothic Book"/>
                <a:cs typeface="Franklin Gothic Book"/>
              </a:rPr>
              <a:t>m</a:t>
            </a:r>
            <a:r>
              <a:rPr dirty="0" sz="2400" spc="-10" b="1">
                <a:latin typeface="Franklin Gothic Book"/>
                <a:cs typeface="Franklin Gothic Book"/>
              </a:rPr>
              <a:t>e</a:t>
            </a:r>
            <a:r>
              <a:rPr dirty="0" sz="2400" spc="-60" b="1">
                <a:latin typeface="Franklin Gothic Book"/>
                <a:cs typeface="Franklin Gothic Book"/>
              </a:rPr>
              <a:t>r</a:t>
            </a:r>
            <a:r>
              <a:rPr dirty="0" sz="2400" spc="-15" b="1">
                <a:latin typeface="Franklin Gothic Book"/>
                <a:cs typeface="Franklin Gothic Book"/>
              </a:rPr>
              <a:t>o</a:t>
            </a:r>
            <a:r>
              <a:rPr dirty="0" sz="2400" spc="-50" b="1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d</a:t>
            </a:r>
            <a:r>
              <a:rPr dirty="0" sz="2400" spc="-10" b="1">
                <a:latin typeface="Franklin Gothic Book"/>
                <a:cs typeface="Franklin Gothic Book"/>
              </a:rPr>
              <a:t>i</a:t>
            </a:r>
            <a:r>
              <a:rPr dirty="0" sz="2400" spc="-15" b="1">
                <a:latin typeface="Franklin Gothic Book"/>
                <a:cs typeface="Franklin Gothic Book"/>
              </a:rPr>
              <a:t> </a:t>
            </a:r>
            <a:r>
              <a:rPr dirty="0" sz="2400" spc="-10" b="1">
                <a:latin typeface="Franklin Gothic Book"/>
                <a:cs typeface="Franklin Gothic Book"/>
              </a:rPr>
              <a:t>mo</a:t>
            </a:r>
            <a:r>
              <a:rPr dirty="0" sz="2400" spc="-5" b="1">
                <a:latin typeface="Franklin Gothic Book"/>
                <a:cs typeface="Franklin Gothic Book"/>
              </a:rPr>
              <a:t>l</a:t>
            </a:r>
            <a:r>
              <a:rPr dirty="0" sz="2400" spc="-10" b="1">
                <a:latin typeface="Franklin Gothic Book"/>
                <a:cs typeface="Franklin Gothic Book"/>
              </a:rPr>
              <a:t>i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34405" y="1146708"/>
            <a:ext cx="1476375" cy="43116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3664">
              <a:lnSpc>
                <a:spcPct val="100000"/>
              </a:lnSpc>
            </a:pP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spc="-20" b="1">
                <a:latin typeface="Franklin Gothic Book"/>
                <a:cs typeface="Franklin Gothic Book"/>
              </a:rPr>
              <a:t> </a:t>
            </a:r>
            <a:r>
              <a:rPr dirty="0" sz="2200" spc="-15" b="1">
                <a:latin typeface="Franklin Gothic Book"/>
                <a:cs typeface="Franklin Gothic Book"/>
              </a:rPr>
              <a:t>=</a:t>
            </a:r>
            <a:r>
              <a:rPr dirty="0" sz="2200" spc="-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g</a:t>
            </a:r>
            <a:r>
              <a:rPr dirty="0" sz="2200" spc="-5" b="1">
                <a:latin typeface="Franklin Gothic Book"/>
                <a:cs typeface="Franklin Gothic Book"/>
              </a:rPr>
              <a:t>/</a:t>
            </a:r>
            <a:r>
              <a:rPr dirty="0" sz="2200" spc="-90" b="1">
                <a:latin typeface="Franklin Gothic Book"/>
                <a:cs typeface="Franklin Gothic Book"/>
              </a:rPr>
              <a:t>P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6206" y="1136548"/>
            <a:ext cx="1476375" cy="43116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69850">
              <a:lnSpc>
                <a:spcPct val="100000"/>
              </a:lnSpc>
            </a:pP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spc="-20" b="1">
                <a:latin typeface="Franklin Gothic Book"/>
                <a:cs typeface="Franklin Gothic Book"/>
              </a:rPr>
              <a:t> </a:t>
            </a:r>
            <a:r>
              <a:rPr dirty="0" sz="2200" spc="-15" b="1">
                <a:latin typeface="Franklin Gothic Book"/>
                <a:cs typeface="Franklin Gothic Book"/>
              </a:rPr>
              <a:t>=</a:t>
            </a:r>
            <a:r>
              <a:rPr dirty="0" sz="2200" spc="-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g</a:t>
            </a:r>
            <a:r>
              <a:rPr dirty="0" sz="2200" spc="-10" b="1">
                <a:latin typeface="Franklin Gothic Book"/>
                <a:cs typeface="Franklin Gothic Book"/>
              </a:rPr>
              <a:t>/P</a:t>
            </a:r>
            <a:r>
              <a:rPr dirty="0" sz="2200" spc="-20" b="1">
                <a:latin typeface="Franklin Gothic Book"/>
                <a:cs typeface="Franklin Gothic Book"/>
              </a:rPr>
              <a:t>M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028" y="1772792"/>
            <a:ext cx="2597785" cy="648335"/>
          </a:xfrm>
          <a:custGeom>
            <a:avLst/>
            <a:gdLst/>
            <a:ahLst/>
            <a:cxnLst/>
            <a:rect l="l" t="t" r="r" b="b"/>
            <a:pathLst>
              <a:path w="2597785" h="648335">
                <a:moveTo>
                  <a:pt x="2489787" y="0"/>
                </a:moveTo>
                <a:lnTo>
                  <a:pt x="107546" y="1"/>
                </a:lnTo>
                <a:lnTo>
                  <a:pt x="65667" y="8622"/>
                </a:lnTo>
                <a:lnTo>
                  <a:pt x="31484" y="31809"/>
                </a:lnTo>
                <a:lnTo>
                  <a:pt x="8445" y="66110"/>
                </a:lnTo>
                <a:lnTo>
                  <a:pt x="27" y="107661"/>
                </a:lnTo>
                <a:lnTo>
                  <a:pt x="0" y="540495"/>
                </a:lnTo>
                <a:lnTo>
                  <a:pt x="1029" y="555089"/>
                </a:lnTo>
                <a:lnTo>
                  <a:pt x="14863" y="594786"/>
                </a:lnTo>
                <a:lnTo>
                  <a:pt x="42124" y="625657"/>
                </a:lnTo>
                <a:lnTo>
                  <a:pt x="79358" y="644236"/>
                </a:lnTo>
                <a:lnTo>
                  <a:pt x="108016" y="648081"/>
                </a:lnTo>
                <a:lnTo>
                  <a:pt x="2490096" y="648080"/>
                </a:lnTo>
                <a:lnTo>
                  <a:pt x="2531983" y="639504"/>
                </a:lnTo>
                <a:lnTo>
                  <a:pt x="2566199" y="616340"/>
                </a:lnTo>
                <a:lnTo>
                  <a:pt x="2589274" y="582059"/>
                </a:lnTo>
                <a:lnTo>
                  <a:pt x="2597712" y="540495"/>
                </a:lnTo>
                <a:lnTo>
                  <a:pt x="2597736" y="107661"/>
                </a:lnTo>
                <a:lnTo>
                  <a:pt x="2596700" y="93044"/>
                </a:lnTo>
                <a:lnTo>
                  <a:pt x="2582855" y="53305"/>
                </a:lnTo>
                <a:lnTo>
                  <a:pt x="2555601" y="22420"/>
                </a:lnTo>
                <a:lnTo>
                  <a:pt x="2518401" y="3843"/>
                </a:lnTo>
                <a:lnTo>
                  <a:pt x="2489787" y="0"/>
                </a:lnTo>
                <a:close/>
              </a:path>
            </a:pathLst>
          </a:custGeom>
          <a:solidFill>
            <a:srgbClr val="F0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2027" y="1772792"/>
            <a:ext cx="2597785" cy="648335"/>
          </a:xfrm>
          <a:custGeom>
            <a:avLst/>
            <a:gdLst/>
            <a:ahLst/>
            <a:cxnLst/>
            <a:rect l="l" t="t" r="r" b="b"/>
            <a:pathLst>
              <a:path w="2597785" h="648335">
                <a:moveTo>
                  <a:pt x="0" y="108077"/>
                </a:moveTo>
                <a:lnTo>
                  <a:pt x="8446" y="66110"/>
                </a:lnTo>
                <a:lnTo>
                  <a:pt x="31485" y="31809"/>
                </a:lnTo>
                <a:lnTo>
                  <a:pt x="65668" y="8622"/>
                </a:lnTo>
                <a:lnTo>
                  <a:pt x="107547" y="1"/>
                </a:lnTo>
                <a:lnTo>
                  <a:pt x="108017" y="0"/>
                </a:lnTo>
                <a:lnTo>
                  <a:pt x="2489788" y="0"/>
                </a:lnTo>
                <a:lnTo>
                  <a:pt x="2504391" y="982"/>
                </a:lnTo>
                <a:lnTo>
                  <a:pt x="2518402" y="3843"/>
                </a:lnTo>
                <a:lnTo>
                  <a:pt x="2555602" y="22420"/>
                </a:lnTo>
                <a:lnTo>
                  <a:pt x="2582856" y="53305"/>
                </a:lnTo>
                <a:lnTo>
                  <a:pt x="2596701" y="93044"/>
                </a:lnTo>
                <a:lnTo>
                  <a:pt x="2597738" y="108077"/>
                </a:lnTo>
                <a:lnTo>
                  <a:pt x="2597738" y="540131"/>
                </a:lnTo>
                <a:lnTo>
                  <a:pt x="2596754" y="554742"/>
                </a:lnTo>
                <a:lnTo>
                  <a:pt x="2593891" y="568761"/>
                </a:lnTo>
                <a:lnTo>
                  <a:pt x="2575301" y="605977"/>
                </a:lnTo>
                <a:lnTo>
                  <a:pt x="2544413" y="633232"/>
                </a:lnTo>
                <a:lnTo>
                  <a:pt x="2504697" y="647056"/>
                </a:lnTo>
                <a:lnTo>
                  <a:pt x="2489788" y="648081"/>
                </a:lnTo>
                <a:lnTo>
                  <a:pt x="108017" y="648081"/>
                </a:lnTo>
                <a:lnTo>
                  <a:pt x="93390" y="647098"/>
                </a:lnTo>
                <a:lnTo>
                  <a:pt x="79359" y="644236"/>
                </a:lnTo>
                <a:lnTo>
                  <a:pt x="42124" y="625657"/>
                </a:lnTo>
                <a:lnTo>
                  <a:pt x="14863" y="594786"/>
                </a:lnTo>
                <a:lnTo>
                  <a:pt x="1030" y="555089"/>
                </a:lnTo>
                <a:lnTo>
                  <a:pt x="0" y="540131"/>
                </a:lnTo>
                <a:lnTo>
                  <a:pt x="0" y="108077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80847" y="1970386"/>
            <a:ext cx="241871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75" b="1">
                <a:latin typeface="Franklin Gothic Book"/>
                <a:cs typeface="Franklin Gothic Book"/>
              </a:rPr>
              <a:t>F</a:t>
            </a:r>
            <a:r>
              <a:rPr dirty="0" sz="2200" spc="-5" b="1">
                <a:latin typeface="Franklin Gothic Book"/>
                <a:cs typeface="Franklin Gothic Book"/>
              </a:rPr>
              <a:t>r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10" b="1">
                <a:latin typeface="Franklin Gothic Book"/>
                <a:cs typeface="Franklin Gothic Book"/>
              </a:rPr>
              <a:t>z</a:t>
            </a:r>
            <a:r>
              <a:rPr dirty="0" sz="2200" spc="-15" b="1">
                <a:latin typeface="Franklin Gothic Book"/>
                <a:cs typeface="Franklin Gothic Book"/>
              </a:rPr>
              <a:t>ion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-35" b="1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m</a:t>
            </a:r>
            <a:r>
              <a:rPr dirty="0" sz="2200" spc="-5" b="1">
                <a:latin typeface="Franklin Gothic Book"/>
                <a:cs typeface="Franklin Gothic Book"/>
              </a:rPr>
              <a:t>ol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5" b="1">
                <a:latin typeface="Franklin Gothic Book"/>
                <a:cs typeface="Franklin Gothic Book"/>
              </a:rPr>
              <a:t>r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-25" b="1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di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3443" y="2709291"/>
            <a:ext cx="8682355" cy="4104640"/>
          </a:xfrm>
          <a:custGeom>
            <a:avLst/>
            <a:gdLst/>
            <a:ahLst/>
            <a:cxnLst/>
            <a:rect l="l" t="t" r="r" b="b"/>
            <a:pathLst>
              <a:path w="8682355" h="4104640">
                <a:moveTo>
                  <a:pt x="0" y="684022"/>
                </a:moveTo>
                <a:lnTo>
                  <a:pt x="2267" y="627931"/>
                </a:lnTo>
                <a:lnTo>
                  <a:pt x="8952" y="573088"/>
                </a:lnTo>
                <a:lnTo>
                  <a:pt x="19879" y="519668"/>
                </a:lnTo>
                <a:lnTo>
                  <a:pt x="34871" y="467847"/>
                </a:lnTo>
                <a:lnTo>
                  <a:pt x="53753" y="417802"/>
                </a:lnTo>
                <a:lnTo>
                  <a:pt x="76349" y="369708"/>
                </a:lnTo>
                <a:lnTo>
                  <a:pt x="102481" y="323742"/>
                </a:lnTo>
                <a:lnTo>
                  <a:pt x="131975" y="280080"/>
                </a:lnTo>
                <a:lnTo>
                  <a:pt x="164655" y="238899"/>
                </a:lnTo>
                <a:lnTo>
                  <a:pt x="200344" y="200374"/>
                </a:lnTo>
                <a:lnTo>
                  <a:pt x="238865" y="164682"/>
                </a:lnTo>
                <a:lnTo>
                  <a:pt x="280045" y="131998"/>
                </a:lnTo>
                <a:lnTo>
                  <a:pt x="323705" y="102500"/>
                </a:lnTo>
                <a:lnTo>
                  <a:pt x="369670" y="76363"/>
                </a:lnTo>
                <a:lnTo>
                  <a:pt x="417764" y="53764"/>
                </a:lnTo>
                <a:lnTo>
                  <a:pt x="467811" y="34879"/>
                </a:lnTo>
                <a:lnTo>
                  <a:pt x="519636" y="19883"/>
                </a:lnTo>
                <a:lnTo>
                  <a:pt x="573060" y="8954"/>
                </a:lnTo>
                <a:lnTo>
                  <a:pt x="627910" y="2268"/>
                </a:lnTo>
                <a:lnTo>
                  <a:pt x="684009" y="0"/>
                </a:lnTo>
                <a:lnTo>
                  <a:pt x="7997736" y="0"/>
                </a:lnTo>
                <a:lnTo>
                  <a:pt x="8053843" y="2268"/>
                </a:lnTo>
                <a:lnTo>
                  <a:pt x="8108700" y="8954"/>
                </a:lnTo>
                <a:lnTo>
                  <a:pt x="8162130" y="19883"/>
                </a:lnTo>
                <a:lnTo>
                  <a:pt x="8213959" y="34879"/>
                </a:lnTo>
                <a:lnTo>
                  <a:pt x="8264009" y="53764"/>
                </a:lnTo>
                <a:lnTo>
                  <a:pt x="8312105" y="76363"/>
                </a:lnTo>
                <a:lnTo>
                  <a:pt x="8358071" y="102500"/>
                </a:lnTo>
                <a:lnTo>
                  <a:pt x="8401732" y="131998"/>
                </a:lnTo>
                <a:lnTo>
                  <a:pt x="8442910" y="164682"/>
                </a:lnTo>
                <a:lnTo>
                  <a:pt x="8481431" y="200374"/>
                </a:lnTo>
                <a:lnTo>
                  <a:pt x="8517118" y="238899"/>
                </a:lnTo>
                <a:lnTo>
                  <a:pt x="8549795" y="280080"/>
                </a:lnTo>
                <a:lnTo>
                  <a:pt x="8579287" y="323742"/>
                </a:lnTo>
                <a:lnTo>
                  <a:pt x="8605418" y="369708"/>
                </a:lnTo>
                <a:lnTo>
                  <a:pt x="8628011" y="417802"/>
                </a:lnTo>
                <a:lnTo>
                  <a:pt x="8646891" y="467847"/>
                </a:lnTo>
                <a:lnTo>
                  <a:pt x="8661881" y="519668"/>
                </a:lnTo>
                <a:lnTo>
                  <a:pt x="8672806" y="573088"/>
                </a:lnTo>
                <a:lnTo>
                  <a:pt x="8679490" y="627931"/>
                </a:lnTo>
                <a:lnTo>
                  <a:pt x="8681758" y="684022"/>
                </a:lnTo>
                <a:lnTo>
                  <a:pt x="8681758" y="3420033"/>
                </a:lnTo>
                <a:lnTo>
                  <a:pt x="8679490" y="3476134"/>
                </a:lnTo>
                <a:lnTo>
                  <a:pt x="8672806" y="3530985"/>
                </a:lnTo>
                <a:lnTo>
                  <a:pt x="8661881" y="3584411"/>
                </a:lnTo>
                <a:lnTo>
                  <a:pt x="8646891" y="3636237"/>
                </a:lnTo>
                <a:lnTo>
                  <a:pt x="8628011" y="3686285"/>
                </a:lnTo>
                <a:lnTo>
                  <a:pt x="8605418" y="3734380"/>
                </a:lnTo>
                <a:lnTo>
                  <a:pt x="8579287" y="3780346"/>
                </a:lnTo>
                <a:lnTo>
                  <a:pt x="8549795" y="3824007"/>
                </a:lnTo>
                <a:lnTo>
                  <a:pt x="8517118" y="3865186"/>
                </a:lnTo>
                <a:lnTo>
                  <a:pt x="8481431" y="3903708"/>
                </a:lnTo>
                <a:lnTo>
                  <a:pt x="8442910" y="3939397"/>
                </a:lnTo>
                <a:lnTo>
                  <a:pt x="8401732" y="3972077"/>
                </a:lnTo>
                <a:lnTo>
                  <a:pt x="8358071" y="4001571"/>
                </a:lnTo>
                <a:lnTo>
                  <a:pt x="8312105" y="4027704"/>
                </a:lnTo>
                <a:lnTo>
                  <a:pt x="8264009" y="4050299"/>
                </a:lnTo>
                <a:lnTo>
                  <a:pt x="8213959" y="4069181"/>
                </a:lnTo>
                <a:lnTo>
                  <a:pt x="8162130" y="4084173"/>
                </a:lnTo>
                <a:lnTo>
                  <a:pt x="8108700" y="4095100"/>
                </a:lnTo>
                <a:lnTo>
                  <a:pt x="8053843" y="4101785"/>
                </a:lnTo>
                <a:lnTo>
                  <a:pt x="7997736" y="4104053"/>
                </a:lnTo>
                <a:lnTo>
                  <a:pt x="684009" y="4104053"/>
                </a:lnTo>
                <a:lnTo>
                  <a:pt x="627910" y="4101785"/>
                </a:lnTo>
                <a:lnTo>
                  <a:pt x="573060" y="4095100"/>
                </a:lnTo>
                <a:lnTo>
                  <a:pt x="519636" y="4084173"/>
                </a:lnTo>
                <a:lnTo>
                  <a:pt x="467811" y="4069181"/>
                </a:lnTo>
                <a:lnTo>
                  <a:pt x="417764" y="4050299"/>
                </a:lnTo>
                <a:lnTo>
                  <a:pt x="369670" y="4027704"/>
                </a:lnTo>
                <a:lnTo>
                  <a:pt x="323705" y="4001571"/>
                </a:lnTo>
                <a:lnTo>
                  <a:pt x="280045" y="3972077"/>
                </a:lnTo>
                <a:lnTo>
                  <a:pt x="238865" y="3939397"/>
                </a:lnTo>
                <a:lnTo>
                  <a:pt x="200344" y="3903708"/>
                </a:lnTo>
                <a:lnTo>
                  <a:pt x="164655" y="3865186"/>
                </a:lnTo>
                <a:lnTo>
                  <a:pt x="131975" y="3824007"/>
                </a:lnTo>
                <a:lnTo>
                  <a:pt x="102481" y="3780346"/>
                </a:lnTo>
                <a:lnTo>
                  <a:pt x="76349" y="3734380"/>
                </a:lnTo>
                <a:lnTo>
                  <a:pt x="53753" y="3686285"/>
                </a:lnTo>
                <a:lnTo>
                  <a:pt x="34871" y="3636237"/>
                </a:lnTo>
                <a:lnTo>
                  <a:pt x="19879" y="3584411"/>
                </a:lnTo>
                <a:lnTo>
                  <a:pt x="8952" y="3530985"/>
                </a:lnTo>
                <a:lnTo>
                  <a:pt x="2267" y="3476134"/>
                </a:lnTo>
                <a:lnTo>
                  <a:pt x="0" y="3420033"/>
                </a:lnTo>
                <a:lnTo>
                  <a:pt x="0" y="684022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45857" y="1656460"/>
            <a:ext cx="1574800" cy="912494"/>
          </a:xfrm>
          <a:custGeom>
            <a:avLst/>
            <a:gdLst/>
            <a:ahLst/>
            <a:cxnLst/>
            <a:rect l="l" t="t" r="r" b="b"/>
            <a:pathLst>
              <a:path w="1574800" h="912494">
                <a:moveTo>
                  <a:pt x="1422527" y="0"/>
                </a:moveTo>
                <a:lnTo>
                  <a:pt x="152146" y="0"/>
                </a:lnTo>
                <a:lnTo>
                  <a:pt x="138372" y="613"/>
                </a:lnTo>
                <a:lnTo>
                  <a:pt x="96782" y="10371"/>
                </a:lnTo>
                <a:lnTo>
                  <a:pt x="60484" y="30662"/>
                </a:lnTo>
                <a:lnTo>
                  <a:pt x="31213" y="59745"/>
                </a:lnTo>
                <a:lnTo>
                  <a:pt x="10706" y="95880"/>
                </a:lnTo>
                <a:lnTo>
                  <a:pt x="701" y="137324"/>
                </a:lnTo>
                <a:lnTo>
                  <a:pt x="0" y="152018"/>
                </a:lnTo>
                <a:lnTo>
                  <a:pt x="0" y="760476"/>
                </a:lnTo>
                <a:lnTo>
                  <a:pt x="5863" y="802422"/>
                </a:lnTo>
                <a:lnTo>
                  <a:pt x="22841" y="840641"/>
                </a:lnTo>
                <a:lnTo>
                  <a:pt x="49200" y="872426"/>
                </a:lnTo>
                <a:lnTo>
                  <a:pt x="83203" y="896037"/>
                </a:lnTo>
                <a:lnTo>
                  <a:pt x="123114" y="909732"/>
                </a:lnTo>
                <a:lnTo>
                  <a:pt x="152146" y="912494"/>
                </a:lnTo>
                <a:lnTo>
                  <a:pt x="1422527" y="912494"/>
                </a:lnTo>
                <a:lnTo>
                  <a:pt x="1464483" y="906632"/>
                </a:lnTo>
                <a:lnTo>
                  <a:pt x="1502727" y="889658"/>
                </a:lnTo>
                <a:lnTo>
                  <a:pt x="1534546" y="863312"/>
                </a:lnTo>
                <a:lnTo>
                  <a:pt x="1558188" y="829335"/>
                </a:lnTo>
                <a:lnTo>
                  <a:pt x="1571905" y="789467"/>
                </a:lnTo>
                <a:lnTo>
                  <a:pt x="1574673" y="760476"/>
                </a:lnTo>
                <a:lnTo>
                  <a:pt x="1574673" y="152018"/>
                </a:lnTo>
                <a:lnTo>
                  <a:pt x="1568800" y="110072"/>
                </a:lnTo>
                <a:lnTo>
                  <a:pt x="1551800" y="71853"/>
                </a:lnTo>
                <a:lnTo>
                  <a:pt x="1525422" y="40068"/>
                </a:lnTo>
                <a:lnTo>
                  <a:pt x="1491413" y="16457"/>
                </a:lnTo>
                <a:lnTo>
                  <a:pt x="1451523" y="2762"/>
                </a:lnTo>
                <a:lnTo>
                  <a:pt x="1422527" y="0"/>
                </a:lnTo>
                <a:close/>
              </a:path>
            </a:pathLst>
          </a:custGeom>
          <a:solidFill>
            <a:srgbClr val="F0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45857" y="1656460"/>
            <a:ext cx="1574800" cy="912494"/>
          </a:xfrm>
          <a:custGeom>
            <a:avLst/>
            <a:gdLst/>
            <a:ahLst/>
            <a:cxnLst/>
            <a:rect l="l" t="t" r="r" b="b"/>
            <a:pathLst>
              <a:path w="1574800" h="912494">
                <a:moveTo>
                  <a:pt x="0" y="152018"/>
                </a:moveTo>
                <a:lnTo>
                  <a:pt x="6118" y="109191"/>
                </a:lnTo>
                <a:lnTo>
                  <a:pt x="23318" y="71093"/>
                </a:lnTo>
                <a:lnTo>
                  <a:pt x="49860" y="39466"/>
                </a:lnTo>
                <a:lnTo>
                  <a:pt x="84009" y="16051"/>
                </a:lnTo>
                <a:lnTo>
                  <a:pt x="124028" y="2588"/>
                </a:lnTo>
                <a:lnTo>
                  <a:pt x="152146" y="0"/>
                </a:lnTo>
                <a:lnTo>
                  <a:pt x="1422527" y="0"/>
                </a:lnTo>
                <a:lnTo>
                  <a:pt x="1437222" y="701"/>
                </a:lnTo>
                <a:lnTo>
                  <a:pt x="1451523" y="2762"/>
                </a:lnTo>
                <a:lnTo>
                  <a:pt x="1491413" y="16457"/>
                </a:lnTo>
                <a:lnTo>
                  <a:pt x="1525422" y="40068"/>
                </a:lnTo>
                <a:lnTo>
                  <a:pt x="1551800" y="71853"/>
                </a:lnTo>
                <a:lnTo>
                  <a:pt x="1568800" y="110072"/>
                </a:lnTo>
                <a:lnTo>
                  <a:pt x="1574673" y="152018"/>
                </a:lnTo>
                <a:lnTo>
                  <a:pt x="1574673" y="760476"/>
                </a:lnTo>
                <a:lnTo>
                  <a:pt x="1573970" y="775170"/>
                </a:lnTo>
                <a:lnTo>
                  <a:pt x="1571905" y="789467"/>
                </a:lnTo>
                <a:lnTo>
                  <a:pt x="1558188" y="829335"/>
                </a:lnTo>
                <a:lnTo>
                  <a:pt x="1534546" y="863312"/>
                </a:lnTo>
                <a:lnTo>
                  <a:pt x="1502727" y="889658"/>
                </a:lnTo>
                <a:lnTo>
                  <a:pt x="1464483" y="906632"/>
                </a:lnTo>
                <a:lnTo>
                  <a:pt x="1422527" y="912494"/>
                </a:lnTo>
                <a:lnTo>
                  <a:pt x="152146" y="912494"/>
                </a:lnTo>
                <a:lnTo>
                  <a:pt x="137430" y="911793"/>
                </a:lnTo>
                <a:lnTo>
                  <a:pt x="123114" y="909732"/>
                </a:lnTo>
                <a:lnTo>
                  <a:pt x="83203" y="896037"/>
                </a:lnTo>
                <a:lnTo>
                  <a:pt x="49200" y="872426"/>
                </a:lnTo>
                <a:lnTo>
                  <a:pt x="22841" y="840641"/>
                </a:lnTo>
                <a:lnTo>
                  <a:pt x="5863" y="802422"/>
                </a:lnTo>
                <a:lnTo>
                  <a:pt x="0" y="760476"/>
                </a:lnTo>
                <a:lnTo>
                  <a:pt x="0" y="152018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782570" y="1949443"/>
            <a:ext cx="5044440" cy="36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55490" algn="l"/>
              </a:tabLst>
            </a:pP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moli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co</a:t>
            </a:r>
            <a:r>
              <a:rPr dirty="0" sz="2400" spc="-40">
                <a:latin typeface="Franklin Gothic Book"/>
                <a:cs typeface="Franklin Gothic Book"/>
              </a:rPr>
              <a:t>m</a:t>
            </a:r>
            <a:r>
              <a:rPr dirty="0" sz="2400" spc="-20">
                <a:latin typeface="Franklin Gothic Book"/>
                <a:cs typeface="Franklin Gothic Book"/>
              </a:rPr>
              <a:t>pone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4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A</a:t>
            </a:r>
            <a:r>
              <a:rPr dirty="0" sz="2400">
                <a:latin typeface="Franklin Gothic Book"/>
                <a:cs typeface="Franklin Gothic Book"/>
              </a:rPr>
              <a:t> / </a:t>
            </a:r>
            <a:r>
              <a:rPr dirty="0" sz="2400" spc="-15">
                <a:latin typeface="Franklin Gothic Book"/>
                <a:cs typeface="Franklin Gothic Book"/>
              </a:rPr>
              <a:t>moli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45">
                <a:latin typeface="Franklin Gothic Book"/>
                <a:cs typeface="Franklin Gothic Book"/>
              </a:rPr>
              <a:t>t</a:t>
            </a:r>
            <a:r>
              <a:rPr dirty="0" sz="2400" spc="-40">
                <a:latin typeface="Franklin Gothic Book"/>
                <a:cs typeface="Franklin Gothic Book"/>
              </a:rPr>
              <a:t>o</a:t>
            </a:r>
            <a:r>
              <a:rPr dirty="0" sz="2400" spc="-10">
                <a:latin typeface="Franklin Gothic Book"/>
                <a:cs typeface="Franklin Gothic Book"/>
              </a:rPr>
              <a:t>t</a:t>
            </a:r>
            <a:r>
              <a:rPr dirty="0" sz="2400" spc="-10">
                <a:latin typeface="Franklin Gothic Book"/>
                <a:cs typeface="Franklin Gothic Book"/>
              </a:rPr>
              <a:t>a</a:t>
            </a:r>
            <a:r>
              <a:rPr dirty="0" sz="2400">
                <a:latin typeface="Franklin Gothic Book"/>
                <a:cs typeface="Franklin Gothic Book"/>
              </a:rPr>
              <a:t>li	</a:t>
            </a:r>
            <a:r>
              <a:rPr dirty="0" baseline="1262" sz="3300" spc="-7" b="1">
                <a:latin typeface="Franklin Gothic Book"/>
                <a:cs typeface="Franklin Gothic Book"/>
              </a:rPr>
              <a:t>X</a:t>
            </a:r>
            <a:r>
              <a:rPr dirty="0" baseline="-19157" sz="2175" b="1">
                <a:latin typeface="Franklin Gothic Book"/>
                <a:cs typeface="Franklin Gothic Book"/>
              </a:rPr>
              <a:t>a</a:t>
            </a:r>
            <a:r>
              <a:rPr dirty="0" baseline="-19157" sz="2175" spc="254" b="1">
                <a:latin typeface="Franklin Gothic Book"/>
                <a:cs typeface="Franklin Gothic Book"/>
              </a:rPr>
              <a:t> </a:t>
            </a:r>
            <a:r>
              <a:rPr dirty="0" baseline="1262" sz="3300" spc="-22" b="1">
                <a:latin typeface="Franklin Gothic Book"/>
                <a:cs typeface="Franklin Gothic Book"/>
              </a:rPr>
              <a:t>=</a:t>
            </a:r>
            <a:endParaRPr baseline="1262" sz="33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3189" y="2949771"/>
            <a:ext cx="7855584" cy="1085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31850" marR="5080" indent="-695325">
              <a:lnSpc>
                <a:spcPts val="2160"/>
              </a:lnSpc>
              <a:tabLst>
                <a:tab pos="831850" algn="l"/>
              </a:tabLst>
            </a:pPr>
            <a:r>
              <a:rPr dirty="0" baseline="1262" sz="3300" spc="-22" i="1">
                <a:latin typeface="Arial"/>
                <a:cs typeface="Arial"/>
              </a:rPr>
              <a:t>Es.</a:t>
            </a:r>
            <a:r>
              <a:rPr dirty="0" baseline="1262" sz="3300" spc="-22" i="1">
                <a:latin typeface="Arial"/>
                <a:cs typeface="Arial"/>
              </a:rPr>
              <a:t>	</a:t>
            </a:r>
            <a:r>
              <a:rPr dirty="0" sz="1800" spc="-30" i="1">
                <a:latin typeface="Franklin Gothic Book"/>
                <a:cs typeface="Franklin Gothic Book"/>
              </a:rPr>
              <a:t>U</a:t>
            </a:r>
            <a:r>
              <a:rPr dirty="0" sz="1800" spc="-10" i="1">
                <a:latin typeface="Franklin Gothic Book"/>
                <a:cs typeface="Franklin Gothic Book"/>
              </a:rPr>
              <a:t>no</a:t>
            </a:r>
            <a:r>
              <a:rPr dirty="0" sz="1800" i="1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latin typeface="Franklin Gothic Book"/>
                <a:cs typeface="Franklin Gothic Book"/>
              </a:rPr>
              <a:t>sc</a:t>
            </a:r>
            <a:r>
              <a:rPr dirty="0" sz="1800" spc="-10" i="1">
                <a:latin typeface="Franklin Gothic Book"/>
                <a:cs typeface="Franklin Gothic Book"/>
              </a:rPr>
              <a:t>i</a:t>
            </a:r>
            <a:r>
              <a:rPr dirty="0" sz="1800" spc="-25" i="1">
                <a:latin typeface="Franklin Gothic Book"/>
                <a:cs typeface="Franklin Gothic Book"/>
              </a:rPr>
              <a:t>r</a:t>
            </a:r>
            <a:r>
              <a:rPr dirty="0" sz="1800" spc="-10" i="1">
                <a:latin typeface="Franklin Gothic Book"/>
                <a:cs typeface="Franklin Gothic Book"/>
              </a:rPr>
              <a:t>o</a:t>
            </a:r>
            <a:r>
              <a:rPr dirty="0" sz="1800" spc="-20" i="1">
                <a:latin typeface="Franklin Gothic Book"/>
                <a:cs typeface="Franklin Gothic Book"/>
              </a:rPr>
              <a:t>p</a:t>
            </a:r>
            <a:r>
              <a:rPr dirty="0" sz="1800" spc="-10" i="1">
                <a:latin typeface="Franklin Gothic Book"/>
                <a:cs typeface="Franklin Gothic Book"/>
              </a:rPr>
              <a:t>po</a:t>
            </a:r>
            <a:r>
              <a:rPr dirty="0" sz="1800" spc="-5" i="1">
                <a:latin typeface="Franklin Gothic Book"/>
                <a:cs typeface="Franklin Gothic Book"/>
              </a:rPr>
              <a:t> vien</a:t>
            </a:r>
            <a:r>
              <a:rPr dirty="0" sz="1800" i="1">
                <a:latin typeface="Franklin Gothic Book"/>
                <a:cs typeface="Franklin Gothic Book"/>
              </a:rPr>
              <a:t>e </a:t>
            </a:r>
            <a:r>
              <a:rPr dirty="0" sz="1800" spc="-10" i="1">
                <a:latin typeface="Franklin Gothic Book"/>
                <a:cs typeface="Franklin Gothic Book"/>
              </a:rPr>
              <a:t>prep</a:t>
            </a:r>
            <a:r>
              <a:rPr dirty="0" sz="1800" spc="-20" i="1">
                <a:latin typeface="Franklin Gothic Book"/>
                <a:cs typeface="Franklin Gothic Book"/>
              </a:rPr>
              <a:t>a</a:t>
            </a:r>
            <a:r>
              <a:rPr dirty="0" sz="1800" spc="-10" i="1">
                <a:latin typeface="Franklin Gothic Book"/>
                <a:cs typeface="Franklin Gothic Book"/>
              </a:rPr>
              <a:t>ra</a:t>
            </a:r>
            <a:r>
              <a:rPr dirty="0" sz="1800" spc="-65" i="1">
                <a:latin typeface="Franklin Gothic Book"/>
                <a:cs typeface="Franklin Gothic Book"/>
              </a:rPr>
              <a:t>t</a:t>
            </a:r>
            <a:r>
              <a:rPr dirty="0" sz="1800" spc="-10" i="1">
                <a:latin typeface="Franklin Gothic Book"/>
                <a:cs typeface="Franklin Gothic Book"/>
              </a:rPr>
              <a:t>o</a:t>
            </a:r>
            <a:r>
              <a:rPr dirty="0" sz="1800" spc="15" i="1"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latin typeface="Franklin Gothic Book"/>
                <a:cs typeface="Franklin Gothic Book"/>
              </a:rPr>
              <a:t>m</a:t>
            </a:r>
            <a:r>
              <a:rPr dirty="0" sz="1800" i="1">
                <a:latin typeface="Franklin Gothic Book"/>
                <a:cs typeface="Franklin Gothic Book"/>
              </a:rPr>
              <a:t>esco</a:t>
            </a:r>
            <a:r>
              <a:rPr dirty="0" sz="1800" spc="-10" i="1">
                <a:latin typeface="Franklin Gothic Book"/>
                <a:cs typeface="Franklin Gothic Book"/>
              </a:rPr>
              <a:t>l</a:t>
            </a:r>
            <a:r>
              <a:rPr dirty="0" sz="1800" spc="-15" i="1">
                <a:latin typeface="Franklin Gothic Book"/>
                <a:cs typeface="Franklin Gothic Book"/>
              </a:rPr>
              <a:t>and</a:t>
            </a:r>
            <a:r>
              <a:rPr dirty="0" sz="1800" spc="-10" i="1">
                <a:latin typeface="Franklin Gothic Book"/>
                <a:cs typeface="Franklin Gothic Book"/>
              </a:rPr>
              <a:t>o</a:t>
            </a:r>
            <a:r>
              <a:rPr dirty="0" sz="1800" spc="-10" i="1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latin typeface="Franklin Gothic Book"/>
                <a:cs typeface="Franklin Gothic Book"/>
              </a:rPr>
              <a:t>250</a:t>
            </a:r>
            <a:r>
              <a:rPr dirty="0" sz="1800" i="1">
                <a:latin typeface="Franklin Gothic Book"/>
                <a:cs typeface="Franklin Gothic Book"/>
              </a:rPr>
              <a:t>g</a:t>
            </a:r>
            <a:r>
              <a:rPr dirty="0" sz="1800" spc="-25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di</a:t>
            </a:r>
            <a:r>
              <a:rPr dirty="0" sz="1800" spc="-10" i="1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latin typeface="Franklin Gothic Book"/>
                <a:cs typeface="Franklin Gothic Book"/>
              </a:rPr>
              <a:t>zuc</a:t>
            </a:r>
            <a:r>
              <a:rPr dirty="0" sz="1800" spc="-20" i="1">
                <a:latin typeface="Franklin Gothic Book"/>
                <a:cs typeface="Franklin Gothic Book"/>
              </a:rPr>
              <a:t>c</a:t>
            </a:r>
            <a:r>
              <a:rPr dirty="0" sz="1800" spc="-5" i="1">
                <a:latin typeface="Franklin Gothic Book"/>
                <a:cs typeface="Franklin Gothic Book"/>
              </a:rPr>
              <a:t>her</a:t>
            </a:r>
            <a:r>
              <a:rPr dirty="0" sz="1800" spc="-10" i="1">
                <a:latin typeface="Franklin Gothic Book"/>
                <a:cs typeface="Franklin Gothic Book"/>
              </a:rPr>
              <a:t>o</a:t>
            </a:r>
            <a:r>
              <a:rPr dirty="0" sz="1800" spc="-20" i="1"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latin typeface="Franklin Gothic Book"/>
                <a:cs typeface="Franklin Gothic Book"/>
              </a:rPr>
              <a:t>co</a:t>
            </a:r>
            <a:r>
              <a:rPr dirty="0" sz="1800" spc="-10" i="1">
                <a:latin typeface="Franklin Gothic Book"/>
                <a:cs typeface="Franklin Gothic Book"/>
              </a:rPr>
              <a:t>n</a:t>
            </a:r>
            <a:r>
              <a:rPr dirty="0" sz="1800" spc="-5" i="1">
                <a:latin typeface="Franklin Gothic Book"/>
                <a:cs typeface="Franklin Gothic Book"/>
              </a:rPr>
              <a:t> </a:t>
            </a:r>
            <a:r>
              <a:rPr dirty="0" sz="1800" spc="-25" i="1">
                <a:latin typeface="Franklin Gothic Book"/>
                <a:cs typeface="Franklin Gothic Book"/>
              </a:rPr>
              <a:t>1</a:t>
            </a:r>
            <a:r>
              <a:rPr dirty="0" sz="1800" spc="-75" i="1">
                <a:latin typeface="Franklin Gothic Book"/>
                <a:cs typeface="Franklin Gothic Book"/>
              </a:rPr>
              <a:t>1</a:t>
            </a:r>
            <a:r>
              <a:rPr dirty="0" sz="1800" spc="-5" i="1">
                <a:latin typeface="Franklin Gothic Book"/>
                <a:cs typeface="Franklin Gothic Book"/>
              </a:rPr>
              <a:t>0</a:t>
            </a:r>
            <a:r>
              <a:rPr dirty="0" sz="1800" i="1">
                <a:latin typeface="Franklin Gothic Book"/>
                <a:cs typeface="Franklin Gothic Book"/>
              </a:rPr>
              <a:t>g</a:t>
            </a:r>
            <a:r>
              <a:rPr dirty="0" sz="1800" spc="-30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di</a:t>
            </a:r>
            <a:r>
              <a:rPr dirty="0" sz="1800" i="1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latin typeface="Franklin Gothic Book"/>
                <a:cs typeface="Franklin Gothic Book"/>
              </a:rPr>
              <a:t>ac</a:t>
            </a:r>
            <a:r>
              <a:rPr dirty="0" sz="1800" spc="-30" i="1">
                <a:latin typeface="Franklin Gothic Book"/>
                <a:cs typeface="Franklin Gothic Book"/>
              </a:rPr>
              <a:t>q</a:t>
            </a:r>
            <a:r>
              <a:rPr dirty="0" sz="1800" spc="-5" i="1">
                <a:latin typeface="Franklin Gothic Book"/>
                <a:cs typeface="Franklin Gothic Book"/>
              </a:rPr>
              <a:t>u</a:t>
            </a:r>
            <a:r>
              <a:rPr dirty="0" sz="1800" spc="-10" i="1">
                <a:latin typeface="Franklin Gothic Book"/>
                <a:cs typeface="Franklin Gothic Book"/>
              </a:rPr>
              <a:t>a</a:t>
            </a:r>
            <a:r>
              <a:rPr dirty="0" sz="1800" i="1">
                <a:latin typeface="Franklin Gothic Book"/>
                <a:cs typeface="Franklin Gothic Book"/>
              </a:rPr>
              <a:t>.</a:t>
            </a:r>
            <a:r>
              <a:rPr dirty="0" sz="1800" spc="-5" i="1"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latin typeface="Franklin Gothic Book"/>
                <a:cs typeface="Franklin Gothic Book"/>
              </a:rPr>
              <a:t>C</a:t>
            </a:r>
            <a:r>
              <a:rPr dirty="0" sz="1800" spc="-20" i="1">
                <a:latin typeface="Franklin Gothic Book"/>
                <a:cs typeface="Franklin Gothic Book"/>
              </a:rPr>
              <a:t>a</a:t>
            </a:r>
            <a:r>
              <a:rPr dirty="0" sz="1800" spc="-5" i="1">
                <a:latin typeface="Franklin Gothic Book"/>
                <a:cs typeface="Franklin Gothic Book"/>
              </a:rPr>
              <a:t>lc</a:t>
            </a:r>
            <a:r>
              <a:rPr dirty="0" sz="1800" spc="-10" i="1">
                <a:latin typeface="Franklin Gothic Book"/>
                <a:cs typeface="Franklin Gothic Book"/>
              </a:rPr>
              <a:t>o</a:t>
            </a:r>
            <a:r>
              <a:rPr dirty="0" sz="1800" spc="-5" i="1">
                <a:latin typeface="Franklin Gothic Book"/>
                <a:cs typeface="Franklin Gothic Book"/>
              </a:rPr>
              <a:t>l</a:t>
            </a:r>
            <a:r>
              <a:rPr dirty="0" sz="1800" spc="-10" i="1">
                <a:latin typeface="Franklin Gothic Book"/>
                <a:cs typeface="Franklin Gothic Book"/>
              </a:rPr>
              <a:t>a</a:t>
            </a:r>
            <a:r>
              <a:rPr dirty="0" sz="1800" spc="-10" i="1">
                <a:latin typeface="Franklin Gothic Book"/>
                <a:cs typeface="Franklin Gothic Book"/>
              </a:rPr>
              <a:t>re</a:t>
            </a:r>
            <a:r>
              <a:rPr dirty="0" sz="1800" spc="15" i="1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latin typeface="Franklin Gothic Book"/>
                <a:cs typeface="Franklin Gothic Book"/>
              </a:rPr>
              <a:t>l</a:t>
            </a:r>
            <a:r>
              <a:rPr dirty="0" sz="1800" i="1">
                <a:latin typeface="Franklin Gothic Book"/>
                <a:cs typeface="Franklin Gothic Book"/>
              </a:rPr>
              <a:t>a</a:t>
            </a:r>
            <a:r>
              <a:rPr dirty="0" sz="1800" spc="-5" i="1">
                <a:latin typeface="Franklin Gothic Book"/>
                <a:cs typeface="Franklin Gothic Book"/>
              </a:rPr>
              <a:t> </a:t>
            </a:r>
            <a:r>
              <a:rPr dirty="0" sz="1800" i="1">
                <a:latin typeface="Franklin Gothic Book"/>
                <a:cs typeface="Franklin Gothic Book"/>
              </a:rPr>
              <a:t>frazi</a:t>
            </a:r>
            <a:r>
              <a:rPr dirty="0" sz="1800" spc="-10" i="1">
                <a:latin typeface="Franklin Gothic Book"/>
                <a:cs typeface="Franklin Gothic Book"/>
              </a:rPr>
              <a:t>o</a:t>
            </a:r>
            <a:r>
              <a:rPr dirty="0" sz="1800" spc="-10" i="1">
                <a:latin typeface="Franklin Gothic Book"/>
                <a:cs typeface="Franklin Gothic Book"/>
              </a:rPr>
              <a:t>ne</a:t>
            </a:r>
            <a:r>
              <a:rPr dirty="0" sz="1800" spc="-5" i="1"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latin typeface="Franklin Gothic Book"/>
                <a:cs typeface="Franklin Gothic Book"/>
              </a:rPr>
              <a:t>m</a:t>
            </a:r>
            <a:r>
              <a:rPr dirty="0" sz="1800" i="1">
                <a:latin typeface="Franklin Gothic Book"/>
                <a:cs typeface="Franklin Gothic Book"/>
              </a:rPr>
              <a:t>o</a:t>
            </a:r>
            <a:r>
              <a:rPr dirty="0" sz="1800" spc="-10" i="1">
                <a:latin typeface="Franklin Gothic Book"/>
                <a:cs typeface="Franklin Gothic Book"/>
              </a:rPr>
              <a:t>l</a:t>
            </a:r>
            <a:r>
              <a:rPr dirty="0" sz="1800" spc="-5" i="1">
                <a:latin typeface="Franklin Gothic Book"/>
                <a:cs typeface="Franklin Gothic Book"/>
              </a:rPr>
              <a:t>ar</a:t>
            </a:r>
            <a:r>
              <a:rPr dirty="0" sz="1800" i="1">
                <a:latin typeface="Franklin Gothic Book"/>
                <a:cs typeface="Franklin Gothic Book"/>
              </a:rPr>
              <a:t>e </a:t>
            </a:r>
            <a:r>
              <a:rPr dirty="0" sz="1800" spc="-5" i="1">
                <a:latin typeface="Franklin Gothic Book"/>
                <a:cs typeface="Franklin Gothic Book"/>
              </a:rPr>
              <a:t>d</a:t>
            </a:r>
            <a:r>
              <a:rPr dirty="0" sz="1800" i="1">
                <a:latin typeface="Franklin Gothic Book"/>
                <a:cs typeface="Franklin Gothic Book"/>
              </a:rPr>
              <a:t>i</a:t>
            </a:r>
            <a:r>
              <a:rPr dirty="0" sz="1800" spc="-15" i="1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latin typeface="Franklin Gothic Book"/>
                <a:cs typeface="Franklin Gothic Book"/>
              </a:rPr>
              <a:t>ci</a:t>
            </a:r>
            <a:r>
              <a:rPr dirty="0" sz="1800" spc="-10" i="1">
                <a:latin typeface="Franklin Gothic Book"/>
                <a:cs typeface="Franklin Gothic Book"/>
              </a:rPr>
              <a:t>a</a:t>
            </a:r>
            <a:r>
              <a:rPr dirty="0" sz="1800" spc="-5" i="1">
                <a:latin typeface="Franklin Gothic Book"/>
                <a:cs typeface="Franklin Gothic Book"/>
              </a:rPr>
              <a:t>sc</a:t>
            </a:r>
            <a:r>
              <a:rPr dirty="0" sz="1800" spc="-10" i="1">
                <a:latin typeface="Franklin Gothic Book"/>
                <a:cs typeface="Franklin Gothic Book"/>
              </a:rPr>
              <a:t>u</a:t>
            </a:r>
            <a:r>
              <a:rPr dirty="0" sz="1800" spc="-10" i="1">
                <a:latin typeface="Franklin Gothic Book"/>
                <a:cs typeface="Franklin Gothic Book"/>
              </a:rPr>
              <a:t>n</a:t>
            </a:r>
            <a:r>
              <a:rPr dirty="0" sz="1800" i="1"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latin typeface="Franklin Gothic Book"/>
                <a:cs typeface="Franklin Gothic Book"/>
              </a:rPr>
              <a:t>co</a:t>
            </a:r>
            <a:r>
              <a:rPr dirty="0" sz="1800" spc="-35" i="1">
                <a:latin typeface="Franklin Gothic Book"/>
                <a:cs typeface="Franklin Gothic Book"/>
              </a:rPr>
              <a:t>m</a:t>
            </a:r>
            <a:r>
              <a:rPr dirty="0" sz="1800" spc="-10" i="1">
                <a:latin typeface="Franklin Gothic Book"/>
                <a:cs typeface="Franklin Gothic Book"/>
              </a:rPr>
              <a:t>p</a:t>
            </a:r>
            <a:r>
              <a:rPr dirty="0" sz="1800" spc="-20" i="1">
                <a:latin typeface="Franklin Gothic Book"/>
                <a:cs typeface="Franklin Gothic Book"/>
              </a:rPr>
              <a:t>o</a:t>
            </a:r>
            <a:r>
              <a:rPr dirty="0" sz="1800" spc="-10" i="1">
                <a:latin typeface="Franklin Gothic Book"/>
                <a:cs typeface="Franklin Gothic Book"/>
              </a:rPr>
              <a:t>nen</a:t>
            </a:r>
            <a:r>
              <a:rPr dirty="0" sz="1800" spc="-55" i="1">
                <a:latin typeface="Franklin Gothic Book"/>
                <a:cs typeface="Franklin Gothic Book"/>
              </a:rPr>
              <a:t>t</a:t>
            </a:r>
            <a:r>
              <a:rPr dirty="0" sz="1800" i="1">
                <a:latin typeface="Franklin Gothic Book"/>
                <a:cs typeface="Franklin Gothic Book"/>
              </a:rPr>
              <a:t>e.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Franklin Gothic Book"/>
                <a:cs typeface="Franklin Gothic Book"/>
              </a:rPr>
              <a:t>Bi</a:t>
            </a:r>
            <a:r>
              <a:rPr dirty="0" sz="1800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ogna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col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pe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ambi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</a:t>
            </a:r>
            <a:r>
              <a:rPr dirty="0" sz="1800" spc="-30">
                <a:latin typeface="Franklin Gothic Book"/>
                <a:cs typeface="Franklin Gothic Book"/>
              </a:rPr>
              <a:t>m</a:t>
            </a:r>
            <a:r>
              <a:rPr dirty="0" sz="1800" spc="-15">
                <a:latin typeface="Franklin Gothic Book"/>
                <a:cs typeface="Franklin Gothic Book"/>
              </a:rPr>
              <a:t>pone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t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r>
              <a:rPr dirty="0" sz="1800" spc="-210">
                <a:latin typeface="Franklin Gothic Book"/>
                <a:cs typeface="Franklin Gothic Book"/>
              </a:rPr>
              <a:t> </a:t>
            </a:r>
            <a:r>
              <a:rPr dirty="0" sz="1800" spc="-10" b="1">
                <a:latin typeface="Franklin Gothic Book"/>
                <a:cs typeface="Franklin Gothic Book"/>
              </a:rPr>
              <a:t>n</a:t>
            </a:r>
            <a:r>
              <a:rPr dirty="0" sz="1800" spc="-15" b="1">
                <a:latin typeface="Franklin Gothic Book"/>
                <a:cs typeface="Franklin Gothic Book"/>
              </a:rPr>
              <a:t> </a:t>
            </a:r>
            <a:r>
              <a:rPr dirty="0" sz="1800" spc="-15" b="1">
                <a:latin typeface="Franklin Gothic Book"/>
                <a:cs typeface="Franklin Gothic Book"/>
              </a:rPr>
              <a:t>=</a:t>
            </a:r>
            <a:r>
              <a:rPr dirty="0" sz="1800" spc="5" b="1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g</a:t>
            </a:r>
            <a:r>
              <a:rPr dirty="0" sz="1800" spc="-5" b="1">
                <a:latin typeface="Franklin Gothic Book"/>
                <a:cs typeface="Franklin Gothic Book"/>
              </a:rPr>
              <a:t>/</a:t>
            </a:r>
            <a:r>
              <a:rPr dirty="0" sz="1800" b="1">
                <a:latin typeface="Franklin Gothic Book"/>
                <a:cs typeface="Franklin Gothic Book"/>
              </a:rPr>
              <a:t>P</a:t>
            </a:r>
            <a:r>
              <a:rPr dirty="0" sz="1800" spc="-15" b="1">
                <a:latin typeface="Franklin Gothic Book"/>
                <a:cs typeface="Franklin Gothic Book"/>
              </a:rPr>
              <a:t>M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31606" y="2160016"/>
            <a:ext cx="648335" cy="13970"/>
          </a:xfrm>
          <a:custGeom>
            <a:avLst/>
            <a:gdLst/>
            <a:ahLst/>
            <a:cxnLst/>
            <a:rect l="l" t="t" r="r" b="b"/>
            <a:pathLst>
              <a:path w="648334" h="13969">
                <a:moveTo>
                  <a:pt x="0" y="0"/>
                </a:moveTo>
                <a:lnTo>
                  <a:pt x="648081" y="1397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75005" y="6209101"/>
            <a:ext cx="618490" cy="295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30"/>
              </a:lnSpc>
            </a:pPr>
            <a:r>
              <a:rPr dirty="0" baseline="13888" sz="2700">
                <a:latin typeface="Franklin Gothic Book"/>
                <a:cs typeface="Franklin Gothic Book"/>
              </a:rPr>
              <a:t>X</a:t>
            </a:r>
            <a:r>
              <a:rPr dirty="0" sz="1200" spc="-15">
                <a:latin typeface="Franklin Gothic Book"/>
                <a:cs typeface="Franklin Gothic Book"/>
              </a:rPr>
              <a:t>H</a:t>
            </a:r>
            <a:r>
              <a:rPr dirty="0" sz="1200">
                <a:latin typeface="Franklin Gothic Book"/>
                <a:cs typeface="Franklin Gothic Book"/>
              </a:rPr>
              <a:t>2</a:t>
            </a:r>
            <a:r>
              <a:rPr dirty="0" sz="1200" spc="-10">
                <a:latin typeface="Franklin Gothic Book"/>
                <a:cs typeface="Franklin Gothic Book"/>
              </a:rPr>
              <a:t>O</a:t>
            </a:r>
            <a:r>
              <a:rPr dirty="0" sz="1200" spc="140">
                <a:latin typeface="Franklin Gothic Book"/>
                <a:cs typeface="Franklin Gothic Book"/>
              </a:rPr>
              <a:t> </a:t>
            </a:r>
            <a:r>
              <a:rPr dirty="0" baseline="13888" sz="2700">
                <a:latin typeface="Franklin Gothic Book"/>
                <a:cs typeface="Franklin Gothic Book"/>
              </a:rPr>
              <a:t>=</a:t>
            </a:r>
            <a:endParaRPr baseline="13888" sz="27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07033" y="6464861"/>
            <a:ext cx="1962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26058" y="6360947"/>
            <a:ext cx="648335" cy="14604"/>
          </a:xfrm>
          <a:custGeom>
            <a:avLst/>
            <a:gdLst/>
            <a:ahLst/>
            <a:cxnLst/>
            <a:rect l="l" t="t" r="r" b="b"/>
            <a:pathLst>
              <a:path w="648335" h="14604">
                <a:moveTo>
                  <a:pt x="0" y="0"/>
                </a:moveTo>
                <a:lnTo>
                  <a:pt x="647954" y="14046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52704" y="4445139"/>
            <a:ext cx="3933825" cy="668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8195" marR="5080" indent="-785495">
              <a:lnSpc>
                <a:spcPct val="150900"/>
              </a:lnSpc>
              <a:buFont typeface="Wingdings"/>
              <a:buChar char=""/>
              <a:tabLst>
                <a:tab pos="299720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Z</a:t>
            </a:r>
            <a:r>
              <a:rPr dirty="0" sz="1800" spc="-15">
                <a:latin typeface="Franklin Gothic Book"/>
                <a:cs typeface="Franklin Gothic Book"/>
              </a:rPr>
              <a:t>u</a:t>
            </a:r>
            <a:r>
              <a:rPr dirty="0" sz="1800" spc="-10">
                <a:latin typeface="Franklin Gothic Book"/>
                <a:cs typeface="Franklin Gothic Book"/>
              </a:rPr>
              <a:t>cche</a:t>
            </a:r>
            <a:r>
              <a:rPr dirty="0" sz="1800" spc="-5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sacc</a:t>
            </a:r>
            <a:r>
              <a:rPr dirty="0" sz="1800" spc="-15">
                <a:latin typeface="Franklin Gothic Book"/>
                <a:cs typeface="Franklin Gothic Book"/>
              </a:rPr>
              <a:t>a</a:t>
            </a:r>
            <a:r>
              <a:rPr dirty="0" sz="1800" spc="-5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osio</a:t>
            </a:r>
            <a:r>
              <a:rPr dirty="0" sz="1800">
                <a:latin typeface="Franklin Gothic Book"/>
                <a:cs typeface="Franklin Gothic Book"/>
              </a:rPr>
              <a:t> =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C</a:t>
            </a:r>
            <a:r>
              <a:rPr dirty="0" baseline="-20833" sz="1800">
                <a:latin typeface="Franklin Gothic Book"/>
                <a:cs typeface="Franklin Gothic Book"/>
              </a:rPr>
              <a:t>12</a:t>
            </a:r>
            <a:r>
              <a:rPr dirty="0" sz="1800" spc="-20">
                <a:latin typeface="Franklin Gothic Book"/>
                <a:cs typeface="Franklin Gothic Book"/>
              </a:rPr>
              <a:t>H</a:t>
            </a:r>
            <a:r>
              <a:rPr dirty="0" baseline="-20833" sz="1800">
                <a:latin typeface="Franklin Gothic Book"/>
                <a:cs typeface="Franklin Gothic Book"/>
              </a:rPr>
              <a:t>22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baseline="-20833" sz="1800" spc="-30">
                <a:latin typeface="Franklin Gothic Book"/>
                <a:cs typeface="Franklin Gothic Book"/>
              </a:rPr>
              <a:t>11</a:t>
            </a:r>
            <a:r>
              <a:rPr dirty="0" baseline="-20833" sz="1800" spc="-3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P</a:t>
            </a:r>
            <a:r>
              <a:rPr dirty="0" sz="1800" spc="5">
                <a:latin typeface="Franklin Gothic Book"/>
                <a:cs typeface="Franklin Gothic Book"/>
              </a:rPr>
              <a:t>M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12·1</a:t>
            </a:r>
            <a:r>
              <a:rPr dirty="0" sz="1800">
                <a:latin typeface="Franklin Gothic Book"/>
                <a:cs typeface="Franklin Gothic Book"/>
              </a:rPr>
              <a:t>2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+</a:t>
            </a:r>
            <a:r>
              <a:rPr dirty="0" sz="1800" spc="-5">
                <a:latin typeface="Franklin Gothic Book"/>
                <a:cs typeface="Franklin Gothic Book"/>
              </a:rPr>
              <a:t> 1</a:t>
            </a:r>
            <a:r>
              <a:rPr dirty="0" sz="1800" spc="-10">
                <a:latin typeface="Franklin Gothic Book"/>
                <a:cs typeface="Franklin Gothic Book"/>
              </a:rPr>
              <a:t>·</a:t>
            </a:r>
            <a:r>
              <a:rPr dirty="0" sz="1800" spc="-5">
                <a:latin typeface="Franklin Gothic Book"/>
                <a:cs typeface="Franklin Gothic Book"/>
              </a:rPr>
              <a:t>2</a:t>
            </a:r>
            <a:r>
              <a:rPr dirty="0" sz="1800">
                <a:latin typeface="Franklin Gothic Book"/>
                <a:cs typeface="Franklin Gothic Book"/>
              </a:rPr>
              <a:t>2 +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65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6·</a:t>
            </a:r>
            <a:r>
              <a:rPr dirty="0" sz="1800" spc="-40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342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87359" y="1813795"/>
            <a:ext cx="27622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0" b="1">
                <a:latin typeface="Franklin Gothic Book"/>
                <a:cs typeface="Franklin Gothic Book"/>
              </a:rPr>
              <a:t>n</a:t>
            </a:r>
            <a:r>
              <a:rPr dirty="0" baseline="-21072" sz="2175" b="1">
                <a:latin typeface="Franklin Gothic Book"/>
                <a:cs typeface="Franklin Gothic Book"/>
              </a:rPr>
              <a:t>a</a:t>
            </a:r>
            <a:endParaRPr baseline="-21072" sz="2175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87359" y="2149075"/>
            <a:ext cx="17716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 b="1">
                <a:latin typeface="Franklin Gothic Book"/>
                <a:cs typeface="Franklin Gothic Book"/>
              </a:rPr>
              <a:t>n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39759" y="2292803"/>
            <a:ext cx="234950" cy="2114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-10" b="1">
                <a:latin typeface="Franklin Gothic Book"/>
                <a:cs typeface="Franklin Gothic Book"/>
              </a:rPr>
              <a:t>to</a:t>
            </a:r>
            <a:r>
              <a:rPr dirty="0" sz="1450" b="1">
                <a:latin typeface="Franklin Gothic Book"/>
                <a:cs typeface="Franklin Gothic Book"/>
              </a:rPr>
              <a:t>t</a:t>
            </a:r>
            <a:endParaRPr sz="145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39410" y="4840406"/>
            <a:ext cx="273621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=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g/PM =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</a:t>
            </a:r>
            <a:r>
              <a:rPr dirty="0" sz="1800" spc="-10">
                <a:latin typeface="Arial"/>
                <a:cs typeface="Arial"/>
              </a:rPr>
              <a:t>5</a:t>
            </a:r>
            <a:r>
              <a:rPr dirty="0" sz="1800">
                <a:latin typeface="Arial"/>
                <a:cs typeface="Arial"/>
              </a:rPr>
              <a:t>0/</a:t>
            </a:r>
            <a:r>
              <a:rPr dirty="0" sz="1800" spc="-10">
                <a:latin typeface="Arial"/>
                <a:cs typeface="Arial"/>
              </a:rPr>
              <a:t>3</a:t>
            </a:r>
            <a:r>
              <a:rPr dirty="0" sz="1800">
                <a:latin typeface="Arial"/>
                <a:cs typeface="Arial"/>
              </a:rPr>
              <a:t>42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=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0.</a:t>
            </a:r>
            <a:r>
              <a:rPr dirty="0" sz="1800" spc="-10">
                <a:latin typeface="Arial"/>
                <a:cs typeface="Arial"/>
              </a:rPr>
              <a:t>7</a:t>
            </a:r>
            <a:r>
              <a:rPr dirty="0" sz="180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1789" y="5435460"/>
            <a:ext cx="692785" cy="296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dirty="0" sz="1800" spc="-20">
                <a:latin typeface="Franklin Gothic Book"/>
                <a:cs typeface="Franklin Gothic Book"/>
              </a:rPr>
              <a:t>H</a:t>
            </a:r>
            <a:r>
              <a:rPr dirty="0" baseline="-20833" sz="1800">
                <a:latin typeface="Franklin Gothic Book"/>
                <a:cs typeface="Franklin Gothic Book"/>
              </a:rPr>
              <a:t>2</a:t>
            </a:r>
            <a:r>
              <a:rPr dirty="0" sz="1800" spc="-15">
                <a:latin typeface="Franklin Gothic Book"/>
                <a:cs typeface="Franklin Gothic Book"/>
              </a:rPr>
              <a:t>O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80869" y="5435823"/>
            <a:ext cx="184467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Franklin Gothic Book"/>
                <a:cs typeface="Franklin Gothic Book"/>
              </a:rPr>
              <a:t>P</a:t>
            </a:r>
            <a:r>
              <a:rPr dirty="0" sz="1800" spc="5">
                <a:latin typeface="Franklin Gothic Book"/>
                <a:cs typeface="Franklin Gothic Book"/>
              </a:rPr>
              <a:t>M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1·</a:t>
            </a:r>
            <a:r>
              <a:rPr dirty="0" sz="1800">
                <a:latin typeface="Franklin Gothic Book"/>
                <a:cs typeface="Franklin Gothic Book"/>
              </a:rPr>
              <a:t>2 +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65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6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8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24703" y="5435823"/>
            <a:ext cx="249682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5">
                <a:latin typeface="Franklin Gothic Book"/>
                <a:cs typeface="Franklin Gothic Book"/>
              </a:rPr>
              <a:t> g/P</a:t>
            </a:r>
            <a:r>
              <a:rPr dirty="0" sz="1800">
                <a:latin typeface="Franklin Gothic Book"/>
                <a:cs typeface="Franklin Gothic Book"/>
              </a:rPr>
              <a:t>M =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35">
                <a:latin typeface="Franklin Gothic Book"/>
                <a:cs typeface="Franklin Gothic Book"/>
              </a:rPr>
              <a:t>1</a:t>
            </a:r>
            <a:r>
              <a:rPr dirty="0" sz="1800" spc="-65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0/</a:t>
            </a:r>
            <a:r>
              <a:rPr dirty="0" sz="1800" spc="-10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8</a:t>
            </a:r>
            <a:r>
              <a:rPr dirty="0" sz="1800" spc="-3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5">
                <a:latin typeface="Franklin Gothic Book"/>
                <a:cs typeface="Franklin Gothic Book"/>
              </a:rPr>
              <a:t> 6</a:t>
            </a:r>
            <a:r>
              <a:rPr dirty="0" sz="1800" spc="-65">
                <a:latin typeface="Franklin Gothic Book"/>
                <a:cs typeface="Franklin Gothic Book"/>
              </a:rPr>
              <a:t>.</a:t>
            </a:r>
            <a:r>
              <a:rPr dirty="0" sz="1800">
                <a:latin typeface="Franklin Gothic Book"/>
                <a:cs typeface="Franklin Gothic Book"/>
              </a:rPr>
              <a:t>1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0541" y="6072407"/>
            <a:ext cx="43180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39"/>
              </a:lnSpc>
            </a:pPr>
            <a:r>
              <a:rPr dirty="0" baseline="13888" sz="2700" spc="-7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H20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939"/>
              </a:lnSpc>
            </a:pPr>
            <a:r>
              <a:rPr dirty="0" sz="180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83129" y="6072855"/>
            <a:ext cx="123190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7470" marR="5080" indent="-65405">
              <a:lnSpc>
                <a:spcPct val="100000"/>
              </a:lnSpc>
              <a:tabLst>
                <a:tab pos="429259" algn="l"/>
                <a:tab pos="1218565" algn="l"/>
              </a:tabLst>
            </a:pPr>
            <a:r>
              <a:rPr dirty="0" sz="1800" u="heavy">
                <a:latin typeface="Franklin Gothic Book"/>
                <a:cs typeface="Franklin Gothic Book"/>
              </a:rPr>
              <a:t> 		</a:t>
            </a:r>
            <a:r>
              <a:rPr dirty="0" sz="1800" spc="-5" u="heavy">
                <a:latin typeface="Franklin Gothic Book"/>
                <a:cs typeface="Franklin Gothic Book"/>
              </a:rPr>
              <a:t>6</a:t>
            </a:r>
            <a:r>
              <a:rPr dirty="0" sz="1800" spc="-65" u="heavy">
                <a:latin typeface="Franklin Gothic Book"/>
                <a:cs typeface="Franklin Gothic Book"/>
              </a:rPr>
              <a:t>.</a:t>
            </a:r>
            <a:r>
              <a:rPr dirty="0" sz="1800" u="heavy">
                <a:latin typeface="Franklin Gothic Book"/>
                <a:cs typeface="Franklin Gothic Book"/>
              </a:rPr>
              <a:t>1 	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6</a:t>
            </a:r>
            <a:r>
              <a:rPr dirty="0" sz="1800" spc="-65">
                <a:latin typeface="Franklin Gothic Book"/>
                <a:cs typeface="Franklin Gothic Book"/>
              </a:rPr>
              <a:t>.</a:t>
            </a:r>
            <a:r>
              <a:rPr dirty="0" sz="1800">
                <a:latin typeface="Franklin Gothic Book"/>
                <a:cs typeface="Franklin Gothic Book"/>
              </a:rPr>
              <a:t>1</a:t>
            </a:r>
            <a:r>
              <a:rPr dirty="0" sz="1800" spc="-3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+</a:t>
            </a:r>
            <a:r>
              <a:rPr dirty="0" sz="1800" spc="-5">
                <a:latin typeface="Franklin Gothic Book"/>
                <a:cs typeface="Franklin Gothic Book"/>
              </a:rPr>
              <a:t> 0.73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24304" y="6216577"/>
            <a:ext cx="15938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27221" y="6217025"/>
            <a:ext cx="67437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=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0</a:t>
            </a:r>
            <a:r>
              <a:rPr dirty="0" sz="1800" spc="5">
                <a:latin typeface="Franklin Gothic Book"/>
                <a:cs typeface="Franklin Gothic Book"/>
              </a:rPr>
              <a:t>.</a:t>
            </a:r>
            <a:r>
              <a:rPr dirty="0" sz="1800" spc="-5">
                <a:latin typeface="Franklin Gothic Book"/>
                <a:cs typeface="Franklin Gothic Book"/>
              </a:rPr>
              <a:t>89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51375" y="6231351"/>
            <a:ext cx="629285" cy="295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30"/>
              </a:lnSpc>
            </a:pPr>
            <a:r>
              <a:rPr dirty="0" baseline="13888" sz="2700">
                <a:latin typeface="Franklin Gothic Book"/>
                <a:cs typeface="Franklin Gothic Book"/>
              </a:rPr>
              <a:t>X</a:t>
            </a:r>
            <a:r>
              <a:rPr dirty="0" sz="1200" spc="-15">
                <a:latin typeface="Franklin Gothic Book"/>
                <a:cs typeface="Franklin Gothic Book"/>
              </a:rPr>
              <a:t>s</a:t>
            </a:r>
            <a:r>
              <a:rPr dirty="0" sz="1200" spc="-10">
                <a:latin typeface="Franklin Gothic Book"/>
                <a:cs typeface="Franklin Gothic Book"/>
              </a:rPr>
              <a:t>a</a:t>
            </a:r>
            <a:r>
              <a:rPr dirty="0" sz="1200" spc="-5">
                <a:latin typeface="Franklin Gothic Book"/>
                <a:cs typeface="Franklin Gothic Book"/>
              </a:rPr>
              <a:t>c</a:t>
            </a:r>
            <a:r>
              <a:rPr dirty="0" sz="1200" spc="-10">
                <a:latin typeface="Franklin Gothic Book"/>
                <a:cs typeface="Franklin Gothic Book"/>
              </a:rPr>
              <a:t>c</a:t>
            </a:r>
            <a:r>
              <a:rPr dirty="0" sz="1200">
                <a:latin typeface="Franklin Gothic Book"/>
                <a:cs typeface="Franklin Gothic Book"/>
              </a:rPr>
              <a:t> </a:t>
            </a:r>
            <a:r>
              <a:rPr dirty="0" sz="1200" spc="-150">
                <a:latin typeface="Franklin Gothic Book"/>
                <a:cs typeface="Franklin Gothic Book"/>
              </a:rPr>
              <a:t> </a:t>
            </a:r>
            <a:r>
              <a:rPr dirty="0" baseline="13888" sz="2700">
                <a:latin typeface="Franklin Gothic Book"/>
                <a:cs typeface="Franklin Gothic Book"/>
              </a:rPr>
              <a:t>=</a:t>
            </a:r>
            <a:endParaRPr baseline="13888" sz="270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57265" y="6094658"/>
            <a:ext cx="46609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79400"/>
              </a:lnSpc>
            </a:pPr>
            <a:r>
              <a:rPr dirty="0" baseline="13888" sz="2700" spc="-7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sacc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83758" y="6487112"/>
            <a:ext cx="1962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01766" y="6383070"/>
            <a:ext cx="648335" cy="14604"/>
          </a:xfrm>
          <a:custGeom>
            <a:avLst/>
            <a:gdLst/>
            <a:ahLst/>
            <a:cxnLst/>
            <a:rect l="l" t="t" r="r" b="b"/>
            <a:pathLst>
              <a:path w="648335" h="14604">
                <a:moveTo>
                  <a:pt x="0" y="0"/>
                </a:moveTo>
                <a:lnTo>
                  <a:pt x="648081" y="14046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6458965" y="6095106"/>
            <a:ext cx="123190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8105" marR="5080" indent="-66040">
              <a:lnSpc>
                <a:spcPct val="100000"/>
              </a:lnSpc>
              <a:tabLst>
                <a:tab pos="358140" algn="l"/>
                <a:tab pos="1218565" algn="l"/>
              </a:tabLst>
            </a:pPr>
            <a:r>
              <a:rPr dirty="0" sz="1800" u="heavy">
                <a:latin typeface="Franklin Gothic Book"/>
                <a:cs typeface="Franklin Gothic Book"/>
              </a:rPr>
              <a:t> 		</a:t>
            </a:r>
            <a:r>
              <a:rPr dirty="0" sz="1800" spc="-5" u="heavy">
                <a:latin typeface="Franklin Gothic Book"/>
                <a:cs typeface="Franklin Gothic Book"/>
              </a:rPr>
              <a:t>0</a:t>
            </a:r>
            <a:r>
              <a:rPr dirty="0" sz="1800" spc="5" u="heavy">
                <a:latin typeface="Franklin Gothic Book"/>
                <a:cs typeface="Franklin Gothic Book"/>
              </a:rPr>
              <a:t>.</a:t>
            </a:r>
            <a:r>
              <a:rPr dirty="0" sz="1800" spc="-5" u="heavy">
                <a:latin typeface="Franklin Gothic Book"/>
                <a:cs typeface="Franklin Gothic Book"/>
              </a:rPr>
              <a:t>73</a:t>
            </a:r>
            <a:r>
              <a:rPr dirty="0" sz="1800" u="heavy">
                <a:latin typeface="Franklin Gothic Book"/>
                <a:cs typeface="Franklin Gothic Book"/>
              </a:rPr>
              <a:t> 	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6</a:t>
            </a:r>
            <a:r>
              <a:rPr dirty="0" sz="1800" spc="-65">
                <a:latin typeface="Franklin Gothic Book"/>
                <a:cs typeface="Franklin Gothic Book"/>
              </a:rPr>
              <a:t>.</a:t>
            </a:r>
            <a:r>
              <a:rPr dirty="0" sz="1800">
                <a:latin typeface="Franklin Gothic Book"/>
                <a:cs typeface="Franklin Gothic Book"/>
              </a:rPr>
              <a:t>1</a:t>
            </a:r>
            <a:r>
              <a:rPr dirty="0" sz="1800" spc="-3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+</a:t>
            </a:r>
            <a:r>
              <a:rPr dirty="0" sz="1800" spc="-5">
                <a:latin typeface="Franklin Gothic Book"/>
                <a:cs typeface="Franklin Gothic Book"/>
              </a:rPr>
              <a:t> 0.73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35" name="object 35"/>
          <p:cNvSpPr txBox="1"/>
          <p:nvPr/>
        </p:nvSpPr>
        <p:spPr>
          <a:xfrm>
            <a:off x="6200647" y="6238523"/>
            <a:ext cx="15938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703566" y="6238523"/>
            <a:ext cx="6477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=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0.</a:t>
            </a:r>
            <a:r>
              <a:rPr dirty="0" sz="1800" spc="-140">
                <a:latin typeface="Arial"/>
                <a:cs typeface="Arial"/>
              </a:rPr>
              <a:t>1</a:t>
            </a:r>
            <a:r>
              <a:rPr dirty="0" sz="180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5092" rIns="0" bIns="0" rtlCol="0" vert="horz">
            <a:spAutoFit/>
          </a:bodyPr>
          <a:lstStyle/>
          <a:p>
            <a:pPr marL="92710">
              <a:lnSpc>
                <a:spcPct val="100000"/>
              </a:lnSpc>
            </a:pPr>
            <a:r>
              <a:rPr dirty="0" spc="-15"/>
              <a:t>Verifica</a:t>
            </a:r>
          </a:p>
        </p:txBody>
      </p:sp>
      <p:sp>
        <p:nvSpPr>
          <p:cNvPr id="3" name="object 3"/>
          <p:cNvSpPr/>
          <p:nvPr/>
        </p:nvSpPr>
        <p:spPr>
          <a:xfrm>
            <a:off x="112440" y="1844801"/>
            <a:ext cx="9017254" cy="1791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2437" y="1334760"/>
            <a:ext cx="27381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14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edicina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2</a:t>
            </a:r>
            <a:r>
              <a:rPr dirty="0" sz="1600" spc="-75">
                <a:latin typeface="Franklin Gothic Book"/>
                <a:cs typeface="Franklin Gothic Book"/>
              </a:rPr>
              <a:t>01</a:t>
            </a:r>
            <a:r>
              <a:rPr dirty="0" sz="1600" spc="-15">
                <a:latin typeface="Franklin Gothic Book"/>
                <a:cs typeface="Franklin Gothic Book"/>
              </a:rPr>
              <a:t>6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49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5092" rIns="0" bIns="0" rtlCol="0" vert="horz">
            <a:spAutoFit/>
          </a:bodyPr>
          <a:lstStyle/>
          <a:p>
            <a:pPr marL="92710">
              <a:lnSpc>
                <a:spcPct val="100000"/>
              </a:lnSpc>
            </a:pPr>
            <a:r>
              <a:rPr dirty="0" spc="-15"/>
              <a:t>Verifica</a:t>
            </a:r>
          </a:p>
        </p:txBody>
      </p:sp>
      <p:sp>
        <p:nvSpPr>
          <p:cNvPr id="3" name="object 3"/>
          <p:cNvSpPr/>
          <p:nvPr/>
        </p:nvSpPr>
        <p:spPr>
          <a:xfrm>
            <a:off x="112440" y="1844801"/>
            <a:ext cx="9017254" cy="1791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2437" y="1334760"/>
            <a:ext cx="27381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14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edicina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2</a:t>
            </a:r>
            <a:r>
              <a:rPr dirty="0" sz="1600" spc="-75">
                <a:latin typeface="Franklin Gothic Book"/>
                <a:cs typeface="Franklin Gothic Book"/>
              </a:rPr>
              <a:t>01</a:t>
            </a:r>
            <a:r>
              <a:rPr dirty="0" sz="1600" spc="-15">
                <a:latin typeface="Franklin Gothic Book"/>
                <a:cs typeface="Franklin Gothic Book"/>
              </a:rPr>
              <a:t>6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49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4837" y="4306323"/>
            <a:ext cx="152654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K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8316" y="4306323"/>
            <a:ext cx="88646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mol</a:t>
            </a:r>
            <a:r>
              <a:rPr dirty="0" sz="2000" spc="-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tà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1126" y="4096646"/>
            <a:ext cx="17526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2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54446" y="4553846"/>
            <a:ext cx="38735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0.5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67881" y="4249046"/>
            <a:ext cx="65722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= 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4m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52134" y="4469638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 h="0">
                <a:moveTo>
                  <a:pt x="0" y="0"/>
                </a:moveTo>
                <a:lnTo>
                  <a:pt x="72008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67711" y="4393310"/>
            <a:ext cx="792480" cy="76200"/>
          </a:xfrm>
          <a:custGeom>
            <a:avLst/>
            <a:gdLst/>
            <a:ahLst/>
            <a:cxnLst/>
            <a:rect l="l" t="t" r="r" b="b"/>
            <a:pathLst>
              <a:path w="792480" h="76200">
                <a:moveTo>
                  <a:pt x="715899" y="0"/>
                </a:moveTo>
                <a:lnTo>
                  <a:pt x="715899" y="76200"/>
                </a:lnTo>
                <a:lnTo>
                  <a:pt x="773049" y="47625"/>
                </a:lnTo>
                <a:lnTo>
                  <a:pt x="728599" y="47625"/>
                </a:lnTo>
                <a:lnTo>
                  <a:pt x="728599" y="28575"/>
                </a:lnTo>
                <a:lnTo>
                  <a:pt x="773049" y="28575"/>
                </a:lnTo>
                <a:lnTo>
                  <a:pt x="715899" y="0"/>
                </a:lnTo>
                <a:close/>
              </a:path>
              <a:path w="792480" h="76200">
                <a:moveTo>
                  <a:pt x="715899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715899" y="47625"/>
                </a:lnTo>
                <a:lnTo>
                  <a:pt x="715899" y="28575"/>
                </a:lnTo>
                <a:close/>
              </a:path>
              <a:path w="792480" h="76200">
                <a:moveTo>
                  <a:pt x="773049" y="28575"/>
                </a:moveTo>
                <a:lnTo>
                  <a:pt x="728599" y="28575"/>
                </a:lnTo>
                <a:lnTo>
                  <a:pt x="728599" y="47625"/>
                </a:lnTo>
                <a:lnTo>
                  <a:pt x="773049" y="47625"/>
                </a:lnTo>
                <a:lnTo>
                  <a:pt x="792099" y="38100"/>
                </a:lnTo>
                <a:lnTo>
                  <a:pt x="773049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16017" y="4308983"/>
            <a:ext cx="504190" cy="344170"/>
          </a:xfrm>
          <a:custGeom>
            <a:avLst/>
            <a:gdLst/>
            <a:ahLst/>
            <a:cxnLst/>
            <a:rect l="l" t="t" r="r" b="b"/>
            <a:pathLst>
              <a:path w="504189" h="344170">
                <a:moveTo>
                  <a:pt x="331978" y="0"/>
                </a:moveTo>
                <a:lnTo>
                  <a:pt x="331978" y="86106"/>
                </a:lnTo>
                <a:lnTo>
                  <a:pt x="0" y="86106"/>
                </a:lnTo>
                <a:lnTo>
                  <a:pt x="0" y="258191"/>
                </a:lnTo>
                <a:lnTo>
                  <a:pt x="331978" y="258191"/>
                </a:lnTo>
                <a:lnTo>
                  <a:pt x="331978" y="344170"/>
                </a:lnTo>
                <a:lnTo>
                  <a:pt x="504063" y="172085"/>
                </a:lnTo>
                <a:lnTo>
                  <a:pt x="33197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16017" y="4308983"/>
            <a:ext cx="504190" cy="344170"/>
          </a:xfrm>
          <a:custGeom>
            <a:avLst/>
            <a:gdLst/>
            <a:ahLst/>
            <a:cxnLst/>
            <a:rect l="l" t="t" r="r" b="b"/>
            <a:pathLst>
              <a:path w="504189" h="344170">
                <a:moveTo>
                  <a:pt x="0" y="86106"/>
                </a:moveTo>
                <a:lnTo>
                  <a:pt x="331978" y="86106"/>
                </a:lnTo>
                <a:lnTo>
                  <a:pt x="331978" y="0"/>
                </a:lnTo>
                <a:lnTo>
                  <a:pt x="504063" y="172085"/>
                </a:lnTo>
                <a:lnTo>
                  <a:pt x="331978" y="344170"/>
                </a:lnTo>
                <a:lnTo>
                  <a:pt x="331978" y="258191"/>
                </a:lnTo>
                <a:lnTo>
                  <a:pt x="0" y="258191"/>
                </a:lnTo>
                <a:lnTo>
                  <a:pt x="0" y="8610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58279" y="1089533"/>
            <a:ext cx="1981200" cy="273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7637" y="1317225"/>
            <a:ext cx="6719570" cy="2049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200" spc="-30">
                <a:latin typeface="Franklin Gothic Book"/>
                <a:cs typeface="Franklin Gothic Book"/>
              </a:rPr>
              <a:t>U</a:t>
            </a:r>
            <a:r>
              <a:rPr dirty="0" sz="2200" spc="-15">
                <a:latin typeface="Franklin Gothic Book"/>
                <a:cs typeface="Franklin Gothic Book"/>
              </a:rPr>
              <a:t>na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90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5" b="1">
                <a:latin typeface="Franklin Gothic Book"/>
                <a:cs typeface="Franklin Gothic Book"/>
              </a:rPr>
              <a:t>l</a:t>
            </a:r>
            <a:r>
              <a:rPr dirty="0" sz="2200" spc="-10" b="1">
                <a:latin typeface="Franklin Gothic Book"/>
                <a:cs typeface="Franklin Gothic Book"/>
              </a:rPr>
              <a:t>u</a:t>
            </a:r>
            <a:r>
              <a:rPr dirty="0" sz="2200" spc="-15" b="1">
                <a:latin typeface="Franklin Gothic Book"/>
                <a:cs typeface="Franklin Gothic Book"/>
              </a:rPr>
              <a:t>z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15" b="1">
                <a:latin typeface="Franklin Gothic Book"/>
                <a:cs typeface="Franklin Gothic Book"/>
              </a:rPr>
              <a:t>one</a:t>
            </a:r>
            <a:r>
              <a:rPr dirty="0" sz="2200" b="1">
                <a:latin typeface="Franklin Gothic Book"/>
                <a:cs typeface="Franklin Gothic Book"/>
              </a:rPr>
              <a:t> </a:t>
            </a:r>
            <a:r>
              <a:rPr dirty="0" sz="2200" spc="-175" b="1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è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9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un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90">
                <a:latin typeface="Franklin Gothic Book"/>
                <a:cs typeface="Franklin Gothic Book"/>
              </a:rPr>
              <a:t> </a:t>
            </a:r>
            <a:r>
              <a:rPr dirty="0" sz="2200" spc="-15" b="1">
                <a:latin typeface="Franklin Gothic Book"/>
                <a:cs typeface="Franklin Gothic Book"/>
              </a:rPr>
              <a:t>mis</a:t>
            </a:r>
            <a:r>
              <a:rPr dirty="0" sz="2200" spc="-10" b="1">
                <a:latin typeface="Franklin Gothic Book"/>
                <a:cs typeface="Franklin Gothic Book"/>
              </a:rPr>
              <a:t>ce</a:t>
            </a:r>
            <a:r>
              <a:rPr dirty="0" sz="2200" spc="-10" b="1">
                <a:latin typeface="Franklin Gothic Book"/>
                <a:cs typeface="Franklin Gothic Book"/>
              </a:rPr>
              <a:t>la</a:t>
            </a:r>
            <a:r>
              <a:rPr dirty="0" sz="2200" b="1">
                <a:latin typeface="Franklin Gothic Book"/>
                <a:cs typeface="Franklin Gothic Book"/>
              </a:rPr>
              <a:t> </a:t>
            </a:r>
            <a:r>
              <a:rPr dirty="0" sz="2200" spc="-180" b="1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d</a:t>
            </a:r>
            <a:r>
              <a:rPr dirty="0" sz="2200" spc="-5" b="1">
                <a:latin typeface="Franklin Gothic Book"/>
                <a:cs typeface="Franklin Gothic Book"/>
              </a:rPr>
              <a:t>i</a:t>
            </a:r>
            <a:r>
              <a:rPr dirty="0" sz="2200" b="1">
                <a:latin typeface="Franklin Gothic Book"/>
                <a:cs typeface="Franklin Gothic Book"/>
              </a:rPr>
              <a:t> </a:t>
            </a:r>
            <a:r>
              <a:rPr dirty="0" sz="2200" spc="-190" b="1">
                <a:latin typeface="Franklin Gothic Book"/>
                <a:cs typeface="Franklin Gothic Book"/>
              </a:rPr>
              <a:t> </a:t>
            </a:r>
            <a:r>
              <a:rPr dirty="0" sz="2200" spc="-15" b="1">
                <a:latin typeface="Franklin Gothic Book"/>
                <a:cs typeface="Franklin Gothic Book"/>
              </a:rPr>
              <a:t>due</a:t>
            </a:r>
            <a:r>
              <a:rPr dirty="0" sz="2200" b="1">
                <a:latin typeface="Franklin Gothic Book"/>
                <a:cs typeface="Franklin Gothic Book"/>
              </a:rPr>
              <a:t> </a:t>
            </a:r>
            <a:r>
              <a:rPr dirty="0" sz="2200" spc="-204" b="1">
                <a:latin typeface="Franklin Gothic Book"/>
                <a:cs typeface="Franklin Gothic Book"/>
              </a:rPr>
              <a:t> </a:t>
            </a:r>
            <a:r>
              <a:rPr dirty="0" sz="2200" spc="-15" b="1">
                <a:latin typeface="Franklin Gothic Book"/>
                <a:cs typeface="Franklin Gothic Book"/>
              </a:rPr>
              <a:t>o</a:t>
            </a:r>
            <a:r>
              <a:rPr dirty="0" sz="2200" b="1">
                <a:latin typeface="Franklin Gothic Book"/>
                <a:cs typeface="Franklin Gothic Book"/>
              </a:rPr>
              <a:t> </a:t>
            </a:r>
            <a:r>
              <a:rPr dirty="0" sz="2200" spc="-180" b="1">
                <a:latin typeface="Franklin Gothic Book"/>
                <a:cs typeface="Franklin Gothic Book"/>
              </a:rPr>
              <a:t> </a:t>
            </a:r>
            <a:r>
              <a:rPr dirty="0" sz="2200" spc="-15" b="1">
                <a:latin typeface="Franklin Gothic Book"/>
                <a:cs typeface="Franklin Gothic Book"/>
              </a:rPr>
              <a:t>pi</a:t>
            </a:r>
            <a:r>
              <a:rPr dirty="0" sz="2200" spc="-15" b="1">
                <a:latin typeface="Franklin Gothic Book"/>
                <a:cs typeface="Franklin Gothic Book"/>
              </a:rPr>
              <a:t>ù</a:t>
            </a:r>
            <a:r>
              <a:rPr dirty="0" sz="2200" b="1">
                <a:latin typeface="Franklin Gothic Book"/>
                <a:cs typeface="Franklin Gothic Book"/>
              </a:rPr>
              <a:t> </a:t>
            </a:r>
            <a:r>
              <a:rPr dirty="0" sz="2200" spc="-190" b="1">
                <a:latin typeface="Franklin Gothic Book"/>
                <a:cs typeface="Franklin Gothic Book"/>
              </a:rPr>
              <a:t> </a:t>
            </a:r>
            <a:r>
              <a:rPr dirty="0" sz="2200" spc="-15" b="1">
                <a:latin typeface="Franklin Gothic Book"/>
                <a:cs typeface="Franklin Gothic Book"/>
              </a:rPr>
              <a:t>co</a:t>
            </a:r>
            <a:r>
              <a:rPr dirty="0" sz="2200" spc="-50" b="1">
                <a:latin typeface="Franklin Gothic Book"/>
                <a:cs typeface="Franklin Gothic Book"/>
              </a:rPr>
              <a:t>m</a:t>
            </a: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spc="-15" b="1">
                <a:latin typeface="Franklin Gothic Book"/>
                <a:cs typeface="Franklin Gothic Book"/>
              </a:rPr>
              <a:t>o</a:t>
            </a:r>
            <a:r>
              <a:rPr dirty="0" sz="2200" spc="-10" b="1">
                <a:latin typeface="Franklin Gothic Book"/>
                <a:cs typeface="Franklin Gothic Book"/>
              </a:rPr>
              <a:t>n</a:t>
            </a:r>
            <a:r>
              <a:rPr dirty="0" sz="2200" spc="-15" b="1">
                <a:latin typeface="Franklin Gothic Book"/>
                <a:cs typeface="Franklin Gothic Book"/>
              </a:rPr>
              <a:t>en</a:t>
            </a:r>
            <a:r>
              <a:rPr dirty="0" sz="2200" spc="-25" b="1">
                <a:latin typeface="Franklin Gothic Book"/>
                <a:cs typeface="Franklin Gothic Book"/>
              </a:rPr>
              <a:t>t</a:t>
            </a:r>
            <a:r>
              <a:rPr dirty="0" sz="2200" spc="-5" b="1">
                <a:latin typeface="Franklin Gothic Book"/>
                <a:cs typeface="Franklin Gothic Book"/>
              </a:rPr>
              <a:t>i</a:t>
            </a:r>
            <a:r>
              <a:rPr dirty="0" sz="2200" spc="-10" b="1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cos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ituit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un</a:t>
            </a:r>
            <a:r>
              <a:rPr dirty="0" sz="2200" b="1">
                <a:latin typeface="Franklin Gothic Book"/>
                <a:cs typeface="Franklin Gothic Book"/>
              </a:rPr>
              <a:t>’</a:t>
            </a:r>
            <a:r>
              <a:rPr dirty="0" sz="2200" spc="-10" b="1">
                <a:latin typeface="Franklin Gothic Book"/>
                <a:cs typeface="Franklin Gothic Book"/>
              </a:rPr>
              <a:t>u</a:t>
            </a: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spc="-20" b="1">
                <a:latin typeface="Franklin Gothic Book"/>
                <a:cs typeface="Franklin Gothic Book"/>
              </a:rPr>
              <a:t>i</a:t>
            </a:r>
            <a:r>
              <a:rPr dirty="0" sz="2200" spc="-10" b="1">
                <a:latin typeface="Franklin Gothic Book"/>
                <a:cs typeface="Franklin Gothic Book"/>
              </a:rPr>
              <a:t>c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r>
              <a:rPr dirty="0" sz="2200" spc="-30" b="1">
                <a:latin typeface="Franklin Gothic Book"/>
                <a:cs typeface="Franklin Gothic Book"/>
              </a:rPr>
              <a:t> </a:t>
            </a:r>
            <a:r>
              <a:rPr dirty="0" sz="2200" spc="-25" b="1">
                <a:latin typeface="Franklin Gothic Book"/>
                <a:cs typeface="Franklin Gothic Book"/>
              </a:rPr>
              <a:t>f</a:t>
            </a:r>
            <a:r>
              <a:rPr dirty="0" sz="2200" spc="-5" b="1">
                <a:latin typeface="Franklin Gothic Book"/>
                <a:cs typeface="Franklin Gothic Book"/>
              </a:rPr>
              <a:t>as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-25" b="1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(mi</a:t>
            </a:r>
            <a:r>
              <a:rPr dirty="0" sz="2200" spc="-10">
                <a:latin typeface="Franklin Gothic Book"/>
                <a:cs typeface="Franklin Gothic Book"/>
              </a:rPr>
              <a:t>s</a:t>
            </a:r>
            <a:r>
              <a:rPr dirty="0" sz="2200" spc="-15">
                <a:latin typeface="Franklin Gothic Book"/>
                <a:cs typeface="Franklin Gothic Book"/>
              </a:rPr>
              <a:t>c</a:t>
            </a:r>
            <a:r>
              <a:rPr dirty="0" sz="2200" spc="-25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la</a:t>
            </a:r>
            <a:r>
              <a:rPr dirty="0" sz="2200" spc="20">
                <a:latin typeface="Franklin Gothic Book"/>
                <a:cs typeface="Franklin Gothic Book"/>
              </a:rPr>
              <a:t> </a:t>
            </a:r>
            <a:r>
              <a:rPr dirty="0" sz="2200" spc="-10" b="1" u="heavy">
                <a:latin typeface="Franklin Gothic Book"/>
                <a:cs typeface="Franklin Gothic Book"/>
              </a:rPr>
              <a:t>o</a:t>
            </a:r>
            <a:r>
              <a:rPr dirty="0" sz="2200" spc="-10" b="1" u="heavy">
                <a:latin typeface="Franklin Gothic Book"/>
                <a:cs typeface="Franklin Gothic Book"/>
              </a:rPr>
              <a:t>m</a:t>
            </a:r>
            <a:r>
              <a:rPr dirty="0" sz="2200" spc="-10" b="1" u="heavy">
                <a:latin typeface="Franklin Gothic Book"/>
                <a:cs typeface="Franklin Gothic Book"/>
              </a:rPr>
              <a:t>o</a:t>
            </a:r>
            <a:r>
              <a:rPr dirty="0" sz="2200" spc="-5" b="1" u="heavy">
                <a:latin typeface="Franklin Gothic Book"/>
                <a:cs typeface="Franklin Gothic Book"/>
              </a:rPr>
              <a:t>g</a:t>
            </a:r>
            <a:r>
              <a:rPr dirty="0" sz="2200" spc="-10" b="1" u="heavy">
                <a:latin typeface="Franklin Gothic Book"/>
                <a:cs typeface="Franklin Gothic Book"/>
              </a:rPr>
              <a:t>ene</a:t>
            </a:r>
            <a:r>
              <a:rPr dirty="0" sz="2200" spc="10" b="1" u="heavy">
                <a:latin typeface="Franklin Gothic Book"/>
                <a:cs typeface="Franklin Gothic Book"/>
              </a:rPr>
              <a:t>a</a:t>
            </a:r>
            <a:r>
              <a:rPr dirty="0" sz="2200" spc="-10" b="1">
                <a:latin typeface="Franklin Gothic Book"/>
                <a:cs typeface="Franklin Gothic Book"/>
              </a:rPr>
              <a:t>)</a:t>
            </a:r>
            <a:r>
              <a:rPr dirty="0" sz="2200" spc="-10">
                <a:latin typeface="Franklin Gothic Book"/>
                <a:cs typeface="Franklin Gothic Book"/>
              </a:rPr>
              <a:t>.</a:t>
            </a:r>
            <a:endParaRPr sz="2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850">
              <a:latin typeface="Times New Roman"/>
              <a:cs typeface="Times New Roman"/>
            </a:endParaRPr>
          </a:p>
          <a:p>
            <a:pPr marL="1405890" marR="513715">
              <a:lnSpc>
                <a:spcPct val="100000"/>
              </a:lnSpc>
            </a:pPr>
            <a:r>
              <a:rPr dirty="0" sz="2200" spc="-10" b="1">
                <a:latin typeface="Franklin Gothic Book"/>
                <a:cs typeface="Franklin Gothic Book"/>
              </a:rPr>
              <a:t>co</a:t>
            </a:r>
            <a:r>
              <a:rPr dirty="0" sz="2200" spc="-35" b="1">
                <a:latin typeface="Franklin Gothic Book"/>
                <a:cs typeface="Franklin Gothic Book"/>
              </a:rPr>
              <a:t>m</a:t>
            </a: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10" b="1">
                <a:latin typeface="Franklin Gothic Book"/>
                <a:cs typeface="Franklin Gothic Book"/>
              </a:rPr>
              <a:t>siz</a:t>
            </a:r>
            <a:r>
              <a:rPr dirty="0" sz="2200" spc="-10" b="1">
                <a:latin typeface="Franklin Gothic Book"/>
                <a:cs typeface="Franklin Gothic Book"/>
              </a:rPr>
              <a:t>i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15" b="1">
                <a:latin typeface="Franklin Gothic Book"/>
                <a:cs typeface="Franklin Gothic Book"/>
              </a:rPr>
              <a:t>ne</a:t>
            </a:r>
            <a:r>
              <a:rPr dirty="0" sz="2200" spc="-25" b="1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c</a:t>
            </a:r>
            <a:r>
              <a:rPr dirty="0" sz="2200" spc="-5" b="1">
                <a:latin typeface="Franklin Gothic Book"/>
                <a:cs typeface="Franklin Gothic Book"/>
              </a:rPr>
              <a:t>h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15" b="1">
                <a:latin typeface="Franklin Gothic Book"/>
                <a:cs typeface="Franklin Gothic Book"/>
              </a:rPr>
              <a:t>mi</a:t>
            </a:r>
            <a:r>
              <a:rPr dirty="0" sz="2200" spc="-10" b="1">
                <a:latin typeface="Franklin Gothic Book"/>
                <a:cs typeface="Franklin Gothic Book"/>
              </a:rPr>
              <a:t>c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r>
              <a:rPr dirty="0" sz="2200" spc="-60" b="1">
                <a:latin typeface="Franklin Gothic Book"/>
                <a:cs typeface="Franklin Gothic Book"/>
              </a:rPr>
              <a:t> 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5" b="1">
                <a:latin typeface="Franklin Gothic Book"/>
                <a:cs typeface="Franklin Gothic Book"/>
              </a:rPr>
              <a:t> </a:t>
            </a:r>
            <a:r>
              <a:rPr dirty="0" sz="2200" b="1">
                <a:latin typeface="Franklin Gothic Book"/>
                <a:cs typeface="Franklin Gothic Book"/>
              </a:rPr>
              <a:t>p</a:t>
            </a:r>
            <a:r>
              <a:rPr dirty="0" sz="2200" spc="-40" b="1">
                <a:latin typeface="Franklin Gothic Book"/>
                <a:cs typeface="Franklin Gothic Book"/>
              </a:rPr>
              <a:t>r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spc="-5" b="1">
                <a:latin typeface="Franklin Gothic Book"/>
                <a:cs typeface="Franklin Gothic Book"/>
              </a:rPr>
              <a:t>r</a:t>
            </a:r>
            <a:r>
              <a:rPr dirty="0" sz="2200" spc="-15" b="1">
                <a:latin typeface="Franklin Gothic Book"/>
                <a:cs typeface="Franklin Gothic Book"/>
              </a:rPr>
              <a:t>iet</a:t>
            </a:r>
            <a:r>
              <a:rPr dirty="0" sz="2200" spc="-15" b="1">
                <a:latin typeface="Franklin Gothic Book"/>
                <a:cs typeface="Franklin Gothic Book"/>
              </a:rPr>
              <a:t>à</a:t>
            </a:r>
            <a:r>
              <a:rPr dirty="0" sz="2200" spc="-25" b="1">
                <a:latin typeface="Franklin Gothic Book"/>
                <a:cs typeface="Franklin Gothic Book"/>
              </a:rPr>
              <a:t> </a:t>
            </a:r>
            <a:r>
              <a:rPr dirty="0" sz="2200" spc="5" b="1">
                <a:latin typeface="Franklin Gothic Book"/>
                <a:cs typeface="Franklin Gothic Book"/>
              </a:rPr>
              <a:t>f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15" b="1">
                <a:latin typeface="Franklin Gothic Book"/>
                <a:cs typeface="Franklin Gothic Book"/>
              </a:rPr>
              <a:t>che</a:t>
            </a:r>
            <a:r>
              <a:rPr dirty="0" sz="2200" spc="-10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uni</a:t>
            </a:r>
            <a:r>
              <a:rPr dirty="0" sz="2200" spc="-60" b="1">
                <a:latin typeface="Franklin Gothic Book"/>
                <a:cs typeface="Franklin Gothic Book"/>
              </a:rPr>
              <a:t>f</a:t>
            </a:r>
            <a:r>
              <a:rPr dirty="0" sz="2200" spc="-15" b="1">
                <a:latin typeface="Franklin Gothic Book"/>
                <a:cs typeface="Franklin Gothic Book"/>
              </a:rPr>
              <a:t>ormi</a:t>
            </a:r>
            <a:r>
              <a:rPr dirty="0" sz="2200" spc="-10">
                <a:latin typeface="Franklin Gothic Book"/>
                <a:cs typeface="Franklin Gothic Book"/>
              </a:rPr>
              <a:t>,</a:t>
            </a:r>
            <a:r>
              <a:rPr dirty="0" sz="2200" spc="-45">
                <a:latin typeface="Franklin Gothic Book"/>
                <a:cs typeface="Franklin Gothic Book"/>
              </a:rPr>
              <a:t> </a:t>
            </a:r>
            <a:r>
              <a:rPr dirty="0" sz="2200" spc="-55">
                <a:latin typeface="Franklin Gothic Book"/>
                <a:cs typeface="Franklin Gothic Book"/>
              </a:rPr>
              <a:t>o</a:t>
            </a:r>
            <a:r>
              <a:rPr dirty="0" sz="2200" spc="-15">
                <a:latin typeface="Franklin Gothic Book"/>
                <a:cs typeface="Franklin Gothic Book"/>
              </a:rPr>
              <a:t>v</a:t>
            </a:r>
            <a:r>
              <a:rPr dirty="0" sz="2200" spc="-55">
                <a:latin typeface="Franklin Gothic Book"/>
                <a:cs typeface="Franklin Gothic Book"/>
              </a:rPr>
              <a:t>v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55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u</a:t>
            </a:r>
            <a:r>
              <a:rPr dirty="0" sz="2200" spc="-5" b="1">
                <a:latin typeface="Franklin Gothic Book"/>
                <a:cs typeface="Franklin Gothic Book"/>
              </a:rPr>
              <a:t>g</a:t>
            </a:r>
            <a:r>
              <a:rPr dirty="0" sz="2200" spc="-10" b="1">
                <a:latin typeface="Franklin Gothic Book"/>
                <a:cs typeface="Franklin Gothic Book"/>
              </a:rPr>
              <a:t>u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b="1">
                <a:latin typeface="Franklin Gothic Book"/>
                <a:cs typeface="Franklin Gothic Book"/>
              </a:rPr>
              <a:t>l</a:t>
            </a:r>
            <a:r>
              <a:rPr dirty="0" sz="2200" spc="-5" b="1">
                <a:latin typeface="Franklin Gothic Book"/>
                <a:cs typeface="Franklin Gothic Book"/>
              </a:rPr>
              <a:t>i</a:t>
            </a:r>
            <a:r>
              <a:rPr dirty="0" sz="2200" spc="-50" b="1">
                <a:latin typeface="Franklin Gothic Book"/>
                <a:cs typeface="Franklin Gothic Book"/>
              </a:rPr>
              <a:t> 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spc="-30" b="1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5" b="1">
                <a:latin typeface="Franklin Gothic Book"/>
                <a:cs typeface="Franklin Gothic Book"/>
              </a:rPr>
              <a:t>g</a:t>
            </a:r>
            <a:r>
              <a:rPr dirty="0" sz="2200" spc="-10" b="1">
                <a:latin typeface="Franklin Gothic Book"/>
                <a:cs typeface="Franklin Gothic Book"/>
              </a:rPr>
              <a:t>n</a:t>
            </a:r>
            <a:r>
              <a:rPr dirty="0" sz="2200" spc="-5" b="1">
                <a:latin typeface="Franklin Gothic Book"/>
                <a:cs typeface="Franklin Gothic Book"/>
              </a:rPr>
              <a:t>i</a:t>
            </a:r>
            <a:r>
              <a:rPr dirty="0" sz="2200" spc="-2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10" b="1">
                <a:latin typeface="Franklin Gothic Book"/>
                <a:cs typeface="Franklin Gothic Book"/>
              </a:rPr>
              <a:t>u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r>
              <a:rPr dirty="0" sz="2200" spc="-2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pa</a:t>
            </a:r>
            <a:r>
              <a:rPr dirty="0" sz="2200" spc="65" b="1">
                <a:latin typeface="Franklin Gothic Book"/>
                <a:cs typeface="Franklin Gothic Book"/>
              </a:rPr>
              <a:t>r</a:t>
            </a:r>
            <a:r>
              <a:rPr dirty="0" sz="2200" spc="-40" b="1">
                <a:latin typeface="Franklin Gothic Book"/>
                <a:cs typeface="Franklin Gothic Book"/>
              </a:rPr>
              <a:t>t</a:t>
            </a:r>
            <a:r>
              <a:rPr dirty="0" sz="2200" spc="35" b="1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.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4371067"/>
            <a:ext cx="3563620" cy="16694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5" b="1">
                <a:latin typeface="Franklin Gothic Book"/>
                <a:cs typeface="Franklin Gothic Book"/>
              </a:rPr>
              <a:t>ol</a:t>
            </a:r>
            <a:r>
              <a:rPr dirty="0" sz="2200" spc="-40" b="1">
                <a:latin typeface="Franklin Gothic Book"/>
                <a:cs typeface="Franklin Gothic Book"/>
              </a:rPr>
              <a:t>v</a:t>
            </a:r>
            <a:r>
              <a:rPr dirty="0" sz="2200" spc="-10" b="1">
                <a:latin typeface="Franklin Gothic Book"/>
                <a:cs typeface="Franklin Gothic Book"/>
              </a:rPr>
              <a:t>en</a:t>
            </a:r>
            <a:r>
              <a:rPr dirty="0" sz="2200" spc="-50" b="1">
                <a:latin typeface="Franklin Gothic Book"/>
                <a:cs typeface="Franklin Gothic Book"/>
              </a:rPr>
              <a:t>t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endParaRPr sz="2200">
              <a:latin typeface="Franklin Gothic Book"/>
              <a:cs typeface="Franklin Gothic Book"/>
            </a:endParaRPr>
          </a:p>
          <a:p>
            <a:pPr marL="13335" indent="-1270">
              <a:lnSpc>
                <a:spcPct val="100000"/>
              </a:lnSpc>
            </a:pPr>
            <a:r>
              <a:rPr dirty="0" sz="2200" spc="-15">
                <a:latin typeface="Franklin Gothic Book"/>
                <a:cs typeface="Franklin Gothic Book"/>
              </a:rPr>
              <a:t>co</a:t>
            </a:r>
            <a:r>
              <a:rPr dirty="0" sz="2200" spc="-50">
                <a:latin typeface="Franklin Gothic Book"/>
                <a:cs typeface="Franklin Gothic Book"/>
              </a:rPr>
              <a:t>m</a:t>
            </a:r>
            <a:r>
              <a:rPr dirty="0" sz="2200" spc="-20">
                <a:latin typeface="Franklin Gothic Book"/>
                <a:cs typeface="Franklin Gothic Book"/>
              </a:rPr>
              <a:t>ponen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pi</a:t>
            </a:r>
            <a:r>
              <a:rPr dirty="0" sz="2200" spc="-15">
                <a:latin typeface="Franklin Gothic Book"/>
                <a:cs typeface="Franklin Gothic Book"/>
              </a:rPr>
              <a:t>ù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abbo</a:t>
            </a:r>
            <a:r>
              <a:rPr dirty="0" sz="2200" spc="-2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dan</a:t>
            </a:r>
            <a:r>
              <a:rPr dirty="0" sz="2200" spc="-55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endParaRPr sz="2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45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dirty="0" sz="2200" spc="-5" b="1">
                <a:latin typeface="Franklin Gothic Book"/>
                <a:cs typeface="Franklin Gothic Book"/>
              </a:rPr>
              <a:t>solut</a:t>
            </a:r>
            <a:r>
              <a:rPr dirty="0" sz="2200" spc="-5" b="1">
                <a:latin typeface="Franklin Gothic Book"/>
                <a:cs typeface="Franklin Gothic Book"/>
              </a:rPr>
              <a:t>i</a:t>
            </a:r>
            <a:endParaRPr sz="2200">
              <a:latin typeface="Franklin Gothic Book"/>
              <a:cs typeface="Franklin Gothic Book"/>
            </a:endParaRPr>
          </a:p>
          <a:p>
            <a:pPr marL="13335">
              <a:lnSpc>
                <a:spcPct val="100000"/>
              </a:lnSpc>
            </a:pPr>
            <a:r>
              <a:rPr dirty="0" sz="2200" spc="-15">
                <a:latin typeface="Franklin Gothic Book"/>
                <a:cs typeface="Franklin Gothic Book"/>
              </a:rPr>
              <a:t>co</a:t>
            </a:r>
            <a:r>
              <a:rPr dirty="0" sz="2200" spc="-50">
                <a:latin typeface="Franklin Gothic Book"/>
                <a:cs typeface="Franklin Gothic Book"/>
              </a:rPr>
              <a:t>m</a:t>
            </a:r>
            <a:r>
              <a:rPr dirty="0" sz="2200" spc="-20">
                <a:latin typeface="Franklin Gothic Book"/>
                <a:cs typeface="Franklin Gothic Book"/>
              </a:rPr>
              <a:t>ponen</a:t>
            </a:r>
            <a:r>
              <a:rPr dirty="0" sz="2200" spc="-10">
                <a:latin typeface="Franklin Gothic Book"/>
                <a:cs typeface="Franklin Gothic Book"/>
              </a:rPr>
              <a:t>ti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meno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abbo</a:t>
            </a:r>
            <a:r>
              <a:rPr dirty="0" sz="2200" spc="-2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dan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>
                <a:latin typeface="Franklin Gothic Book"/>
                <a:cs typeface="Franklin Gothic Book"/>
              </a:rPr>
              <a:t>i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65928" y="2081657"/>
            <a:ext cx="307340" cy="483234"/>
          </a:xfrm>
          <a:custGeom>
            <a:avLst/>
            <a:gdLst/>
            <a:ahLst/>
            <a:cxnLst/>
            <a:rect l="l" t="t" r="r" b="b"/>
            <a:pathLst>
              <a:path w="307339" h="483235">
                <a:moveTo>
                  <a:pt x="306832" y="329818"/>
                </a:moveTo>
                <a:lnTo>
                  <a:pt x="0" y="329818"/>
                </a:lnTo>
                <a:lnTo>
                  <a:pt x="153416" y="483234"/>
                </a:lnTo>
                <a:lnTo>
                  <a:pt x="306832" y="329818"/>
                </a:lnTo>
                <a:close/>
              </a:path>
              <a:path w="307339" h="483235">
                <a:moveTo>
                  <a:pt x="230124" y="0"/>
                </a:moveTo>
                <a:lnTo>
                  <a:pt x="76708" y="0"/>
                </a:lnTo>
                <a:lnTo>
                  <a:pt x="76708" y="329818"/>
                </a:lnTo>
                <a:lnTo>
                  <a:pt x="230124" y="329818"/>
                </a:lnTo>
                <a:lnTo>
                  <a:pt x="23012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65928" y="2081657"/>
            <a:ext cx="307340" cy="483234"/>
          </a:xfrm>
          <a:custGeom>
            <a:avLst/>
            <a:gdLst/>
            <a:ahLst/>
            <a:cxnLst/>
            <a:rect l="l" t="t" r="r" b="b"/>
            <a:pathLst>
              <a:path w="307339" h="483235">
                <a:moveTo>
                  <a:pt x="0" y="329818"/>
                </a:moveTo>
                <a:lnTo>
                  <a:pt x="76708" y="329818"/>
                </a:lnTo>
                <a:lnTo>
                  <a:pt x="76708" y="0"/>
                </a:lnTo>
                <a:lnTo>
                  <a:pt x="230124" y="0"/>
                </a:lnTo>
                <a:lnTo>
                  <a:pt x="230124" y="329818"/>
                </a:lnTo>
                <a:lnTo>
                  <a:pt x="306832" y="329818"/>
                </a:lnTo>
                <a:lnTo>
                  <a:pt x="153416" y="483234"/>
                </a:lnTo>
                <a:lnTo>
                  <a:pt x="0" y="329818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07635" y="4600702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7" y="0"/>
                </a:moveTo>
                <a:lnTo>
                  <a:pt x="93824" y="4699"/>
                </a:lnTo>
                <a:lnTo>
                  <a:pt x="53178" y="21560"/>
                </a:lnTo>
                <a:lnTo>
                  <a:pt x="22160" y="48339"/>
                </a:lnTo>
                <a:lnTo>
                  <a:pt x="3767" y="82577"/>
                </a:lnTo>
                <a:lnTo>
                  <a:pt x="0" y="108331"/>
                </a:lnTo>
                <a:lnTo>
                  <a:pt x="225" y="114696"/>
                </a:lnTo>
                <a:lnTo>
                  <a:pt x="11085" y="151771"/>
                </a:lnTo>
                <a:lnTo>
                  <a:pt x="36088" y="182633"/>
                </a:lnTo>
                <a:lnTo>
                  <a:pt x="72235" y="204821"/>
                </a:lnTo>
                <a:lnTo>
                  <a:pt x="116530" y="215876"/>
                </a:lnTo>
                <a:lnTo>
                  <a:pt x="132587" y="216662"/>
                </a:lnTo>
                <a:lnTo>
                  <a:pt x="140373" y="216477"/>
                </a:lnTo>
                <a:lnTo>
                  <a:pt x="185730" y="207596"/>
                </a:lnTo>
                <a:lnTo>
                  <a:pt x="223505" y="187155"/>
                </a:lnTo>
                <a:lnTo>
                  <a:pt x="250673" y="157617"/>
                </a:lnTo>
                <a:lnTo>
                  <a:pt x="264213" y="121440"/>
                </a:lnTo>
                <a:lnTo>
                  <a:pt x="265175" y="108331"/>
                </a:lnTo>
                <a:lnTo>
                  <a:pt x="264950" y="101965"/>
                </a:lnTo>
                <a:lnTo>
                  <a:pt x="254071" y="64890"/>
                </a:lnTo>
                <a:lnTo>
                  <a:pt x="229041" y="34028"/>
                </a:lnTo>
                <a:lnTo>
                  <a:pt x="192884" y="11840"/>
                </a:lnTo>
                <a:lnTo>
                  <a:pt x="148621" y="785"/>
                </a:lnTo>
                <a:lnTo>
                  <a:pt x="1325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07635" y="4600702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31"/>
                </a:moveTo>
                <a:lnTo>
                  <a:pt x="8310" y="70487"/>
                </a:lnTo>
                <a:lnTo>
                  <a:pt x="31245" y="38462"/>
                </a:lnTo>
                <a:lnTo>
                  <a:pt x="65805" y="14716"/>
                </a:lnTo>
                <a:lnTo>
                  <a:pt x="108994" y="1708"/>
                </a:lnTo>
                <a:lnTo>
                  <a:pt x="132587" y="0"/>
                </a:lnTo>
                <a:lnTo>
                  <a:pt x="148621" y="785"/>
                </a:lnTo>
                <a:lnTo>
                  <a:pt x="164089" y="3081"/>
                </a:lnTo>
                <a:lnTo>
                  <a:pt x="205986" y="18120"/>
                </a:lnTo>
                <a:lnTo>
                  <a:pt x="238770" y="43473"/>
                </a:lnTo>
                <a:lnTo>
                  <a:pt x="259419" y="76679"/>
                </a:lnTo>
                <a:lnTo>
                  <a:pt x="265175" y="108331"/>
                </a:lnTo>
                <a:lnTo>
                  <a:pt x="264213" y="121440"/>
                </a:lnTo>
                <a:lnTo>
                  <a:pt x="261401" y="134084"/>
                </a:lnTo>
                <a:lnTo>
                  <a:pt x="242982" y="168322"/>
                </a:lnTo>
                <a:lnTo>
                  <a:pt x="211942" y="195101"/>
                </a:lnTo>
                <a:lnTo>
                  <a:pt x="171305" y="211962"/>
                </a:lnTo>
                <a:lnTo>
                  <a:pt x="132587" y="216662"/>
                </a:lnTo>
                <a:lnTo>
                  <a:pt x="116530" y="215876"/>
                </a:lnTo>
                <a:lnTo>
                  <a:pt x="101045" y="213580"/>
                </a:lnTo>
                <a:lnTo>
                  <a:pt x="59133" y="198541"/>
                </a:lnTo>
                <a:lnTo>
                  <a:pt x="26367" y="173188"/>
                </a:lnTo>
                <a:lnTo>
                  <a:pt x="5746" y="139982"/>
                </a:lnTo>
                <a:lnTo>
                  <a:pt x="0" y="108331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50434" y="4937505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7" y="0"/>
                </a:moveTo>
                <a:lnTo>
                  <a:pt x="93870" y="4699"/>
                </a:lnTo>
                <a:lnTo>
                  <a:pt x="53233" y="21560"/>
                </a:lnTo>
                <a:lnTo>
                  <a:pt x="22193" y="48339"/>
                </a:lnTo>
                <a:lnTo>
                  <a:pt x="3774" y="82577"/>
                </a:lnTo>
                <a:lnTo>
                  <a:pt x="0" y="108331"/>
                </a:lnTo>
                <a:lnTo>
                  <a:pt x="225" y="114696"/>
                </a:lnTo>
                <a:lnTo>
                  <a:pt x="11104" y="151771"/>
                </a:lnTo>
                <a:lnTo>
                  <a:pt x="36134" y="182633"/>
                </a:lnTo>
                <a:lnTo>
                  <a:pt x="72291" y="204821"/>
                </a:lnTo>
                <a:lnTo>
                  <a:pt x="116554" y="215876"/>
                </a:lnTo>
                <a:lnTo>
                  <a:pt x="132587" y="216662"/>
                </a:lnTo>
                <a:lnTo>
                  <a:pt x="140386" y="216477"/>
                </a:lnTo>
                <a:lnTo>
                  <a:pt x="185784" y="207596"/>
                </a:lnTo>
                <a:lnTo>
                  <a:pt x="223554" y="187155"/>
                </a:lnTo>
                <a:lnTo>
                  <a:pt x="250697" y="157617"/>
                </a:lnTo>
                <a:lnTo>
                  <a:pt x="264215" y="121440"/>
                </a:lnTo>
                <a:lnTo>
                  <a:pt x="265175" y="108331"/>
                </a:lnTo>
                <a:lnTo>
                  <a:pt x="264950" y="101965"/>
                </a:lnTo>
                <a:lnTo>
                  <a:pt x="254090" y="64890"/>
                </a:lnTo>
                <a:lnTo>
                  <a:pt x="229087" y="34028"/>
                </a:lnTo>
                <a:lnTo>
                  <a:pt x="192940" y="11840"/>
                </a:lnTo>
                <a:lnTo>
                  <a:pt x="148645" y="785"/>
                </a:lnTo>
                <a:lnTo>
                  <a:pt x="1325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50434" y="4937505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31"/>
                </a:moveTo>
                <a:lnTo>
                  <a:pt x="8325" y="70487"/>
                </a:lnTo>
                <a:lnTo>
                  <a:pt x="31287" y="38462"/>
                </a:lnTo>
                <a:lnTo>
                  <a:pt x="65861" y="14716"/>
                </a:lnTo>
                <a:lnTo>
                  <a:pt x="109027" y="1708"/>
                </a:lnTo>
                <a:lnTo>
                  <a:pt x="132587" y="0"/>
                </a:lnTo>
                <a:lnTo>
                  <a:pt x="148645" y="785"/>
                </a:lnTo>
                <a:lnTo>
                  <a:pt x="164130" y="3081"/>
                </a:lnTo>
                <a:lnTo>
                  <a:pt x="206042" y="18120"/>
                </a:lnTo>
                <a:lnTo>
                  <a:pt x="238808" y="43473"/>
                </a:lnTo>
                <a:lnTo>
                  <a:pt x="259429" y="76679"/>
                </a:lnTo>
                <a:lnTo>
                  <a:pt x="265175" y="108331"/>
                </a:lnTo>
                <a:lnTo>
                  <a:pt x="264215" y="121440"/>
                </a:lnTo>
                <a:lnTo>
                  <a:pt x="261408" y="134084"/>
                </a:lnTo>
                <a:lnTo>
                  <a:pt x="243015" y="168322"/>
                </a:lnTo>
                <a:lnTo>
                  <a:pt x="211997" y="195101"/>
                </a:lnTo>
                <a:lnTo>
                  <a:pt x="171351" y="211962"/>
                </a:lnTo>
                <a:lnTo>
                  <a:pt x="132587" y="216662"/>
                </a:lnTo>
                <a:lnTo>
                  <a:pt x="116554" y="215876"/>
                </a:lnTo>
                <a:lnTo>
                  <a:pt x="101086" y="213580"/>
                </a:lnTo>
                <a:lnTo>
                  <a:pt x="59189" y="198541"/>
                </a:lnTo>
                <a:lnTo>
                  <a:pt x="26405" y="173188"/>
                </a:lnTo>
                <a:lnTo>
                  <a:pt x="5756" y="139982"/>
                </a:lnTo>
                <a:lnTo>
                  <a:pt x="0" y="108331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60035" y="5213858"/>
            <a:ext cx="265430" cy="216535"/>
          </a:xfrm>
          <a:custGeom>
            <a:avLst/>
            <a:gdLst/>
            <a:ahLst/>
            <a:cxnLst/>
            <a:rect l="l" t="t" r="r" b="b"/>
            <a:pathLst>
              <a:path w="265429" h="216535">
                <a:moveTo>
                  <a:pt x="132587" y="0"/>
                </a:moveTo>
                <a:lnTo>
                  <a:pt x="93900" y="4669"/>
                </a:lnTo>
                <a:lnTo>
                  <a:pt x="53224" y="21486"/>
                </a:lnTo>
                <a:lnTo>
                  <a:pt x="22180" y="48227"/>
                </a:lnTo>
                <a:lnTo>
                  <a:pt x="3771" y="82446"/>
                </a:lnTo>
                <a:lnTo>
                  <a:pt x="0" y="108204"/>
                </a:lnTo>
                <a:lnTo>
                  <a:pt x="225" y="114569"/>
                </a:lnTo>
                <a:lnTo>
                  <a:pt x="11085" y="151644"/>
                </a:lnTo>
                <a:lnTo>
                  <a:pt x="36088" y="182506"/>
                </a:lnTo>
                <a:lnTo>
                  <a:pt x="72235" y="204694"/>
                </a:lnTo>
                <a:lnTo>
                  <a:pt x="116530" y="215749"/>
                </a:lnTo>
                <a:lnTo>
                  <a:pt x="132587" y="216535"/>
                </a:lnTo>
                <a:lnTo>
                  <a:pt x="140373" y="216350"/>
                </a:lnTo>
                <a:lnTo>
                  <a:pt x="185730" y="207469"/>
                </a:lnTo>
                <a:lnTo>
                  <a:pt x="223505" y="187028"/>
                </a:lnTo>
                <a:lnTo>
                  <a:pt x="250673" y="157490"/>
                </a:lnTo>
                <a:lnTo>
                  <a:pt x="264213" y="121313"/>
                </a:lnTo>
                <a:lnTo>
                  <a:pt x="265175" y="108204"/>
                </a:lnTo>
                <a:lnTo>
                  <a:pt x="264956" y="101918"/>
                </a:lnTo>
                <a:lnTo>
                  <a:pt x="254100" y="64837"/>
                </a:lnTo>
                <a:lnTo>
                  <a:pt x="229075" y="33990"/>
                </a:lnTo>
                <a:lnTo>
                  <a:pt x="192909" y="11824"/>
                </a:lnTo>
                <a:lnTo>
                  <a:pt x="148628" y="784"/>
                </a:lnTo>
                <a:lnTo>
                  <a:pt x="1325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60035" y="5213858"/>
            <a:ext cx="265430" cy="216535"/>
          </a:xfrm>
          <a:custGeom>
            <a:avLst/>
            <a:gdLst/>
            <a:ahLst/>
            <a:cxnLst/>
            <a:rect l="l" t="t" r="r" b="b"/>
            <a:pathLst>
              <a:path w="265429" h="216535">
                <a:moveTo>
                  <a:pt x="0" y="108204"/>
                </a:moveTo>
                <a:lnTo>
                  <a:pt x="8318" y="70360"/>
                </a:lnTo>
                <a:lnTo>
                  <a:pt x="31272" y="38362"/>
                </a:lnTo>
                <a:lnTo>
                  <a:pt x="65860" y="14657"/>
                </a:lnTo>
                <a:lnTo>
                  <a:pt x="109081" y="1691"/>
                </a:lnTo>
                <a:lnTo>
                  <a:pt x="132587" y="0"/>
                </a:lnTo>
                <a:lnTo>
                  <a:pt x="148628" y="784"/>
                </a:lnTo>
                <a:lnTo>
                  <a:pt x="164103" y="3076"/>
                </a:lnTo>
                <a:lnTo>
                  <a:pt x="206016" y="18097"/>
                </a:lnTo>
                <a:lnTo>
                  <a:pt x="238804" y="43429"/>
                </a:lnTo>
                <a:lnTo>
                  <a:pt x="259442" y="76626"/>
                </a:lnTo>
                <a:lnTo>
                  <a:pt x="265175" y="108204"/>
                </a:lnTo>
                <a:lnTo>
                  <a:pt x="264213" y="121313"/>
                </a:lnTo>
                <a:lnTo>
                  <a:pt x="261401" y="133957"/>
                </a:lnTo>
                <a:lnTo>
                  <a:pt x="242982" y="168195"/>
                </a:lnTo>
                <a:lnTo>
                  <a:pt x="211942" y="194974"/>
                </a:lnTo>
                <a:lnTo>
                  <a:pt x="171305" y="211835"/>
                </a:lnTo>
                <a:lnTo>
                  <a:pt x="132587" y="216535"/>
                </a:lnTo>
                <a:lnTo>
                  <a:pt x="116530" y="215749"/>
                </a:lnTo>
                <a:lnTo>
                  <a:pt x="101045" y="213453"/>
                </a:lnTo>
                <a:lnTo>
                  <a:pt x="59133" y="198414"/>
                </a:lnTo>
                <a:lnTo>
                  <a:pt x="26367" y="173061"/>
                </a:lnTo>
                <a:lnTo>
                  <a:pt x="5746" y="139855"/>
                </a:lnTo>
                <a:lnTo>
                  <a:pt x="0" y="108204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47105" y="5392801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8" y="0"/>
                </a:moveTo>
                <a:lnTo>
                  <a:pt x="93824" y="4699"/>
                </a:lnTo>
                <a:lnTo>
                  <a:pt x="53178" y="21560"/>
                </a:lnTo>
                <a:lnTo>
                  <a:pt x="22160" y="48339"/>
                </a:lnTo>
                <a:lnTo>
                  <a:pt x="3767" y="82577"/>
                </a:lnTo>
                <a:lnTo>
                  <a:pt x="0" y="108331"/>
                </a:lnTo>
                <a:lnTo>
                  <a:pt x="225" y="114696"/>
                </a:lnTo>
                <a:lnTo>
                  <a:pt x="11085" y="151771"/>
                </a:lnTo>
                <a:lnTo>
                  <a:pt x="36088" y="182633"/>
                </a:lnTo>
                <a:lnTo>
                  <a:pt x="72235" y="204821"/>
                </a:lnTo>
                <a:lnTo>
                  <a:pt x="116530" y="215876"/>
                </a:lnTo>
                <a:lnTo>
                  <a:pt x="132588" y="216662"/>
                </a:lnTo>
                <a:lnTo>
                  <a:pt x="140373" y="216477"/>
                </a:lnTo>
                <a:lnTo>
                  <a:pt x="185730" y="207596"/>
                </a:lnTo>
                <a:lnTo>
                  <a:pt x="223505" y="187155"/>
                </a:lnTo>
                <a:lnTo>
                  <a:pt x="250673" y="157617"/>
                </a:lnTo>
                <a:lnTo>
                  <a:pt x="264213" y="121440"/>
                </a:lnTo>
                <a:lnTo>
                  <a:pt x="265176" y="108331"/>
                </a:lnTo>
                <a:lnTo>
                  <a:pt x="264950" y="101965"/>
                </a:lnTo>
                <a:lnTo>
                  <a:pt x="254071" y="64890"/>
                </a:lnTo>
                <a:lnTo>
                  <a:pt x="229041" y="34028"/>
                </a:lnTo>
                <a:lnTo>
                  <a:pt x="192884" y="11840"/>
                </a:lnTo>
                <a:lnTo>
                  <a:pt x="148621" y="785"/>
                </a:lnTo>
                <a:lnTo>
                  <a:pt x="13258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47105" y="5392801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31"/>
                </a:moveTo>
                <a:lnTo>
                  <a:pt x="8310" y="70487"/>
                </a:lnTo>
                <a:lnTo>
                  <a:pt x="31245" y="38462"/>
                </a:lnTo>
                <a:lnTo>
                  <a:pt x="65805" y="14716"/>
                </a:lnTo>
                <a:lnTo>
                  <a:pt x="108994" y="1708"/>
                </a:lnTo>
                <a:lnTo>
                  <a:pt x="132588" y="0"/>
                </a:lnTo>
                <a:lnTo>
                  <a:pt x="148621" y="785"/>
                </a:lnTo>
                <a:lnTo>
                  <a:pt x="164089" y="3081"/>
                </a:lnTo>
                <a:lnTo>
                  <a:pt x="205986" y="18120"/>
                </a:lnTo>
                <a:lnTo>
                  <a:pt x="238770" y="43473"/>
                </a:lnTo>
                <a:lnTo>
                  <a:pt x="259419" y="76679"/>
                </a:lnTo>
                <a:lnTo>
                  <a:pt x="265176" y="108331"/>
                </a:lnTo>
                <a:lnTo>
                  <a:pt x="264213" y="121440"/>
                </a:lnTo>
                <a:lnTo>
                  <a:pt x="261401" y="134084"/>
                </a:lnTo>
                <a:lnTo>
                  <a:pt x="242982" y="168322"/>
                </a:lnTo>
                <a:lnTo>
                  <a:pt x="211942" y="195101"/>
                </a:lnTo>
                <a:lnTo>
                  <a:pt x="171305" y="211962"/>
                </a:lnTo>
                <a:lnTo>
                  <a:pt x="132588" y="216662"/>
                </a:lnTo>
                <a:lnTo>
                  <a:pt x="116530" y="215876"/>
                </a:lnTo>
                <a:lnTo>
                  <a:pt x="101045" y="213580"/>
                </a:lnTo>
                <a:lnTo>
                  <a:pt x="59133" y="198541"/>
                </a:lnTo>
                <a:lnTo>
                  <a:pt x="26367" y="173188"/>
                </a:lnTo>
                <a:lnTo>
                  <a:pt x="5746" y="139982"/>
                </a:lnTo>
                <a:lnTo>
                  <a:pt x="0" y="108331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93690" y="4549647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7" y="0"/>
                </a:moveTo>
                <a:lnTo>
                  <a:pt x="93824" y="4699"/>
                </a:lnTo>
                <a:lnTo>
                  <a:pt x="53178" y="21560"/>
                </a:lnTo>
                <a:lnTo>
                  <a:pt x="22160" y="48339"/>
                </a:lnTo>
                <a:lnTo>
                  <a:pt x="3767" y="82577"/>
                </a:lnTo>
                <a:lnTo>
                  <a:pt x="0" y="108331"/>
                </a:lnTo>
                <a:lnTo>
                  <a:pt x="225" y="114696"/>
                </a:lnTo>
                <a:lnTo>
                  <a:pt x="11085" y="151771"/>
                </a:lnTo>
                <a:lnTo>
                  <a:pt x="36088" y="182633"/>
                </a:lnTo>
                <a:lnTo>
                  <a:pt x="72235" y="204821"/>
                </a:lnTo>
                <a:lnTo>
                  <a:pt x="116530" y="215876"/>
                </a:lnTo>
                <a:lnTo>
                  <a:pt x="132587" y="216662"/>
                </a:lnTo>
                <a:lnTo>
                  <a:pt x="140373" y="216477"/>
                </a:lnTo>
                <a:lnTo>
                  <a:pt x="185730" y="207596"/>
                </a:lnTo>
                <a:lnTo>
                  <a:pt x="223505" y="187155"/>
                </a:lnTo>
                <a:lnTo>
                  <a:pt x="250673" y="157617"/>
                </a:lnTo>
                <a:lnTo>
                  <a:pt x="264213" y="121440"/>
                </a:lnTo>
                <a:lnTo>
                  <a:pt x="265175" y="108331"/>
                </a:lnTo>
                <a:lnTo>
                  <a:pt x="264950" y="101965"/>
                </a:lnTo>
                <a:lnTo>
                  <a:pt x="254071" y="64890"/>
                </a:lnTo>
                <a:lnTo>
                  <a:pt x="229041" y="34028"/>
                </a:lnTo>
                <a:lnTo>
                  <a:pt x="192884" y="11840"/>
                </a:lnTo>
                <a:lnTo>
                  <a:pt x="148621" y="785"/>
                </a:lnTo>
                <a:lnTo>
                  <a:pt x="1325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93690" y="4549647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31"/>
                </a:moveTo>
                <a:lnTo>
                  <a:pt x="8310" y="70487"/>
                </a:lnTo>
                <a:lnTo>
                  <a:pt x="31245" y="38462"/>
                </a:lnTo>
                <a:lnTo>
                  <a:pt x="65805" y="14716"/>
                </a:lnTo>
                <a:lnTo>
                  <a:pt x="108994" y="1708"/>
                </a:lnTo>
                <a:lnTo>
                  <a:pt x="132587" y="0"/>
                </a:lnTo>
                <a:lnTo>
                  <a:pt x="148621" y="785"/>
                </a:lnTo>
                <a:lnTo>
                  <a:pt x="164089" y="3081"/>
                </a:lnTo>
                <a:lnTo>
                  <a:pt x="205986" y="18120"/>
                </a:lnTo>
                <a:lnTo>
                  <a:pt x="238770" y="43473"/>
                </a:lnTo>
                <a:lnTo>
                  <a:pt x="259419" y="76679"/>
                </a:lnTo>
                <a:lnTo>
                  <a:pt x="265175" y="108331"/>
                </a:lnTo>
                <a:lnTo>
                  <a:pt x="264213" y="121440"/>
                </a:lnTo>
                <a:lnTo>
                  <a:pt x="261401" y="134084"/>
                </a:lnTo>
                <a:lnTo>
                  <a:pt x="242982" y="168322"/>
                </a:lnTo>
                <a:lnTo>
                  <a:pt x="211942" y="195101"/>
                </a:lnTo>
                <a:lnTo>
                  <a:pt x="171305" y="211962"/>
                </a:lnTo>
                <a:lnTo>
                  <a:pt x="132587" y="216662"/>
                </a:lnTo>
                <a:lnTo>
                  <a:pt x="116530" y="215876"/>
                </a:lnTo>
                <a:lnTo>
                  <a:pt x="101045" y="213580"/>
                </a:lnTo>
                <a:lnTo>
                  <a:pt x="59133" y="198541"/>
                </a:lnTo>
                <a:lnTo>
                  <a:pt x="26367" y="173188"/>
                </a:lnTo>
                <a:lnTo>
                  <a:pt x="5746" y="139982"/>
                </a:lnTo>
                <a:lnTo>
                  <a:pt x="0" y="108331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344539" y="4798059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7" y="0"/>
                </a:moveTo>
                <a:lnTo>
                  <a:pt x="93870" y="4699"/>
                </a:lnTo>
                <a:lnTo>
                  <a:pt x="53233" y="21560"/>
                </a:lnTo>
                <a:lnTo>
                  <a:pt x="22193" y="48339"/>
                </a:lnTo>
                <a:lnTo>
                  <a:pt x="3774" y="82577"/>
                </a:lnTo>
                <a:lnTo>
                  <a:pt x="0" y="108331"/>
                </a:lnTo>
                <a:lnTo>
                  <a:pt x="225" y="114696"/>
                </a:lnTo>
                <a:lnTo>
                  <a:pt x="11104" y="151771"/>
                </a:lnTo>
                <a:lnTo>
                  <a:pt x="36134" y="182633"/>
                </a:lnTo>
                <a:lnTo>
                  <a:pt x="72291" y="204821"/>
                </a:lnTo>
                <a:lnTo>
                  <a:pt x="116554" y="215876"/>
                </a:lnTo>
                <a:lnTo>
                  <a:pt x="132587" y="216662"/>
                </a:lnTo>
                <a:lnTo>
                  <a:pt x="140386" y="216477"/>
                </a:lnTo>
                <a:lnTo>
                  <a:pt x="185784" y="207596"/>
                </a:lnTo>
                <a:lnTo>
                  <a:pt x="223554" y="187155"/>
                </a:lnTo>
                <a:lnTo>
                  <a:pt x="250697" y="157617"/>
                </a:lnTo>
                <a:lnTo>
                  <a:pt x="264215" y="121440"/>
                </a:lnTo>
                <a:lnTo>
                  <a:pt x="265176" y="108331"/>
                </a:lnTo>
                <a:lnTo>
                  <a:pt x="264950" y="101965"/>
                </a:lnTo>
                <a:lnTo>
                  <a:pt x="254090" y="64890"/>
                </a:lnTo>
                <a:lnTo>
                  <a:pt x="229087" y="34028"/>
                </a:lnTo>
                <a:lnTo>
                  <a:pt x="192940" y="11840"/>
                </a:lnTo>
                <a:lnTo>
                  <a:pt x="148645" y="785"/>
                </a:lnTo>
                <a:lnTo>
                  <a:pt x="1325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344539" y="4798059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31"/>
                </a:moveTo>
                <a:lnTo>
                  <a:pt x="8325" y="70487"/>
                </a:lnTo>
                <a:lnTo>
                  <a:pt x="31287" y="38462"/>
                </a:lnTo>
                <a:lnTo>
                  <a:pt x="65861" y="14716"/>
                </a:lnTo>
                <a:lnTo>
                  <a:pt x="109027" y="1708"/>
                </a:lnTo>
                <a:lnTo>
                  <a:pt x="132587" y="0"/>
                </a:lnTo>
                <a:lnTo>
                  <a:pt x="148645" y="785"/>
                </a:lnTo>
                <a:lnTo>
                  <a:pt x="164130" y="3081"/>
                </a:lnTo>
                <a:lnTo>
                  <a:pt x="206042" y="18120"/>
                </a:lnTo>
                <a:lnTo>
                  <a:pt x="238808" y="43473"/>
                </a:lnTo>
                <a:lnTo>
                  <a:pt x="259429" y="76679"/>
                </a:lnTo>
                <a:lnTo>
                  <a:pt x="265176" y="108331"/>
                </a:lnTo>
                <a:lnTo>
                  <a:pt x="264215" y="121440"/>
                </a:lnTo>
                <a:lnTo>
                  <a:pt x="261408" y="134084"/>
                </a:lnTo>
                <a:lnTo>
                  <a:pt x="243015" y="168322"/>
                </a:lnTo>
                <a:lnTo>
                  <a:pt x="211997" y="195101"/>
                </a:lnTo>
                <a:lnTo>
                  <a:pt x="171351" y="211962"/>
                </a:lnTo>
                <a:lnTo>
                  <a:pt x="132587" y="216662"/>
                </a:lnTo>
                <a:lnTo>
                  <a:pt x="116554" y="215876"/>
                </a:lnTo>
                <a:lnTo>
                  <a:pt x="101086" y="213580"/>
                </a:lnTo>
                <a:lnTo>
                  <a:pt x="59189" y="198541"/>
                </a:lnTo>
                <a:lnTo>
                  <a:pt x="26405" y="173188"/>
                </a:lnTo>
                <a:lnTo>
                  <a:pt x="5756" y="139982"/>
                </a:lnTo>
                <a:lnTo>
                  <a:pt x="0" y="108331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787771" y="4358513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7" y="0"/>
                </a:moveTo>
                <a:lnTo>
                  <a:pt x="93824" y="4699"/>
                </a:lnTo>
                <a:lnTo>
                  <a:pt x="53178" y="21560"/>
                </a:lnTo>
                <a:lnTo>
                  <a:pt x="22160" y="48339"/>
                </a:lnTo>
                <a:lnTo>
                  <a:pt x="3767" y="82577"/>
                </a:lnTo>
                <a:lnTo>
                  <a:pt x="0" y="108331"/>
                </a:lnTo>
                <a:lnTo>
                  <a:pt x="225" y="114696"/>
                </a:lnTo>
                <a:lnTo>
                  <a:pt x="11085" y="151771"/>
                </a:lnTo>
                <a:lnTo>
                  <a:pt x="36088" y="182633"/>
                </a:lnTo>
                <a:lnTo>
                  <a:pt x="72235" y="204821"/>
                </a:lnTo>
                <a:lnTo>
                  <a:pt x="116530" y="215876"/>
                </a:lnTo>
                <a:lnTo>
                  <a:pt x="132587" y="216662"/>
                </a:lnTo>
                <a:lnTo>
                  <a:pt x="140253" y="216483"/>
                </a:lnTo>
                <a:lnTo>
                  <a:pt x="185629" y="207625"/>
                </a:lnTo>
                <a:lnTo>
                  <a:pt x="223401" y="187189"/>
                </a:lnTo>
                <a:lnTo>
                  <a:pt x="250557" y="157642"/>
                </a:lnTo>
                <a:lnTo>
                  <a:pt x="264087" y="121447"/>
                </a:lnTo>
                <a:lnTo>
                  <a:pt x="265049" y="108331"/>
                </a:lnTo>
                <a:lnTo>
                  <a:pt x="264830" y="102063"/>
                </a:lnTo>
                <a:lnTo>
                  <a:pt x="254000" y="64955"/>
                </a:lnTo>
                <a:lnTo>
                  <a:pt x="229016" y="34064"/>
                </a:lnTo>
                <a:lnTo>
                  <a:pt x="192888" y="11853"/>
                </a:lnTo>
                <a:lnTo>
                  <a:pt x="148628" y="786"/>
                </a:lnTo>
                <a:lnTo>
                  <a:pt x="1325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787771" y="4358513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31"/>
                </a:moveTo>
                <a:lnTo>
                  <a:pt x="8310" y="70487"/>
                </a:lnTo>
                <a:lnTo>
                  <a:pt x="31245" y="38462"/>
                </a:lnTo>
                <a:lnTo>
                  <a:pt x="65805" y="14716"/>
                </a:lnTo>
                <a:lnTo>
                  <a:pt x="108994" y="1708"/>
                </a:lnTo>
                <a:lnTo>
                  <a:pt x="132587" y="0"/>
                </a:lnTo>
                <a:lnTo>
                  <a:pt x="148628" y="786"/>
                </a:lnTo>
                <a:lnTo>
                  <a:pt x="164099" y="3085"/>
                </a:lnTo>
                <a:lnTo>
                  <a:pt x="205983" y="18140"/>
                </a:lnTo>
                <a:lnTo>
                  <a:pt x="238731" y="43519"/>
                </a:lnTo>
                <a:lnTo>
                  <a:pt x="259332" y="76756"/>
                </a:lnTo>
                <a:lnTo>
                  <a:pt x="265049" y="108331"/>
                </a:lnTo>
                <a:lnTo>
                  <a:pt x="264087" y="121447"/>
                </a:lnTo>
                <a:lnTo>
                  <a:pt x="261277" y="134099"/>
                </a:lnTo>
                <a:lnTo>
                  <a:pt x="242870" y="168352"/>
                </a:lnTo>
                <a:lnTo>
                  <a:pt x="211841" y="195135"/>
                </a:lnTo>
                <a:lnTo>
                  <a:pt x="171200" y="211985"/>
                </a:lnTo>
                <a:lnTo>
                  <a:pt x="132587" y="216662"/>
                </a:lnTo>
                <a:lnTo>
                  <a:pt x="116530" y="215876"/>
                </a:lnTo>
                <a:lnTo>
                  <a:pt x="101045" y="213580"/>
                </a:lnTo>
                <a:lnTo>
                  <a:pt x="59133" y="198541"/>
                </a:lnTo>
                <a:lnTo>
                  <a:pt x="26367" y="173188"/>
                </a:lnTo>
                <a:lnTo>
                  <a:pt x="5746" y="139982"/>
                </a:lnTo>
                <a:lnTo>
                  <a:pt x="0" y="108331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169533" y="5574284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7" y="0"/>
                </a:moveTo>
                <a:lnTo>
                  <a:pt x="93824" y="4699"/>
                </a:lnTo>
                <a:lnTo>
                  <a:pt x="53178" y="21560"/>
                </a:lnTo>
                <a:lnTo>
                  <a:pt x="22160" y="48339"/>
                </a:lnTo>
                <a:lnTo>
                  <a:pt x="3767" y="82577"/>
                </a:lnTo>
                <a:lnTo>
                  <a:pt x="0" y="108330"/>
                </a:lnTo>
                <a:lnTo>
                  <a:pt x="223" y="114680"/>
                </a:lnTo>
                <a:lnTo>
                  <a:pt x="11079" y="151756"/>
                </a:lnTo>
                <a:lnTo>
                  <a:pt x="36081" y="182615"/>
                </a:lnTo>
                <a:lnTo>
                  <a:pt x="72230" y="204799"/>
                </a:lnTo>
                <a:lnTo>
                  <a:pt x="116529" y="215851"/>
                </a:lnTo>
                <a:lnTo>
                  <a:pt x="132587" y="216636"/>
                </a:lnTo>
                <a:lnTo>
                  <a:pt x="140353" y="216453"/>
                </a:lnTo>
                <a:lnTo>
                  <a:pt x="185717" y="207579"/>
                </a:lnTo>
                <a:lnTo>
                  <a:pt x="223497" y="187148"/>
                </a:lnTo>
                <a:lnTo>
                  <a:pt x="250670" y="157615"/>
                </a:lnTo>
                <a:lnTo>
                  <a:pt x="264213" y="121440"/>
                </a:lnTo>
                <a:lnTo>
                  <a:pt x="265175" y="108330"/>
                </a:lnTo>
                <a:lnTo>
                  <a:pt x="264950" y="101965"/>
                </a:lnTo>
                <a:lnTo>
                  <a:pt x="254071" y="64890"/>
                </a:lnTo>
                <a:lnTo>
                  <a:pt x="229041" y="34028"/>
                </a:lnTo>
                <a:lnTo>
                  <a:pt x="192884" y="11840"/>
                </a:lnTo>
                <a:lnTo>
                  <a:pt x="148621" y="785"/>
                </a:lnTo>
                <a:lnTo>
                  <a:pt x="1325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169533" y="5574284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30"/>
                </a:moveTo>
                <a:lnTo>
                  <a:pt x="8310" y="70487"/>
                </a:lnTo>
                <a:lnTo>
                  <a:pt x="31245" y="38462"/>
                </a:lnTo>
                <a:lnTo>
                  <a:pt x="65805" y="14716"/>
                </a:lnTo>
                <a:lnTo>
                  <a:pt x="108994" y="1708"/>
                </a:lnTo>
                <a:lnTo>
                  <a:pt x="132587" y="0"/>
                </a:lnTo>
                <a:lnTo>
                  <a:pt x="148621" y="785"/>
                </a:lnTo>
                <a:lnTo>
                  <a:pt x="164089" y="3081"/>
                </a:lnTo>
                <a:lnTo>
                  <a:pt x="205986" y="18120"/>
                </a:lnTo>
                <a:lnTo>
                  <a:pt x="238770" y="43473"/>
                </a:lnTo>
                <a:lnTo>
                  <a:pt x="259419" y="76679"/>
                </a:lnTo>
                <a:lnTo>
                  <a:pt x="265175" y="108330"/>
                </a:lnTo>
                <a:lnTo>
                  <a:pt x="264213" y="121440"/>
                </a:lnTo>
                <a:lnTo>
                  <a:pt x="261400" y="134085"/>
                </a:lnTo>
                <a:lnTo>
                  <a:pt x="242978" y="168319"/>
                </a:lnTo>
                <a:lnTo>
                  <a:pt x="211933" y="195091"/>
                </a:lnTo>
                <a:lnTo>
                  <a:pt x="171289" y="211943"/>
                </a:lnTo>
                <a:lnTo>
                  <a:pt x="132587" y="216636"/>
                </a:lnTo>
                <a:lnTo>
                  <a:pt x="116529" y="215851"/>
                </a:lnTo>
                <a:lnTo>
                  <a:pt x="101042" y="213555"/>
                </a:lnTo>
                <a:lnTo>
                  <a:pt x="59127" y="198520"/>
                </a:lnTo>
                <a:lnTo>
                  <a:pt x="26361" y="173171"/>
                </a:lnTo>
                <a:lnTo>
                  <a:pt x="5741" y="139967"/>
                </a:lnTo>
                <a:lnTo>
                  <a:pt x="0" y="10833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940171" y="4971541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7" y="0"/>
                </a:moveTo>
                <a:lnTo>
                  <a:pt x="93824" y="4699"/>
                </a:lnTo>
                <a:lnTo>
                  <a:pt x="53178" y="21560"/>
                </a:lnTo>
                <a:lnTo>
                  <a:pt x="22160" y="48339"/>
                </a:lnTo>
                <a:lnTo>
                  <a:pt x="3767" y="82577"/>
                </a:lnTo>
                <a:lnTo>
                  <a:pt x="0" y="108330"/>
                </a:lnTo>
                <a:lnTo>
                  <a:pt x="225" y="114696"/>
                </a:lnTo>
                <a:lnTo>
                  <a:pt x="11085" y="151771"/>
                </a:lnTo>
                <a:lnTo>
                  <a:pt x="36088" y="182633"/>
                </a:lnTo>
                <a:lnTo>
                  <a:pt x="72235" y="204821"/>
                </a:lnTo>
                <a:lnTo>
                  <a:pt x="116530" y="215876"/>
                </a:lnTo>
                <a:lnTo>
                  <a:pt x="132587" y="216661"/>
                </a:lnTo>
                <a:lnTo>
                  <a:pt x="140253" y="216483"/>
                </a:lnTo>
                <a:lnTo>
                  <a:pt x="185629" y="207625"/>
                </a:lnTo>
                <a:lnTo>
                  <a:pt x="223401" y="187189"/>
                </a:lnTo>
                <a:lnTo>
                  <a:pt x="250557" y="157642"/>
                </a:lnTo>
                <a:lnTo>
                  <a:pt x="264087" y="121447"/>
                </a:lnTo>
                <a:lnTo>
                  <a:pt x="265049" y="108330"/>
                </a:lnTo>
                <a:lnTo>
                  <a:pt x="264830" y="102063"/>
                </a:lnTo>
                <a:lnTo>
                  <a:pt x="254000" y="64955"/>
                </a:lnTo>
                <a:lnTo>
                  <a:pt x="229016" y="34064"/>
                </a:lnTo>
                <a:lnTo>
                  <a:pt x="192888" y="11853"/>
                </a:lnTo>
                <a:lnTo>
                  <a:pt x="148628" y="786"/>
                </a:lnTo>
                <a:lnTo>
                  <a:pt x="1325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940171" y="4971541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30"/>
                </a:moveTo>
                <a:lnTo>
                  <a:pt x="8310" y="70487"/>
                </a:lnTo>
                <a:lnTo>
                  <a:pt x="31245" y="38462"/>
                </a:lnTo>
                <a:lnTo>
                  <a:pt x="65805" y="14716"/>
                </a:lnTo>
                <a:lnTo>
                  <a:pt x="108994" y="1708"/>
                </a:lnTo>
                <a:lnTo>
                  <a:pt x="132587" y="0"/>
                </a:lnTo>
                <a:lnTo>
                  <a:pt x="148628" y="786"/>
                </a:lnTo>
                <a:lnTo>
                  <a:pt x="164099" y="3085"/>
                </a:lnTo>
                <a:lnTo>
                  <a:pt x="205983" y="18140"/>
                </a:lnTo>
                <a:lnTo>
                  <a:pt x="238731" y="43519"/>
                </a:lnTo>
                <a:lnTo>
                  <a:pt x="259332" y="76756"/>
                </a:lnTo>
                <a:lnTo>
                  <a:pt x="265049" y="108330"/>
                </a:lnTo>
                <a:lnTo>
                  <a:pt x="264087" y="121447"/>
                </a:lnTo>
                <a:lnTo>
                  <a:pt x="261277" y="134099"/>
                </a:lnTo>
                <a:lnTo>
                  <a:pt x="242870" y="168352"/>
                </a:lnTo>
                <a:lnTo>
                  <a:pt x="211841" y="195135"/>
                </a:lnTo>
                <a:lnTo>
                  <a:pt x="171200" y="211985"/>
                </a:lnTo>
                <a:lnTo>
                  <a:pt x="132587" y="216661"/>
                </a:lnTo>
                <a:lnTo>
                  <a:pt x="116530" y="215876"/>
                </a:lnTo>
                <a:lnTo>
                  <a:pt x="101045" y="213580"/>
                </a:lnTo>
                <a:lnTo>
                  <a:pt x="59133" y="198541"/>
                </a:lnTo>
                <a:lnTo>
                  <a:pt x="26367" y="173188"/>
                </a:lnTo>
                <a:lnTo>
                  <a:pt x="5746" y="139982"/>
                </a:lnTo>
                <a:lnTo>
                  <a:pt x="0" y="10833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627241" y="5150611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7" y="0"/>
                </a:moveTo>
                <a:lnTo>
                  <a:pt x="93824" y="4699"/>
                </a:lnTo>
                <a:lnTo>
                  <a:pt x="53178" y="21560"/>
                </a:lnTo>
                <a:lnTo>
                  <a:pt x="22160" y="48339"/>
                </a:lnTo>
                <a:lnTo>
                  <a:pt x="3767" y="82577"/>
                </a:lnTo>
                <a:lnTo>
                  <a:pt x="0" y="108331"/>
                </a:lnTo>
                <a:lnTo>
                  <a:pt x="225" y="114696"/>
                </a:lnTo>
                <a:lnTo>
                  <a:pt x="11085" y="151771"/>
                </a:lnTo>
                <a:lnTo>
                  <a:pt x="36088" y="182633"/>
                </a:lnTo>
                <a:lnTo>
                  <a:pt x="72235" y="204821"/>
                </a:lnTo>
                <a:lnTo>
                  <a:pt x="116530" y="215876"/>
                </a:lnTo>
                <a:lnTo>
                  <a:pt x="132587" y="216662"/>
                </a:lnTo>
                <a:lnTo>
                  <a:pt x="140373" y="216477"/>
                </a:lnTo>
                <a:lnTo>
                  <a:pt x="185730" y="207596"/>
                </a:lnTo>
                <a:lnTo>
                  <a:pt x="223505" y="187155"/>
                </a:lnTo>
                <a:lnTo>
                  <a:pt x="250673" y="157617"/>
                </a:lnTo>
                <a:lnTo>
                  <a:pt x="264213" y="121440"/>
                </a:lnTo>
                <a:lnTo>
                  <a:pt x="265175" y="108331"/>
                </a:lnTo>
                <a:lnTo>
                  <a:pt x="264950" y="101965"/>
                </a:lnTo>
                <a:lnTo>
                  <a:pt x="254071" y="64890"/>
                </a:lnTo>
                <a:lnTo>
                  <a:pt x="229041" y="34028"/>
                </a:lnTo>
                <a:lnTo>
                  <a:pt x="192884" y="11840"/>
                </a:lnTo>
                <a:lnTo>
                  <a:pt x="148621" y="785"/>
                </a:lnTo>
                <a:lnTo>
                  <a:pt x="1325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627241" y="5150611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31"/>
                </a:moveTo>
                <a:lnTo>
                  <a:pt x="8310" y="70487"/>
                </a:lnTo>
                <a:lnTo>
                  <a:pt x="31245" y="38462"/>
                </a:lnTo>
                <a:lnTo>
                  <a:pt x="65805" y="14716"/>
                </a:lnTo>
                <a:lnTo>
                  <a:pt x="108994" y="1708"/>
                </a:lnTo>
                <a:lnTo>
                  <a:pt x="132587" y="0"/>
                </a:lnTo>
                <a:lnTo>
                  <a:pt x="148621" y="785"/>
                </a:lnTo>
                <a:lnTo>
                  <a:pt x="164089" y="3081"/>
                </a:lnTo>
                <a:lnTo>
                  <a:pt x="205986" y="18120"/>
                </a:lnTo>
                <a:lnTo>
                  <a:pt x="238770" y="43473"/>
                </a:lnTo>
                <a:lnTo>
                  <a:pt x="259419" y="76679"/>
                </a:lnTo>
                <a:lnTo>
                  <a:pt x="265175" y="108331"/>
                </a:lnTo>
                <a:lnTo>
                  <a:pt x="264213" y="121440"/>
                </a:lnTo>
                <a:lnTo>
                  <a:pt x="261401" y="134084"/>
                </a:lnTo>
                <a:lnTo>
                  <a:pt x="242982" y="168322"/>
                </a:lnTo>
                <a:lnTo>
                  <a:pt x="211942" y="195101"/>
                </a:lnTo>
                <a:lnTo>
                  <a:pt x="171305" y="211962"/>
                </a:lnTo>
                <a:lnTo>
                  <a:pt x="132587" y="216662"/>
                </a:lnTo>
                <a:lnTo>
                  <a:pt x="116530" y="215876"/>
                </a:lnTo>
                <a:lnTo>
                  <a:pt x="101045" y="213580"/>
                </a:lnTo>
                <a:lnTo>
                  <a:pt x="59133" y="198541"/>
                </a:lnTo>
                <a:lnTo>
                  <a:pt x="26367" y="173188"/>
                </a:lnTo>
                <a:lnTo>
                  <a:pt x="5746" y="139982"/>
                </a:lnTo>
                <a:lnTo>
                  <a:pt x="0" y="108331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473825" y="4307459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8" y="0"/>
                </a:moveTo>
                <a:lnTo>
                  <a:pt x="93824" y="4699"/>
                </a:lnTo>
                <a:lnTo>
                  <a:pt x="53178" y="21560"/>
                </a:lnTo>
                <a:lnTo>
                  <a:pt x="22160" y="48339"/>
                </a:lnTo>
                <a:lnTo>
                  <a:pt x="3767" y="82577"/>
                </a:lnTo>
                <a:lnTo>
                  <a:pt x="0" y="108331"/>
                </a:lnTo>
                <a:lnTo>
                  <a:pt x="225" y="114696"/>
                </a:lnTo>
                <a:lnTo>
                  <a:pt x="11085" y="151771"/>
                </a:lnTo>
                <a:lnTo>
                  <a:pt x="36088" y="182633"/>
                </a:lnTo>
                <a:lnTo>
                  <a:pt x="72235" y="204821"/>
                </a:lnTo>
                <a:lnTo>
                  <a:pt x="116530" y="215876"/>
                </a:lnTo>
                <a:lnTo>
                  <a:pt x="132588" y="216662"/>
                </a:lnTo>
                <a:lnTo>
                  <a:pt x="140373" y="216477"/>
                </a:lnTo>
                <a:lnTo>
                  <a:pt x="185730" y="207596"/>
                </a:lnTo>
                <a:lnTo>
                  <a:pt x="223505" y="187155"/>
                </a:lnTo>
                <a:lnTo>
                  <a:pt x="250673" y="157617"/>
                </a:lnTo>
                <a:lnTo>
                  <a:pt x="264213" y="121440"/>
                </a:lnTo>
                <a:lnTo>
                  <a:pt x="265175" y="108331"/>
                </a:lnTo>
                <a:lnTo>
                  <a:pt x="264950" y="101965"/>
                </a:lnTo>
                <a:lnTo>
                  <a:pt x="254071" y="64890"/>
                </a:lnTo>
                <a:lnTo>
                  <a:pt x="229041" y="34028"/>
                </a:lnTo>
                <a:lnTo>
                  <a:pt x="192884" y="11840"/>
                </a:lnTo>
                <a:lnTo>
                  <a:pt x="148621" y="785"/>
                </a:lnTo>
                <a:lnTo>
                  <a:pt x="13258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473825" y="4307459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31"/>
                </a:moveTo>
                <a:lnTo>
                  <a:pt x="8310" y="70487"/>
                </a:lnTo>
                <a:lnTo>
                  <a:pt x="31245" y="38462"/>
                </a:lnTo>
                <a:lnTo>
                  <a:pt x="65805" y="14716"/>
                </a:lnTo>
                <a:lnTo>
                  <a:pt x="108994" y="1708"/>
                </a:lnTo>
                <a:lnTo>
                  <a:pt x="132588" y="0"/>
                </a:lnTo>
                <a:lnTo>
                  <a:pt x="148621" y="785"/>
                </a:lnTo>
                <a:lnTo>
                  <a:pt x="164089" y="3081"/>
                </a:lnTo>
                <a:lnTo>
                  <a:pt x="205986" y="18120"/>
                </a:lnTo>
                <a:lnTo>
                  <a:pt x="238770" y="43473"/>
                </a:lnTo>
                <a:lnTo>
                  <a:pt x="259419" y="76679"/>
                </a:lnTo>
                <a:lnTo>
                  <a:pt x="265175" y="108331"/>
                </a:lnTo>
                <a:lnTo>
                  <a:pt x="264213" y="121440"/>
                </a:lnTo>
                <a:lnTo>
                  <a:pt x="261401" y="134084"/>
                </a:lnTo>
                <a:lnTo>
                  <a:pt x="242982" y="168322"/>
                </a:lnTo>
                <a:lnTo>
                  <a:pt x="211942" y="195101"/>
                </a:lnTo>
                <a:lnTo>
                  <a:pt x="171305" y="211962"/>
                </a:lnTo>
                <a:lnTo>
                  <a:pt x="132588" y="216662"/>
                </a:lnTo>
                <a:lnTo>
                  <a:pt x="116530" y="215876"/>
                </a:lnTo>
                <a:lnTo>
                  <a:pt x="101045" y="213580"/>
                </a:lnTo>
                <a:lnTo>
                  <a:pt x="59133" y="198541"/>
                </a:lnTo>
                <a:lnTo>
                  <a:pt x="26367" y="173188"/>
                </a:lnTo>
                <a:lnTo>
                  <a:pt x="5746" y="139982"/>
                </a:lnTo>
                <a:lnTo>
                  <a:pt x="0" y="108331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249668" y="4527677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7" y="0"/>
                </a:moveTo>
                <a:lnTo>
                  <a:pt x="93824" y="4699"/>
                </a:lnTo>
                <a:lnTo>
                  <a:pt x="53178" y="21560"/>
                </a:lnTo>
                <a:lnTo>
                  <a:pt x="22160" y="48339"/>
                </a:lnTo>
                <a:lnTo>
                  <a:pt x="3767" y="82577"/>
                </a:lnTo>
                <a:lnTo>
                  <a:pt x="0" y="108331"/>
                </a:lnTo>
                <a:lnTo>
                  <a:pt x="225" y="114696"/>
                </a:lnTo>
                <a:lnTo>
                  <a:pt x="11085" y="151771"/>
                </a:lnTo>
                <a:lnTo>
                  <a:pt x="36088" y="182633"/>
                </a:lnTo>
                <a:lnTo>
                  <a:pt x="72235" y="204821"/>
                </a:lnTo>
                <a:lnTo>
                  <a:pt x="116530" y="215876"/>
                </a:lnTo>
                <a:lnTo>
                  <a:pt x="132587" y="216662"/>
                </a:lnTo>
                <a:lnTo>
                  <a:pt x="140373" y="216477"/>
                </a:lnTo>
                <a:lnTo>
                  <a:pt x="185730" y="207596"/>
                </a:lnTo>
                <a:lnTo>
                  <a:pt x="223505" y="187155"/>
                </a:lnTo>
                <a:lnTo>
                  <a:pt x="250673" y="157617"/>
                </a:lnTo>
                <a:lnTo>
                  <a:pt x="264213" y="121440"/>
                </a:lnTo>
                <a:lnTo>
                  <a:pt x="265175" y="108331"/>
                </a:lnTo>
                <a:lnTo>
                  <a:pt x="264950" y="101965"/>
                </a:lnTo>
                <a:lnTo>
                  <a:pt x="254071" y="64890"/>
                </a:lnTo>
                <a:lnTo>
                  <a:pt x="229041" y="34028"/>
                </a:lnTo>
                <a:lnTo>
                  <a:pt x="192884" y="11840"/>
                </a:lnTo>
                <a:lnTo>
                  <a:pt x="148621" y="785"/>
                </a:lnTo>
                <a:lnTo>
                  <a:pt x="1325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249668" y="4527677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31"/>
                </a:moveTo>
                <a:lnTo>
                  <a:pt x="8310" y="70487"/>
                </a:lnTo>
                <a:lnTo>
                  <a:pt x="31245" y="38462"/>
                </a:lnTo>
                <a:lnTo>
                  <a:pt x="65805" y="14716"/>
                </a:lnTo>
                <a:lnTo>
                  <a:pt x="108994" y="1708"/>
                </a:lnTo>
                <a:lnTo>
                  <a:pt x="132587" y="0"/>
                </a:lnTo>
                <a:lnTo>
                  <a:pt x="148621" y="785"/>
                </a:lnTo>
                <a:lnTo>
                  <a:pt x="164089" y="3081"/>
                </a:lnTo>
                <a:lnTo>
                  <a:pt x="205986" y="18120"/>
                </a:lnTo>
                <a:lnTo>
                  <a:pt x="238770" y="43473"/>
                </a:lnTo>
                <a:lnTo>
                  <a:pt x="259419" y="76679"/>
                </a:lnTo>
                <a:lnTo>
                  <a:pt x="265175" y="108331"/>
                </a:lnTo>
                <a:lnTo>
                  <a:pt x="264213" y="121440"/>
                </a:lnTo>
                <a:lnTo>
                  <a:pt x="261401" y="134084"/>
                </a:lnTo>
                <a:lnTo>
                  <a:pt x="242982" y="168322"/>
                </a:lnTo>
                <a:lnTo>
                  <a:pt x="211942" y="195101"/>
                </a:lnTo>
                <a:lnTo>
                  <a:pt x="171305" y="211962"/>
                </a:lnTo>
                <a:lnTo>
                  <a:pt x="132587" y="216662"/>
                </a:lnTo>
                <a:lnTo>
                  <a:pt x="116530" y="215876"/>
                </a:lnTo>
                <a:lnTo>
                  <a:pt x="101045" y="213580"/>
                </a:lnTo>
                <a:lnTo>
                  <a:pt x="59133" y="198541"/>
                </a:lnTo>
                <a:lnTo>
                  <a:pt x="26367" y="173188"/>
                </a:lnTo>
                <a:lnTo>
                  <a:pt x="5746" y="139982"/>
                </a:lnTo>
                <a:lnTo>
                  <a:pt x="0" y="108331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355972" y="4005071"/>
            <a:ext cx="3891279" cy="2536825"/>
          </a:xfrm>
          <a:custGeom>
            <a:avLst/>
            <a:gdLst/>
            <a:ahLst/>
            <a:cxnLst/>
            <a:rect l="l" t="t" r="r" b="b"/>
            <a:pathLst>
              <a:path w="3891279" h="2536825">
                <a:moveTo>
                  <a:pt x="0" y="2536571"/>
                </a:moveTo>
                <a:lnTo>
                  <a:pt x="3891026" y="2536571"/>
                </a:lnTo>
                <a:lnTo>
                  <a:pt x="3891026" y="0"/>
                </a:lnTo>
                <a:lnTo>
                  <a:pt x="0" y="0"/>
                </a:lnTo>
                <a:lnTo>
                  <a:pt x="0" y="2536571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473321" y="4228972"/>
            <a:ext cx="265430" cy="216535"/>
          </a:xfrm>
          <a:custGeom>
            <a:avLst/>
            <a:gdLst/>
            <a:ahLst/>
            <a:cxnLst/>
            <a:rect l="l" t="t" r="r" b="b"/>
            <a:pathLst>
              <a:path w="265429" h="216535">
                <a:moveTo>
                  <a:pt x="132587" y="0"/>
                </a:moveTo>
                <a:lnTo>
                  <a:pt x="93900" y="4669"/>
                </a:lnTo>
                <a:lnTo>
                  <a:pt x="53224" y="21486"/>
                </a:lnTo>
                <a:lnTo>
                  <a:pt x="22180" y="48227"/>
                </a:lnTo>
                <a:lnTo>
                  <a:pt x="3771" y="82446"/>
                </a:lnTo>
                <a:lnTo>
                  <a:pt x="0" y="108203"/>
                </a:lnTo>
                <a:lnTo>
                  <a:pt x="225" y="114569"/>
                </a:lnTo>
                <a:lnTo>
                  <a:pt x="11085" y="151644"/>
                </a:lnTo>
                <a:lnTo>
                  <a:pt x="36088" y="182506"/>
                </a:lnTo>
                <a:lnTo>
                  <a:pt x="72235" y="204694"/>
                </a:lnTo>
                <a:lnTo>
                  <a:pt x="116530" y="215749"/>
                </a:lnTo>
                <a:lnTo>
                  <a:pt x="132587" y="216534"/>
                </a:lnTo>
                <a:lnTo>
                  <a:pt x="140386" y="216350"/>
                </a:lnTo>
                <a:lnTo>
                  <a:pt x="185784" y="207469"/>
                </a:lnTo>
                <a:lnTo>
                  <a:pt x="223554" y="187028"/>
                </a:lnTo>
                <a:lnTo>
                  <a:pt x="250697" y="157490"/>
                </a:lnTo>
                <a:lnTo>
                  <a:pt x="264215" y="121313"/>
                </a:lnTo>
                <a:lnTo>
                  <a:pt x="265175" y="108203"/>
                </a:lnTo>
                <a:lnTo>
                  <a:pt x="264956" y="101918"/>
                </a:lnTo>
                <a:lnTo>
                  <a:pt x="254119" y="64837"/>
                </a:lnTo>
                <a:lnTo>
                  <a:pt x="229121" y="33990"/>
                </a:lnTo>
                <a:lnTo>
                  <a:pt x="192965" y="11824"/>
                </a:lnTo>
                <a:lnTo>
                  <a:pt x="148652" y="784"/>
                </a:lnTo>
                <a:lnTo>
                  <a:pt x="1325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473321" y="4228972"/>
            <a:ext cx="265430" cy="216535"/>
          </a:xfrm>
          <a:custGeom>
            <a:avLst/>
            <a:gdLst/>
            <a:ahLst/>
            <a:cxnLst/>
            <a:rect l="l" t="t" r="r" b="b"/>
            <a:pathLst>
              <a:path w="265429" h="216535">
                <a:moveTo>
                  <a:pt x="0" y="108203"/>
                </a:moveTo>
                <a:lnTo>
                  <a:pt x="8318" y="70360"/>
                </a:lnTo>
                <a:lnTo>
                  <a:pt x="31272" y="38362"/>
                </a:lnTo>
                <a:lnTo>
                  <a:pt x="65860" y="14657"/>
                </a:lnTo>
                <a:lnTo>
                  <a:pt x="109081" y="1691"/>
                </a:lnTo>
                <a:lnTo>
                  <a:pt x="132587" y="0"/>
                </a:lnTo>
                <a:lnTo>
                  <a:pt x="148652" y="784"/>
                </a:lnTo>
                <a:lnTo>
                  <a:pt x="164144" y="3076"/>
                </a:lnTo>
                <a:lnTo>
                  <a:pt x="206072" y="18097"/>
                </a:lnTo>
                <a:lnTo>
                  <a:pt x="238842" y="43429"/>
                </a:lnTo>
                <a:lnTo>
                  <a:pt x="259453" y="76626"/>
                </a:lnTo>
                <a:lnTo>
                  <a:pt x="265175" y="108203"/>
                </a:lnTo>
                <a:lnTo>
                  <a:pt x="264215" y="121313"/>
                </a:lnTo>
                <a:lnTo>
                  <a:pt x="261408" y="133957"/>
                </a:lnTo>
                <a:lnTo>
                  <a:pt x="243015" y="168195"/>
                </a:lnTo>
                <a:lnTo>
                  <a:pt x="211997" y="194974"/>
                </a:lnTo>
                <a:lnTo>
                  <a:pt x="171351" y="211835"/>
                </a:lnTo>
                <a:lnTo>
                  <a:pt x="132587" y="216534"/>
                </a:lnTo>
                <a:lnTo>
                  <a:pt x="116530" y="215749"/>
                </a:lnTo>
                <a:lnTo>
                  <a:pt x="101045" y="213453"/>
                </a:lnTo>
                <a:lnTo>
                  <a:pt x="59133" y="198414"/>
                </a:lnTo>
                <a:lnTo>
                  <a:pt x="26367" y="173061"/>
                </a:lnTo>
                <a:lnTo>
                  <a:pt x="5746" y="139855"/>
                </a:lnTo>
                <a:lnTo>
                  <a:pt x="0" y="108203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580631" y="6034544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8" y="0"/>
                </a:moveTo>
                <a:lnTo>
                  <a:pt x="93839" y="4693"/>
                </a:lnTo>
                <a:lnTo>
                  <a:pt x="53187" y="21545"/>
                </a:lnTo>
                <a:lnTo>
                  <a:pt x="22164" y="48317"/>
                </a:lnTo>
                <a:lnTo>
                  <a:pt x="3768" y="82550"/>
                </a:lnTo>
                <a:lnTo>
                  <a:pt x="0" y="108305"/>
                </a:lnTo>
                <a:lnTo>
                  <a:pt x="223" y="114655"/>
                </a:lnTo>
                <a:lnTo>
                  <a:pt x="11079" y="151731"/>
                </a:lnTo>
                <a:lnTo>
                  <a:pt x="36081" y="182590"/>
                </a:lnTo>
                <a:lnTo>
                  <a:pt x="72230" y="204774"/>
                </a:lnTo>
                <a:lnTo>
                  <a:pt x="116529" y="215825"/>
                </a:lnTo>
                <a:lnTo>
                  <a:pt x="132588" y="216611"/>
                </a:lnTo>
                <a:lnTo>
                  <a:pt x="140233" y="216433"/>
                </a:lnTo>
                <a:lnTo>
                  <a:pt x="185616" y="207583"/>
                </a:lnTo>
                <a:lnTo>
                  <a:pt x="223393" y="187156"/>
                </a:lnTo>
                <a:lnTo>
                  <a:pt x="250554" y="157616"/>
                </a:lnTo>
                <a:lnTo>
                  <a:pt x="264087" y="121422"/>
                </a:lnTo>
                <a:lnTo>
                  <a:pt x="265049" y="108305"/>
                </a:lnTo>
                <a:lnTo>
                  <a:pt x="264831" y="102053"/>
                </a:lnTo>
                <a:lnTo>
                  <a:pt x="254006" y="64945"/>
                </a:lnTo>
                <a:lnTo>
                  <a:pt x="229023" y="34057"/>
                </a:lnTo>
                <a:lnTo>
                  <a:pt x="192893" y="11850"/>
                </a:lnTo>
                <a:lnTo>
                  <a:pt x="148629" y="786"/>
                </a:lnTo>
                <a:lnTo>
                  <a:pt x="1325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580631" y="6034544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05"/>
                </a:moveTo>
                <a:lnTo>
                  <a:pt x="8312" y="70462"/>
                </a:lnTo>
                <a:lnTo>
                  <a:pt x="31250" y="38442"/>
                </a:lnTo>
                <a:lnTo>
                  <a:pt x="65816" y="14704"/>
                </a:lnTo>
                <a:lnTo>
                  <a:pt x="109011" y="1705"/>
                </a:lnTo>
                <a:lnTo>
                  <a:pt x="132588" y="0"/>
                </a:lnTo>
                <a:lnTo>
                  <a:pt x="148629" y="786"/>
                </a:lnTo>
                <a:lnTo>
                  <a:pt x="164102" y="3084"/>
                </a:lnTo>
                <a:lnTo>
                  <a:pt x="205989" y="18135"/>
                </a:lnTo>
                <a:lnTo>
                  <a:pt x="238738" y="43510"/>
                </a:lnTo>
                <a:lnTo>
                  <a:pt x="259336" y="76745"/>
                </a:lnTo>
                <a:lnTo>
                  <a:pt x="265049" y="108305"/>
                </a:lnTo>
                <a:lnTo>
                  <a:pt x="264087" y="121422"/>
                </a:lnTo>
                <a:lnTo>
                  <a:pt x="261276" y="134074"/>
                </a:lnTo>
                <a:lnTo>
                  <a:pt x="242866" y="168323"/>
                </a:lnTo>
                <a:lnTo>
                  <a:pt x="211832" y="195099"/>
                </a:lnTo>
                <a:lnTo>
                  <a:pt x="171184" y="211941"/>
                </a:lnTo>
                <a:lnTo>
                  <a:pt x="132588" y="216611"/>
                </a:lnTo>
                <a:lnTo>
                  <a:pt x="116529" y="215825"/>
                </a:lnTo>
                <a:lnTo>
                  <a:pt x="101042" y="213530"/>
                </a:lnTo>
                <a:lnTo>
                  <a:pt x="59127" y="198495"/>
                </a:lnTo>
                <a:lnTo>
                  <a:pt x="26361" y="173146"/>
                </a:lnTo>
                <a:lnTo>
                  <a:pt x="5741" y="139942"/>
                </a:lnTo>
                <a:lnTo>
                  <a:pt x="0" y="108305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038213" y="5610859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7" y="0"/>
                </a:moveTo>
                <a:lnTo>
                  <a:pt x="93886" y="4693"/>
                </a:lnTo>
                <a:lnTo>
                  <a:pt x="53242" y="21545"/>
                </a:lnTo>
                <a:lnTo>
                  <a:pt x="22197" y="48317"/>
                </a:lnTo>
                <a:lnTo>
                  <a:pt x="3775" y="82550"/>
                </a:lnTo>
                <a:lnTo>
                  <a:pt x="0" y="108305"/>
                </a:lnTo>
                <a:lnTo>
                  <a:pt x="224" y="114655"/>
                </a:lnTo>
                <a:lnTo>
                  <a:pt x="11098" y="151731"/>
                </a:lnTo>
                <a:lnTo>
                  <a:pt x="36127" y="182590"/>
                </a:lnTo>
                <a:lnTo>
                  <a:pt x="72286" y="204774"/>
                </a:lnTo>
                <a:lnTo>
                  <a:pt x="116553" y="215825"/>
                </a:lnTo>
                <a:lnTo>
                  <a:pt x="132587" y="216611"/>
                </a:lnTo>
                <a:lnTo>
                  <a:pt x="140366" y="216428"/>
                </a:lnTo>
                <a:lnTo>
                  <a:pt x="185771" y="207554"/>
                </a:lnTo>
                <a:lnTo>
                  <a:pt x="223547" y="187122"/>
                </a:lnTo>
                <a:lnTo>
                  <a:pt x="250694" y="157590"/>
                </a:lnTo>
                <a:lnTo>
                  <a:pt x="264215" y="121415"/>
                </a:lnTo>
                <a:lnTo>
                  <a:pt x="265175" y="108305"/>
                </a:lnTo>
                <a:lnTo>
                  <a:pt x="264952" y="101955"/>
                </a:lnTo>
                <a:lnTo>
                  <a:pt x="254096" y="64879"/>
                </a:lnTo>
                <a:lnTo>
                  <a:pt x="229094" y="34020"/>
                </a:lnTo>
                <a:lnTo>
                  <a:pt x="192945" y="11837"/>
                </a:lnTo>
                <a:lnTo>
                  <a:pt x="148646" y="785"/>
                </a:lnTo>
                <a:lnTo>
                  <a:pt x="1325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038213" y="5610859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05"/>
                </a:moveTo>
                <a:lnTo>
                  <a:pt x="8327" y="70462"/>
                </a:lnTo>
                <a:lnTo>
                  <a:pt x="31292" y="38442"/>
                </a:lnTo>
                <a:lnTo>
                  <a:pt x="65873" y="14704"/>
                </a:lnTo>
                <a:lnTo>
                  <a:pt x="109044" y="1705"/>
                </a:lnTo>
                <a:lnTo>
                  <a:pt x="132587" y="0"/>
                </a:lnTo>
                <a:lnTo>
                  <a:pt x="148646" y="785"/>
                </a:lnTo>
                <a:lnTo>
                  <a:pt x="164133" y="3080"/>
                </a:lnTo>
                <a:lnTo>
                  <a:pt x="206048" y="18116"/>
                </a:lnTo>
                <a:lnTo>
                  <a:pt x="238814" y="43464"/>
                </a:lnTo>
                <a:lnTo>
                  <a:pt x="259434" y="76668"/>
                </a:lnTo>
                <a:lnTo>
                  <a:pt x="265175" y="108305"/>
                </a:lnTo>
                <a:lnTo>
                  <a:pt x="264215" y="121415"/>
                </a:lnTo>
                <a:lnTo>
                  <a:pt x="261407" y="134060"/>
                </a:lnTo>
                <a:lnTo>
                  <a:pt x="243011" y="168294"/>
                </a:lnTo>
                <a:lnTo>
                  <a:pt x="211988" y="195065"/>
                </a:lnTo>
                <a:lnTo>
                  <a:pt x="171336" y="211917"/>
                </a:lnTo>
                <a:lnTo>
                  <a:pt x="132587" y="216611"/>
                </a:lnTo>
                <a:lnTo>
                  <a:pt x="116553" y="215825"/>
                </a:lnTo>
                <a:lnTo>
                  <a:pt x="101083" y="213530"/>
                </a:lnTo>
                <a:lnTo>
                  <a:pt x="59183" y="198495"/>
                </a:lnTo>
                <a:lnTo>
                  <a:pt x="26398" y="173146"/>
                </a:lnTo>
                <a:lnTo>
                  <a:pt x="5751" y="139942"/>
                </a:lnTo>
                <a:lnTo>
                  <a:pt x="0" y="108305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884796" y="4767707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7" y="0"/>
                </a:moveTo>
                <a:lnTo>
                  <a:pt x="93870" y="4699"/>
                </a:lnTo>
                <a:lnTo>
                  <a:pt x="53233" y="21560"/>
                </a:lnTo>
                <a:lnTo>
                  <a:pt x="22193" y="48339"/>
                </a:lnTo>
                <a:lnTo>
                  <a:pt x="3774" y="82577"/>
                </a:lnTo>
                <a:lnTo>
                  <a:pt x="0" y="108331"/>
                </a:lnTo>
                <a:lnTo>
                  <a:pt x="225" y="114696"/>
                </a:lnTo>
                <a:lnTo>
                  <a:pt x="11104" y="151771"/>
                </a:lnTo>
                <a:lnTo>
                  <a:pt x="36134" y="182633"/>
                </a:lnTo>
                <a:lnTo>
                  <a:pt x="72291" y="204821"/>
                </a:lnTo>
                <a:lnTo>
                  <a:pt x="116554" y="215876"/>
                </a:lnTo>
                <a:lnTo>
                  <a:pt x="132587" y="216662"/>
                </a:lnTo>
                <a:lnTo>
                  <a:pt x="140386" y="216477"/>
                </a:lnTo>
                <a:lnTo>
                  <a:pt x="185784" y="207596"/>
                </a:lnTo>
                <a:lnTo>
                  <a:pt x="223554" y="187155"/>
                </a:lnTo>
                <a:lnTo>
                  <a:pt x="250697" y="157617"/>
                </a:lnTo>
                <a:lnTo>
                  <a:pt x="264215" y="121440"/>
                </a:lnTo>
                <a:lnTo>
                  <a:pt x="265175" y="108331"/>
                </a:lnTo>
                <a:lnTo>
                  <a:pt x="264950" y="101965"/>
                </a:lnTo>
                <a:lnTo>
                  <a:pt x="254090" y="64890"/>
                </a:lnTo>
                <a:lnTo>
                  <a:pt x="229087" y="34028"/>
                </a:lnTo>
                <a:lnTo>
                  <a:pt x="192940" y="11840"/>
                </a:lnTo>
                <a:lnTo>
                  <a:pt x="148645" y="785"/>
                </a:lnTo>
                <a:lnTo>
                  <a:pt x="1325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884796" y="4767707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31"/>
                </a:moveTo>
                <a:lnTo>
                  <a:pt x="8325" y="70487"/>
                </a:lnTo>
                <a:lnTo>
                  <a:pt x="31287" y="38462"/>
                </a:lnTo>
                <a:lnTo>
                  <a:pt x="65861" y="14716"/>
                </a:lnTo>
                <a:lnTo>
                  <a:pt x="109027" y="1708"/>
                </a:lnTo>
                <a:lnTo>
                  <a:pt x="132587" y="0"/>
                </a:lnTo>
                <a:lnTo>
                  <a:pt x="148645" y="785"/>
                </a:lnTo>
                <a:lnTo>
                  <a:pt x="164130" y="3081"/>
                </a:lnTo>
                <a:lnTo>
                  <a:pt x="206042" y="18120"/>
                </a:lnTo>
                <a:lnTo>
                  <a:pt x="238808" y="43473"/>
                </a:lnTo>
                <a:lnTo>
                  <a:pt x="259429" y="76679"/>
                </a:lnTo>
                <a:lnTo>
                  <a:pt x="265175" y="108331"/>
                </a:lnTo>
                <a:lnTo>
                  <a:pt x="264215" y="121440"/>
                </a:lnTo>
                <a:lnTo>
                  <a:pt x="261408" y="134084"/>
                </a:lnTo>
                <a:lnTo>
                  <a:pt x="243015" y="168322"/>
                </a:lnTo>
                <a:lnTo>
                  <a:pt x="211997" y="195101"/>
                </a:lnTo>
                <a:lnTo>
                  <a:pt x="171351" y="211962"/>
                </a:lnTo>
                <a:lnTo>
                  <a:pt x="132587" y="216662"/>
                </a:lnTo>
                <a:lnTo>
                  <a:pt x="116554" y="215876"/>
                </a:lnTo>
                <a:lnTo>
                  <a:pt x="101086" y="213580"/>
                </a:lnTo>
                <a:lnTo>
                  <a:pt x="59189" y="198541"/>
                </a:lnTo>
                <a:lnTo>
                  <a:pt x="26405" y="173188"/>
                </a:lnTo>
                <a:lnTo>
                  <a:pt x="5756" y="139982"/>
                </a:lnTo>
                <a:lnTo>
                  <a:pt x="0" y="108331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660767" y="4987925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460" y="0"/>
                </a:moveTo>
                <a:lnTo>
                  <a:pt x="93848" y="4676"/>
                </a:lnTo>
                <a:lnTo>
                  <a:pt x="53207" y="21526"/>
                </a:lnTo>
                <a:lnTo>
                  <a:pt x="22178" y="48309"/>
                </a:lnTo>
                <a:lnTo>
                  <a:pt x="3771" y="82562"/>
                </a:lnTo>
                <a:lnTo>
                  <a:pt x="0" y="108331"/>
                </a:lnTo>
                <a:lnTo>
                  <a:pt x="218" y="114598"/>
                </a:lnTo>
                <a:lnTo>
                  <a:pt x="11048" y="151706"/>
                </a:lnTo>
                <a:lnTo>
                  <a:pt x="36032" y="182597"/>
                </a:lnTo>
                <a:lnTo>
                  <a:pt x="72160" y="204808"/>
                </a:lnTo>
                <a:lnTo>
                  <a:pt x="116420" y="215875"/>
                </a:lnTo>
                <a:lnTo>
                  <a:pt x="132460" y="216662"/>
                </a:lnTo>
                <a:lnTo>
                  <a:pt x="140259" y="216477"/>
                </a:lnTo>
                <a:lnTo>
                  <a:pt x="185657" y="207596"/>
                </a:lnTo>
                <a:lnTo>
                  <a:pt x="223427" y="187155"/>
                </a:lnTo>
                <a:lnTo>
                  <a:pt x="250570" y="157617"/>
                </a:lnTo>
                <a:lnTo>
                  <a:pt x="264088" y="121440"/>
                </a:lnTo>
                <a:lnTo>
                  <a:pt x="265049" y="108331"/>
                </a:lnTo>
                <a:lnTo>
                  <a:pt x="264823" y="101965"/>
                </a:lnTo>
                <a:lnTo>
                  <a:pt x="253963" y="64890"/>
                </a:lnTo>
                <a:lnTo>
                  <a:pt x="228960" y="34028"/>
                </a:lnTo>
                <a:lnTo>
                  <a:pt x="192813" y="11840"/>
                </a:lnTo>
                <a:lnTo>
                  <a:pt x="148518" y="785"/>
                </a:lnTo>
                <a:lnTo>
                  <a:pt x="13246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660767" y="4987925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31"/>
                </a:moveTo>
                <a:lnTo>
                  <a:pt x="8318" y="70467"/>
                </a:lnTo>
                <a:lnTo>
                  <a:pt x="31267" y="38430"/>
                </a:lnTo>
                <a:lnTo>
                  <a:pt x="65835" y="14684"/>
                </a:lnTo>
                <a:lnTo>
                  <a:pt x="109011" y="1692"/>
                </a:lnTo>
                <a:lnTo>
                  <a:pt x="132460" y="0"/>
                </a:lnTo>
                <a:lnTo>
                  <a:pt x="148518" y="785"/>
                </a:lnTo>
                <a:lnTo>
                  <a:pt x="164003" y="3081"/>
                </a:lnTo>
                <a:lnTo>
                  <a:pt x="205915" y="18120"/>
                </a:lnTo>
                <a:lnTo>
                  <a:pt x="238681" y="43473"/>
                </a:lnTo>
                <a:lnTo>
                  <a:pt x="259302" y="76679"/>
                </a:lnTo>
                <a:lnTo>
                  <a:pt x="265049" y="108331"/>
                </a:lnTo>
                <a:lnTo>
                  <a:pt x="264088" y="121440"/>
                </a:lnTo>
                <a:lnTo>
                  <a:pt x="261281" y="134084"/>
                </a:lnTo>
                <a:lnTo>
                  <a:pt x="242888" y="168322"/>
                </a:lnTo>
                <a:lnTo>
                  <a:pt x="211870" y="195101"/>
                </a:lnTo>
                <a:lnTo>
                  <a:pt x="171224" y="211962"/>
                </a:lnTo>
                <a:lnTo>
                  <a:pt x="132460" y="216662"/>
                </a:lnTo>
                <a:lnTo>
                  <a:pt x="116420" y="215875"/>
                </a:lnTo>
                <a:lnTo>
                  <a:pt x="100949" y="213576"/>
                </a:lnTo>
                <a:lnTo>
                  <a:pt x="59065" y="198521"/>
                </a:lnTo>
                <a:lnTo>
                  <a:pt x="26317" y="173142"/>
                </a:lnTo>
                <a:lnTo>
                  <a:pt x="5716" y="139905"/>
                </a:lnTo>
                <a:lnTo>
                  <a:pt x="0" y="108331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623940" y="5843409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7" y="0"/>
                </a:moveTo>
                <a:lnTo>
                  <a:pt x="93839" y="4693"/>
                </a:lnTo>
                <a:lnTo>
                  <a:pt x="53187" y="21545"/>
                </a:lnTo>
                <a:lnTo>
                  <a:pt x="22164" y="48317"/>
                </a:lnTo>
                <a:lnTo>
                  <a:pt x="3768" y="82550"/>
                </a:lnTo>
                <a:lnTo>
                  <a:pt x="0" y="108305"/>
                </a:lnTo>
                <a:lnTo>
                  <a:pt x="223" y="114655"/>
                </a:lnTo>
                <a:lnTo>
                  <a:pt x="11079" y="151731"/>
                </a:lnTo>
                <a:lnTo>
                  <a:pt x="36081" y="182590"/>
                </a:lnTo>
                <a:lnTo>
                  <a:pt x="72230" y="204774"/>
                </a:lnTo>
                <a:lnTo>
                  <a:pt x="116529" y="215825"/>
                </a:lnTo>
                <a:lnTo>
                  <a:pt x="132587" y="216611"/>
                </a:lnTo>
                <a:lnTo>
                  <a:pt x="140353" y="216428"/>
                </a:lnTo>
                <a:lnTo>
                  <a:pt x="185717" y="207554"/>
                </a:lnTo>
                <a:lnTo>
                  <a:pt x="223497" y="187122"/>
                </a:lnTo>
                <a:lnTo>
                  <a:pt x="250670" y="157590"/>
                </a:lnTo>
                <a:lnTo>
                  <a:pt x="264213" y="121415"/>
                </a:lnTo>
                <a:lnTo>
                  <a:pt x="265175" y="108305"/>
                </a:lnTo>
                <a:lnTo>
                  <a:pt x="264951" y="101955"/>
                </a:lnTo>
                <a:lnTo>
                  <a:pt x="254077" y="64879"/>
                </a:lnTo>
                <a:lnTo>
                  <a:pt x="229048" y="34020"/>
                </a:lnTo>
                <a:lnTo>
                  <a:pt x="192889" y="11837"/>
                </a:lnTo>
                <a:lnTo>
                  <a:pt x="148622" y="785"/>
                </a:lnTo>
                <a:lnTo>
                  <a:pt x="1325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623940" y="5843409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05"/>
                </a:moveTo>
                <a:lnTo>
                  <a:pt x="8312" y="70462"/>
                </a:lnTo>
                <a:lnTo>
                  <a:pt x="31250" y="38442"/>
                </a:lnTo>
                <a:lnTo>
                  <a:pt x="65816" y="14704"/>
                </a:lnTo>
                <a:lnTo>
                  <a:pt x="109011" y="1705"/>
                </a:lnTo>
                <a:lnTo>
                  <a:pt x="132587" y="0"/>
                </a:lnTo>
                <a:lnTo>
                  <a:pt x="148622" y="785"/>
                </a:lnTo>
                <a:lnTo>
                  <a:pt x="164092" y="3080"/>
                </a:lnTo>
                <a:lnTo>
                  <a:pt x="205992" y="18116"/>
                </a:lnTo>
                <a:lnTo>
                  <a:pt x="238777" y="43464"/>
                </a:lnTo>
                <a:lnTo>
                  <a:pt x="259424" y="76668"/>
                </a:lnTo>
                <a:lnTo>
                  <a:pt x="265175" y="108305"/>
                </a:lnTo>
                <a:lnTo>
                  <a:pt x="264213" y="121415"/>
                </a:lnTo>
                <a:lnTo>
                  <a:pt x="261400" y="134060"/>
                </a:lnTo>
                <a:lnTo>
                  <a:pt x="242978" y="168294"/>
                </a:lnTo>
                <a:lnTo>
                  <a:pt x="211933" y="195065"/>
                </a:lnTo>
                <a:lnTo>
                  <a:pt x="171289" y="211917"/>
                </a:lnTo>
                <a:lnTo>
                  <a:pt x="132587" y="216611"/>
                </a:lnTo>
                <a:lnTo>
                  <a:pt x="116529" y="215825"/>
                </a:lnTo>
                <a:lnTo>
                  <a:pt x="101042" y="213530"/>
                </a:lnTo>
                <a:lnTo>
                  <a:pt x="59127" y="198495"/>
                </a:lnTo>
                <a:lnTo>
                  <a:pt x="26361" y="173146"/>
                </a:lnTo>
                <a:lnTo>
                  <a:pt x="5741" y="139942"/>
                </a:lnTo>
                <a:lnTo>
                  <a:pt x="0" y="108305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419091" y="6249415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7" y="0"/>
                </a:moveTo>
                <a:lnTo>
                  <a:pt x="93886" y="4693"/>
                </a:lnTo>
                <a:lnTo>
                  <a:pt x="53242" y="21545"/>
                </a:lnTo>
                <a:lnTo>
                  <a:pt x="22197" y="48317"/>
                </a:lnTo>
                <a:lnTo>
                  <a:pt x="3775" y="82550"/>
                </a:lnTo>
                <a:lnTo>
                  <a:pt x="0" y="108305"/>
                </a:lnTo>
                <a:lnTo>
                  <a:pt x="224" y="114655"/>
                </a:lnTo>
                <a:lnTo>
                  <a:pt x="11098" y="151731"/>
                </a:lnTo>
                <a:lnTo>
                  <a:pt x="36127" y="182590"/>
                </a:lnTo>
                <a:lnTo>
                  <a:pt x="72286" y="204774"/>
                </a:lnTo>
                <a:lnTo>
                  <a:pt x="116553" y="215825"/>
                </a:lnTo>
                <a:lnTo>
                  <a:pt x="132587" y="216611"/>
                </a:lnTo>
                <a:lnTo>
                  <a:pt x="140366" y="216428"/>
                </a:lnTo>
                <a:lnTo>
                  <a:pt x="185771" y="207554"/>
                </a:lnTo>
                <a:lnTo>
                  <a:pt x="223547" y="187122"/>
                </a:lnTo>
                <a:lnTo>
                  <a:pt x="250694" y="157590"/>
                </a:lnTo>
                <a:lnTo>
                  <a:pt x="264215" y="121415"/>
                </a:lnTo>
                <a:lnTo>
                  <a:pt x="265175" y="108305"/>
                </a:lnTo>
                <a:lnTo>
                  <a:pt x="264952" y="101955"/>
                </a:lnTo>
                <a:lnTo>
                  <a:pt x="254096" y="64879"/>
                </a:lnTo>
                <a:lnTo>
                  <a:pt x="229094" y="34020"/>
                </a:lnTo>
                <a:lnTo>
                  <a:pt x="192945" y="11837"/>
                </a:lnTo>
                <a:lnTo>
                  <a:pt x="148646" y="785"/>
                </a:lnTo>
                <a:lnTo>
                  <a:pt x="13258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419091" y="6249415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05"/>
                </a:moveTo>
                <a:lnTo>
                  <a:pt x="8327" y="70462"/>
                </a:lnTo>
                <a:lnTo>
                  <a:pt x="31292" y="38442"/>
                </a:lnTo>
                <a:lnTo>
                  <a:pt x="65873" y="14704"/>
                </a:lnTo>
                <a:lnTo>
                  <a:pt x="109044" y="1705"/>
                </a:lnTo>
                <a:lnTo>
                  <a:pt x="132587" y="0"/>
                </a:lnTo>
                <a:lnTo>
                  <a:pt x="148646" y="785"/>
                </a:lnTo>
                <a:lnTo>
                  <a:pt x="164133" y="3080"/>
                </a:lnTo>
                <a:lnTo>
                  <a:pt x="206048" y="18116"/>
                </a:lnTo>
                <a:lnTo>
                  <a:pt x="238814" y="43464"/>
                </a:lnTo>
                <a:lnTo>
                  <a:pt x="259434" y="76668"/>
                </a:lnTo>
                <a:lnTo>
                  <a:pt x="265175" y="108305"/>
                </a:lnTo>
                <a:lnTo>
                  <a:pt x="264215" y="121415"/>
                </a:lnTo>
                <a:lnTo>
                  <a:pt x="261407" y="134060"/>
                </a:lnTo>
                <a:lnTo>
                  <a:pt x="243011" y="168294"/>
                </a:lnTo>
                <a:lnTo>
                  <a:pt x="211988" y="195065"/>
                </a:lnTo>
                <a:lnTo>
                  <a:pt x="171336" y="211917"/>
                </a:lnTo>
                <a:lnTo>
                  <a:pt x="132587" y="216611"/>
                </a:lnTo>
                <a:lnTo>
                  <a:pt x="116553" y="215825"/>
                </a:lnTo>
                <a:lnTo>
                  <a:pt x="101083" y="213530"/>
                </a:lnTo>
                <a:lnTo>
                  <a:pt x="59183" y="198495"/>
                </a:lnTo>
                <a:lnTo>
                  <a:pt x="26398" y="173146"/>
                </a:lnTo>
                <a:lnTo>
                  <a:pt x="5751" y="139942"/>
                </a:lnTo>
                <a:lnTo>
                  <a:pt x="0" y="108305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032121" y="5527040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7" y="0"/>
                </a:moveTo>
                <a:lnTo>
                  <a:pt x="93893" y="4693"/>
                </a:lnTo>
                <a:lnTo>
                  <a:pt x="53246" y="21549"/>
                </a:lnTo>
                <a:lnTo>
                  <a:pt x="22199" y="48322"/>
                </a:lnTo>
                <a:lnTo>
                  <a:pt x="3775" y="82550"/>
                </a:lnTo>
                <a:lnTo>
                  <a:pt x="0" y="108292"/>
                </a:lnTo>
                <a:lnTo>
                  <a:pt x="224" y="114650"/>
                </a:lnTo>
                <a:lnTo>
                  <a:pt x="11101" y="151726"/>
                </a:lnTo>
                <a:lnTo>
                  <a:pt x="36130" y="182586"/>
                </a:lnTo>
                <a:lnTo>
                  <a:pt x="72289" y="204772"/>
                </a:lnTo>
                <a:lnTo>
                  <a:pt x="116554" y="215825"/>
                </a:lnTo>
                <a:lnTo>
                  <a:pt x="132587" y="216611"/>
                </a:lnTo>
                <a:lnTo>
                  <a:pt x="140376" y="216427"/>
                </a:lnTo>
                <a:lnTo>
                  <a:pt x="185778" y="207549"/>
                </a:lnTo>
                <a:lnTo>
                  <a:pt x="223550" y="187113"/>
                </a:lnTo>
                <a:lnTo>
                  <a:pt x="250695" y="157578"/>
                </a:lnTo>
                <a:lnTo>
                  <a:pt x="264215" y="121402"/>
                </a:lnTo>
                <a:lnTo>
                  <a:pt x="265175" y="108292"/>
                </a:lnTo>
                <a:lnTo>
                  <a:pt x="264952" y="101954"/>
                </a:lnTo>
                <a:lnTo>
                  <a:pt x="254099" y="64890"/>
                </a:lnTo>
                <a:lnTo>
                  <a:pt x="229097" y="34032"/>
                </a:lnTo>
                <a:lnTo>
                  <a:pt x="192947" y="11842"/>
                </a:lnTo>
                <a:lnTo>
                  <a:pt x="148647" y="785"/>
                </a:lnTo>
                <a:lnTo>
                  <a:pt x="1325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032121" y="5527040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292"/>
                </a:moveTo>
                <a:lnTo>
                  <a:pt x="8327" y="70464"/>
                </a:lnTo>
                <a:lnTo>
                  <a:pt x="31295" y="38448"/>
                </a:lnTo>
                <a:lnTo>
                  <a:pt x="65878" y="14707"/>
                </a:lnTo>
                <a:lnTo>
                  <a:pt x="109053" y="1704"/>
                </a:lnTo>
                <a:lnTo>
                  <a:pt x="132587" y="0"/>
                </a:lnTo>
                <a:lnTo>
                  <a:pt x="148647" y="785"/>
                </a:lnTo>
                <a:lnTo>
                  <a:pt x="164134" y="3082"/>
                </a:lnTo>
                <a:lnTo>
                  <a:pt x="206051" y="18123"/>
                </a:lnTo>
                <a:lnTo>
                  <a:pt x="238818" y="43476"/>
                </a:lnTo>
                <a:lnTo>
                  <a:pt x="259436" y="76677"/>
                </a:lnTo>
                <a:lnTo>
                  <a:pt x="265175" y="108292"/>
                </a:lnTo>
                <a:lnTo>
                  <a:pt x="264215" y="121402"/>
                </a:lnTo>
                <a:lnTo>
                  <a:pt x="261407" y="134047"/>
                </a:lnTo>
                <a:lnTo>
                  <a:pt x="243013" y="168282"/>
                </a:lnTo>
                <a:lnTo>
                  <a:pt x="211992" y="195058"/>
                </a:lnTo>
                <a:lnTo>
                  <a:pt x="171344" y="211914"/>
                </a:lnTo>
                <a:lnTo>
                  <a:pt x="132587" y="216611"/>
                </a:lnTo>
                <a:lnTo>
                  <a:pt x="116554" y="215825"/>
                </a:lnTo>
                <a:lnTo>
                  <a:pt x="101085" y="213530"/>
                </a:lnTo>
                <a:lnTo>
                  <a:pt x="59186" y="198492"/>
                </a:lnTo>
                <a:lnTo>
                  <a:pt x="26401" y="173142"/>
                </a:lnTo>
                <a:lnTo>
                  <a:pt x="5754" y="139936"/>
                </a:lnTo>
                <a:lnTo>
                  <a:pt x="0" y="108292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227954" y="5911900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7" y="0"/>
                </a:moveTo>
                <a:lnTo>
                  <a:pt x="93886" y="4693"/>
                </a:lnTo>
                <a:lnTo>
                  <a:pt x="53242" y="21545"/>
                </a:lnTo>
                <a:lnTo>
                  <a:pt x="22197" y="48317"/>
                </a:lnTo>
                <a:lnTo>
                  <a:pt x="3775" y="82550"/>
                </a:lnTo>
                <a:lnTo>
                  <a:pt x="0" y="108305"/>
                </a:lnTo>
                <a:lnTo>
                  <a:pt x="224" y="114655"/>
                </a:lnTo>
                <a:lnTo>
                  <a:pt x="11098" y="151731"/>
                </a:lnTo>
                <a:lnTo>
                  <a:pt x="36127" y="182590"/>
                </a:lnTo>
                <a:lnTo>
                  <a:pt x="72286" y="204774"/>
                </a:lnTo>
                <a:lnTo>
                  <a:pt x="116553" y="215825"/>
                </a:lnTo>
                <a:lnTo>
                  <a:pt x="132587" y="216611"/>
                </a:lnTo>
                <a:lnTo>
                  <a:pt x="140366" y="216428"/>
                </a:lnTo>
                <a:lnTo>
                  <a:pt x="185771" y="207554"/>
                </a:lnTo>
                <a:lnTo>
                  <a:pt x="223547" y="187122"/>
                </a:lnTo>
                <a:lnTo>
                  <a:pt x="250694" y="157590"/>
                </a:lnTo>
                <a:lnTo>
                  <a:pt x="264215" y="121415"/>
                </a:lnTo>
                <a:lnTo>
                  <a:pt x="265175" y="108305"/>
                </a:lnTo>
                <a:lnTo>
                  <a:pt x="264952" y="101955"/>
                </a:lnTo>
                <a:lnTo>
                  <a:pt x="254096" y="64879"/>
                </a:lnTo>
                <a:lnTo>
                  <a:pt x="229094" y="34020"/>
                </a:lnTo>
                <a:lnTo>
                  <a:pt x="192945" y="11837"/>
                </a:lnTo>
                <a:lnTo>
                  <a:pt x="148646" y="785"/>
                </a:lnTo>
                <a:lnTo>
                  <a:pt x="1325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227954" y="5911900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05"/>
                </a:moveTo>
                <a:lnTo>
                  <a:pt x="8327" y="70462"/>
                </a:lnTo>
                <a:lnTo>
                  <a:pt x="31292" y="38442"/>
                </a:lnTo>
                <a:lnTo>
                  <a:pt x="65873" y="14704"/>
                </a:lnTo>
                <a:lnTo>
                  <a:pt x="109044" y="1705"/>
                </a:lnTo>
                <a:lnTo>
                  <a:pt x="132587" y="0"/>
                </a:lnTo>
                <a:lnTo>
                  <a:pt x="148646" y="785"/>
                </a:lnTo>
                <a:lnTo>
                  <a:pt x="164133" y="3080"/>
                </a:lnTo>
                <a:lnTo>
                  <a:pt x="206048" y="18116"/>
                </a:lnTo>
                <a:lnTo>
                  <a:pt x="238814" y="43464"/>
                </a:lnTo>
                <a:lnTo>
                  <a:pt x="259434" y="76668"/>
                </a:lnTo>
                <a:lnTo>
                  <a:pt x="265175" y="108305"/>
                </a:lnTo>
                <a:lnTo>
                  <a:pt x="264215" y="121415"/>
                </a:lnTo>
                <a:lnTo>
                  <a:pt x="261407" y="134060"/>
                </a:lnTo>
                <a:lnTo>
                  <a:pt x="243011" y="168294"/>
                </a:lnTo>
                <a:lnTo>
                  <a:pt x="211988" y="195065"/>
                </a:lnTo>
                <a:lnTo>
                  <a:pt x="171336" y="211917"/>
                </a:lnTo>
                <a:lnTo>
                  <a:pt x="132587" y="216611"/>
                </a:lnTo>
                <a:lnTo>
                  <a:pt x="116553" y="215825"/>
                </a:lnTo>
                <a:lnTo>
                  <a:pt x="101083" y="213530"/>
                </a:lnTo>
                <a:lnTo>
                  <a:pt x="59183" y="198495"/>
                </a:lnTo>
                <a:lnTo>
                  <a:pt x="26398" y="173146"/>
                </a:lnTo>
                <a:lnTo>
                  <a:pt x="5751" y="139942"/>
                </a:lnTo>
                <a:lnTo>
                  <a:pt x="0" y="108305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671186" y="5472429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7" y="0"/>
                </a:moveTo>
                <a:lnTo>
                  <a:pt x="93900" y="4669"/>
                </a:lnTo>
                <a:lnTo>
                  <a:pt x="53224" y="21486"/>
                </a:lnTo>
                <a:lnTo>
                  <a:pt x="22180" y="48227"/>
                </a:lnTo>
                <a:lnTo>
                  <a:pt x="3771" y="82446"/>
                </a:lnTo>
                <a:lnTo>
                  <a:pt x="0" y="108204"/>
                </a:lnTo>
                <a:lnTo>
                  <a:pt x="226" y="114591"/>
                </a:lnTo>
                <a:lnTo>
                  <a:pt x="11091" y="151681"/>
                </a:lnTo>
                <a:lnTo>
                  <a:pt x="36095" y="182544"/>
                </a:lnTo>
                <a:lnTo>
                  <a:pt x="72241" y="204726"/>
                </a:lnTo>
                <a:lnTo>
                  <a:pt x="116532" y="215775"/>
                </a:lnTo>
                <a:lnTo>
                  <a:pt x="132587" y="216560"/>
                </a:lnTo>
                <a:lnTo>
                  <a:pt x="140393" y="216375"/>
                </a:lnTo>
                <a:lnTo>
                  <a:pt x="185743" y="207493"/>
                </a:lnTo>
                <a:lnTo>
                  <a:pt x="223512" y="187055"/>
                </a:lnTo>
                <a:lnTo>
                  <a:pt x="250676" y="157513"/>
                </a:lnTo>
                <a:lnTo>
                  <a:pt x="264213" y="121321"/>
                </a:lnTo>
                <a:lnTo>
                  <a:pt x="265175" y="108204"/>
                </a:lnTo>
                <a:lnTo>
                  <a:pt x="264956" y="101918"/>
                </a:lnTo>
                <a:lnTo>
                  <a:pt x="254100" y="64837"/>
                </a:lnTo>
                <a:lnTo>
                  <a:pt x="229075" y="33990"/>
                </a:lnTo>
                <a:lnTo>
                  <a:pt x="192909" y="11824"/>
                </a:lnTo>
                <a:lnTo>
                  <a:pt x="148628" y="784"/>
                </a:lnTo>
                <a:lnTo>
                  <a:pt x="1325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671186" y="5472429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204"/>
                </a:moveTo>
                <a:lnTo>
                  <a:pt x="8318" y="70360"/>
                </a:lnTo>
                <a:lnTo>
                  <a:pt x="31272" y="38362"/>
                </a:lnTo>
                <a:lnTo>
                  <a:pt x="65860" y="14657"/>
                </a:lnTo>
                <a:lnTo>
                  <a:pt x="109081" y="1691"/>
                </a:lnTo>
                <a:lnTo>
                  <a:pt x="132587" y="0"/>
                </a:lnTo>
                <a:lnTo>
                  <a:pt x="148628" y="784"/>
                </a:lnTo>
                <a:lnTo>
                  <a:pt x="164103" y="3076"/>
                </a:lnTo>
                <a:lnTo>
                  <a:pt x="206016" y="18097"/>
                </a:lnTo>
                <a:lnTo>
                  <a:pt x="238804" y="43429"/>
                </a:lnTo>
                <a:lnTo>
                  <a:pt x="259442" y="76626"/>
                </a:lnTo>
                <a:lnTo>
                  <a:pt x="265175" y="108204"/>
                </a:lnTo>
                <a:lnTo>
                  <a:pt x="264213" y="121321"/>
                </a:lnTo>
                <a:lnTo>
                  <a:pt x="261401" y="133973"/>
                </a:lnTo>
                <a:lnTo>
                  <a:pt x="242986" y="168220"/>
                </a:lnTo>
                <a:lnTo>
                  <a:pt x="211951" y="195000"/>
                </a:lnTo>
                <a:lnTo>
                  <a:pt x="171320" y="211859"/>
                </a:lnTo>
                <a:lnTo>
                  <a:pt x="132587" y="216560"/>
                </a:lnTo>
                <a:lnTo>
                  <a:pt x="116532" y="215775"/>
                </a:lnTo>
                <a:lnTo>
                  <a:pt x="101048" y="213480"/>
                </a:lnTo>
                <a:lnTo>
                  <a:pt x="59139" y="198448"/>
                </a:lnTo>
                <a:lnTo>
                  <a:pt x="26374" y="173099"/>
                </a:lnTo>
                <a:lnTo>
                  <a:pt x="5750" y="139888"/>
                </a:lnTo>
                <a:lnTo>
                  <a:pt x="0" y="108204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823586" y="6085420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7" y="0"/>
                </a:moveTo>
                <a:lnTo>
                  <a:pt x="93839" y="4693"/>
                </a:lnTo>
                <a:lnTo>
                  <a:pt x="53187" y="21545"/>
                </a:lnTo>
                <a:lnTo>
                  <a:pt x="22164" y="48317"/>
                </a:lnTo>
                <a:lnTo>
                  <a:pt x="3768" y="82550"/>
                </a:lnTo>
                <a:lnTo>
                  <a:pt x="0" y="108305"/>
                </a:lnTo>
                <a:lnTo>
                  <a:pt x="223" y="114655"/>
                </a:lnTo>
                <a:lnTo>
                  <a:pt x="11079" y="151731"/>
                </a:lnTo>
                <a:lnTo>
                  <a:pt x="36081" y="182590"/>
                </a:lnTo>
                <a:lnTo>
                  <a:pt x="72230" y="204774"/>
                </a:lnTo>
                <a:lnTo>
                  <a:pt x="116529" y="215825"/>
                </a:lnTo>
                <a:lnTo>
                  <a:pt x="132587" y="216611"/>
                </a:lnTo>
                <a:lnTo>
                  <a:pt x="140353" y="216428"/>
                </a:lnTo>
                <a:lnTo>
                  <a:pt x="185717" y="207554"/>
                </a:lnTo>
                <a:lnTo>
                  <a:pt x="223497" y="187122"/>
                </a:lnTo>
                <a:lnTo>
                  <a:pt x="250670" y="157590"/>
                </a:lnTo>
                <a:lnTo>
                  <a:pt x="264213" y="121415"/>
                </a:lnTo>
                <a:lnTo>
                  <a:pt x="265175" y="108305"/>
                </a:lnTo>
                <a:lnTo>
                  <a:pt x="264951" y="101955"/>
                </a:lnTo>
                <a:lnTo>
                  <a:pt x="254077" y="64879"/>
                </a:lnTo>
                <a:lnTo>
                  <a:pt x="229048" y="34020"/>
                </a:lnTo>
                <a:lnTo>
                  <a:pt x="192889" y="11837"/>
                </a:lnTo>
                <a:lnTo>
                  <a:pt x="148622" y="785"/>
                </a:lnTo>
                <a:lnTo>
                  <a:pt x="1325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823586" y="6085420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05"/>
                </a:moveTo>
                <a:lnTo>
                  <a:pt x="8312" y="70462"/>
                </a:lnTo>
                <a:lnTo>
                  <a:pt x="31250" y="38442"/>
                </a:lnTo>
                <a:lnTo>
                  <a:pt x="65816" y="14704"/>
                </a:lnTo>
                <a:lnTo>
                  <a:pt x="109011" y="1705"/>
                </a:lnTo>
                <a:lnTo>
                  <a:pt x="132587" y="0"/>
                </a:lnTo>
                <a:lnTo>
                  <a:pt x="148622" y="785"/>
                </a:lnTo>
                <a:lnTo>
                  <a:pt x="164092" y="3080"/>
                </a:lnTo>
                <a:lnTo>
                  <a:pt x="205992" y="18116"/>
                </a:lnTo>
                <a:lnTo>
                  <a:pt x="238777" y="43464"/>
                </a:lnTo>
                <a:lnTo>
                  <a:pt x="259424" y="76668"/>
                </a:lnTo>
                <a:lnTo>
                  <a:pt x="265175" y="108305"/>
                </a:lnTo>
                <a:lnTo>
                  <a:pt x="264213" y="121415"/>
                </a:lnTo>
                <a:lnTo>
                  <a:pt x="261400" y="134060"/>
                </a:lnTo>
                <a:lnTo>
                  <a:pt x="242978" y="168294"/>
                </a:lnTo>
                <a:lnTo>
                  <a:pt x="211933" y="195065"/>
                </a:lnTo>
                <a:lnTo>
                  <a:pt x="171289" y="211917"/>
                </a:lnTo>
                <a:lnTo>
                  <a:pt x="132587" y="216611"/>
                </a:lnTo>
                <a:lnTo>
                  <a:pt x="116529" y="215825"/>
                </a:lnTo>
                <a:lnTo>
                  <a:pt x="101042" y="213530"/>
                </a:lnTo>
                <a:lnTo>
                  <a:pt x="59127" y="198495"/>
                </a:lnTo>
                <a:lnTo>
                  <a:pt x="26361" y="173146"/>
                </a:lnTo>
                <a:lnTo>
                  <a:pt x="5741" y="139942"/>
                </a:lnTo>
                <a:lnTo>
                  <a:pt x="0" y="108305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510657" y="6264465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7" y="0"/>
                </a:moveTo>
                <a:lnTo>
                  <a:pt x="93839" y="4693"/>
                </a:lnTo>
                <a:lnTo>
                  <a:pt x="53187" y="21545"/>
                </a:lnTo>
                <a:lnTo>
                  <a:pt x="22164" y="48317"/>
                </a:lnTo>
                <a:lnTo>
                  <a:pt x="3768" y="82550"/>
                </a:lnTo>
                <a:lnTo>
                  <a:pt x="0" y="108305"/>
                </a:lnTo>
                <a:lnTo>
                  <a:pt x="223" y="114655"/>
                </a:lnTo>
                <a:lnTo>
                  <a:pt x="11079" y="151731"/>
                </a:lnTo>
                <a:lnTo>
                  <a:pt x="36081" y="182590"/>
                </a:lnTo>
                <a:lnTo>
                  <a:pt x="72230" y="204774"/>
                </a:lnTo>
                <a:lnTo>
                  <a:pt x="116529" y="215825"/>
                </a:lnTo>
                <a:lnTo>
                  <a:pt x="132587" y="216611"/>
                </a:lnTo>
                <a:lnTo>
                  <a:pt x="140353" y="216428"/>
                </a:lnTo>
                <a:lnTo>
                  <a:pt x="185717" y="207554"/>
                </a:lnTo>
                <a:lnTo>
                  <a:pt x="223497" y="187122"/>
                </a:lnTo>
                <a:lnTo>
                  <a:pt x="250670" y="157590"/>
                </a:lnTo>
                <a:lnTo>
                  <a:pt x="264213" y="121415"/>
                </a:lnTo>
                <a:lnTo>
                  <a:pt x="265175" y="108305"/>
                </a:lnTo>
                <a:lnTo>
                  <a:pt x="264951" y="101955"/>
                </a:lnTo>
                <a:lnTo>
                  <a:pt x="254077" y="64879"/>
                </a:lnTo>
                <a:lnTo>
                  <a:pt x="229048" y="34020"/>
                </a:lnTo>
                <a:lnTo>
                  <a:pt x="192889" y="11837"/>
                </a:lnTo>
                <a:lnTo>
                  <a:pt x="148622" y="785"/>
                </a:lnTo>
                <a:lnTo>
                  <a:pt x="1325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510657" y="6264465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05"/>
                </a:moveTo>
                <a:lnTo>
                  <a:pt x="8312" y="70462"/>
                </a:lnTo>
                <a:lnTo>
                  <a:pt x="31250" y="38442"/>
                </a:lnTo>
                <a:lnTo>
                  <a:pt x="65816" y="14704"/>
                </a:lnTo>
                <a:lnTo>
                  <a:pt x="109011" y="1705"/>
                </a:lnTo>
                <a:lnTo>
                  <a:pt x="132587" y="0"/>
                </a:lnTo>
                <a:lnTo>
                  <a:pt x="148622" y="785"/>
                </a:lnTo>
                <a:lnTo>
                  <a:pt x="164092" y="3080"/>
                </a:lnTo>
                <a:lnTo>
                  <a:pt x="205992" y="18116"/>
                </a:lnTo>
                <a:lnTo>
                  <a:pt x="238777" y="43464"/>
                </a:lnTo>
                <a:lnTo>
                  <a:pt x="259424" y="76668"/>
                </a:lnTo>
                <a:lnTo>
                  <a:pt x="265175" y="108305"/>
                </a:lnTo>
                <a:lnTo>
                  <a:pt x="264213" y="121415"/>
                </a:lnTo>
                <a:lnTo>
                  <a:pt x="261400" y="134060"/>
                </a:lnTo>
                <a:lnTo>
                  <a:pt x="242978" y="168294"/>
                </a:lnTo>
                <a:lnTo>
                  <a:pt x="211933" y="195065"/>
                </a:lnTo>
                <a:lnTo>
                  <a:pt x="171289" y="211917"/>
                </a:lnTo>
                <a:lnTo>
                  <a:pt x="132587" y="216611"/>
                </a:lnTo>
                <a:lnTo>
                  <a:pt x="116529" y="215825"/>
                </a:lnTo>
                <a:lnTo>
                  <a:pt x="101042" y="213530"/>
                </a:lnTo>
                <a:lnTo>
                  <a:pt x="59127" y="198495"/>
                </a:lnTo>
                <a:lnTo>
                  <a:pt x="26361" y="173146"/>
                </a:lnTo>
                <a:lnTo>
                  <a:pt x="5741" y="139942"/>
                </a:lnTo>
                <a:lnTo>
                  <a:pt x="0" y="108305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589393" y="6155093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7" y="0"/>
                </a:moveTo>
                <a:lnTo>
                  <a:pt x="93839" y="4693"/>
                </a:lnTo>
                <a:lnTo>
                  <a:pt x="53187" y="21545"/>
                </a:lnTo>
                <a:lnTo>
                  <a:pt x="22164" y="48317"/>
                </a:lnTo>
                <a:lnTo>
                  <a:pt x="3768" y="82550"/>
                </a:lnTo>
                <a:lnTo>
                  <a:pt x="0" y="108305"/>
                </a:lnTo>
                <a:lnTo>
                  <a:pt x="223" y="114655"/>
                </a:lnTo>
                <a:lnTo>
                  <a:pt x="11079" y="151731"/>
                </a:lnTo>
                <a:lnTo>
                  <a:pt x="36081" y="182590"/>
                </a:lnTo>
                <a:lnTo>
                  <a:pt x="72230" y="204774"/>
                </a:lnTo>
                <a:lnTo>
                  <a:pt x="116529" y="215825"/>
                </a:lnTo>
                <a:lnTo>
                  <a:pt x="132587" y="216611"/>
                </a:lnTo>
                <a:lnTo>
                  <a:pt x="140353" y="216428"/>
                </a:lnTo>
                <a:lnTo>
                  <a:pt x="185717" y="207554"/>
                </a:lnTo>
                <a:lnTo>
                  <a:pt x="223497" y="187122"/>
                </a:lnTo>
                <a:lnTo>
                  <a:pt x="250670" y="157590"/>
                </a:lnTo>
                <a:lnTo>
                  <a:pt x="264213" y="121415"/>
                </a:lnTo>
                <a:lnTo>
                  <a:pt x="265175" y="108305"/>
                </a:lnTo>
                <a:lnTo>
                  <a:pt x="264951" y="101955"/>
                </a:lnTo>
                <a:lnTo>
                  <a:pt x="254077" y="64879"/>
                </a:lnTo>
                <a:lnTo>
                  <a:pt x="229048" y="34020"/>
                </a:lnTo>
                <a:lnTo>
                  <a:pt x="192889" y="11837"/>
                </a:lnTo>
                <a:lnTo>
                  <a:pt x="148622" y="785"/>
                </a:lnTo>
                <a:lnTo>
                  <a:pt x="1325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589393" y="6155093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05"/>
                </a:moveTo>
                <a:lnTo>
                  <a:pt x="8312" y="70462"/>
                </a:lnTo>
                <a:lnTo>
                  <a:pt x="31250" y="38442"/>
                </a:lnTo>
                <a:lnTo>
                  <a:pt x="65816" y="14704"/>
                </a:lnTo>
                <a:lnTo>
                  <a:pt x="109011" y="1705"/>
                </a:lnTo>
                <a:lnTo>
                  <a:pt x="132587" y="0"/>
                </a:lnTo>
                <a:lnTo>
                  <a:pt x="148622" y="785"/>
                </a:lnTo>
                <a:lnTo>
                  <a:pt x="164092" y="3080"/>
                </a:lnTo>
                <a:lnTo>
                  <a:pt x="205992" y="18116"/>
                </a:lnTo>
                <a:lnTo>
                  <a:pt x="238777" y="43464"/>
                </a:lnTo>
                <a:lnTo>
                  <a:pt x="259424" y="76668"/>
                </a:lnTo>
                <a:lnTo>
                  <a:pt x="265175" y="108305"/>
                </a:lnTo>
                <a:lnTo>
                  <a:pt x="264213" y="121415"/>
                </a:lnTo>
                <a:lnTo>
                  <a:pt x="261400" y="134060"/>
                </a:lnTo>
                <a:lnTo>
                  <a:pt x="242978" y="168294"/>
                </a:lnTo>
                <a:lnTo>
                  <a:pt x="211933" y="195065"/>
                </a:lnTo>
                <a:lnTo>
                  <a:pt x="171289" y="211917"/>
                </a:lnTo>
                <a:lnTo>
                  <a:pt x="132587" y="216611"/>
                </a:lnTo>
                <a:lnTo>
                  <a:pt x="116529" y="215825"/>
                </a:lnTo>
                <a:lnTo>
                  <a:pt x="101042" y="213530"/>
                </a:lnTo>
                <a:lnTo>
                  <a:pt x="59127" y="198495"/>
                </a:lnTo>
                <a:lnTo>
                  <a:pt x="26361" y="173146"/>
                </a:lnTo>
                <a:lnTo>
                  <a:pt x="5741" y="139942"/>
                </a:lnTo>
                <a:lnTo>
                  <a:pt x="0" y="108305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102222" y="6149949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7" y="0"/>
                </a:moveTo>
                <a:lnTo>
                  <a:pt x="93886" y="4693"/>
                </a:lnTo>
                <a:lnTo>
                  <a:pt x="53242" y="21545"/>
                </a:lnTo>
                <a:lnTo>
                  <a:pt x="22197" y="48317"/>
                </a:lnTo>
                <a:lnTo>
                  <a:pt x="3775" y="82550"/>
                </a:lnTo>
                <a:lnTo>
                  <a:pt x="0" y="108305"/>
                </a:lnTo>
                <a:lnTo>
                  <a:pt x="224" y="114655"/>
                </a:lnTo>
                <a:lnTo>
                  <a:pt x="11098" y="151731"/>
                </a:lnTo>
                <a:lnTo>
                  <a:pt x="36127" y="182590"/>
                </a:lnTo>
                <a:lnTo>
                  <a:pt x="72286" y="204774"/>
                </a:lnTo>
                <a:lnTo>
                  <a:pt x="116553" y="215825"/>
                </a:lnTo>
                <a:lnTo>
                  <a:pt x="132587" y="216611"/>
                </a:lnTo>
                <a:lnTo>
                  <a:pt x="140366" y="216428"/>
                </a:lnTo>
                <a:lnTo>
                  <a:pt x="185771" y="207554"/>
                </a:lnTo>
                <a:lnTo>
                  <a:pt x="223547" y="187122"/>
                </a:lnTo>
                <a:lnTo>
                  <a:pt x="250694" y="157590"/>
                </a:lnTo>
                <a:lnTo>
                  <a:pt x="264215" y="121415"/>
                </a:lnTo>
                <a:lnTo>
                  <a:pt x="265175" y="108305"/>
                </a:lnTo>
                <a:lnTo>
                  <a:pt x="264952" y="101955"/>
                </a:lnTo>
                <a:lnTo>
                  <a:pt x="254096" y="64879"/>
                </a:lnTo>
                <a:lnTo>
                  <a:pt x="229094" y="34020"/>
                </a:lnTo>
                <a:lnTo>
                  <a:pt x="192945" y="11837"/>
                </a:lnTo>
                <a:lnTo>
                  <a:pt x="148646" y="785"/>
                </a:lnTo>
                <a:lnTo>
                  <a:pt x="13258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102222" y="6149949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05"/>
                </a:moveTo>
                <a:lnTo>
                  <a:pt x="8327" y="70462"/>
                </a:lnTo>
                <a:lnTo>
                  <a:pt x="31292" y="38442"/>
                </a:lnTo>
                <a:lnTo>
                  <a:pt x="65873" y="14704"/>
                </a:lnTo>
                <a:lnTo>
                  <a:pt x="109044" y="1705"/>
                </a:lnTo>
                <a:lnTo>
                  <a:pt x="132587" y="0"/>
                </a:lnTo>
                <a:lnTo>
                  <a:pt x="148646" y="785"/>
                </a:lnTo>
                <a:lnTo>
                  <a:pt x="164133" y="3080"/>
                </a:lnTo>
                <a:lnTo>
                  <a:pt x="206048" y="18116"/>
                </a:lnTo>
                <a:lnTo>
                  <a:pt x="238814" y="43464"/>
                </a:lnTo>
                <a:lnTo>
                  <a:pt x="259434" y="76668"/>
                </a:lnTo>
                <a:lnTo>
                  <a:pt x="265175" y="108305"/>
                </a:lnTo>
                <a:lnTo>
                  <a:pt x="264215" y="121415"/>
                </a:lnTo>
                <a:lnTo>
                  <a:pt x="261407" y="134060"/>
                </a:lnTo>
                <a:lnTo>
                  <a:pt x="243011" y="168294"/>
                </a:lnTo>
                <a:lnTo>
                  <a:pt x="211988" y="195065"/>
                </a:lnTo>
                <a:lnTo>
                  <a:pt x="171336" y="211917"/>
                </a:lnTo>
                <a:lnTo>
                  <a:pt x="132587" y="216611"/>
                </a:lnTo>
                <a:lnTo>
                  <a:pt x="116553" y="215825"/>
                </a:lnTo>
                <a:lnTo>
                  <a:pt x="101083" y="213530"/>
                </a:lnTo>
                <a:lnTo>
                  <a:pt x="59183" y="198495"/>
                </a:lnTo>
                <a:lnTo>
                  <a:pt x="26398" y="173146"/>
                </a:lnTo>
                <a:lnTo>
                  <a:pt x="5751" y="139942"/>
                </a:lnTo>
                <a:lnTo>
                  <a:pt x="0" y="108305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560056" y="4206747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8" y="0"/>
                </a:moveTo>
                <a:lnTo>
                  <a:pt x="93824" y="4699"/>
                </a:lnTo>
                <a:lnTo>
                  <a:pt x="53178" y="21560"/>
                </a:lnTo>
                <a:lnTo>
                  <a:pt x="22160" y="48339"/>
                </a:lnTo>
                <a:lnTo>
                  <a:pt x="3767" y="82577"/>
                </a:lnTo>
                <a:lnTo>
                  <a:pt x="0" y="108331"/>
                </a:lnTo>
                <a:lnTo>
                  <a:pt x="225" y="114696"/>
                </a:lnTo>
                <a:lnTo>
                  <a:pt x="11085" y="151771"/>
                </a:lnTo>
                <a:lnTo>
                  <a:pt x="36088" y="182633"/>
                </a:lnTo>
                <a:lnTo>
                  <a:pt x="72235" y="204821"/>
                </a:lnTo>
                <a:lnTo>
                  <a:pt x="116530" y="215876"/>
                </a:lnTo>
                <a:lnTo>
                  <a:pt x="132588" y="216662"/>
                </a:lnTo>
                <a:lnTo>
                  <a:pt x="140373" y="216477"/>
                </a:lnTo>
                <a:lnTo>
                  <a:pt x="185730" y="207596"/>
                </a:lnTo>
                <a:lnTo>
                  <a:pt x="223505" y="187155"/>
                </a:lnTo>
                <a:lnTo>
                  <a:pt x="250673" y="157617"/>
                </a:lnTo>
                <a:lnTo>
                  <a:pt x="264213" y="121440"/>
                </a:lnTo>
                <a:lnTo>
                  <a:pt x="265175" y="108331"/>
                </a:lnTo>
                <a:lnTo>
                  <a:pt x="264950" y="101965"/>
                </a:lnTo>
                <a:lnTo>
                  <a:pt x="254071" y="64890"/>
                </a:lnTo>
                <a:lnTo>
                  <a:pt x="229041" y="34028"/>
                </a:lnTo>
                <a:lnTo>
                  <a:pt x="192884" y="11840"/>
                </a:lnTo>
                <a:lnTo>
                  <a:pt x="148621" y="785"/>
                </a:lnTo>
                <a:lnTo>
                  <a:pt x="13258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560056" y="4206747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31"/>
                </a:moveTo>
                <a:lnTo>
                  <a:pt x="8310" y="70487"/>
                </a:lnTo>
                <a:lnTo>
                  <a:pt x="31245" y="38462"/>
                </a:lnTo>
                <a:lnTo>
                  <a:pt x="65805" y="14716"/>
                </a:lnTo>
                <a:lnTo>
                  <a:pt x="108994" y="1708"/>
                </a:lnTo>
                <a:lnTo>
                  <a:pt x="132588" y="0"/>
                </a:lnTo>
                <a:lnTo>
                  <a:pt x="148621" y="785"/>
                </a:lnTo>
                <a:lnTo>
                  <a:pt x="164089" y="3081"/>
                </a:lnTo>
                <a:lnTo>
                  <a:pt x="205986" y="18120"/>
                </a:lnTo>
                <a:lnTo>
                  <a:pt x="238770" y="43473"/>
                </a:lnTo>
                <a:lnTo>
                  <a:pt x="259419" y="76679"/>
                </a:lnTo>
                <a:lnTo>
                  <a:pt x="265175" y="108331"/>
                </a:lnTo>
                <a:lnTo>
                  <a:pt x="264213" y="121440"/>
                </a:lnTo>
                <a:lnTo>
                  <a:pt x="261401" y="134084"/>
                </a:lnTo>
                <a:lnTo>
                  <a:pt x="242982" y="168322"/>
                </a:lnTo>
                <a:lnTo>
                  <a:pt x="211942" y="195101"/>
                </a:lnTo>
                <a:lnTo>
                  <a:pt x="171305" y="211962"/>
                </a:lnTo>
                <a:lnTo>
                  <a:pt x="132588" y="216662"/>
                </a:lnTo>
                <a:lnTo>
                  <a:pt x="116530" y="215876"/>
                </a:lnTo>
                <a:lnTo>
                  <a:pt x="101045" y="213580"/>
                </a:lnTo>
                <a:lnTo>
                  <a:pt x="59133" y="198541"/>
                </a:lnTo>
                <a:lnTo>
                  <a:pt x="26367" y="173188"/>
                </a:lnTo>
                <a:lnTo>
                  <a:pt x="5746" y="139982"/>
                </a:lnTo>
                <a:lnTo>
                  <a:pt x="0" y="108331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031863" y="5185028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7" y="0"/>
                </a:moveTo>
                <a:lnTo>
                  <a:pt x="93870" y="4699"/>
                </a:lnTo>
                <a:lnTo>
                  <a:pt x="53233" y="21560"/>
                </a:lnTo>
                <a:lnTo>
                  <a:pt x="22193" y="48339"/>
                </a:lnTo>
                <a:lnTo>
                  <a:pt x="3774" y="82577"/>
                </a:lnTo>
                <a:lnTo>
                  <a:pt x="0" y="108331"/>
                </a:lnTo>
                <a:lnTo>
                  <a:pt x="225" y="114696"/>
                </a:lnTo>
                <a:lnTo>
                  <a:pt x="11104" y="151771"/>
                </a:lnTo>
                <a:lnTo>
                  <a:pt x="36134" y="182633"/>
                </a:lnTo>
                <a:lnTo>
                  <a:pt x="72291" y="204821"/>
                </a:lnTo>
                <a:lnTo>
                  <a:pt x="116554" y="215876"/>
                </a:lnTo>
                <a:lnTo>
                  <a:pt x="132587" y="216662"/>
                </a:lnTo>
                <a:lnTo>
                  <a:pt x="140386" y="216477"/>
                </a:lnTo>
                <a:lnTo>
                  <a:pt x="185784" y="207596"/>
                </a:lnTo>
                <a:lnTo>
                  <a:pt x="223554" y="187155"/>
                </a:lnTo>
                <a:lnTo>
                  <a:pt x="250697" y="157617"/>
                </a:lnTo>
                <a:lnTo>
                  <a:pt x="264215" y="121440"/>
                </a:lnTo>
                <a:lnTo>
                  <a:pt x="265175" y="108331"/>
                </a:lnTo>
                <a:lnTo>
                  <a:pt x="264950" y="101965"/>
                </a:lnTo>
                <a:lnTo>
                  <a:pt x="254090" y="64890"/>
                </a:lnTo>
                <a:lnTo>
                  <a:pt x="229087" y="34028"/>
                </a:lnTo>
                <a:lnTo>
                  <a:pt x="192940" y="11840"/>
                </a:lnTo>
                <a:lnTo>
                  <a:pt x="148645" y="785"/>
                </a:lnTo>
                <a:lnTo>
                  <a:pt x="1325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031863" y="5185028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31"/>
                </a:moveTo>
                <a:lnTo>
                  <a:pt x="8325" y="70487"/>
                </a:lnTo>
                <a:lnTo>
                  <a:pt x="31287" y="38462"/>
                </a:lnTo>
                <a:lnTo>
                  <a:pt x="65861" y="14716"/>
                </a:lnTo>
                <a:lnTo>
                  <a:pt x="109027" y="1708"/>
                </a:lnTo>
                <a:lnTo>
                  <a:pt x="132587" y="0"/>
                </a:lnTo>
                <a:lnTo>
                  <a:pt x="148645" y="785"/>
                </a:lnTo>
                <a:lnTo>
                  <a:pt x="164130" y="3081"/>
                </a:lnTo>
                <a:lnTo>
                  <a:pt x="206042" y="18120"/>
                </a:lnTo>
                <a:lnTo>
                  <a:pt x="238808" y="43473"/>
                </a:lnTo>
                <a:lnTo>
                  <a:pt x="259429" y="76679"/>
                </a:lnTo>
                <a:lnTo>
                  <a:pt x="265175" y="108331"/>
                </a:lnTo>
                <a:lnTo>
                  <a:pt x="264215" y="121440"/>
                </a:lnTo>
                <a:lnTo>
                  <a:pt x="261408" y="134084"/>
                </a:lnTo>
                <a:lnTo>
                  <a:pt x="243015" y="168322"/>
                </a:lnTo>
                <a:lnTo>
                  <a:pt x="211997" y="195101"/>
                </a:lnTo>
                <a:lnTo>
                  <a:pt x="171351" y="211962"/>
                </a:lnTo>
                <a:lnTo>
                  <a:pt x="132587" y="216662"/>
                </a:lnTo>
                <a:lnTo>
                  <a:pt x="116554" y="215876"/>
                </a:lnTo>
                <a:lnTo>
                  <a:pt x="101086" y="213580"/>
                </a:lnTo>
                <a:lnTo>
                  <a:pt x="59189" y="198541"/>
                </a:lnTo>
                <a:lnTo>
                  <a:pt x="26405" y="173188"/>
                </a:lnTo>
                <a:lnTo>
                  <a:pt x="5756" y="139982"/>
                </a:lnTo>
                <a:lnTo>
                  <a:pt x="0" y="108331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531861" y="5558154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8" y="0"/>
                </a:moveTo>
                <a:lnTo>
                  <a:pt x="93863" y="4702"/>
                </a:lnTo>
                <a:lnTo>
                  <a:pt x="53228" y="21567"/>
                </a:lnTo>
                <a:lnTo>
                  <a:pt x="22191" y="48350"/>
                </a:lnTo>
                <a:lnTo>
                  <a:pt x="3774" y="82590"/>
                </a:lnTo>
                <a:lnTo>
                  <a:pt x="0" y="108343"/>
                </a:lnTo>
                <a:lnTo>
                  <a:pt x="224" y="114693"/>
                </a:lnTo>
                <a:lnTo>
                  <a:pt x="11098" y="151769"/>
                </a:lnTo>
                <a:lnTo>
                  <a:pt x="36127" y="182628"/>
                </a:lnTo>
                <a:lnTo>
                  <a:pt x="72286" y="204812"/>
                </a:lnTo>
                <a:lnTo>
                  <a:pt x="116553" y="215863"/>
                </a:lnTo>
                <a:lnTo>
                  <a:pt x="132588" y="216649"/>
                </a:lnTo>
                <a:lnTo>
                  <a:pt x="140366" y="216466"/>
                </a:lnTo>
                <a:lnTo>
                  <a:pt x="185771" y="207592"/>
                </a:lnTo>
                <a:lnTo>
                  <a:pt x="223547" y="187160"/>
                </a:lnTo>
                <a:lnTo>
                  <a:pt x="250694" y="157628"/>
                </a:lnTo>
                <a:lnTo>
                  <a:pt x="264215" y="121453"/>
                </a:lnTo>
                <a:lnTo>
                  <a:pt x="265176" y="108343"/>
                </a:lnTo>
                <a:lnTo>
                  <a:pt x="264950" y="101969"/>
                </a:lnTo>
                <a:lnTo>
                  <a:pt x="254087" y="64895"/>
                </a:lnTo>
                <a:lnTo>
                  <a:pt x="229084" y="34032"/>
                </a:lnTo>
                <a:lnTo>
                  <a:pt x="192937" y="11841"/>
                </a:lnTo>
                <a:lnTo>
                  <a:pt x="148644" y="785"/>
                </a:lnTo>
                <a:lnTo>
                  <a:pt x="13258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531861" y="5558154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43"/>
                </a:moveTo>
                <a:lnTo>
                  <a:pt x="8324" y="70500"/>
                </a:lnTo>
                <a:lnTo>
                  <a:pt x="31284" y="38472"/>
                </a:lnTo>
                <a:lnTo>
                  <a:pt x="65856" y="14722"/>
                </a:lnTo>
                <a:lnTo>
                  <a:pt x="109018" y="1710"/>
                </a:lnTo>
                <a:lnTo>
                  <a:pt x="132588" y="0"/>
                </a:lnTo>
                <a:lnTo>
                  <a:pt x="148644" y="785"/>
                </a:lnTo>
                <a:lnTo>
                  <a:pt x="164129" y="3082"/>
                </a:lnTo>
                <a:lnTo>
                  <a:pt x="206039" y="18123"/>
                </a:lnTo>
                <a:lnTo>
                  <a:pt x="238804" y="43477"/>
                </a:lnTo>
                <a:lnTo>
                  <a:pt x="259427" y="76684"/>
                </a:lnTo>
                <a:lnTo>
                  <a:pt x="265176" y="108343"/>
                </a:lnTo>
                <a:lnTo>
                  <a:pt x="264215" y="121453"/>
                </a:lnTo>
                <a:lnTo>
                  <a:pt x="261407" y="134098"/>
                </a:lnTo>
                <a:lnTo>
                  <a:pt x="243011" y="168332"/>
                </a:lnTo>
                <a:lnTo>
                  <a:pt x="211988" y="195103"/>
                </a:lnTo>
                <a:lnTo>
                  <a:pt x="171336" y="211955"/>
                </a:lnTo>
                <a:lnTo>
                  <a:pt x="132588" y="216649"/>
                </a:lnTo>
                <a:lnTo>
                  <a:pt x="116553" y="215863"/>
                </a:lnTo>
                <a:lnTo>
                  <a:pt x="101083" y="213568"/>
                </a:lnTo>
                <a:lnTo>
                  <a:pt x="59183" y="198533"/>
                </a:lnTo>
                <a:lnTo>
                  <a:pt x="26398" y="173184"/>
                </a:lnTo>
                <a:lnTo>
                  <a:pt x="5751" y="139980"/>
                </a:lnTo>
                <a:lnTo>
                  <a:pt x="0" y="108343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047996" y="4127753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132587" y="0"/>
                </a:moveTo>
                <a:lnTo>
                  <a:pt x="93870" y="4699"/>
                </a:lnTo>
                <a:lnTo>
                  <a:pt x="53233" y="21560"/>
                </a:lnTo>
                <a:lnTo>
                  <a:pt x="22193" y="48339"/>
                </a:lnTo>
                <a:lnTo>
                  <a:pt x="3774" y="82577"/>
                </a:lnTo>
                <a:lnTo>
                  <a:pt x="0" y="108331"/>
                </a:lnTo>
                <a:lnTo>
                  <a:pt x="225" y="114696"/>
                </a:lnTo>
                <a:lnTo>
                  <a:pt x="11104" y="151771"/>
                </a:lnTo>
                <a:lnTo>
                  <a:pt x="36134" y="182633"/>
                </a:lnTo>
                <a:lnTo>
                  <a:pt x="72291" y="204821"/>
                </a:lnTo>
                <a:lnTo>
                  <a:pt x="116554" y="215876"/>
                </a:lnTo>
                <a:lnTo>
                  <a:pt x="132587" y="216662"/>
                </a:lnTo>
                <a:lnTo>
                  <a:pt x="140386" y="216477"/>
                </a:lnTo>
                <a:lnTo>
                  <a:pt x="185784" y="207596"/>
                </a:lnTo>
                <a:lnTo>
                  <a:pt x="223554" y="187155"/>
                </a:lnTo>
                <a:lnTo>
                  <a:pt x="250697" y="157617"/>
                </a:lnTo>
                <a:lnTo>
                  <a:pt x="264215" y="121440"/>
                </a:lnTo>
                <a:lnTo>
                  <a:pt x="265175" y="108331"/>
                </a:lnTo>
                <a:lnTo>
                  <a:pt x="264950" y="101965"/>
                </a:lnTo>
                <a:lnTo>
                  <a:pt x="254090" y="64890"/>
                </a:lnTo>
                <a:lnTo>
                  <a:pt x="229087" y="34028"/>
                </a:lnTo>
                <a:lnTo>
                  <a:pt x="192940" y="11840"/>
                </a:lnTo>
                <a:lnTo>
                  <a:pt x="148645" y="785"/>
                </a:lnTo>
                <a:lnTo>
                  <a:pt x="1325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047996" y="4127753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29" h="217170">
                <a:moveTo>
                  <a:pt x="0" y="108331"/>
                </a:moveTo>
                <a:lnTo>
                  <a:pt x="8325" y="70487"/>
                </a:lnTo>
                <a:lnTo>
                  <a:pt x="31287" y="38462"/>
                </a:lnTo>
                <a:lnTo>
                  <a:pt x="65861" y="14716"/>
                </a:lnTo>
                <a:lnTo>
                  <a:pt x="109027" y="1708"/>
                </a:lnTo>
                <a:lnTo>
                  <a:pt x="132587" y="0"/>
                </a:lnTo>
                <a:lnTo>
                  <a:pt x="148645" y="785"/>
                </a:lnTo>
                <a:lnTo>
                  <a:pt x="164130" y="3081"/>
                </a:lnTo>
                <a:lnTo>
                  <a:pt x="206042" y="18120"/>
                </a:lnTo>
                <a:lnTo>
                  <a:pt x="238808" y="43473"/>
                </a:lnTo>
                <a:lnTo>
                  <a:pt x="259429" y="76679"/>
                </a:lnTo>
                <a:lnTo>
                  <a:pt x="265175" y="108331"/>
                </a:lnTo>
                <a:lnTo>
                  <a:pt x="264215" y="121440"/>
                </a:lnTo>
                <a:lnTo>
                  <a:pt x="261408" y="134084"/>
                </a:lnTo>
                <a:lnTo>
                  <a:pt x="243015" y="168322"/>
                </a:lnTo>
                <a:lnTo>
                  <a:pt x="211997" y="195101"/>
                </a:lnTo>
                <a:lnTo>
                  <a:pt x="171351" y="211962"/>
                </a:lnTo>
                <a:lnTo>
                  <a:pt x="132587" y="216662"/>
                </a:lnTo>
                <a:lnTo>
                  <a:pt x="116554" y="215876"/>
                </a:lnTo>
                <a:lnTo>
                  <a:pt x="101086" y="213580"/>
                </a:lnTo>
                <a:lnTo>
                  <a:pt x="59189" y="198541"/>
                </a:lnTo>
                <a:lnTo>
                  <a:pt x="26405" y="173188"/>
                </a:lnTo>
                <a:lnTo>
                  <a:pt x="5756" y="139982"/>
                </a:lnTo>
                <a:lnTo>
                  <a:pt x="0" y="108331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285875" y="5399785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30" h="217170">
                <a:moveTo>
                  <a:pt x="132587" y="0"/>
                </a:moveTo>
                <a:lnTo>
                  <a:pt x="93824" y="4699"/>
                </a:lnTo>
                <a:lnTo>
                  <a:pt x="53178" y="21560"/>
                </a:lnTo>
                <a:lnTo>
                  <a:pt x="22160" y="48339"/>
                </a:lnTo>
                <a:lnTo>
                  <a:pt x="3767" y="82577"/>
                </a:lnTo>
                <a:lnTo>
                  <a:pt x="0" y="108330"/>
                </a:lnTo>
                <a:lnTo>
                  <a:pt x="222" y="114664"/>
                </a:lnTo>
                <a:lnTo>
                  <a:pt x="11074" y="151741"/>
                </a:lnTo>
                <a:lnTo>
                  <a:pt x="36074" y="182597"/>
                </a:lnTo>
                <a:lnTo>
                  <a:pt x="72225" y="204777"/>
                </a:lnTo>
                <a:lnTo>
                  <a:pt x="116527" y="215826"/>
                </a:lnTo>
                <a:lnTo>
                  <a:pt x="132587" y="216611"/>
                </a:lnTo>
                <a:lnTo>
                  <a:pt x="140334" y="216429"/>
                </a:lnTo>
                <a:lnTo>
                  <a:pt x="185704" y="207563"/>
                </a:lnTo>
                <a:lnTo>
                  <a:pt x="223490" y="187140"/>
                </a:lnTo>
                <a:lnTo>
                  <a:pt x="250668" y="157614"/>
                </a:lnTo>
                <a:lnTo>
                  <a:pt x="264213" y="121441"/>
                </a:lnTo>
                <a:lnTo>
                  <a:pt x="265175" y="108330"/>
                </a:lnTo>
                <a:lnTo>
                  <a:pt x="264950" y="101965"/>
                </a:lnTo>
                <a:lnTo>
                  <a:pt x="254071" y="64890"/>
                </a:lnTo>
                <a:lnTo>
                  <a:pt x="229041" y="34028"/>
                </a:lnTo>
                <a:lnTo>
                  <a:pt x="192884" y="11840"/>
                </a:lnTo>
                <a:lnTo>
                  <a:pt x="148621" y="785"/>
                </a:lnTo>
                <a:lnTo>
                  <a:pt x="13258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285875" y="5399785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30" h="217170">
                <a:moveTo>
                  <a:pt x="0" y="108330"/>
                </a:moveTo>
                <a:lnTo>
                  <a:pt x="8310" y="70487"/>
                </a:lnTo>
                <a:lnTo>
                  <a:pt x="31245" y="38462"/>
                </a:lnTo>
                <a:lnTo>
                  <a:pt x="65805" y="14716"/>
                </a:lnTo>
                <a:lnTo>
                  <a:pt x="108994" y="1708"/>
                </a:lnTo>
                <a:lnTo>
                  <a:pt x="132587" y="0"/>
                </a:lnTo>
                <a:lnTo>
                  <a:pt x="148621" y="785"/>
                </a:lnTo>
                <a:lnTo>
                  <a:pt x="164089" y="3081"/>
                </a:lnTo>
                <a:lnTo>
                  <a:pt x="205986" y="18120"/>
                </a:lnTo>
                <a:lnTo>
                  <a:pt x="238770" y="43473"/>
                </a:lnTo>
                <a:lnTo>
                  <a:pt x="259419" y="76679"/>
                </a:lnTo>
                <a:lnTo>
                  <a:pt x="265175" y="108330"/>
                </a:lnTo>
                <a:lnTo>
                  <a:pt x="264213" y="121441"/>
                </a:lnTo>
                <a:lnTo>
                  <a:pt x="261399" y="134086"/>
                </a:lnTo>
                <a:lnTo>
                  <a:pt x="242974" y="168316"/>
                </a:lnTo>
                <a:lnTo>
                  <a:pt x="211924" y="195080"/>
                </a:lnTo>
                <a:lnTo>
                  <a:pt x="171274" y="211923"/>
                </a:lnTo>
                <a:lnTo>
                  <a:pt x="132587" y="216611"/>
                </a:lnTo>
                <a:lnTo>
                  <a:pt x="116527" y="215826"/>
                </a:lnTo>
                <a:lnTo>
                  <a:pt x="101039" y="213531"/>
                </a:lnTo>
                <a:lnTo>
                  <a:pt x="59121" y="198499"/>
                </a:lnTo>
                <a:lnTo>
                  <a:pt x="26354" y="173155"/>
                </a:lnTo>
                <a:lnTo>
                  <a:pt x="5736" y="139952"/>
                </a:lnTo>
                <a:lnTo>
                  <a:pt x="0" y="10833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707260" y="5390641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30" h="217170">
                <a:moveTo>
                  <a:pt x="132461" y="0"/>
                </a:moveTo>
                <a:lnTo>
                  <a:pt x="93848" y="4676"/>
                </a:lnTo>
                <a:lnTo>
                  <a:pt x="53207" y="21526"/>
                </a:lnTo>
                <a:lnTo>
                  <a:pt x="22178" y="48309"/>
                </a:lnTo>
                <a:lnTo>
                  <a:pt x="3771" y="82562"/>
                </a:lnTo>
                <a:lnTo>
                  <a:pt x="0" y="108331"/>
                </a:lnTo>
                <a:lnTo>
                  <a:pt x="218" y="114607"/>
                </a:lnTo>
                <a:lnTo>
                  <a:pt x="11051" y="151713"/>
                </a:lnTo>
                <a:lnTo>
                  <a:pt x="36036" y="182606"/>
                </a:lnTo>
                <a:lnTo>
                  <a:pt x="72163" y="204819"/>
                </a:lnTo>
                <a:lnTo>
                  <a:pt x="116421" y="215888"/>
                </a:lnTo>
                <a:lnTo>
                  <a:pt x="132461" y="216674"/>
                </a:lnTo>
                <a:lnTo>
                  <a:pt x="140268" y="216490"/>
                </a:lnTo>
                <a:lnTo>
                  <a:pt x="185664" y="207604"/>
                </a:lnTo>
                <a:lnTo>
                  <a:pt x="223431" y="187159"/>
                </a:lnTo>
                <a:lnTo>
                  <a:pt x="250571" y="157617"/>
                </a:lnTo>
                <a:lnTo>
                  <a:pt x="264088" y="121439"/>
                </a:lnTo>
                <a:lnTo>
                  <a:pt x="265049" y="108331"/>
                </a:lnTo>
                <a:lnTo>
                  <a:pt x="264823" y="101965"/>
                </a:lnTo>
                <a:lnTo>
                  <a:pt x="253963" y="64890"/>
                </a:lnTo>
                <a:lnTo>
                  <a:pt x="228960" y="34028"/>
                </a:lnTo>
                <a:lnTo>
                  <a:pt x="192813" y="11840"/>
                </a:lnTo>
                <a:lnTo>
                  <a:pt x="148518" y="785"/>
                </a:lnTo>
                <a:lnTo>
                  <a:pt x="1324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707260" y="5390641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30" h="217170">
                <a:moveTo>
                  <a:pt x="0" y="108331"/>
                </a:moveTo>
                <a:lnTo>
                  <a:pt x="8318" y="70467"/>
                </a:lnTo>
                <a:lnTo>
                  <a:pt x="31267" y="38430"/>
                </a:lnTo>
                <a:lnTo>
                  <a:pt x="65835" y="14684"/>
                </a:lnTo>
                <a:lnTo>
                  <a:pt x="109011" y="1692"/>
                </a:lnTo>
                <a:lnTo>
                  <a:pt x="132461" y="0"/>
                </a:lnTo>
                <a:lnTo>
                  <a:pt x="148518" y="785"/>
                </a:lnTo>
                <a:lnTo>
                  <a:pt x="164003" y="3081"/>
                </a:lnTo>
                <a:lnTo>
                  <a:pt x="205915" y="18120"/>
                </a:lnTo>
                <a:lnTo>
                  <a:pt x="238681" y="43473"/>
                </a:lnTo>
                <a:lnTo>
                  <a:pt x="259302" y="76679"/>
                </a:lnTo>
                <a:lnTo>
                  <a:pt x="265049" y="108331"/>
                </a:lnTo>
                <a:lnTo>
                  <a:pt x="264088" y="121439"/>
                </a:lnTo>
                <a:lnTo>
                  <a:pt x="261281" y="134084"/>
                </a:lnTo>
                <a:lnTo>
                  <a:pt x="242890" y="168324"/>
                </a:lnTo>
                <a:lnTo>
                  <a:pt x="211874" y="195107"/>
                </a:lnTo>
                <a:lnTo>
                  <a:pt x="171232" y="211972"/>
                </a:lnTo>
                <a:lnTo>
                  <a:pt x="132461" y="216674"/>
                </a:lnTo>
                <a:lnTo>
                  <a:pt x="116421" y="215888"/>
                </a:lnTo>
                <a:lnTo>
                  <a:pt x="100951" y="213589"/>
                </a:lnTo>
                <a:lnTo>
                  <a:pt x="59068" y="198531"/>
                </a:lnTo>
                <a:lnTo>
                  <a:pt x="26321" y="173151"/>
                </a:lnTo>
                <a:lnTo>
                  <a:pt x="5719" y="139913"/>
                </a:lnTo>
                <a:lnTo>
                  <a:pt x="0" y="108331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644523" y="4380103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30" h="217170">
                <a:moveTo>
                  <a:pt x="132587" y="0"/>
                </a:moveTo>
                <a:lnTo>
                  <a:pt x="93870" y="4699"/>
                </a:lnTo>
                <a:lnTo>
                  <a:pt x="53233" y="21560"/>
                </a:lnTo>
                <a:lnTo>
                  <a:pt x="22193" y="48339"/>
                </a:lnTo>
                <a:lnTo>
                  <a:pt x="3774" y="82577"/>
                </a:lnTo>
                <a:lnTo>
                  <a:pt x="0" y="108331"/>
                </a:lnTo>
                <a:lnTo>
                  <a:pt x="225" y="114696"/>
                </a:lnTo>
                <a:lnTo>
                  <a:pt x="11104" y="151771"/>
                </a:lnTo>
                <a:lnTo>
                  <a:pt x="36134" y="182633"/>
                </a:lnTo>
                <a:lnTo>
                  <a:pt x="72291" y="204821"/>
                </a:lnTo>
                <a:lnTo>
                  <a:pt x="116554" y="215876"/>
                </a:lnTo>
                <a:lnTo>
                  <a:pt x="132587" y="216662"/>
                </a:lnTo>
                <a:lnTo>
                  <a:pt x="140386" y="216477"/>
                </a:lnTo>
                <a:lnTo>
                  <a:pt x="185784" y="207596"/>
                </a:lnTo>
                <a:lnTo>
                  <a:pt x="223554" y="187155"/>
                </a:lnTo>
                <a:lnTo>
                  <a:pt x="250697" y="157617"/>
                </a:lnTo>
                <a:lnTo>
                  <a:pt x="264215" y="121440"/>
                </a:lnTo>
                <a:lnTo>
                  <a:pt x="265175" y="108331"/>
                </a:lnTo>
                <a:lnTo>
                  <a:pt x="264950" y="101965"/>
                </a:lnTo>
                <a:lnTo>
                  <a:pt x="254090" y="64890"/>
                </a:lnTo>
                <a:lnTo>
                  <a:pt x="229087" y="34028"/>
                </a:lnTo>
                <a:lnTo>
                  <a:pt x="192940" y="11840"/>
                </a:lnTo>
                <a:lnTo>
                  <a:pt x="148645" y="785"/>
                </a:lnTo>
                <a:lnTo>
                  <a:pt x="1325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644523" y="4380103"/>
            <a:ext cx="265430" cy="217170"/>
          </a:xfrm>
          <a:custGeom>
            <a:avLst/>
            <a:gdLst/>
            <a:ahLst/>
            <a:cxnLst/>
            <a:rect l="l" t="t" r="r" b="b"/>
            <a:pathLst>
              <a:path w="265430" h="217170">
                <a:moveTo>
                  <a:pt x="0" y="108331"/>
                </a:moveTo>
                <a:lnTo>
                  <a:pt x="8325" y="70487"/>
                </a:lnTo>
                <a:lnTo>
                  <a:pt x="31287" y="38462"/>
                </a:lnTo>
                <a:lnTo>
                  <a:pt x="65861" y="14716"/>
                </a:lnTo>
                <a:lnTo>
                  <a:pt x="109027" y="1708"/>
                </a:lnTo>
                <a:lnTo>
                  <a:pt x="132587" y="0"/>
                </a:lnTo>
                <a:lnTo>
                  <a:pt x="148645" y="785"/>
                </a:lnTo>
                <a:lnTo>
                  <a:pt x="164130" y="3081"/>
                </a:lnTo>
                <a:lnTo>
                  <a:pt x="206042" y="18120"/>
                </a:lnTo>
                <a:lnTo>
                  <a:pt x="238808" y="43473"/>
                </a:lnTo>
                <a:lnTo>
                  <a:pt x="259429" y="76679"/>
                </a:lnTo>
                <a:lnTo>
                  <a:pt x="265175" y="108331"/>
                </a:lnTo>
                <a:lnTo>
                  <a:pt x="264215" y="121440"/>
                </a:lnTo>
                <a:lnTo>
                  <a:pt x="261408" y="134084"/>
                </a:lnTo>
                <a:lnTo>
                  <a:pt x="243015" y="168322"/>
                </a:lnTo>
                <a:lnTo>
                  <a:pt x="211997" y="195101"/>
                </a:lnTo>
                <a:lnTo>
                  <a:pt x="171351" y="211962"/>
                </a:lnTo>
                <a:lnTo>
                  <a:pt x="132587" y="216662"/>
                </a:lnTo>
                <a:lnTo>
                  <a:pt x="116554" y="215876"/>
                </a:lnTo>
                <a:lnTo>
                  <a:pt x="101086" y="213580"/>
                </a:lnTo>
                <a:lnTo>
                  <a:pt x="59189" y="198541"/>
                </a:lnTo>
                <a:lnTo>
                  <a:pt x="26405" y="173188"/>
                </a:lnTo>
                <a:lnTo>
                  <a:pt x="5756" y="139982"/>
                </a:lnTo>
                <a:lnTo>
                  <a:pt x="0" y="108331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0384" rIns="0" bIns="0" rtlCol="0" vert="horz">
            <a:spAutoFit/>
          </a:bodyPr>
          <a:lstStyle/>
          <a:p>
            <a:pPr marL="76835">
              <a:lnSpc>
                <a:spcPct val="100000"/>
              </a:lnSpc>
            </a:pP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Le</a:t>
            </a:r>
            <a:r>
              <a:rPr dirty="0" sz="3200" spc="-3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soluzioni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5092" rIns="0" bIns="0" rtlCol="0" vert="horz">
            <a:spAutoFit/>
          </a:bodyPr>
          <a:lstStyle/>
          <a:p>
            <a:pPr marL="92710">
              <a:lnSpc>
                <a:spcPct val="100000"/>
              </a:lnSpc>
            </a:pPr>
            <a:r>
              <a:rPr dirty="0" spc="-15"/>
              <a:t>Verifica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334760"/>
            <a:ext cx="27381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14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edicina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2</a:t>
            </a:r>
            <a:r>
              <a:rPr dirty="0" sz="1600" spc="-75">
                <a:latin typeface="Franklin Gothic Book"/>
                <a:cs typeface="Franklin Gothic Book"/>
              </a:rPr>
              <a:t>01</a:t>
            </a:r>
            <a:r>
              <a:rPr dirty="0" sz="1600" spc="-15">
                <a:latin typeface="Franklin Gothic Book"/>
                <a:cs typeface="Franklin Gothic Book"/>
              </a:rPr>
              <a:t>6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48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3939" y="1700910"/>
            <a:ext cx="8905748" cy="2248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08618" y="6595120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20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5092" rIns="0" bIns="0" rtlCol="0" vert="horz">
            <a:spAutoFit/>
          </a:bodyPr>
          <a:lstStyle/>
          <a:p>
            <a:pPr marL="92710">
              <a:lnSpc>
                <a:spcPct val="100000"/>
              </a:lnSpc>
            </a:pPr>
            <a:r>
              <a:rPr dirty="0" spc="-15"/>
              <a:t>Verifica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334760"/>
            <a:ext cx="27381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14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edicina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2</a:t>
            </a:r>
            <a:r>
              <a:rPr dirty="0" sz="1600" spc="-75">
                <a:latin typeface="Franklin Gothic Book"/>
                <a:cs typeface="Franklin Gothic Book"/>
              </a:rPr>
              <a:t>01</a:t>
            </a:r>
            <a:r>
              <a:rPr dirty="0" sz="1600" spc="-15">
                <a:latin typeface="Franklin Gothic Book"/>
                <a:cs typeface="Franklin Gothic Book"/>
              </a:rPr>
              <a:t>6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48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3939" y="1700796"/>
            <a:ext cx="8905748" cy="936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82921" y="3045834"/>
            <a:ext cx="990600" cy="9347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dirty="0" sz="2400" spc="-5">
                <a:latin typeface="Franklin Gothic Book"/>
                <a:cs typeface="Franklin Gothic Book"/>
              </a:rPr>
              <a:t>NaCl 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a</a:t>
            </a:r>
            <a:r>
              <a:rPr dirty="0" baseline="-20833" sz="2400" spc="-15">
                <a:latin typeface="Franklin Gothic Book"/>
                <a:cs typeface="Franklin Gothic Book"/>
              </a:rPr>
              <a:t>2</a:t>
            </a:r>
            <a:r>
              <a:rPr dirty="0" sz="2400">
                <a:latin typeface="Franklin Gothic Book"/>
                <a:cs typeface="Franklin Gothic Book"/>
              </a:rPr>
              <a:t>S</a:t>
            </a:r>
            <a:r>
              <a:rPr dirty="0" sz="2400" spc="-5">
                <a:latin typeface="Franklin Gothic Book"/>
                <a:cs typeface="Franklin Gothic Book"/>
              </a:rPr>
              <a:t>O</a:t>
            </a:r>
            <a:r>
              <a:rPr dirty="0" baseline="-20833" sz="2400" spc="-15">
                <a:latin typeface="Franklin Gothic Book"/>
                <a:cs typeface="Franklin Gothic Book"/>
              </a:rPr>
              <a:t>4</a:t>
            </a:r>
            <a:endParaRPr baseline="-20833" sz="2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8578" y="3036934"/>
            <a:ext cx="2581910" cy="943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68350" algn="l"/>
              </a:tabLst>
            </a:pPr>
            <a:r>
              <a:rPr dirty="0" sz="2400">
                <a:latin typeface="Wingdings"/>
                <a:cs typeface="Wingdings"/>
              </a:rPr>
              <a:t>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a</a:t>
            </a:r>
            <a:r>
              <a:rPr dirty="0" baseline="24305" sz="2400" spc="-15">
                <a:latin typeface="Franklin Gothic Book"/>
                <a:cs typeface="Franklin Gothic Book"/>
              </a:rPr>
              <a:t>+</a:t>
            </a:r>
            <a:r>
              <a:rPr dirty="0" baseline="24305" sz="2400">
                <a:latin typeface="Franklin Gothic Book"/>
                <a:cs typeface="Franklin Gothic Book"/>
              </a:rPr>
              <a:t> </a:t>
            </a:r>
            <a:r>
              <a:rPr dirty="0" baseline="24305" sz="2400" spc="-30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+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C</a:t>
            </a:r>
            <a:r>
              <a:rPr dirty="0" sz="2400" spc="5">
                <a:latin typeface="Franklin Gothic Book"/>
                <a:cs typeface="Franklin Gothic Book"/>
              </a:rPr>
              <a:t>l</a:t>
            </a:r>
            <a:r>
              <a:rPr dirty="0" baseline="24305" sz="2400" spc="-7">
                <a:latin typeface="Franklin Gothic Book"/>
                <a:cs typeface="Franklin Gothic Book"/>
              </a:rPr>
              <a:t>-</a:t>
            </a:r>
            <a:endParaRPr baseline="24305" sz="2400">
              <a:latin typeface="Franklin Gothic Book"/>
              <a:cs typeface="Franklin Gothic Book"/>
            </a:endParaRPr>
          </a:p>
          <a:p>
            <a:pPr marL="139065">
              <a:lnSpc>
                <a:spcPct val="100000"/>
              </a:lnSpc>
              <a:spcBef>
                <a:spcPts val="1440"/>
              </a:spcBef>
              <a:tabLst>
                <a:tab pos="742315" algn="l"/>
              </a:tabLst>
            </a:pPr>
            <a:r>
              <a:rPr dirty="0" sz="2400">
                <a:latin typeface="Wingdings"/>
                <a:cs typeface="Wingdings"/>
              </a:rPr>
              <a:t>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5">
                <a:solidFill>
                  <a:srgbClr val="FF0000"/>
                </a:solidFill>
                <a:latin typeface="Franklin Gothic Book"/>
                <a:cs typeface="Franklin Gothic Book"/>
              </a:rPr>
              <a:t>2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a</a:t>
            </a:r>
            <a:r>
              <a:rPr dirty="0" baseline="24305" sz="2400" spc="-15">
                <a:latin typeface="Franklin Gothic Book"/>
                <a:cs typeface="Franklin Gothic Book"/>
              </a:rPr>
              <a:t>+</a:t>
            </a:r>
            <a:r>
              <a:rPr dirty="0" baseline="24305" sz="2400">
                <a:latin typeface="Franklin Gothic Book"/>
                <a:cs typeface="Franklin Gothic Book"/>
              </a:rPr>
              <a:t> </a:t>
            </a:r>
            <a:r>
              <a:rPr dirty="0" baseline="24305" sz="2400" spc="-262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+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(S</a:t>
            </a:r>
            <a:r>
              <a:rPr dirty="0" sz="2400" spc="-5">
                <a:latin typeface="Franklin Gothic Book"/>
                <a:cs typeface="Franklin Gothic Book"/>
              </a:rPr>
              <a:t>O</a:t>
            </a:r>
            <a:r>
              <a:rPr dirty="0" baseline="-20833" sz="2400" spc="-15">
                <a:latin typeface="Franklin Gothic Book"/>
                <a:cs typeface="Franklin Gothic Book"/>
              </a:rPr>
              <a:t>4</a:t>
            </a:r>
            <a:r>
              <a:rPr dirty="0" sz="2400">
                <a:latin typeface="Franklin Gothic Book"/>
                <a:cs typeface="Franklin Gothic Book"/>
              </a:rPr>
              <a:t>)</a:t>
            </a:r>
            <a:r>
              <a:rPr dirty="0" baseline="24305" sz="2400" spc="-15">
                <a:latin typeface="Franklin Gothic Book"/>
                <a:cs typeface="Franklin Gothic Book"/>
              </a:rPr>
              <a:t>2-</a:t>
            </a:r>
            <a:endParaRPr baseline="24305" sz="24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355" y="3030582"/>
            <a:ext cx="58166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0">
                <a:latin typeface="Franklin Gothic Book"/>
                <a:cs typeface="Franklin Gothic Book"/>
              </a:rPr>
              <a:t>NaCl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4755" y="3030582"/>
            <a:ext cx="237934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5910" algn="l"/>
                <a:tab pos="1322070" algn="l"/>
              </a:tabLst>
            </a:pP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15">
                <a:latin typeface="Franklin Gothic Book"/>
                <a:cs typeface="Franklin Gothic Book"/>
              </a:rPr>
              <a:t>	</a:t>
            </a:r>
            <a:r>
              <a:rPr dirty="0" sz="2200" spc="-20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baseline="-21072" sz="2175" spc="15">
                <a:latin typeface="Franklin Gothic Book"/>
                <a:cs typeface="Franklin Gothic Book"/>
              </a:rPr>
              <a:t>2</a:t>
            </a:r>
            <a:r>
              <a:rPr dirty="0" sz="2200" spc="-20">
                <a:latin typeface="Franklin Gothic Book"/>
                <a:cs typeface="Franklin Gothic Book"/>
              </a:rPr>
              <a:t>S</a:t>
            </a:r>
            <a:r>
              <a:rPr dirty="0" sz="2200" spc="-25">
                <a:latin typeface="Franklin Gothic Book"/>
                <a:cs typeface="Franklin Gothic Book"/>
              </a:rPr>
              <a:t>O</a:t>
            </a:r>
            <a:r>
              <a:rPr dirty="0" baseline="-21072" sz="2175" spc="7">
                <a:latin typeface="Franklin Gothic Book"/>
                <a:cs typeface="Franklin Gothic Book"/>
              </a:rPr>
              <a:t>4</a:t>
            </a:r>
            <a:r>
              <a:rPr dirty="0" baseline="-21072" sz="2175">
                <a:latin typeface="Franklin Gothic Book"/>
                <a:cs typeface="Franklin Gothic Book"/>
              </a:rPr>
              <a:t>	</a:t>
            </a:r>
            <a:r>
              <a:rPr dirty="0" sz="2200" spc="-15">
                <a:latin typeface="Franklin Gothic Book"/>
                <a:cs typeface="Franklin Gothic Book"/>
              </a:rPr>
              <a:t>sono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sali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355" y="3365869"/>
            <a:ext cx="243395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55">
                <a:latin typeface="Franklin Gothic Book"/>
                <a:cs typeface="Franklin Gothic Book"/>
              </a:rPr>
              <a:t>o</a:t>
            </a:r>
            <a:r>
              <a:rPr dirty="0" sz="2200" spc="-15">
                <a:latin typeface="Franklin Gothic Book"/>
                <a:cs typeface="Franklin Gothic Book"/>
              </a:rPr>
              <a:t>v</a:t>
            </a:r>
            <a:r>
              <a:rPr dirty="0" sz="2200" spc="-60">
                <a:latin typeface="Franklin Gothic Book"/>
                <a:cs typeface="Franklin Gothic Book"/>
              </a:rPr>
              <a:t>v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60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15">
                <a:latin typeface="Franklin Gothic Book"/>
                <a:cs typeface="Franklin Gothic Book"/>
              </a:rPr>
              <a:t>l</a:t>
            </a:r>
            <a:r>
              <a:rPr dirty="0" sz="2200" spc="-35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t</a:t>
            </a:r>
            <a:r>
              <a:rPr dirty="0" sz="2200" spc="-25">
                <a:latin typeface="Franklin Gothic Book"/>
                <a:cs typeface="Franklin Gothic Book"/>
              </a:rPr>
              <a:t>t</a:t>
            </a:r>
            <a:r>
              <a:rPr dirty="0" sz="2200" spc="-55">
                <a:latin typeface="Franklin Gothic Book"/>
                <a:cs typeface="Franklin Gothic Book"/>
              </a:rPr>
              <a:t>r</a:t>
            </a:r>
            <a:r>
              <a:rPr dirty="0" sz="2200" spc="-10">
                <a:latin typeface="Franklin Gothic Book"/>
                <a:cs typeface="Franklin Gothic Book"/>
              </a:rPr>
              <a:t>oli</a:t>
            </a:r>
            <a:r>
              <a:rPr dirty="0" sz="2200" spc="-25">
                <a:latin typeface="Franklin Gothic Book"/>
                <a:cs typeface="Franklin Gothic Book"/>
              </a:rPr>
              <a:t>t</a:t>
            </a:r>
            <a:r>
              <a:rPr dirty="0" sz="2200">
                <a:latin typeface="Franklin Gothic Book"/>
                <a:cs typeface="Franklin Gothic Book"/>
              </a:rPr>
              <a:t>i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60">
                <a:latin typeface="Franklin Gothic Book"/>
                <a:cs typeface="Franklin Gothic Book"/>
              </a:rPr>
              <a:t>f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50">
                <a:latin typeface="Franklin Gothic Book"/>
                <a:cs typeface="Franklin Gothic Book"/>
              </a:rPr>
              <a:t>r</a:t>
            </a:r>
            <a:r>
              <a:rPr dirty="0" sz="2200" spc="-10">
                <a:latin typeface="Franklin Gothic Book"/>
                <a:cs typeface="Franklin Gothic Book"/>
              </a:rPr>
              <a:t>ti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0355" y="3701396"/>
            <a:ext cx="4119879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>
                <a:latin typeface="Franklin Gothic Book"/>
                <a:cs typeface="Franklin Gothic Book"/>
              </a:rPr>
              <a:t>co</a:t>
            </a:r>
            <a:r>
              <a:rPr dirty="0" sz="2200" spc="-50">
                <a:latin typeface="Franklin Gothic Book"/>
                <a:cs typeface="Franklin Gothic Book"/>
              </a:rPr>
              <a:t>m</a:t>
            </a:r>
            <a:r>
              <a:rPr dirty="0" sz="2200" spc="-15">
                <a:latin typeface="Franklin Gothic Book"/>
                <a:cs typeface="Franklin Gothic Book"/>
              </a:rPr>
              <a:t>pl</a:t>
            </a:r>
            <a:r>
              <a:rPr dirty="0" sz="2200" spc="-30">
                <a:latin typeface="Franklin Gothic Book"/>
                <a:cs typeface="Franklin Gothic Book"/>
              </a:rPr>
              <a:t>e</a:t>
            </a:r>
            <a:r>
              <a:rPr dirty="0" sz="2200" spc="-15">
                <a:latin typeface="Franklin Gothic Book"/>
                <a:cs typeface="Franklin Gothic Book"/>
              </a:rPr>
              <a:t>tame</a:t>
            </a:r>
            <a:r>
              <a:rPr dirty="0" sz="2200" spc="-25">
                <a:latin typeface="Franklin Gothic Book"/>
                <a:cs typeface="Franklin Gothic Book"/>
              </a:rPr>
              <a:t>n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1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dissociati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ac</a:t>
            </a:r>
            <a:r>
              <a:rPr dirty="0" sz="2200" spc="-45">
                <a:latin typeface="Franklin Gothic Book"/>
                <a:cs typeface="Franklin Gothic Book"/>
              </a:rPr>
              <a:t>q</a:t>
            </a:r>
            <a:r>
              <a:rPr dirty="0" sz="2200" spc="-15">
                <a:latin typeface="Franklin Gothic Book"/>
                <a:cs typeface="Franklin Gothic Book"/>
              </a:rPr>
              <a:t>ua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6509" y="4444854"/>
            <a:ext cx="45885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0">
                <a:latin typeface="Franklin Gothic Book"/>
                <a:cs typeface="Franklin Gothic Book"/>
              </a:rPr>
              <a:t>Conc</a:t>
            </a:r>
            <a:r>
              <a:rPr dirty="0" sz="2200" spc="-15">
                <a:latin typeface="Franklin Gothic Book"/>
                <a:cs typeface="Franklin Gothic Book"/>
              </a:rPr>
              <a:t>en</a:t>
            </a:r>
            <a:r>
              <a:rPr dirty="0" sz="2200" spc="-25">
                <a:latin typeface="Franklin Gothic Book"/>
                <a:cs typeface="Franklin Gothic Book"/>
              </a:rPr>
              <a:t>t</a:t>
            </a:r>
            <a:r>
              <a:rPr dirty="0" sz="2200" spc="-10">
                <a:latin typeface="Franklin Gothic Book"/>
                <a:cs typeface="Franklin Gothic Book"/>
              </a:rPr>
              <a:t>ra</a:t>
            </a:r>
            <a:r>
              <a:rPr dirty="0" sz="2200" spc="-20">
                <a:latin typeface="Franklin Gothic Book"/>
                <a:cs typeface="Franklin Gothic Book"/>
              </a:rPr>
              <a:t>z</a:t>
            </a:r>
            <a:r>
              <a:rPr dirty="0" sz="2200" spc="-15">
                <a:latin typeface="Franklin Gothic Book"/>
                <a:cs typeface="Franklin Gothic Book"/>
              </a:rPr>
              <a:t>ion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2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della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soluzio</a:t>
            </a:r>
            <a:r>
              <a:rPr dirty="0" sz="2200" spc="-2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1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XM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267" y="4915770"/>
            <a:ext cx="2708910" cy="8585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tabLst>
                <a:tab pos="739140" algn="l"/>
              </a:tabLst>
            </a:pPr>
            <a:r>
              <a:rPr dirty="0" sz="2200" spc="-15">
                <a:latin typeface="Franklin Gothic Book"/>
                <a:cs typeface="Franklin Gothic Book"/>
              </a:rPr>
              <a:t>Sol</a:t>
            </a:r>
            <a:r>
              <a:rPr dirty="0" sz="2200" spc="-95">
                <a:latin typeface="Franklin Gothic Book"/>
                <a:cs typeface="Franklin Gothic Book"/>
              </a:rPr>
              <a:t>.</a:t>
            </a:r>
            <a:r>
              <a:rPr dirty="0" sz="2200" spc="-15">
                <a:latin typeface="Franklin Gothic Book"/>
                <a:cs typeface="Franklin Gothic Book"/>
              </a:rPr>
              <a:t>1</a:t>
            </a:r>
            <a:r>
              <a:rPr dirty="0" sz="2200">
                <a:latin typeface="Franklin Gothic Book"/>
                <a:cs typeface="Franklin Gothic Book"/>
              </a:rPr>
              <a:t>	</a:t>
            </a:r>
            <a:r>
              <a:rPr dirty="0" sz="2200" spc="-10">
                <a:latin typeface="Franklin Gothic Book"/>
                <a:cs typeface="Franklin Gothic Book"/>
              </a:rPr>
              <a:t>(</a:t>
            </a:r>
            <a:r>
              <a:rPr dirty="0" sz="2200" spc="-20">
                <a:latin typeface="Franklin Gothic Book"/>
                <a:cs typeface="Franklin Gothic Book"/>
              </a:rPr>
              <a:t>NaCl</a:t>
            </a:r>
            <a:r>
              <a:rPr dirty="0" sz="2200" spc="-10">
                <a:latin typeface="Franklin Gothic Book"/>
                <a:cs typeface="Franklin Gothic Book"/>
              </a:rPr>
              <a:t>)</a:t>
            </a:r>
            <a:r>
              <a:rPr dirty="0" sz="2200" spc="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XM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Sol.</a:t>
            </a:r>
            <a:r>
              <a:rPr dirty="0" sz="2200" spc="-15">
                <a:latin typeface="Franklin Gothic Book"/>
                <a:cs typeface="Franklin Gothic Book"/>
              </a:rPr>
              <a:t>2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(N</a:t>
            </a:r>
            <a:r>
              <a:rPr dirty="0" sz="2200" spc="-10">
                <a:latin typeface="Franklin Gothic Book"/>
                <a:cs typeface="Franklin Gothic Book"/>
              </a:rPr>
              <a:t>a</a:t>
            </a:r>
            <a:r>
              <a:rPr dirty="0" baseline="-21072" sz="2175" spc="15">
                <a:latin typeface="Franklin Gothic Book"/>
                <a:cs typeface="Franklin Gothic Book"/>
              </a:rPr>
              <a:t>2</a:t>
            </a:r>
            <a:r>
              <a:rPr dirty="0" sz="2200" spc="-20">
                <a:latin typeface="Franklin Gothic Book"/>
                <a:cs typeface="Franklin Gothic Book"/>
              </a:rPr>
              <a:t>S</a:t>
            </a:r>
            <a:r>
              <a:rPr dirty="0" sz="2200" spc="-25">
                <a:latin typeface="Franklin Gothic Book"/>
                <a:cs typeface="Franklin Gothic Book"/>
              </a:rPr>
              <a:t>O</a:t>
            </a:r>
            <a:r>
              <a:rPr dirty="0" baseline="-21072" sz="2175" spc="15">
                <a:latin typeface="Franklin Gothic Book"/>
                <a:cs typeface="Franklin Gothic Book"/>
              </a:rPr>
              <a:t>4</a:t>
            </a:r>
            <a:r>
              <a:rPr dirty="0" sz="2200" spc="-10">
                <a:latin typeface="Franklin Gothic Book"/>
                <a:cs typeface="Franklin Gothic Book"/>
              </a:rPr>
              <a:t>)</a:t>
            </a:r>
            <a:r>
              <a:rPr dirty="0" sz="2200" spc="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XM/2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85005" y="4907098"/>
            <a:ext cx="3308985" cy="816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0">
                <a:latin typeface="Franklin Gothic Book"/>
                <a:cs typeface="Franklin Gothic Book"/>
              </a:rPr>
              <a:t>[N</a:t>
            </a:r>
            <a:r>
              <a:rPr dirty="0" sz="2200" spc="-10">
                <a:latin typeface="Franklin Gothic Book"/>
                <a:cs typeface="Franklin Gothic Book"/>
              </a:rPr>
              <a:t>a</a:t>
            </a:r>
            <a:r>
              <a:rPr dirty="0" baseline="24904" sz="2175" spc="15">
                <a:latin typeface="Franklin Gothic Book"/>
                <a:cs typeface="Franklin Gothic Book"/>
              </a:rPr>
              <a:t>+</a:t>
            </a:r>
            <a:r>
              <a:rPr dirty="0" sz="2200" spc="-15">
                <a:latin typeface="Franklin Gothic Book"/>
                <a:cs typeface="Franklin Gothic Book"/>
              </a:rPr>
              <a:t>]</a:t>
            </a:r>
            <a:r>
              <a:rPr dirty="0" sz="2200" spc="-5">
                <a:latin typeface="Franklin Gothic Book"/>
                <a:cs typeface="Franklin Gothic Book"/>
              </a:rPr>
              <a:t>(</a:t>
            </a:r>
            <a:r>
              <a:rPr dirty="0" sz="2200" spc="-15">
                <a:latin typeface="Franklin Gothic Book"/>
                <a:cs typeface="Franklin Gothic Book"/>
              </a:rPr>
              <a:t>Sol</a:t>
            </a:r>
            <a:r>
              <a:rPr dirty="0" sz="2200" spc="-95">
                <a:latin typeface="Franklin Gothic Book"/>
                <a:cs typeface="Franklin Gothic Book"/>
              </a:rPr>
              <a:t>.</a:t>
            </a:r>
            <a:r>
              <a:rPr dirty="0" sz="2200" spc="-20">
                <a:latin typeface="Franklin Gothic Book"/>
                <a:cs typeface="Franklin Gothic Book"/>
              </a:rPr>
              <a:t>1</a:t>
            </a:r>
            <a:r>
              <a:rPr dirty="0" sz="2200" spc="-10">
                <a:latin typeface="Franklin Gothic Book"/>
                <a:cs typeface="Franklin Gothic Book"/>
              </a:rPr>
              <a:t>)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XM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2200" spc="-20">
                <a:latin typeface="Franklin Gothic Book"/>
                <a:cs typeface="Franklin Gothic Book"/>
              </a:rPr>
              <a:t>[N</a:t>
            </a:r>
            <a:r>
              <a:rPr dirty="0" sz="2200" spc="-10">
                <a:latin typeface="Franklin Gothic Book"/>
                <a:cs typeface="Franklin Gothic Book"/>
              </a:rPr>
              <a:t>a</a:t>
            </a:r>
            <a:r>
              <a:rPr dirty="0" baseline="24904" sz="2175" spc="15">
                <a:latin typeface="Franklin Gothic Book"/>
                <a:cs typeface="Franklin Gothic Book"/>
              </a:rPr>
              <a:t>+</a:t>
            </a:r>
            <a:r>
              <a:rPr dirty="0" sz="2200" spc="-15">
                <a:latin typeface="Franklin Gothic Book"/>
                <a:cs typeface="Franklin Gothic Book"/>
              </a:rPr>
              <a:t>]</a:t>
            </a:r>
            <a:r>
              <a:rPr dirty="0" sz="2200" spc="-5">
                <a:latin typeface="Franklin Gothic Book"/>
                <a:cs typeface="Franklin Gothic Book"/>
              </a:rPr>
              <a:t>(</a:t>
            </a:r>
            <a:r>
              <a:rPr dirty="0" sz="2200" spc="-15">
                <a:latin typeface="Franklin Gothic Book"/>
                <a:cs typeface="Franklin Gothic Book"/>
              </a:rPr>
              <a:t>Sol.2</a:t>
            </a:r>
            <a:r>
              <a:rPr dirty="0" sz="2200" spc="-10">
                <a:latin typeface="Franklin Gothic Book"/>
                <a:cs typeface="Franklin Gothic Book"/>
              </a:rPr>
              <a:t>)</a:t>
            </a:r>
            <a:r>
              <a:rPr dirty="0" sz="2200" spc="2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solidFill>
                  <a:srgbClr val="FF0000"/>
                </a:solidFill>
                <a:latin typeface="Franklin Gothic Book"/>
                <a:cs typeface="Franklin Gothic Book"/>
              </a:rPr>
              <a:t>2</a:t>
            </a:r>
            <a:r>
              <a:rPr dirty="0" sz="2200" spc="-5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200" spc="-5">
                <a:latin typeface="Franklin Gothic Book"/>
                <a:cs typeface="Franklin Gothic Book"/>
              </a:rPr>
              <a:t>·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5">
                <a:latin typeface="Franklin Gothic Book"/>
                <a:cs typeface="Franklin Gothic Book"/>
              </a:rPr>
              <a:t>(</a:t>
            </a:r>
            <a:r>
              <a:rPr dirty="0" sz="2200" spc="-15">
                <a:latin typeface="Franklin Gothic Book"/>
                <a:cs typeface="Franklin Gothic Book"/>
              </a:rPr>
              <a:t>X/2)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XM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03829" y="5058155"/>
            <a:ext cx="720090" cy="76200"/>
          </a:xfrm>
          <a:custGeom>
            <a:avLst/>
            <a:gdLst/>
            <a:ahLst/>
            <a:cxnLst/>
            <a:rect l="l" t="t" r="r" b="b"/>
            <a:pathLst>
              <a:path w="720089" h="76200">
                <a:moveTo>
                  <a:pt x="643890" y="0"/>
                </a:moveTo>
                <a:lnTo>
                  <a:pt x="643890" y="76200"/>
                </a:lnTo>
                <a:lnTo>
                  <a:pt x="701040" y="47625"/>
                </a:lnTo>
                <a:lnTo>
                  <a:pt x="656590" y="47625"/>
                </a:lnTo>
                <a:lnTo>
                  <a:pt x="656590" y="28575"/>
                </a:lnTo>
                <a:lnTo>
                  <a:pt x="701040" y="28575"/>
                </a:lnTo>
                <a:lnTo>
                  <a:pt x="643890" y="0"/>
                </a:lnTo>
                <a:close/>
              </a:path>
              <a:path w="720089" h="76200">
                <a:moveTo>
                  <a:pt x="643890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643890" y="47625"/>
                </a:lnTo>
                <a:lnTo>
                  <a:pt x="643890" y="28575"/>
                </a:lnTo>
                <a:close/>
              </a:path>
              <a:path w="720089" h="76200">
                <a:moveTo>
                  <a:pt x="701040" y="28575"/>
                </a:moveTo>
                <a:lnTo>
                  <a:pt x="656590" y="28575"/>
                </a:lnTo>
                <a:lnTo>
                  <a:pt x="656590" y="47625"/>
                </a:lnTo>
                <a:lnTo>
                  <a:pt x="701040" y="47625"/>
                </a:lnTo>
                <a:lnTo>
                  <a:pt x="720090" y="38100"/>
                </a:lnTo>
                <a:lnTo>
                  <a:pt x="701040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03829" y="5551170"/>
            <a:ext cx="720090" cy="76200"/>
          </a:xfrm>
          <a:custGeom>
            <a:avLst/>
            <a:gdLst/>
            <a:ahLst/>
            <a:cxnLst/>
            <a:rect l="l" t="t" r="r" b="b"/>
            <a:pathLst>
              <a:path w="720089" h="76200">
                <a:moveTo>
                  <a:pt x="643890" y="0"/>
                </a:moveTo>
                <a:lnTo>
                  <a:pt x="643890" y="76174"/>
                </a:lnTo>
                <a:lnTo>
                  <a:pt x="701040" y="47599"/>
                </a:lnTo>
                <a:lnTo>
                  <a:pt x="656590" y="47599"/>
                </a:lnTo>
                <a:lnTo>
                  <a:pt x="656590" y="28574"/>
                </a:lnTo>
                <a:lnTo>
                  <a:pt x="701078" y="28574"/>
                </a:lnTo>
                <a:lnTo>
                  <a:pt x="643890" y="0"/>
                </a:lnTo>
                <a:close/>
              </a:path>
              <a:path w="720089" h="76200">
                <a:moveTo>
                  <a:pt x="643890" y="28574"/>
                </a:moveTo>
                <a:lnTo>
                  <a:pt x="0" y="28574"/>
                </a:lnTo>
                <a:lnTo>
                  <a:pt x="0" y="47599"/>
                </a:lnTo>
                <a:lnTo>
                  <a:pt x="643890" y="47599"/>
                </a:lnTo>
                <a:lnTo>
                  <a:pt x="643890" y="28574"/>
                </a:lnTo>
                <a:close/>
              </a:path>
              <a:path w="720089" h="76200">
                <a:moveTo>
                  <a:pt x="701078" y="28574"/>
                </a:moveTo>
                <a:lnTo>
                  <a:pt x="656590" y="28574"/>
                </a:lnTo>
                <a:lnTo>
                  <a:pt x="656590" y="47599"/>
                </a:lnTo>
                <a:lnTo>
                  <a:pt x="701040" y="47599"/>
                </a:lnTo>
                <a:lnTo>
                  <a:pt x="720090" y="38074"/>
                </a:lnTo>
                <a:lnTo>
                  <a:pt x="701078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3532" y="6135077"/>
            <a:ext cx="504190" cy="344170"/>
          </a:xfrm>
          <a:custGeom>
            <a:avLst/>
            <a:gdLst/>
            <a:ahLst/>
            <a:cxnLst/>
            <a:rect l="l" t="t" r="r" b="b"/>
            <a:pathLst>
              <a:path w="504190" h="344170">
                <a:moveTo>
                  <a:pt x="332003" y="0"/>
                </a:moveTo>
                <a:lnTo>
                  <a:pt x="332003" y="86029"/>
                </a:lnTo>
                <a:lnTo>
                  <a:pt x="0" y="86029"/>
                </a:lnTo>
                <a:lnTo>
                  <a:pt x="0" y="258076"/>
                </a:lnTo>
                <a:lnTo>
                  <a:pt x="332003" y="258076"/>
                </a:lnTo>
                <a:lnTo>
                  <a:pt x="332003" y="344093"/>
                </a:lnTo>
                <a:lnTo>
                  <a:pt x="504050" y="172046"/>
                </a:lnTo>
                <a:lnTo>
                  <a:pt x="332003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3532" y="6135077"/>
            <a:ext cx="504190" cy="344170"/>
          </a:xfrm>
          <a:custGeom>
            <a:avLst/>
            <a:gdLst/>
            <a:ahLst/>
            <a:cxnLst/>
            <a:rect l="l" t="t" r="r" b="b"/>
            <a:pathLst>
              <a:path w="504190" h="344170">
                <a:moveTo>
                  <a:pt x="0" y="86029"/>
                </a:moveTo>
                <a:lnTo>
                  <a:pt x="332003" y="86029"/>
                </a:lnTo>
                <a:lnTo>
                  <a:pt x="332003" y="0"/>
                </a:lnTo>
                <a:lnTo>
                  <a:pt x="504050" y="172046"/>
                </a:lnTo>
                <a:lnTo>
                  <a:pt x="332003" y="344093"/>
                </a:lnTo>
                <a:lnTo>
                  <a:pt x="332003" y="258076"/>
                </a:lnTo>
                <a:lnTo>
                  <a:pt x="0" y="258076"/>
                </a:lnTo>
                <a:lnTo>
                  <a:pt x="0" y="8602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19022" y="6142743"/>
            <a:ext cx="765365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Dal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pun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vi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ta di</a:t>
            </a:r>
            <a:r>
              <a:rPr dirty="0" sz="2000" spc="-5">
                <a:latin typeface="Franklin Gothic Book"/>
                <a:cs typeface="Franklin Gothic Book"/>
              </a:rPr>
              <a:t> N</a:t>
            </a:r>
            <a:r>
              <a:rPr dirty="0" sz="2000">
                <a:latin typeface="Franklin Gothic Book"/>
                <a:cs typeface="Franklin Gothic Book"/>
              </a:rPr>
              <a:t>a le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2 sol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 h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ce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azione!!!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5092" rIns="0" bIns="0" rtlCol="0" vert="horz">
            <a:spAutoFit/>
          </a:bodyPr>
          <a:lstStyle/>
          <a:p>
            <a:pPr marL="92710">
              <a:lnSpc>
                <a:spcPct val="100000"/>
              </a:lnSpc>
            </a:pPr>
            <a:r>
              <a:rPr dirty="0" spc="-15"/>
              <a:t>Verifica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334760"/>
            <a:ext cx="27381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14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edicina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2</a:t>
            </a:r>
            <a:r>
              <a:rPr dirty="0" sz="1600" spc="-75">
                <a:latin typeface="Franklin Gothic Book"/>
                <a:cs typeface="Franklin Gothic Book"/>
              </a:rPr>
              <a:t>01</a:t>
            </a:r>
            <a:r>
              <a:rPr dirty="0" sz="1600" spc="-15">
                <a:latin typeface="Franklin Gothic Book"/>
                <a:cs typeface="Franklin Gothic Book"/>
              </a:rPr>
              <a:t>6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48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3939" y="1700783"/>
            <a:ext cx="8905748" cy="2232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2437" y="4312827"/>
            <a:ext cx="6887845" cy="1695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mescol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no 2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con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 s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 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ce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azione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N</a:t>
            </a:r>
            <a:r>
              <a:rPr dirty="0" sz="2000" spc="15">
                <a:latin typeface="Franklin Gothic Book"/>
                <a:cs typeface="Franklin Gothic Book"/>
              </a:rPr>
              <a:t>a</a:t>
            </a:r>
            <a:r>
              <a:rPr dirty="0" baseline="25641" sz="1950" spc="22">
                <a:latin typeface="Franklin Gothic Book"/>
                <a:cs typeface="Franklin Gothic Book"/>
              </a:rPr>
              <a:t>+</a:t>
            </a:r>
            <a:endParaRPr baseline="25641" sz="19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concentr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zion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non camb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Times New Roman"/>
              <a:cs typeface="Times New Roman"/>
            </a:endParaRPr>
          </a:p>
          <a:p>
            <a:pPr marL="1304925">
              <a:lnSpc>
                <a:spcPct val="100000"/>
              </a:lnSpc>
            </a:pPr>
            <a:r>
              <a:rPr dirty="0" sz="2200" spc="-20">
                <a:latin typeface="Franklin Gothic Book"/>
                <a:cs typeface="Franklin Gothic Book"/>
              </a:rPr>
              <a:t>[N</a:t>
            </a:r>
            <a:r>
              <a:rPr dirty="0" sz="2200" spc="-10">
                <a:latin typeface="Franklin Gothic Book"/>
                <a:cs typeface="Franklin Gothic Book"/>
              </a:rPr>
              <a:t>a</a:t>
            </a:r>
            <a:r>
              <a:rPr dirty="0" baseline="24904" sz="2175" spc="15">
                <a:latin typeface="Franklin Gothic Book"/>
                <a:cs typeface="Franklin Gothic Book"/>
              </a:rPr>
              <a:t>+</a:t>
            </a:r>
            <a:r>
              <a:rPr dirty="0" sz="2200" spc="-10">
                <a:latin typeface="Franklin Gothic Book"/>
                <a:cs typeface="Franklin Gothic Book"/>
              </a:rPr>
              <a:t>]</a:t>
            </a:r>
            <a:r>
              <a:rPr dirty="0" sz="2200" spc="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XM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sol</a:t>
            </a:r>
            <a:r>
              <a:rPr dirty="0" sz="2200" spc="-85">
                <a:latin typeface="Franklin Gothic Book"/>
                <a:cs typeface="Franklin Gothic Book"/>
              </a:rPr>
              <a:t>.</a:t>
            </a:r>
            <a:r>
              <a:rPr dirty="0" sz="2200" spc="-15">
                <a:latin typeface="Franklin Gothic Book"/>
                <a:cs typeface="Franklin Gothic Book"/>
              </a:rPr>
              <a:t>1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7582" y="5661253"/>
            <a:ext cx="504190" cy="360045"/>
          </a:xfrm>
          <a:custGeom>
            <a:avLst/>
            <a:gdLst/>
            <a:ahLst/>
            <a:cxnLst/>
            <a:rect l="l" t="t" r="r" b="b"/>
            <a:pathLst>
              <a:path w="504190" h="360045">
                <a:moveTo>
                  <a:pt x="324040" y="0"/>
                </a:moveTo>
                <a:lnTo>
                  <a:pt x="324040" y="90004"/>
                </a:lnTo>
                <a:lnTo>
                  <a:pt x="0" y="90004"/>
                </a:lnTo>
                <a:lnTo>
                  <a:pt x="0" y="270027"/>
                </a:lnTo>
                <a:lnTo>
                  <a:pt x="324040" y="270027"/>
                </a:lnTo>
                <a:lnTo>
                  <a:pt x="324040" y="360032"/>
                </a:lnTo>
                <a:lnTo>
                  <a:pt x="504012" y="180009"/>
                </a:lnTo>
                <a:lnTo>
                  <a:pt x="32404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7582" y="5661253"/>
            <a:ext cx="504190" cy="360045"/>
          </a:xfrm>
          <a:custGeom>
            <a:avLst/>
            <a:gdLst/>
            <a:ahLst/>
            <a:cxnLst/>
            <a:rect l="l" t="t" r="r" b="b"/>
            <a:pathLst>
              <a:path w="504190" h="360045">
                <a:moveTo>
                  <a:pt x="0" y="90004"/>
                </a:moveTo>
                <a:lnTo>
                  <a:pt x="324040" y="90004"/>
                </a:lnTo>
                <a:lnTo>
                  <a:pt x="324040" y="0"/>
                </a:lnTo>
                <a:lnTo>
                  <a:pt x="504012" y="180009"/>
                </a:lnTo>
                <a:lnTo>
                  <a:pt x="324040" y="360032"/>
                </a:lnTo>
                <a:lnTo>
                  <a:pt x="324040" y="270027"/>
                </a:lnTo>
                <a:lnTo>
                  <a:pt x="0" y="270027"/>
                </a:lnTo>
                <a:lnTo>
                  <a:pt x="0" y="9000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5092" rIns="0" bIns="0" rtlCol="0" vert="horz">
            <a:spAutoFit/>
          </a:bodyPr>
          <a:lstStyle/>
          <a:p>
            <a:pPr marL="92710">
              <a:lnSpc>
                <a:spcPct val="100000"/>
              </a:lnSpc>
            </a:pPr>
            <a:r>
              <a:rPr dirty="0" spc="-15"/>
              <a:t>Verifica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334760"/>
            <a:ext cx="27381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14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edicina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2</a:t>
            </a:r>
            <a:r>
              <a:rPr dirty="0" sz="1600" spc="-75">
                <a:latin typeface="Franklin Gothic Book"/>
                <a:cs typeface="Franklin Gothic Book"/>
              </a:rPr>
              <a:t>01</a:t>
            </a:r>
            <a:r>
              <a:rPr dirty="0" sz="1600" spc="-15">
                <a:latin typeface="Franklin Gothic Book"/>
                <a:cs typeface="Franklin Gothic Book"/>
              </a:rPr>
              <a:t>6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48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3939" y="1700796"/>
            <a:ext cx="8905748" cy="936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40284" y="2927738"/>
            <a:ext cx="4189729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ce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sol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zio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1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= XM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24598" y="5381716"/>
            <a:ext cx="175260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2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17918" y="5839162"/>
            <a:ext cx="38862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0</a:t>
            </a:r>
            <a:r>
              <a:rPr dirty="0" sz="2000" spc="5">
                <a:latin typeface="Franklin Gothic Book"/>
                <a:cs typeface="Franklin Gothic Book"/>
              </a:rPr>
              <a:t>.</a:t>
            </a:r>
            <a:r>
              <a:rPr dirty="0" sz="2000">
                <a:latin typeface="Franklin Gothic Book"/>
                <a:cs typeface="Franklin Gothic Book"/>
              </a:rPr>
              <a:t>5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24596" y="5576424"/>
            <a:ext cx="65722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= 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4m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15354" y="5754674"/>
            <a:ext cx="720090" cy="0"/>
          </a:xfrm>
          <a:custGeom>
            <a:avLst/>
            <a:gdLst/>
            <a:ahLst/>
            <a:cxnLst/>
            <a:rect l="l" t="t" r="r" b="b"/>
            <a:pathLst>
              <a:path w="720090" h="0">
                <a:moveTo>
                  <a:pt x="0" y="0"/>
                </a:moveTo>
                <a:lnTo>
                  <a:pt x="72009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82041" y="3387986"/>
            <a:ext cx="2470150" cy="783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Sol</a:t>
            </a:r>
            <a:r>
              <a:rPr dirty="0" sz="2000" spc="-70">
                <a:latin typeface="Franklin Gothic Book"/>
                <a:cs typeface="Franklin Gothic Book"/>
              </a:rPr>
              <a:t>.</a:t>
            </a:r>
            <a:r>
              <a:rPr dirty="0" sz="2000">
                <a:latin typeface="Franklin Gothic Book"/>
                <a:cs typeface="Franklin Gothic Book"/>
              </a:rPr>
              <a:t>1 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aCl)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= XM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Sol.</a:t>
            </a:r>
            <a:r>
              <a:rPr dirty="0" sz="2000">
                <a:latin typeface="Franklin Gothic Book"/>
                <a:cs typeface="Franklin Gothic Book"/>
              </a:rPr>
              <a:t>2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(N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baseline="-21367" sz="1950" spc="15">
                <a:latin typeface="Franklin Gothic Book"/>
                <a:cs typeface="Franklin Gothic Book"/>
              </a:rPr>
              <a:t>2</a:t>
            </a:r>
            <a:r>
              <a:rPr dirty="0" sz="2000" spc="-5">
                <a:latin typeface="Franklin Gothic Book"/>
                <a:cs typeface="Franklin Gothic Book"/>
              </a:rPr>
              <a:t>SO</a:t>
            </a:r>
            <a:r>
              <a:rPr dirty="0" baseline="-21367" sz="1950" spc="15">
                <a:latin typeface="Franklin Gothic Book"/>
                <a:cs typeface="Franklin Gothic Book"/>
              </a:rPr>
              <a:t>4</a:t>
            </a:r>
            <a:r>
              <a:rPr dirty="0" sz="2000">
                <a:latin typeface="Franklin Gothic Book"/>
                <a:cs typeface="Franklin Gothic Book"/>
              </a:rPr>
              <a:t>)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=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XM/2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02785" y="3380774"/>
            <a:ext cx="3013075" cy="744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[N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baseline="25641" sz="1950" spc="15">
                <a:latin typeface="Franklin Gothic Book"/>
                <a:cs typeface="Franklin Gothic Book"/>
              </a:rPr>
              <a:t>+</a:t>
            </a:r>
            <a:r>
              <a:rPr dirty="0" sz="2000" spc="-5">
                <a:latin typeface="Franklin Gothic Book"/>
                <a:cs typeface="Franklin Gothic Book"/>
              </a:rPr>
              <a:t>](Sol</a:t>
            </a:r>
            <a:r>
              <a:rPr dirty="0" sz="2000" spc="-70">
                <a:latin typeface="Franklin Gothic Book"/>
                <a:cs typeface="Franklin Gothic Book"/>
              </a:rPr>
              <a:t>.</a:t>
            </a:r>
            <a:r>
              <a:rPr dirty="0" sz="2000" spc="-5">
                <a:latin typeface="Franklin Gothic Book"/>
                <a:cs typeface="Franklin Gothic Book"/>
              </a:rPr>
              <a:t>1</a:t>
            </a:r>
            <a:r>
              <a:rPr dirty="0" sz="2000">
                <a:latin typeface="Franklin Gothic Book"/>
                <a:cs typeface="Franklin Gothic Book"/>
              </a:rPr>
              <a:t>)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=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XM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 spc="-5">
                <a:latin typeface="Franklin Gothic Book"/>
                <a:cs typeface="Franklin Gothic Book"/>
              </a:rPr>
              <a:t>[N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baseline="25641" sz="1950" spc="15">
                <a:latin typeface="Franklin Gothic Book"/>
                <a:cs typeface="Franklin Gothic Book"/>
              </a:rPr>
              <a:t>+</a:t>
            </a:r>
            <a:r>
              <a:rPr dirty="0" sz="2000" spc="-5">
                <a:latin typeface="Franklin Gothic Book"/>
                <a:cs typeface="Franklin Gothic Book"/>
              </a:rPr>
              <a:t>](Sol.2</a:t>
            </a:r>
            <a:r>
              <a:rPr dirty="0" sz="2000">
                <a:latin typeface="Franklin Gothic Book"/>
                <a:cs typeface="Franklin Gothic Book"/>
              </a:rPr>
              <a:t>) = 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2</a:t>
            </a:r>
            <a:r>
              <a:rPr dirty="0" sz="2000" spc="-1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· </a:t>
            </a:r>
            <a:r>
              <a:rPr dirty="0" sz="2000" spc="-5">
                <a:latin typeface="Franklin Gothic Book"/>
                <a:cs typeface="Franklin Gothic Book"/>
              </a:rPr>
              <a:t>(X/</a:t>
            </a:r>
            <a:r>
              <a:rPr dirty="0" sz="2000" spc="5">
                <a:latin typeface="Franklin Gothic Book"/>
                <a:cs typeface="Franklin Gothic Book"/>
              </a:rPr>
              <a:t>2</a:t>
            </a:r>
            <a:r>
              <a:rPr dirty="0" sz="2000">
                <a:latin typeface="Franklin Gothic Book"/>
                <a:cs typeface="Franklin Gothic Book"/>
              </a:rPr>
              <a:t>)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=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XM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87801" y="3474084"/>
            <a:ext cx="720090" cy="76200"/>
          </a:xfrm>
          <a:custGeom>
            <a:avLst/>
            <a:gdLst/>
            <a:ahLst/>
            <a:cxnLst/>
            <a:rect l="l" t="t" r="r" b="b"/>
            <a:pathLst>
              <a:path w="720089" h="76200">
                <a:moveTo>
                  <a:pt x="643889" y="0"/>
                </a:moveTo>
                <a:lnTo>
                  <a:pt x="643889" y="76200"/>
                </a:lnTo>
                <a:lnTo>
                  <a:pt x="701039" y="47625"/>
                </a:lnTo>
                <a:lnTo>
                  <a:pt x="656589" y="47625"/>
                </a:lnTo>
                <a:lnTo>
                  <a:pt x="656589" y="28575"/>
                </a:lnTo>
                <a:lnTo>
                  <a:pt x="701039" y="28575"/>
                </a:lnTo>
                <a:lnTo>
                  <a:pt x="643889" y="0"/>
                </a:lnTo>
                <a:close/>
              </a:path>
              <a:path w="720089" h="76200">
                <a:moveTo>
                  <a:pt x="643889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643889" y="47625"/>
                </a:lnTo>
                <a:lnTo>
                  <a:pt x="643889" y="28575"/>
                </a:lnTo>
                <a:close/>
              </a:path>
              <a:path w="720089" h="76200">
                <a:moveTo>
                  <a:pt x="701039" y="28575"/>
                </a:moveTo>
                <a:lnTo>
                  <a:pt x="656589" y="28575"/>
                </a:lnTo>
                <a:lnTo>
                  <a:pt x="656589" y="47625"/>
                </a:lnTo>
                <a:lnTo>
                  <a:pt x="701039" y="47625"/>
                </a:lnTo>
                <a:lnTo>
                  <a:pt x="720089" y="38100"/>
                </a:lnTo>
                <a:lnTo>
                  <a:pt x="701039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87801" y="3966971"/>
            <a:ext cx="720090" cy="76200"/>
          </a:xfrm>
          <a:custGeom>
            <a:avLst/>
            <a:gdLst/>
            <a:ahLst/>
            <a:cxnLst/>
            <a:rect l="l" t="t" r="r" b="b"/>
            <a:pathLst>
              <a:path w="720089" h="76200">
                <a:moveTo>
                  <a:pt x="643889" y="0"/>
                </a:moveTo>
                <a:lnTo>
                  <a:pt x="643889" y="76200"/>
                </a:lnTo>
                <a:lnTo>
                  <a:pt x="701039" y="47625"/>
                </a:lnTo>
                <a:lnTo>
                  <a:pt x="656589" y="47625"/>
                </a:lnTo>
                <a:lnTo>
                  <a:pt x="656589" y="28575"/>
                </a:lnTo>
                <a:lnTo>
                  <a:pt x="701039" y="28575"/>
                </a:lnTo>
                <a:lnTo>
                  <a:pt x="643889" y="0"/>
                </a:lnTo>
                <a:close/>
              </a:path>
              <a:path w="720089" h="76200">
                <a:moveTo>
                  <a:pt x="643889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643889" y="47625"/>
                </a:lnTo>
                <a:lnTo>
                  <a:pt x="643889" y="28575"/>
                </a:lnTo>
                <a:close/>
              </a:path>
              <a:path w="720089" h="76200">
                <a:moveTo>
                  <a:pt x="701039" y="28575"/>
                </a:moveTo>
                <a:lnTo>
                  <a:pt x="656589" y="28575"/>
                </a:lnTo>
                <a:lnTo>
                  <a:pt x="656589" y="47625"/>
                </a:lnTo>
                <a:lnTo>
                  <a:pt x="701039" y="47625"/>
                </a:lnTo>
                <a:lnTo>
                  <a:pt x="720089" y="38100"/>
                </a:lnTo>
                <a:lnTo>
                  <a:pt x="701039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69544" y="4506322"/>
            <a:ext cx="2171065" cy="824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0">
                <a:latin typeface="Franklin Gothic Book"/>
                <a:cs typeface="Franklin Gothic Book"/>
              </a:rPr>
              <a:t>[Na+</a:t>
            </a:r>
            <a:r>
              <a:rPr dirty="0" sz="2200" spc="-5">
                <a:latin typeface="Franklin Gothic Book"/>
                <a:cs typeface="Franklin Gothic Book"/>
              </a:rPr>
              <a:t>]</a:t>
            </a:r>
            <a:r>
              <a:rPr dirty="0" baseline="-21072" sz="2175" spc="-30">
                <a:latin typeface="Franklin Gothic Book"/>
                <a:cs typeface="Franklin Gothic Book"/>
              </a:rPr>
              <a:t>to</a:t>
            </a:r>
            <a:r>
              <a:rPr dirty="0" baseline="-21072" sz="2175">
                <a:latin typeface="Franklin Gothic Book"/>
                <a:cs typeface="Franklin Gothic Book"/>
              </a:rPr>
              <a:t>t </a:t>
            </a:r>
            <a:r>
              <a:rPr dirty="0" baseline="-21072" sz="2175" spc="-254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195">
                <a:latin typeface="Franklin Gothic Book"/>
                <a:cs typeface="Franklin Gothic Book"/>
              </a:rPr>
              <a:t> </a:t>
            </a:r>
            <a:r>
              <a:rPr dirty="0" baseline="-21072" sz="2175" spc="-30">
                <a:latin typeface="Franklin Gothic Book"/>
                <a:cs typeface="Franklin Gothic Book"/>
              </a:rPr>
              <a:t>to</a:t>
            </a:r>
            <a:r>
              <a:rPr dirty="0" baseline="-21072" sz="2175">
                <a:latin typeface="Franklin Gothic Book"/>
                <a:cs typeface="Franklin Gothic Book"/>
              </a:rPr>
              <a:t>t </a:t>
            </a:r>
            <a:r>
              <a:rPr dirty="0" baseline="-21072" sz="2175" spc="-247">
                <a:latin typeface="Franklin Gothic Book"/>
                <a:cs typeface="Franklin Gothic Book"/>
              </a:rPr>
              <a:t> </a:t>
            </a:r>
            <a:r>
              <a:rPr dirty="0" sz="2200" spc="-5">
                <a:latin typeface="Franklin Gothic Book"/>
                <a:cs typeface="Franklin Gothic Book"/>
              </a:rPr>
              <a:t>·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V</a:t>
            </a:r>
            <a:r>
              <a:rPr dirty="0" sz="2200" spc="-180">
                <a:latin typeface="Franklin Gothic Book"/>
                <a:cs typeface="Franklin Gothic Book"/>
              </a:rPr>
              <a:t> </a:t>
            </a:r>
            <a:r>
              <a:rPr dirty="0" baseline="-21072" sz="2175" spc="-30">
                <a:latin typeface="Franklin Gothic Book"/>
                <a:cs typeface="Franklin Gothic Book"/>
              </a:rPr>
              <a:t>to</a:t>
            </a:r>
            <a:r>
              <a:rPr dirty="0" baseline="-21072" sz="2175">
                <a:latin typeface="Franklin Gothic Book"/>
                <a:cs typeface="Franklin Gothic Book"/>
              </a:rPr>
              <a:t>t</a:t>
            </a:r>
            <a:endParaRPr baseline="-21072" sz="2175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M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5">
                <a:latin typeface="Franklin Gothic Book"/>
                <a:cs typeface="Franklin Gothic Book"/>
              </a:rPr>
              <a:t>·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V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21</a:t>
            </a:fld>
          </a:p>
        </p:txBody>
      </p:sp>
      <p:sp>
        <p:nvSpPr>
          <p:cNvPr id="15" name="object 15"/>
          <p:cNvSpPr txBox="1"/>
          <p:nvPr/>
        </p:nvSpPr>
        <p:spPr>
          <a:xfrm>
            <a:off x="258267" y="5591766"/>
            <a:ext cx="427355" cy="947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13888" sz="3300" spc="-22">
                <a:latin typeface="Franklin Gothic Book"/>
                <a:cs typeface="Franklin Gothic Book"/>
              </a:rPr>
              <a:t>n</a:t>
            </a:r>
            <a:r>
              <a:rPr dirty="0" baseline="13888" sz="3300" spc="-307">
                <a:latin typeface="Franklin Gothic Book"/>
                <a:cs typeface="Franklin Gothic Book"/>
              </a:rPr>
              <a:t> </a:t>
            </a:r>
            <a:r>
              <a:rPr dirty="0" sz="1450" spc="-20">
                <a:latin typeface="Franklin Gothic Book"/>
                <a:cs typeface="Franklin Gothic Book"/>
              </a:rPr>
              <a:t>to</a:t>
            </a:r>
            <a:r>
              <a:rPr dirty="0" sz="1450">
                <a:latin typeface="Franklin Gothic Book"/>
                <a:cs typeface="Franklin Gothic Book"/>
              </a:rPr>
              <a:t>t</a:t>
            </a:r>
            <a:endParaRPr sz="1450">
              <a:latin typeface="Franklin Gothic Book"/>
              <a:cs typeface="Franklin Gothic Book"/>
            </a:endParaRPr>
          </a:p>
          <a:p>
            <a:pPr marL="12700">
              <a:lnSpc>
                <a:spcPts val="2580"/>
              </a:lnSpc>
              <a:spcBef>
                <a:spcPts val="2020"/>
              </a:spcBef>
            </a:pPr>
            <a:r>
              <a:rPr dirty="0" baseline="13888" sz="3300" spc="-22">
                <a:latin typeface="Franklin Gothic Book"/>
                <a:cs typeface="Franklin Gothic Book"/>
              </a:rPr>
              <a:t>V</a:t>
            </a:r>
            <a:r>
              <a:rPr dirty="0" baseline="13888" sz="3300" spc="-307">
                <a:latin typeface="Franklin Gothic Book"/>
                <a:cs typeface="Franklin Gothic Book"/>
              </a:rPr>
              <a:t> </a:t>
            </a:r>
            <a:r>
              <a:rPr dirty="0" sz="1450" spc="-20">
                <a:latin typeface="Franklin Gothic Book"/>
                <a:cs typeface="Franklin Gothic Book"/>
              </a:rPr>
              <a:t>t</a:t>
            </a:r>
            <a:r>
              <a:rPr dirty="0" sz="1450" spc="-20">
                <a:latin typeface="Franklin Gothic Book"/>
                <a:cs typeface="Franklin Gothic Book"/>
              </a:rPr>
              <a:t>o</a:t>
            </a:r>
            <a:r>
              <a:rPr dirty="0" sz="1450">
                <a:latin typeface="Franklin Gothic Book"/>
                <a:cs typeface="Franklin Gothic Book"/>
              </a:rPr>
              <a:t>t</a:t>
            </a:r>
            <a:endParaRPr sz="145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9287" y="5583093"/>
            <a:ext cx="5606415" cy="956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70">
              <a:lnSpc>
                <a:spcPct val="100000"/>
              </a:lnSpc>
            </a:pP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190">
                <a:latin typeface="Franklin Gothic Book"/>
                <a:cs typeface="Franklin Gothic Book"/>
              </a:rPr>
              <a:t> </a:t>
            </a:r>
            <a:r>
              <a:rPr dirty="0" baseline="-21072" sz="2175" spc="7">
                <a:latin typeface="Franklin Gothic Book"/>
                <a:cs typeface="Franklin Gothic Book"/>
              </a:rPr>
              <a:t>1</a:t>
            </a:r>
            <a:r>
              <a:rPr dirty="0" baseline="-21072" sz="2175">
                <a:latin typeface="Franklin Gothic Book"/>
                <a:cs typeface="Franklin Gothic Book"/>
              </a:rPr>
              <a:t> </a:t>
            </a:r>
            <a:r>
              <a:rPr dirty="0" baseline="-21072" sz="2175" spc="-254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+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195">
                <a:latin typeface="Franklin Gothic Book"/>
                <a:cs typeface="Franklin Gothic Book"/>
              </a:rPr>
              <a:t> </a:t>
            </a:r>
            <a:r>
              <a:rPr dirty="0" baseline="-21072" sz="2175" spc="7">
                <a:latin typeface="Franklin Gothic Book"/>
                <a:cs typeface="Franklin Gothic Book"/>
              </a:rPr>
              <a:t>2</a:t>
            </a:r>
            <a:r>
              <a:rPr dirty="0" baseline="-21072" sz="2175">
                <a:latin typeface="Franklin Gothic Book"/>
                <a:cs typeface="Franklin Gothic Book"/>
              </a:rPr>
              <a:t> </a:t>
            </a:r>
            <a:r>
              <a:rPr dirty="0" baseline="-21072" sz="2175" spc="-254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[N</a:t>
            </a:r>
            <a:r>
              <a:rPr dirty="0" sz="2200" spc="-10">
                <a:latin typeface="Franklin Gothic Book"/>
                <a:cs typeface="Franklin Gothic Book"/>
              </a:rPr>
              <a:t>a</a:t>
            </a:r>
            <a:r>
              <a:rPr dirty="0" baseline="24904" sz="2175" spc="15">
                <a:latin typeface="Franklin Gothic Book"/>
                <a:cs typeface="Franklin Gothic Book"/>
              </a:rPr>
              <a:t>+</a:t>
            </a:r>
            <a:r>
              <a:rPr dirty="0" sz="2200" spc="-15">
                <a:latin typeface="Franklin Gothic Book"/>
                <a:cs typeface="Franklin Gothic Book"/>
              </a:rPr>
              <a:t>]</a:t>
            </a:r>
            <a:r>
              <a:rPr dirty="0" sz="2200" spc="-5">
                <a:latin typeface="Franklin Gothic Book"/>
                <a:cs typeface="Franklin Gothic Book"/>
              </a:rPr>
              <a:t>(</a:t>
            </a:r>
            <a:r>
              <a:rPr dirty="0" sz="2200" spc="-15">
                <a:latin typeface="Franklin Gothic Book"/>
                <a:cs typeface="Franklin Gothic Book"/>
              </a:rPr>
              <a:t>Sol</a:t>
            </a:r>
            <a:r>
              <a:rPr dirty="0" sz="2200" spc="-95">
                <a:latin typeface="Franklin Gothic Book"/>
                <a:cs typeface="Franklin Gothic Book"/>
              </a:rPr>
              <a:t>.</a:t>
            </a:r>
            <a:r>
              <a:rPr dirty="0" sz="2200" spc="-10">
                <a:latin typeface="Franklin Gothic Book"/>
                <a:cs typeface="Franklin Gothic Book"/>
              </a:rPr>
              <a:t>1)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5">
                <a:latin typeface="Franklin Gothic Book"/>
                <a:cs typeface="Franklin Gothic Book"/>
              </a:rPr>
              <a:t>·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V</a:t>
            </a:r>
            <a:r>
              <a:rPr dirty="0" baseline="-21072" sz="2175" spc="7">
                <a:latin typeface="Franklin Gothic Book"/>
                <a:cs typeface="Franklin Gothic Book"/>
              </a:rPr>
              <a:t>1</a:t>
            </a:r>
            <a:r>
              <a:rPr dirty="0" baseline="-21072" sz="2175">
                <a:latin typeface="Franklin Gothic Book"/>
                <a:cs typeface="Franklin Gothic Book"/>
              </a:rPr>
              <a:t> </a:t>
            </a:r>
            <a:r>
              <a:rPr dirty="0" baseline="-21072" sz="2175" spc="-254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+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[</a:t>
            </a:r>
            <a:r>
              <a:rPr dirty="0" sz="2200" spc="-20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baseline="24904" sz="2175" spc="15">
                <a:latin typeface="Franklin Gothic Book"/>
                <a:cs typeface="Franklin Gothic Book"/>
              </a:rPr>
              <a:t>+</a:t>
            </a:r>
            <a:r>
              <a:rPr dirty="0" sz="2200" spc="-15">
                <a:latin typeface="Franklin Gothic Book"/>
                <a:cs typeface="Franklin Gothic Book"/>
              </a:rPr>
              <a:t>]</a:t>
            </a:r>
            <a:r>
              <a:rPr dirty="0" sz="2200" spc="-5">
                <a:latin typeface="Franklin Gothic Book"/>
                <a:cs typeface="Franklin Gothic Book"/>
              </a:rPr>
              <a:t>(</a:t>
            </a:r>
            <a:r>
              <a:rPr dirty="0" sz="2200" spc="-15">
                <a:latin typeface="Franklin Gothic Book"/>
                <a:cs typeface="Franklin Gothic Book"/>
              </a:rPr>
              <a:t>Sol.</a:t>
            </a:r>
            <a:r>
              <a:rPr dirty="0" sz="2200" spc="-10">
                <a:latin typeface="Franklin Gothic Book"/>
                <a:cs typeface="Franklin Gothic Book"/>
              </a:rPr>
              <a:t>2)</a:t>
            </a:r>
            <a:r>
              <a:rPr dirty="0" sz="2200" spc="15">
                <a:latin typeface="Franklin Gothic Book"/>
                <a:cs typeface="Franklin Gothic Book"/>
              </a:rPr>
              <a:t> </a:t>
            </a:r>
            <a:r>
              <a:rPr dirty="0" sz="2200" spc="-5">
                <a:latin typeface="Franklin Gothic Book"/>
                <a:cs typeface="Franklin Gothic Book"/>
              </a:rPr>
              <a:t>·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V</a:t>
            </a:r>
            <a:r>
              <a:rPr dirty="0" baseline="-21072" sz="2175" spc="7">
                <a:latin typeface="Franklin Gothic Book"/>
                <a:cs typeface="Franklin Gothic Book"/>
              </a:rPr>
              <a:t>2</a:t>
            </a:r>
            <a:r>
              <a:rPr dirty="0" baseline="-21072" sz="2175">
                <a:latin typeface="Franklin Gothic Book"/>
                <a:cs typeface="Franklin Gothic Book"/>
              </a:rPr>
              <a:t> </a:t>
            </a:r>
            <a:r>
              <a:rPr dirty="0" baseline="-21072" sz="2175" spc="-254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V</a:t>
            </a:r>
            <a:r>
              <a:rPr dirty="0" baseline="-21072" sz="2175" spc="7">
                <a:latin typeface="Franklin Gothic Book"/>
                <a:cs typeface="Franklin Gothic Book"/>
              </a:rPr>
              <a:t>1</a:t>
            </a:r>
            <a:r>
              <a:rPr dirty="0" baseline="-21072" sz="2175">
                <a:latin typeface="Franklin Gothic Book"/>
                <a:cs typeface="Franklin Gothic Book"/>
              </a:rPr>
              <a:t> </a:t>
            </a:r>
            <a:r>
              <a:rPr dirty="0" baseline="-21072" sz="2175" spc="-27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+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V</a:t>
            </a:r>
            <a:r>
              <a:rPr dirty="0" baseline="-21072" sz="2175" spc="7">
                <a:latin typeface="Franklin Gothic Book"/>
                <a:cs typeface="Franklin Gothic Book"/>
              </a:rPr>
              <a:t>2</a:t>
            </a:r>
            <a:r>
              <a:rPr dirty="0" baseline="-21072" sz="2175">
                <a:latin typeface="Franklin Gothic Book"/>
                <a:cs typeface="Franklin Gothic Book"/>
              </a:rPr>
              <a:t> </a:t>
            </a:r>
            <a:r>
              <a:rPr dirty="0" baseline="-21072" sz="2175" spc="-254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95">
                <a:latin typeface="Franklin Gothic Book"/>
                <a:cs typeface="Franklin Gothic Book"/>
              </a:rPr>
              <a:t>1</a:t>
            </a:r>
            <a:r>
              <a:rPr dirty="0" sz="2200" spc="-20">
                <a:latin typeface="Franklin Gothic Book"/>
                <a:cs typeface="Franklin Gothic Book"/>
              </a:rPr>
              <a:t>0</a:t>
            </a:r>
            <a:r>
              <a:rPr dirty="0" sz="2200" spc="-15">
                <a:latin typeface="Franklin Gothic Book"/>
                <a:cs typeface="Franklin Gothic Book"/>
              </a:rPr>
              <a:t>0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ml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+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20</a:t>
            </a:r>
            <a:r>
              <a:rPr dirty="0" sz="2200" spc="-15">
                <a:latin typeface="Franklin Gothic Book"/>
                <a:cs typeface="Franklin Gothic Book"/>
              </a:rPr>
              <a:t>0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ml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30</a:t>
            </a:r>
            <a:r>
              <a:rPr dirty="0" sz="2200" spc="-15">
                <a:latin typeface="Franklin Gothic Book"/>
                <a:cs typeface="Franklin Gothic Book"/>
              </a:rPr>
              <a:t>0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ml</a:t>
            </a:r>
            <a:endParaRPr sz="2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614" y="4527658"/>
            <a:ext cx="2919730" cy="1052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0">
                <a:latin typeface="Franklin Gothic Book"/>
                <a:cs typeface="Franklin Gothic Book"/>
              </a:rPr>
              <a:t>l</a:t>
            </a:r>
            <a:r>
              <a:rPr dirty="0" sz="2200" spc="-140">
                <a:latin typeface="Lucida Sans Unicode"/>
                <a:cs typeface="Lucida Sans Unicode"/>
              </a:rPr>
              <a:t>’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5" b="1">
                <a:latin typeface="Franklin Gothic Book"/>
                <a:cs typeface="Franklin Gothic Book"/>
              </a:rPr>
              <a:t>ri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2200" spc="-15">
                <a:latin typeface="Franklin Gothic Book"/>
                <a:cs typeface="Franklin Gothic Book"/>
              </a:rPr>
              <a:t>è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una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5" b="1">
                <a:latin typeface="Franklin Gothic Book"/>
                <a:cs typeface="Franklin Gothic Book"/>
              </a:rPr>
              <a:t>olu</a:t>
            </a:r>
            <a:r>
              <a:rPr dirty="0" sz="2200" spc="-10" b="1">
                <a:latin typeface="Franklin Gothic Book"/>
                <a:cs typeface="Franklin Gothic Book"/>
              </a:rPr>
              <a:t>z</a:t>
            </a:r>
            <a:r>
              <a:rPr dirty="0" sz="2200" spc="-5" b="1">
                <a:latin typeface="Franklin Gothic Book"/>
                <a:cs typeface="Franklin Gothic Book"/>
              </a:rPr>
              <a:t>ion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-3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gass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200" spc="-10">
                <a:latin typeface="Franklin Gothic Book"/>
                <a:cs typeface="Franklin Gothic Book"/>
              </a:rPr>
              <a:t>di</a:t>
            </a:r>
            <a:r>
              <a:rPr dirty="0" sz="2200" spc="-2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N</a:t>
            </a:r>
            <a:r>
              <a:rPr dirty="0" baseline="-21072" sz="2175" spc="15">
                <a:latin typeface="Franklin Gothic Book"/>
                <a:cs typeface="Franklin Gothic Book"/>
              </a:rPr>
              <a:t>2</a:t>
            </a:r>
            <a:r>
              <a:rPr dirty="0" sz="2200" spc="-10">
                <a:latin typeface="Franklin Gothic Book"/>
                <a:cs typeface="Franklin Gothic Book"/>
              </a:rPr>
              <a:t>,</a:t>
            </a:r>
            <a:r>
              <a:rPr dirty="0" sz="2200" spc="15">
                <a:latin typeface="Franklin Gothic Book"/>
                <a:cs typeface="Franklin Gothic Book"/>
              </a:rPr>
              <a:t> </a:t>
            </a:r>
            <a:r>
              <a:rPr dirty="0" sz="2200" spc="-25">
                <a:latin typeface="Franklin Gothic Book"/>
                <a:cs typeface="Franklin Gothic Book"/>
              </a:rPr>
              <a:t>O</a:t>
            </a:r>
            <a:r>
              <a:rPr dirty="0" baseline="-21072" sz="2175" spc="15">
                <a:latin typeface="Franklin Gothic Book"/>
                <a:cs typeface="Franklin Gothic Book"/>
              </a:rPr>
              <a:t>2</a:t>
            </a:r>
            <a:r>
              <a:rPr dirty="0" sz="2200" spc="-10">
                <a:latin typeface="Franklin Gothic Book"/>
                <a:cs typeface="Franklin Gothic Book"/>
              </a:rPr>
              <a:t>,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CO</a:t>
            </a:r>
            <a:r>
              <a:rPr dirty="0" baseline="-21072" sz="2175" spc="15">
                <a:latin typeface="Franklin Gothic Book"/>
                <a:cs typeface="Franklin Gothic Book"/>
              </a:rPr>
              <a:t>2</a:t>
            </a:r>
            <a:r>
              <a:rPr dirty="0" sz="2200" spc="-10">
                <a:latin typeface="Franklin Gothic Book"/>
                <a:cs typeface="Franklin Gothic Book"/>
              </a:rPr>
              <a:t>,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alt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>
                <a:latin typeface="Franklin Gothic Book"/>
                <a:cs typeface="Franklin Gothic Book"/>
              </a:rPr>
              <a:t>i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gas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875" y="2600579"/>
            <a:ext cx="1979549" cy="1830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92500" y="2502154"/>
            <a:ext cx="1979549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24573" y="2383154"/>
            <a:ext cx="1979676" cy="2054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260972" y="4510640"/>
            <a:ext cx="2573655" cy="1310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200" spc="-10">
                <a:latin typeface="Franklin Gothic Book"/>
                <a:cs typeface="Franklin Gothic Book"/>
              </a:rPr>
              <a:t>la</a:t>
            </a:r>
            <a:r>
              <a:rPr dirty="0" sz="2200" spc="-25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ben</a:t>
            </a:r>
            <a:r>
              <a:rPr dirty="0" sz="2200" spc="-10" b="1">
                <a:latin typeface="Franklin Gothic Book"/>
                <a:cs typeface="Franklin Gothic Book"/>
              </a:rPr>
              <a:t>z</a:t>
            </a:r>
            <a:r>
              <a:rPr dirty="0" sz="2200" spc="-5" b="1">
                <a:latin typeface="Franklin Gothic Book"/>
                <a:cs typeface="Franklin Gothic Book"/>
              </a:rPr>
              <a:t>in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r>
              <a:rPr dirty="0" sz="2200" spc="-15" b="1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è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una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5" b="1">
                <a:latin typeface="Franklin Gothic Book"/>
                <a:cs typeface="Franklin Gothic Book"/>
              </a:rPr>
              <a:t>olu</a:t>
            </a:r>
            <a:r>
              <a:rPr dirty="0" sz="2200" spc="-10" b="1">
                <a:latin typeface="Franklin Gothic Book"/>
                <a:cs typeface="Franklin Gothic Book"/>
              </a:rPr>
              <a:t>z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15" b="1">
                <a:latin typeface="Franklin Gothic Book"/>
                <a:cs typeface="Franklin Gothic Book"/>
              </a:rPr>
              <a:t>one</a:t>
            </a:r>
            <a:r>
              <a:rPr dirty="0" sz="2200" spc="-45" b="1">
                <a:latin typeface="Franklin Gothic Book"/>
                <a:cs typeface="Franklin Gothic Book"/>
              </a:rPr>
              <a:t> </a:t>
            </a:r>
            <a:r>
              <a:rPr dirty="0" sz="2200" b="1">
                <a:latin typeface="Franklin Gothic Book"/>
                <a:cs typeface="Franklin Gothic Book"/>
              </a:rPr>
              <a:t>li</a:t>
            </a:r>
            <a:r>
              <a:rPr dirty="0" sz="2200" spc="-30" b="1">
                <a:latin typeface="Franklin Gothic Book"/>
                <a:cs typeface="Franklin Gothic Book"/>
              </a:rPr>
              <a:t>q</a:t>
            </a:r>
            <a:r>
              <a:rPr dirty="0" sz="2200" spc="-10" b="1">
                <a:latin typeface="Franklin Gothic Book"/>
                <a:cs typeface="Franklin Gothic Book"/>
              </a:rPr>
              <a:t>u</a:t>
            </a:r>
            <a:r>
              <a:rPr dirty="0" sz="2200" spc="-15" b="1">
                <a:latin typeface="Franklin Gothic Book"/>
                <a:cs typeface="Franklin Gothic Book"/>
              </a:rPr>
              <a:t>id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r>
              <a:rPr dirty="0" sz="2200" spc="-15" b="1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di </a:t>
            </a:r>
            <a:r>
              <a:rPr dirty="0" sz="2200" spc="-30">
                <a:latin typeface="Franklin Gothic Book"/>
                <a:cs typeface="Franklin Gothic Book"/>
              </a:rPr>
              <a:t>o</a:t>
            </a:r>
            <a:r>
              <a:rPr dirty="0" sz="2200" spc="-10">
                <a:latin typeface="Franklin Gothic Book"/>
                <a:cs typeface="Franklin Gothic Book"/>
              </a:rPr>
              <a:t>t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ano</a:t>
            </a:r>
            <a:r>
              <a:rPr dirty="0" sz="2200" spc="-2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(</a:t>
            </a:r>
            <a:r>
              <a:rPr dirty="0" sz="2200" spc="-15">
                <a:latin typeface="Franklin Gothic Book"/>
                <a:cs typeface="Franklin Gothic Book"/>
              </a:rPr>
              <a:t>C</a:t>
            </a:r>
            <a:r>
              <a:rPr dirty="0" baseline="-21072" sz="2175" spc="15">
                <a:latin typeface="Franklin Gothic Book"/>
                <a:cs typeface="Franklin Gothic Book"/>
              </a:rPr>
              <a:t>8</a:t>
            </a:r>
            <a:r>
              <a:rPr dirty="0" sz="2200" spc="-15">
                <a:latin typeface="Franklin Gothic Book"/>
                <a:cs typeface="Franklin Gothic Book"/>
              </a:rPr>
              <a:t>H</a:t>
            </a:r>
            <a:r>
              <a:rPr dirty="0" baseline="-21072" sz="2175" spc="-7">
                <a:latin typeface="Franklin Gothic Book"/>
                <a:cs typeface="Franklin Gothic Book"/>
              </a:rPr>
              <a:t>1</a:t>
            </a:r>
            <a:r>
              <a:rPr dirty="0" baseline="-21072" sz="2175" spc="15">
                <a:latin typeface="Franklin Gothic Book"/>
                <a:cs typeface="Franklin Gothic Book"/>
              </a:rPr>
              <a:t>8</a:t>
            </a:r>
            <a:r>
              <a:rPr dirty="0" sz="2200" spc="-10">
                <a:latin typeface="Franklin Gothic Book"/>
                <a:cs typeface="Franklin Gothic Book"/>
              </a:rPr>
              <a:t>)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ed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alt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>
                <a:latin typeface="Franklin Gothic Book"/>
                <a:cs typeface="Franklin Gothic Book"/>
              </a:rPr>
              <a:t>i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id</a:t>
            </a:r>
            <a:r>
              <a:rPr dirty="0" sz="2200" spc="-45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oca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 spc="-20">
                <a:latin typeface="Franklin Gothic Book"/>
                <a:cs typeface="Franklin Gothic Book"/>
              </a:rPr>
              <a:t>bu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>
                <a:latin typeface="Franklin Gothic Book"/>
                <a:cs typeface="Franklin Gothic Book"/>
              </a:rPr>
              <a:t>i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3668395" y="4553566"/>
            <a:ext cx="1988820" cy="97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5">
                <a:latin typeface="Franklin Gothic Book"/>
                <a:cs typeface="Franklin Gothic Book"/>
              </a:rPr>
              <a:t>l</a:t>
            </a:r>
            <a:r>
              <a:rPr dirty="0" sz="2200" spc="-25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b</a:t>
            </a:r>
            <a:r>
              <a:rPr dirty="0" sz="2200" spc="-40" b="1">
                <a:latin typeface="Franklin Gothic Book"/>
                <a:cs typeface="Franklin Gothic Book"/>
              </a:rPr>
              <a:t>r</a:t>
            </a:r>
            <a:r>
              <a:rPr dirty="0" sz="2200" spc="-10" b="1">
                <a:latin typeface="Franklin Gothic Book"/>
                <a:cs typeface="Franklin Gothic Book"/>
              </a:rPr>
              <a:t>on</a:t>
            </a:r>
            <a:r>
              <a:rPr dirty="0" sz="2200" spc="-15" b="1">
                <a:latin typeface="Franklin Gothic Book"/>
                <a:cs typeface="Franklin Gothic Book"/>
              </a:rPr>
              <a:t>zo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200" spc="-15">
                <a:latin typeface="Franklin Gothic Book"/>
                <a:cs typeface="Franklin Gothic Book"/>
              </a:rPr>
              <a:t>è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una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5" b="1">
                <a:latin typeface="Franklin Gothic Book"/>
                <a:cs typeface="Franklin Gothic Book"/>
              </a:rPr>
              <a:t>olu</a:t>
            </a:r>
            <a:r>
              <a:rPr dirty="0" sz="2200" spc="-10" b="1">
                <a:latin typeface="Franklin Gothic Book"/>
                <a:cs typeface="Franklin Gothic Book"/>
              </a:rPr>
              <a:t>z</a:t>
            </a:r>
            <a:r>
              <a:rPr dirty="0" sz="2200" spc="-5" b="1">
                <a:latin typeface="Franklin Gothic Book"/>
                <a:cs typeface="Franklin Gothic Book"/>
              </a:rPr>
              <a:t>ion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200" spc="-5" b="1">
                <a:latin typeface="Franklin Gothic Book"/>
                <a:cs typeface="Franklin Gothic Book"/>
              </a:rPr>
              <a:t>sol</a:t>
            </a:r>
            <a:r>
              <a:rPr dirty="0" sz="2200" spc="0" b="1">
                <a:latin typeface="Franklin Gothic Book"/>
                <a:cs typeface="Franklin Gothic Book"/>
              </a:rPr>
              <a:t>i</a:t>
            </a:r>
            <a:r>
              <a:rPr dirty="0" sz="2200" spc="-15" b="1">
                <a:latin typeface="Franklin Gothic Book"/>
                <a:cs typeface="Franklin Gothic Book"/>
              </a:rPr>
              <a:t>da</a:t>
            </a:r>
            <a:r>
              <a:rPr dirty="0" sz="2200" spc="-35" b="1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di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S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Cu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0384" rIns="0" bIns="0" rtlCol="0" vert="horz">
            <a:spAutoFit/>
          </a:bodyPr>
          <a:lstStyle/>
          <a:p>
            <a:pPr marL="76835">
              <a:lnSpc>
                <a:spcPct val="100000"/>
              </a:lnSpc>
            </a:pP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Le</a:t>
            </a:r>
            <a:r>
              <a:rPr dirty="0" sz="3200" spc="-3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soluzioni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7787" y="6015437"/>
            <a:ext cx="6269355" cy="640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200" spc="-10">
                <a:latin typeface="Franklin Gothic Book"/>
                <a:cs typeface="Franklin Gothic Book"/>
              </a:rPr>
              <a:t>Ci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co</a:t>
            </a:r>
            <a:r>
              <a:rPr dirty="0" sz="2200" spc="-2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c</a:t>
            </a:r>
            <a:r>
              <a:rPr dirty="0" sz="2200" spc="-25">
                <a:latin typeface="Franklin Gothic Book"/>
                <a:cs typeface="Franklin Gothic Book"/>
              </a:rPr>
              <a:t>e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 spc="-10">
                <a:latin typeface="Franklin Gothic Book"/>
                <a:cs typeface="Franklin Gothic Book"/>
              </a:rPr>
              <a:t>r</a:t>
            </a:r>
            <a:r>
              <a:rPr dirty="0" sz="2200" spc="-25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r</a:t>
            </a:r>
            <a:r>
              <a:rPr dirty="0" sz="2200" spc="-25">
                <a:latin typeface="Franklin Gothic Book"/>
                <a:cs typeface="Franklin Gothic Book"/>
              </a:rPr>
              <a:t>e</a:t>
            </a:r>
            <a:r>
              <a:rPr dirty="0" sz="2200" spc="-15">
                <a:latin typeface="Franklin Gothic Book"/>
                <a:cs typeface="Franklin Gothic Book"/>
              </a:rPr>
              <a:t>mo</a:t>
            </a:r>
            <a:r>
              <a:rPr dirty="0" sz="2200" spc="3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soprat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u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2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sulle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solu</a:t>
            </a:r>
            <a:r>
              <a:rPr dirty="0" sz="2200" spc="-20">
                <a:latin typeface="Franklin Gothic Book"/>
                <a:cs typeface="Franklin Gothic Book"/>
              </a:rPr>
              <a:t>z</a:t>
            </a:r>
            <a:r>
              <a:rPr dirty="0" sz="2200" spc="-15">
                <a:latin typeface="Franklin Gothic Book"/>
                <a:cs typeface="Franklin Gothic Book"/>
              </a:rPr>
              <a:t>ion</a:t>
            </a:r>
            <a:r>
              <a:rPr dirty="0" sz="2200" spc="-5">
                <a:latin typeface="Franklin Gothic Book"/>
                <a:cs typeface="Franklin Gothic Book"/>
              </a:rPr>
              <a:t>i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10" b="1">
                <a:latin typeface="Franklin Gothic Book"/>
                <a:cs typeface="Franklin Gothic Book"/>
              </a:rPr>
              <a:t>c</a:t>
            </a:r>
            <a:r>
              <a:rPr dirty="0" sz="2200" spc="-30" b="1">
                <a:latin typeface="Franklin Gothic Book"/>
                <a:cs typeface="Franklin Gothic Book"/>
              </a:rPr>
              <a:t>q</a:t>
            </a:r>
            <a:r>
              <a:rPr dirty="0" sz="2200" spc="-10" b="1">
                <a:latin typeface="Franklin Gothic Book"/>
                <a:cs typeface="Franklin Gothic Book"/>
              </a:rPr>
              <a:t>uo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-10" b="1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(sol</a:t>
            </a:r>
            <a:r>
              <a:rPr dirty="0" sz="2200" spc="-45">
                <a:latin typeface="Franklin Gothic Book"/>
                <a:cs typeface="Franklin Gothic Book"/>
              </a:rPr>
              <a:t>v</a:t>
            </a:r>
            <a:r>
              <a:rPr dirty="0" sz="2200" spc="-15">
                <a:latin typeface="Franklin Gothic Book"/>
                <a:cs typeface="Franklin Gothic Book"/>
              </a:rPr>
              <a:t>en</a:t>
            </a:r>
            <a:r>
              <a:rPr dirty="0" sz="2200" spc="-6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=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H</a:t>
            </a:r>
            <a:r>
              <a:rPr dirty="0" sz="2200" spc="-20">
                <a:latin typeface="Franklin Gothic Book"/>
                <a:cs typeface="Franklin Gothic Book"/>
              </a:rPr>
              <a:t>2</a:t>
            </a:r>
            <a:r>
              <a:rPr dirty="0" sz="2200" spc="-25">
                <a:latin typeface="Franklin Gothic Book"/>
                <a:cs typeface="Franklin Gothic Book"/>
              </a:rPr>
              <a:t>O)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1275823"/>
            <a:ext cx="8735695" cy="640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30">
                <a:latin typeface="Franklin Gothic Book"/>
                <a:cs typeface="Franklin Gothic Book"/>
              </a:rPr>
              <a:t>U</a:t>
            </a:r>
            <a:r>
              <a:rPr dirty="0" sz="2200" spc="-15">
                <a:latin typeface="Franklin Gothic Book"/>
                <a:cs typeface="Franklin Gothic Book"/>
              </a:rPr>
              <a:t>na</a:t>
            </a:r>
            <a:r>
              <a:rPr dirty="0" sz="2200" spc="2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sol</a:t>
            </a:r>
            <a:r>
              <a:rPr dirty="0" sz="2200" spc="-10">
                <a:latin typeface="Franklin Gothic Book"/>
                <a:cs typeface="Franklin Gothic Book"/>
              </a:rPr>
              <a:t>u</a:t>
            </a:r>
            <a:r>
              <a:rPr dirty="0" sz="2200" spc="-15">
                <a:latin typeface="Franklin Gothic Book"/>
                <a:cs typeface="Franklin Gothic Book"/>
              </a:rPr>
              <a:t>zio</a:t>
            </a:r>
            <a:r>
              <a:rPr dirty="0" sz="2200" spc="-2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2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pu</a:t>
            </a:r>
            <a:r>
              <a:rPr dirty="0" sz="2200" spc="-15">
                <a:latin typeface="Franklin Gothic Book"/>
                <a:cs typeface="Franklin Gothic Book"/>
              </a:rPr>
              <a:t>ò</a:t>
            </a:r>
            <a:r>
              <a:rPr dirty="0" sz="2200" spc="2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p</a:t>
            </a:r>
            <a:r>
              <a:rPr dirty="0" sz="2200" spc="-5">
                <a:latin typeface="Franklin Gothic Book"/>
                <a:cs typeface="Franklin Gothic Book"/>
              </a:rPr>
              <a:t>re</a:t>
            </a:r>
            <a:r>
              <a:rPr dirty="0" sz="2200" spc="-15">
                <a:latin typeface="Franklin Gothic Book"/>
                <a:cs typeface="Franklin Gothic Book"/>
              </a:rPr>
              <a:t>se</a:t>
            </a:r>
            <a:r>
              <a:rPr dirty="0" sz="2200" spc="-10">
                <a:latin typeface="Franklin Gothic Book"/>
                <a:cs typeface="Franklin Gothic Book"/>
              </a:rPr>
              <a:t>n</a:t>
            </a:r>
            <a:r>
              <a:rPr dirty="0" sz="2200" spc="-10">
                <a:latin typeface="Franklin Gothic Book"/>
                <a:cs typeface="Franklin Gothic Book"/>
              </a:rPr>
              <a:t>tarsi</a:t>
            </a:r>
            <a:r>
              <a:rPr dirty="0" sz="2200" spc="4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in</a:t>
            </a:r>
            <a:r>
              <a:rPr dirty="0" sz="2200" spc="20">
                <a:latin typeface="Franklin Gothic Book"/>
                <a:cs typeface="Franklin Gothic Book"/>
              </a:rPr>
              <a:t> </a:t>
            </a:r>
            <a:r>
              <a:rPr dirty="0" sz="2200" spc="-40">
                <a:latin typeface="Franklin Gothic Book"/>
                <a:cs typeface="Franklin Gothic Book"/>
              </a:rPr>
              <a:t>q</a:t>
            </a:r>
            <a:r>
              <a:rPr dirty="0" sz="2200" spc="-15">
                <a:latin typeface="Franklin Gothic Book"/>
                <a:cs typeface="Franklin Gothic Book"/>
              </a:rPr>
              <a:t>ualun</a:t>
            </a:r>
            <a:r>
              <a:rPr dirty="0" sz="2200" spc="-50">
                <a:latin typeface="Franklin Gothic Book"/>
                <a:cs typeface="Franklin Gothic Book"/>
              </a:rPr>
              <a:t>q</a:t>
            </a:r>
            <a:r>
              <a:rPr dirty="0" sz="2200" spc="-15">
                <a:latin typeface="Franklin Gothic Book"/>
                <a:cs typeface="Franklin Gothic Book"/>
              </a:rPr>
              <a:t>ue</a:t>
            </a:r>
            <a:r>
              <a:rPr dirty="0" sz="2200" spc="3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sta</a:t>
            </a:r>
            <a:r>
              <a:rPr dirty="0" sz="2200" spc="-55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2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</a:t>
            </a:r>
            <a:r>
              <a:rPr dirty="0" sz="2200" spc="-5">
                <a:latin typeface="Franklin Gothic Book"/>
                <a:cs typeface="Franklin Gothic Book"/>
              </a:rPr>
              <a:t>i</a:t>
            </a:r>
            <a:r>
              <a:rPr dirty="0" sz="2200" spc="3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aggregazione</a:t>
            </a:r>
            <a:r>
              <a:rPr dirty="0" sz="2200" spc="25">
                <a:latin typeface="Franklin Gothic Book"/>
                <a:cs typeface="Franklin Gothic Book"/>
              </a:rPr>
              <a:t> </a:t>
            </a:r>
            <a:r>
              <a:rPr dirty="0" sz="2200">
                <a:latin typeface="Franklin Gothic Book"/>
                <a:cs typeface="Franklin Gothic Book"/>
              </a:rPr>
              <a:t>(</a:t>
            </a:r>
            <a:r>
              <a:rPr dirty="0" sz="2200" spc="-10">
                <a:latin typeface="Franklin Gothic Book"/>
                <a:cs typeface="Franklin Gothic Book"/>
              </a:rPr>
              <a:t>solido,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200" spc="-5">
                <a:latin typeface="Franklin Gothic Book"/>
                <a:cs typeface="Franklin Gothic Book"/>
              </a:rPr>
              <a:t>li</a:t>
            </a:r>
            <a:r>
              <a:rPr dirty="0" sz="2200" spc="-45">
                <a:latin typeface="Franklin Gothic Book"/>
                <a:cs typeface="Franklin Gothic Book"/>
              </a:rPr>
              <a:t>q</a:t>
            </a:r>
            <a:r>
              <a:rPr dirty="0" sz="2200" spc="-10">
                <a:latin typeface="Franklin Gothic Book"/>
                <a:cs typeface="Franklin Gothic Book"/>
              </a:rPr>
              <a:t>uido</a:t>
            </a:r>
            <a:r>
              <a:rPr dirty="0" sz="2200" spc="-3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gassoso)</a:t>
            </a:r>
            <a:r>
              <a:rPr dirty="0" sz="2200" spc="-10">
                <a:latin typeface="Franklin Gothic Book"/>
                <a:cs typeface="Franklin Gothic Book"/>
              </a:rPr>
              <a:t>,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ad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es</a:t>
            </a:r>
            <a:r>
              <a:rPr dirty="0" sz="2200" spc="-30">
                <a:latin typeface="Franklin Gothic Book"/>
                <a:cs typeface="Franklin Gothic Book"/>
              </a:rPr>
              <a:t>e</a:t>
            </a:r>
            <a:r>
              <a:rPr dirty="0" sz="2200" spc="-50">
                <a:latin typeface="Franklin Gothic Book"/>
                <a:cs typeface="Franklin Gothic Book"/>
              </a:rPr>
              <a:t>m</a:t>
            </a:r>
            <a:r>
              <a:rPr dirty="0" sz="2200" spc="-15">
                <a:latin typeface="Franklin Gothic Book"/>
                <a:cs typeface="Franklin Gothic Book"/>
              </a:rPr>
              <a:t>pi</a:t>
            </a:r>
            <a:r>
              <a:rPr dirty="0" sz="2200" spc="-10">
                <a:latin typeface="Franklin Gothic Book"/>
                <a:cs typeface="Franklin Gothic Book"/>
              </a:rPr>
              <a:t>o:</a:t>
            </a:r>
            <a:endParaRPr sz="2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8618" y="6595120"/>
            <a:ext cx="8572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4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09161" y="3697604"/>
            <a:ext cx="2026920" cy="127000"/>
          </a:xfrm>
          <a:custGeom>
            <a:avLst/>
            <a:gdLst/>
            <a:ahLst/>
            <a:cxnLst/>
            <a:rect l="l" t="t" r="r" b="b"/>
            <a:pathLst>
              <a:path w="2026920" h="127000">
                <a:moveTo>
                  <a:pt x="1950339" y="0"/>
                </a:moveTo>
                <a:lnTo>
                  <a:pt x="1950339" y="127000"/>
                </a:lnTo>
                <a:lnTo>
                  <a:pt x="2015109" y="73025"/>
                </a:lnTo>
                <a:lnTo>
                  <a:pt x="1963039" y="73025"/>
                </a:lnTo>
                <a:lnTo>
                  <a:pt x="1963039" y="53975"/>
                </a:lnTo>
                <a:lnTo>
                  <a:pt x="2015109" y="53975"/>
                </a:lnTo>
                <a:lnTo>
                  <a:pt x="1950339" y="0"/>
                </a:lnTo>
                <a:close/>
              </a:path>
              <a:path w="2026920" h="127000">
                <a:moveTo>
                  <a:pt x="1950339" y="53975"/>
                </a:moveTo>
                <a:lnTo>
                  <a:pt x="0" y="53975"/>
                </a:lnTo>
                <a:lnTo>
                  <a:pt x="0" y="73025"/>
                </a:lnTo>
                <a:lnTo>
                  <a:pt x="1950339" y="73025"/>
                </a:lnTo>
                <a:lnTo>
                  <a:pt x="1950339" y="53975"/>
                </a:lnTo>
                <a:close/>
              </a:path>
              <a:path w="2026920" h="127000">
                <a:moveTo>
                  <a:pt x="2015109" y="53975"/>
                </a:moveTo>
                <a:lnTo>
                  <a:pt x="1963039" y="53975"/>
                </a:lnTo>
                <a:lnTo>
                  <a:pt x="1963039" y="73025"/>
                </a:lnTo>
                <a:lnTo>
                  <a:pt x="2015109" y="73025"/>
                </a:lnTo>
                <a:lnTo>
                  <a:pt x="2026539" y="63500"/>
                </a:lnTo>
                <a:lnTo>
                  <a:pt x="2015109" y="539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75177" y="3842003"/>
            <a:ext cx="2026920" cy="127000"/>
          </a:xfrm>
          <a:custGeom>
            <a:avLst/>
            <a:gdLst/>
            <a:ahLst/>
            <a:cxnLst/>
            <a:rect l="l" t="t" r="r" b="b"/>
            <a:pathLst>
              <a:path w="2026920" h="127000">
                <a:moveTo>
                  <a:pt x="76200" y="0"/>
                </a:moveTo>
                <a:lnTo>
                  <a:pt x="0" y="63500"/>
                </a:lnTo>
                <a:lnTo>
                  <a:pt x="76200" y="127000"/>
                </a:lnTo>
                <a:lnTo>
                  <a:pt x="76200" y="73025"/>
                </a:lnTo>
                <a:lnTo>
                  <a:pt x="63500" y="73025"/>
                </a:lnTo>
                <a:lnTo>
                  <a:pt x="63500" y="53975"/>
                </a:lnTo>
                <a:lnTo>
                  <a:pt x="76200" y="53975"/>
                </a:lnTo>
                <a:lnTo>
                  <a:pt x="76200" y="0"/>
                </a:lnTo>
                <a:close/>
              </a:path>
              <a:path w="2026920" h="127000">
                <a:moveTo>
                  <a:pt x="76200" y="53975"/>
                </a:moveTo>
                <a:lnTo>
                  <a:pt x="63500" y="53975"/>
                </a:lnTo>
                <a:lnTo>
                  <a:pt x="63500" y="73025"/>
                </a:lnTo>
                <a:lnTo>
                  <a:pt x="76200" y="73025"/>
                </a:lnTo>
                <a:lnTo>
                  <a:pt x="76200" y="53975"/>
                </a:lnTo>
                <a:close/>
              </a:path>
              <a:path w="2026920" h="127000">
                <a:moveTo>
                  <a:pt x="2026412" y="53975"/>
                </a:moveTo>
                <a:lnTo>
                  <a:pt x="76200" y="53975"/>
                </a:lnTo>
                <a:lnTo>
                  <a:pt x="76200" y="73025"/>
                </a:lnTo>
                <a:lnTo>
                  <a:pt x="2026412" y="73025"/>
                </a:lnTo>
                <a:lnTo>
                  <a:pt x="2026412" y="53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5407" y="1144378"/>
            <a:ext cx="8023859" cy="2533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26084">
              <a:lnSpc>
                <a:spcPct val="100000"/>
              </a:lnSpc>
            </a:pPr>
            <a:r>
              <a:rPr dirty="0" sz="2200" spc="-20">
                <a:latin typeface="Franklin Gothic Book"/>
                <a:cs typeface="Franklin Gothic Book"/>
              </a:rPr>
              <a:t>Cor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 spc="-20">
                <a:latin typeface="Franklin Gothic Book"/>
                <a:cs typeface="Franklin Gothic Book"/>
              </a:rPr>
              <a:t>ispond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alla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mass</a:t>
            </a:r>
            <a:r>
              <a:rPr dirty="0" sz="2200" spc="-20" b="1">
                <a:latin typeface="Franklin Gothic Book"/>
                <a:cs typeface="Franklin Gothic Book"/>
              </a:rPr>
              <a:t>im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r>
              <a:rPr dirty="0" sz="2200" spc="-40" b="1">
                <a:latin typeface="Franklin Gothic Book"/>
                <a:cs typeface="Franklin Gothic Book"/>
              </a:rPr>
              <a:t> </a:t>
            </a:r>
            <a:r>
              <a:rPr dirty="0" sz="2200" spc="-30" b="1">
                <a:latin typeface="Franklin Gothic Book"/>
                <a:cs typeface="Franklin Gothic Book"/>
              </a:rPr>
              <a:t>q</a:t>
            </a:r>
            <a:r>
              <a:rPr dirty="0" sz="2200" spc="-10" b="1">
                <a:latin typeface="Franklin Gothic Book"/>
                <a:cs typeface="Franklin Gothic Book"/>
              </a:rPr>
              <a:t>u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10" b="1">
                <a:latin typeface="Franklin Gothic Book"/>
                <a:cs typeface="Franklin Gothic Book"/>
              </a:rPr>
              <a:t>n</a:t>
            </a:r>
            <a:r>
              <a:rPr dirty="0" sz="2200" spc="-10" b="1">
                <a:latin typeface="Franklin Gothic Book"/>
                <a:cs typeface="Franklin Gothic Book"/>
              </a:rPr>
              <a:t>ti</a:t>
            </a:r>
            <a:r>
              <a:rPr dirty="0" sz="2200" spc="-20" b="1">
                <a:latin typeface="Franklin Gothic Book"/>
                <a:cs typeface="Franklin Gothic Book"/>
              </a:rPr>
              <a:t>t</a:t>
            </a:r>
            <a:r>
              <a:rPr dirty="0" sz="2200" spc="-15" b="1">
                <a:latin typeface="Franklin Gothic Book"/>
                <a:cs typeface="Franklin Gothic Book"/>
              </a:rPr>
              <a:t>à</a:t>
            </a:r>
            <a:r>
              <a:rPr dirty="0" sz="2200" spc="-4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d</a:t>
            </a:r>
            <a:r>
              <a:rPr dirty="0" sz="2200" spc="-5" b="1">
                <a:latin typeface="Franklin Gothic Book"/>
                <a:cs typeface="Franklin Gothic Book"/>
              </a:rPr>
              <a:t>i</a:t>
            </a:r>
            <a:r>
              <a:rPr dirty="0" sz="2200" spc="-2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5" b="1">
                <a:latin typeface="Franklin Gothic Book"/>
                <a:cs typeface="Franklin Gothic Book"/>
              </a:rPr>
              <a:t>olu</a:t>
            </a:r>
            <a:r>
              <a:rPr dirty="0" sz="2200" spc="-40" b="1">
                <a:latin typeface="Franklin Gothic Book"/>
                <a:cs typeface="Franklin Gothic Book"/>
              </a:rPr>
              <a:t>t</a:t>
            </a:r>
            <a:r>
              <a:rPr dirty="0" sz="2200" spc="-15" b="1">
                <a:latin typeface="Franklin Gothic Book"/>
                <a:cs typeface="Franklin Gothic Book"/>
              </a:rPr>
              <a:t>o</a:t>
            </a:r>
            <a:r>
              <a:rPr dirty="0" sz="2200" spc="5" b="1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che</a:t>
            </a:r>
            <a:r>
              <a:rPr dirty="0" sz="2200" spc="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ad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una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data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40" b="1">
                <a:latin typeface="Franklin Gothic Book"/>
                <a:cs typeface="Franklin Gothic Book"/>
              </a:rPr>
              <a:t>t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35" b="1">
                <a:latin typeface="Franklin Gothic Book"/>
                <a:cs typeface="Franklin Gothic Book"/>
              </a:rPr>
              <a:t>m</a:t>
            </a: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10" b="1">
                <a:latin typeface="Franklin Gothic Book"/>
                <a:cs typeface="Franklin Gothic Book"/>
              </a:rPr>
              <a:t>ratura</a:t>
            </a:r>
            <a:r>
              <a:rPr dirty="0" sz="2200" spc="-45" b="1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si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</a:t>
            </a:r>
            <a:r>
              <a:rPr dirty="0" sz="2200" spc="-15">
                <a:latin typeface="Franklin Gothic Book"/>
                <a:cs typeface="Franklin Gothic Book"/>
              </a:rPr>
              <a:t>issol</a:t>
            </a:r>
            <a:r>
              <a:rPr dirty="0" sz="2200" spc="-45">
                <a:latin typeface="Franklin Gothic Book"/>
                <a:cs typeface="Franklin Gothic Book"/>
              </a:rPr>
              <a:t>v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una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data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40">
                <a:latin typeface="Franklin Gothic Book"/>
                <a:cs typeface="Franklin Gothic Book"/>
              </a:rPr>
              <a:t>q</a:t>
            </a:r>
            <a:r>
              <a:rPr dirty="0" sz="2200" spc="-10">
                <a:latin typeface="Franklin Gothic Book"/>
                <a:cs typeface="Franklin Gothic Book"/>
              </a:rPr>
              <a:t>uanti</a:t>
            </a:r>
            <a:r>
              <a:rPr dirty="0" sz="2200" spc="-25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à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di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un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c</a:t>
            </a:r>
            <a:r>
              <a:rPr dirty="0" sz="2200" spc="-25">
                <a:latin typeface="Franklin Gothic Book"/>
                <a:cs typeface="Franklin Gothic Book"/>
              </a:rPr>
              <a:t>e</a:t>
            </a:r>
            <a:r>
              <a:rPr dirty="0" sz="2200" spc="50">
                <a:latin typeface="Franklin Gothic Book"/>
                <a:cs typeface="Franklin Gothic Book"/>
              </a:rPr>
              <a:t>r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1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sol</a:t>
            </a:r>
            <a:r>
              <a:rPr dirty="0" sz="2200" spc="-55">
                <a:latin typeface="Franklin Gothic Book"/>
                <a:cs typeface="Franklin Gothic Book"/>
              </a:rPr>
              <a:t>v</a:t>
            </a:r>
            <a:r>
              <a:rPr dirty="0" sz="2200" spc="-15">
                <a:latin typeface="Franklin Gothic Book"/>
                <a:cs typeface="Franklin Gothic Book"/>
              </a:rPr>
              <a:t>en</a:t>
            </a:r>
            <a:r>
              <a:rPr dirty="0" sz="2200" spc="-6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endParaRPr sz="2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850">
              <a:latin typeface="Times New Roman"/>
              <a:cs typeface="Times New Roman"/>
            </a:endParaRPr>
          </a:p>
          <a:p>
            <a:pPr marL="186055" marR="5080">
              <a:lnSpc>
                <a:spcPct val="100000"/>
              </a:lnSpc>
              <a:tabLst>
                <a:tab pos="7693025" algn="l"/>
              </a:tabLst>
            </a:pPr>
            <a:r>
              <a:rPr dirty="0" sz="2200" spc="-15">
                <a:latin typeface="Franklin Gothic Book"/>
                <a:cs typeface="Franklin Gothic Book"/>
              </a:rPr>
              <a:t>La</a:t>
            </a:r>
            <a:r>
              <a:rPr dirty="0" sz="2200" spc="-2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solu</a:t>
            </a:r>
            <a:r>
              <a:rPr dirty="0" sz="2200" spc="-20">
                <a:latin typeface="Franklin Gothic Book"/>
                <a:cs typeface="Franklin Gothic Book"/>
              </a:rPr>
              <a:t>z</a:t>
            </a:r>
            <a:r>
              <a:rPr dirty="0" sz="2200" spc="-15">
                <a:latin typeface="Franklin Gothic Book"/>
                <a:cs typeface="Franklin Gothic Book"/>
              </a:rPr>
              <a:t>ion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è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sa</a:t>
            </a:r>
            <a:r>
              <a:rPr dirty="0" sz="2200" spc="-5" b="1">
                <a:latin typeface="Franklin Gothic Book"/>
                <a:cs typeface="Franklin Gothic Book"/>
              </a:rPr>
              <a:t>tur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r>
              <a:rPr dirty="0" sz="2200" spc="-35" b="1">
                <a:latin typeface="Franklin Gothic Book"/>
                <a:cs typeface="Franklin Gothic Book"/>
              </a:rPr>
              <a:t> </a:t>
            </a:r>
            <a:r>
              <a:rPr dirty="0" sz="2200" spc="-40">
                <a:latin typeface="Franklin Gothic Book"/>
                <a:cs typeface="Franklin Gothic Book"/>
              </a:rPr>
              <a:t>q</a:t>
            </a:r>
            <a:r>
              <a:rPr dirty="0" sz="2200" spc="-15">
                <a:latin typeface="Franklin Gothic Book"/>
                <a:cs typeface="Franklin Gothic Book"/>
              </a:rPr>
              <a:t>uando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si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raggiunge</a:t>
            </a:r>
            <a:r>
              <a:rPr dirty="0" sz="2200" spc="-2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5">
                <a:latin typeface="Franklin Gothic Book"/>
                <a:cs typeface="Franklin Gothic Book"/>
              </a:rPr>
              <a:t>l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b="1">
                <a:latin typeface="Franklin Gothic Book"/>
                <a:cs typeface="Franklin Gothic Book"/>
              </a:rPr>
              <a:t>li</a:t>
            </a:r>
            <a:r>
              <a:rPr dirty="0" sz="2200" spc="-10" b="1">
                <a:latin typeface="Franklin Gothic Book"/>
                <a:cs typeface="Franklin Gothic Book"/>
              </a:rPr>
              <a:t>m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50" b="1">
                <a:latin typeface="Franklin Gothic Book"/>
                <a:cs typeface="Franklin Gothic Book"/>
              </a:rPr>
              <a:t>t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-50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d</a:t>
            </a:r>
            <a:r>
              <a:rPr dirty="0" sz="2200" spc="-5" b="1">
                <a:latin typeface="Franklin Gothic Book"/>
                <a:cs typeface="Franklin Gothic Book"/>
              </a:rPr>
              <a:t>i</a:t>
            </a:r>
            <a:r>
              <a:rPr dirty="0" sz="2200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5" b="1">
                <a:latin typeface="Franklin Gothic Book"/>
                <a:cs typeface="Franklin Gothic Book"/>
              </a:rPr>
              <a:t>olubil</a:t>
            </a:r>
            <a:r>
              <a:rPr dirty="0" sz="2200" spc="-15" b="1">
                <a:latin typeface="Franklin Gothic Book"/>
                <a:cs typeface="Franklin Gothic Book"/>
              </a:rPr>
              <a:t>ità</a:t>
            </a:r>
            <a:r>
              <a:rPr dirty="0" sz="2200" spc="-10" b="1">
                <a:latin typeface="Franklin Gothic Book"/>
                <a:cs typeface="Franklin Gothic Book"/>
              </a:rPr>
              <a:t>:</a:t>
            </a:r>
            <a:r>
              <a:rPr dirty="0" sz="2200" b="1">
                <a:latin typeface="Franklin Gothic Book"/>
                <a:cs typeface="Franklin Gothic Book"/>
              </a:rPr>
              <a:t>	</a:t>
            </a:r>
            <a:r>
              <a:rPr dirty="0" sz="2200" spc="-10">
                <a:latin typeface="Franklin Gothic Book"/>
                <a:cs typeface="Franklin Gothic Book"/>
              </a:rPr>
              <a:t>si stabilisce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un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45">
                <a:latin typeface="Franklin Gothic Book"/>
                <a:cs typeface="Franklin Gothic Book"/>
              </a:rPr>
              <a:t>q</a:t>
            </a:r>
            <a:r>
              <a:rPr dirty="0" sz="2200" spc="-10">
                <a:latin typeface="Franklin Gothic Book"/>
                <a:cs typeface="Franklin Gothic Book"/>
              </a:rPr>
              <a:t>uilib</a:t>
            </a:r>
            <a:r>
              <a:rPr dirty="0" sz="2200" spc="-25">
                <a:latin typeface="Franklin Gothic Book"/>
                <a:cs typeface="Franklin Gothic Book"/>
              </a:rPr>
              <a:t>r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dinamico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t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2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5">
                <a:latin typeface="Franklin Gothic Book"/>
                <a:cs typeface="Franklin Gothic Book"/>
              </a:rPr>
              <a:t>l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solu</a:t>
            </a:r>
            <a:r>
              <a:rPr dirty="0" sz="2200" spc="-55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solu</a:t>
            </a:r>
            <a:r>
              <a:rPr dirty="0" sz="2200" spc="-20">
                <a:latin typeface="Franklin Gothic Book"/>
                <a:cs typeface="Franklin Gothic Book"/>
              </a:rPr>
              <a:t>z</a:t>
            </a:r>
            <a:r>
              <a:rPr dirty="0" sz="2200" spc="-15">
                <a:latin typeface="Franklin Gothic Book"/>
                <a:cs typeface="Franklin Gothic Book"/>
              </a:rPr>
              <a:t>ion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5">
                <a:latin typeface="Franklin Gothic Book"/>
                <a:cs typeface="Franklin Gothic Book"/>
              </a:rPr>
              <a:t>l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solu</a:t>
            </a:r>
            <a:r>
              <a:rPr dirty="0" sz="2200" spc="-55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-10">
                <a:latin typeface="Franklin Gothic Book"/>
                <a:cs typeface="Franklin Gothic Book"/>
              </a:rPr>
              <a:t> solido</a:t>
            </a:r>
            <a:r>
              <a:rPr dirty="0" sz="2200" spc="-2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(</a:t>
            </a:r>
            <a:r>
              <a:rPr dirty="0" sz="2200" spc="-10" b="1">
                <a:latin typeface="Franklin Gothic Book"/>
                <a:cs typeface="Franklin Gothic Book"/>
              </a:rPr>
              <a:t>co</a:t>
            </a:r>
            <a:r>
              <a:rPr dirty="0" sz="2200" spc="-10" b="1">
                <a:latin typeface="Franklin Gothic Book"/>
                <a:cs typeface="Franklin Gothic Book"/>
              </a:rPr>
              <a:t>r</a:t>
            </a:r>
            <a:r>
              <a:rPr dirty="0" sz="2200" spc="-10" b="1">
                <a:latin typeface="Franklin Gothic Book"/>
                <a:cs typeface="Franklin Gothic Book"/>
              </a:rPr>
              <a:t>p</a:t>
            </a:r>
            <a:r>
              <a:rPr dirty="0" sz="2200" spc="-15" b="1">
                <a:latin typeface="Franklin Gothic Book"/>
                <a:cs typeface="Franklin Gothic Book"/>
              </a:rPr>
              <a:t>o</a:t>
            </a:r>
            <a:r>
              <a:rPr dirty="0" sz="2200" spc="-1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d</a:t>
            </a:r>
            <a:r>
              <a:rPr dirty="0" sz="2200" spc="-5" b="1">
                <a:latin typeface="Franklin Gothic Book"/>
                <a:cs typeface="Franklin Gothic Book"/>
              </a:rPr>
              <a:t>i</a:t>
            </a:r>
            <a:r>
              <a:rPr dirty="0" sz="2200" spc="-25" b="1">
                <a:latin typeface="Franklin Gothic Book"/>
                <a:cs typeface="Franklin Gothic Book"/>
              </a:rPr>
              <a:t> </a:t>
            </a:r>
            <a:r>
              <a:rPr dirty="0" sz="2200" spc="-45" b="1">
                <a:latin typeface="Franklin Gothic Book"/>
                <a:cs typeface="Franklin Gothic Book"/>
              </a:rPr>
              <a:t>f</a:t>
            </a:r>
            <a:r>
              <a:rPr dirty="0" sz="2200" spc="-10" b="1">
                <a:latin typeface="Franklin Gothic Book"/>
                <a:cs typeface="Franklin Gothic Book"/>
              </a:rPr>
              <a:t>on</a:t>
            </a:r>
            <a:r>
              <a:rPr dirty="0" sz="2200" spc="-5" b="1">
                <a:latin typeface="Franklin Gothic Book"/>
                <a:cs typeface="Franklin Gothic Book"/>
              </a:rPr>
              <a:t>d</a:t>
            </a:r>
            <a:r>
              <a:rPr dirty="0" sz="2200" spc="15" b="1">
                <a:latin typeface="Franklin Gothic Book"/>
                <a:cs typeface="Franklin Gothic Book"/>
              </a:rPr>
              <a:t>o</a:t>
            </a:r>
            <a:r>
              <a:rPr dirty="0" sz="2200" spc="-10">
                <a:latin typeface="Franklin Gothic Book"/>
                <a:cs typeface="Franklin Gothic Book"/>
              </a:rPr>
              <a:t>)</a:t>
            </a:r>
            <a:endParaRPr sz="2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2300">
              <a:latin typeface="Times New Roman"/>
              <a:cs typeface="Times New Roman"/>
            </a:endParaRPr>
          </a:p>
          <a:p>
            <a:pPr algn="ctr" marL="632460">
              <a:lnSpc>
                <a:spcPct val="100000"/>
              </a:lnSpc>
            </a:pPr>
            <a:r>
              <a:rPr dirty="0" sz="1800" i="1">
                <a:latin typeface="Arial"/>
                <a:cs typeface="Arial"/>
              </a:rPr>
              <a:t>d</a:t>
            </a:r>
            <a:r>
              <a:rPr dirty="0" sz="1800" spc="-10" i="1">
                <a:latin typeface="Arial"/>
                <a:cs typeface="Arial"/>
              </a:rPr>
              <a:t>i</a:t>
            </a:r>
            <a:r>
              <a:rPr dirty="0" sz="1800" i="1">
                <a:latin typeface="Arial"/>
                <a:cs typeface="Arial"/>
              </a:rPr>
              <a:t>sso</a:t>
            </a:r>
            <a:r>
              <a:rPr dirty="0" sz="1800" spc="-10" i="1">
                <a:latin typeface="Arial"/>
                <a:cs typeface="Arial"/>
              </a:rPr>
              <a:t>l</a:t>
            </a:r>
            <a:r>
              <a:rPr dirty="0" sz="1800" spc="5" i="1">
                <a:latin typeface="Arial"/>
                <a:cs typeface="Arial"/>
              </a:rPr>
              <a:t>u</a:t>
            </a:r>
            <a:r>
              <a:rPr dirty="0" sz="1800" spc="-50" i="1">
                <a:latin typeface="Arial"/>
                <a:cs typeface="Arial"/>
              </a:rPr>
              <a:t>z</a:t>
            </a:r>
            <a:r>
              <a:rPr dirty="0" sz="1800" i="1">
                <a:latin typeface="Arial"/>
                <a:cs typeface="Arial"/>
              </a:rPr>
              <a:t>ione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799" y="6131566"/>
            <a:ext cx="7679690" cy="640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0" marR="5080" indent="-1594485">
              <a:lnSpc>
                <a:spcPct val="100000"/>
              </a:lnSpc>
            </a:pPr>
            <a:r>
              <a:rPr dirty="0" sz="2200" spc="-30">
                <a:latin typeface="Franklin Gothic Book"/>
                <a:cs typeface="Franklin Gothic Book"/>
              </a:rPr>
              <a:t>U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solu</a:t>
            </a:r>
            <a:r>
              <a:rPr dirty="0" sz="2200" spc="-55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si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5">
                <a:latin typeface="Franklin Gothic Book"/>
                <a:cs typeface="Franklin Gothic Book"/>
              </a:rPr>
              <a:t>f</a:t>
            </a:r>
            <a:r>
              <a:rPr dirty="0" sz="2200" spc="-15">
                <a:latin typeface="Franklin Gothic Book"/>
                <a:cs typeface="Franklin Gothic Book"/>
              </a:rPr>
              <a:t>inisc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2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solu</a:t>
            </a:r>
            <a:r>
              <a:rPr dirty="0" sz="2200" spc="-25">
                <a:latin typeface="Franklin Gothic Book"/>
                <a:cs typeface="Franklin Gothic Book"/>
              </a:rPr>
              <a:t>b</a:t>
            </a:r>
            <a:r>
              <a:rPr dirty="0" sz="2200" spc="-10">
                <a:latin typeface="Franklin Gothic Book"/>
                <a:cs typeface="Franklin Gothic Book"/>
              </a:rPr>
              <a:t>il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un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d</a:t>
            </a:r>
            <a:r>
              <a:rPr dirty="0" sz="2200" spc="-30">
                <a:latin typeface="Franklin Gothic Book"/>
                <a:cs typeface="Franklin Gothic Book"/>
              </a:rPr>
              <a:t>e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mina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2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sol</a:t>
            </a:r>
            <a:r>
              <a:rPr dirty="0" sz="2200" spc="-55">
                <a:latin typeface="Franklin Gothic Book"/>
                <a:cs typeface="Franklin Gothic Book"/>
              </a:rPr>
              <a:t>v</a:t>
            </a:r>
            <a:r>
              <a:rPr dirty="0" sz="2200" spc="-15">
                <a:latin typeface="Franklin Gothic Book"/>
                <a:cs typeface="Franklin Gothic Book"/>
              </a:rPr>
              <a:t>en</a:t>
            </a:r>
            <a:r>
              <a:rPr dirty="0" sz="2200" spc="-6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15">
                <a:latin typeface="Franklin Gothic Book"/>
                <a:cs typeface="Franklin Gothic Book"/>
              </a:rPr>
              <a:t> </a:t>
            </a:r>
            <a:r>
              <a:rPr dirty="0" sz="2200" spc="-40">
                <a:latin typeface="Franklin Gothic Book"/>
                <a:cs typeface="Franklin Gothic Book"/>
              </a:rPr>
              <a:t>q</a:t>
            </a:r>
            <a:r>
              <a:rPr dirty="0" sz="2200" spc="-15">
                <a:latin typeface="Franklin Gothic Book"/>
                <a:cs typeface="Franklin Gothic Book"/>
              </a:rPr>
              <a:t>uando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prese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un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15">
                <a:latin typeface="Franklin Gothic Book"/>
                <a:cs typeface="Franklin Gothic Book"/>
              </a:rPr>
              <a:t>l</a:t>
            </a:r>
            <a:r>
              <a:rPr dirty="0" sz="2200" spc="-55">
                <a:latin typeface="Franklin Gothic Book"/>
                <a:cs typeface="Franklin Gothic Book"/>
              </a:rPr>
              <a:t>e</a:t>
            </a:r>
            <a:r>
              <a:rPr dirty="0" sz="2200" spc="-40">
                <a:latin typeface="Franklin Gothic Book"/>
                <a:cs typeface="Franklin Gothic Book"/>
              </a:rPr>
              <a:t>v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2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limi</a:t>
            </a:r>
            <a:r>
              <a:rPr dirty="0" sz="2200" spc="-55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di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solu</a:t>
            </a:r>
            <a:r>
              <a:rPr dirty="0" sz="2200" spc="-25">
                <a:latin typeface="Franklin Gothic Book"/>
                <a:cs typeface="Franklin Gothic Book"/>
              </a:rPr>
              <a:t>b</a:t>
            </a:r>
            <a:r>
              <a:rPr dirty="0" sz="2200" spc="-15">
                <a:latin typeface="Franklin Gothic Book"/>
                <a:cs typeface="Franklin Gothic Book"/>
              </a:rPr>
              <a:t>ilità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9937" rIns="0" bIns="0" rtlCol="0" vert="horz">
            <a:spAutoFit/>
          </a:bodyPr>
          <a:lstStyle/>
          <a:p>
            <a:pPr marL="78740">
              <a:lnSpc>
                <a:spcPct val="100000"/>
              </a:lnSpc>
            </a:pP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La</a:t>
            </a:r>
            <a:r>
              <a:rPr dirty="0" sz="3200" spc="-3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solubil</a:t>
            </a:r>
            <a:r>
              <a:rPr dirty="0" sz="3200" spc="-15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tà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87851" y="4029002"/>
            <a:ext cx="142811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i="1">
                <a:latin typeface="Arial"/>
                <a:cs typeface="Arial"/>
              </a:rPr>
              <a:t>pr</a:t>
            </a:r>
            <a:r>
              <a:rPr dirty="0" sz="1800" spc="-10" i="1">
                <a:latin typeface="Arial"/>
                <a:cs typeface="Arial"/>
              </a:rPr>
              <a:t>e</a:t>
            </a:r>
            <a:r>
              <a:rPr dirty="0" sz="1800" i="1">
                <a:latin typeface="Arial"/>
                <a:cs typeface="Arial"/>
              </a:rPr>
              <a:t>ci</a:t>
            </a:r>
            <a:r>
              <a:rPr dirty="0" sz="1800" spc="-10" i="1">
                <a:latin typeface="Arial"/>
                <a:cs typeface="Arial"/>
              </a:rPr>
              <a:t>p</a:t>
            </a:r>
            <a:r>
              <a:rPr dirty="0" sz="1800" i="1">
                <a:latin typeface="Arial"/>
                <a:cs typeface="Arial"/>
              </a:rPr>
              <a:t>it</a:t>
            </a:r>
            <a:r>
              <a:rPr dirty="0" sz="1800" spc="5" i="1">
                <a:latin typeface="Arial"/>
                <a:cs typeface="Arial"/>
              </a:rPr>
              <a:t>a</a:t>
            </a:r>
            <a:r>
              <a:rPr dirty="0" sz="1800" spc="-50" i="1">
                <a:latin typeface="Arial"/>
                <a:cs typeface="Arial"/>
              </a:rPr>
              <a:t>z</a:t>
            </a:r>
            <a:r>
              <a:rPr dirty="0" sz="1800" i="1">
                <a:latin typeface="Arial"/>
                <a:cs typeface="Arial"/>
              </a:rPr>
              <a:t>ione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8452" y="3699414"/>
            <a:ext cx="202374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rpo di fon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20485" y="3699414"/>
            <a:ext cx="253174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so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uto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soluz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one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61463" y="4448352"/>
            <a:ext cx="4051681" cy="1354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7251" y="1046099"/>
            <a:ext cx="3706748" cy="2809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1892" y="1517504"/>
            <a:ext cx="5207000" cy="1310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200" spc="-15">
                <a:latin typeface="Franklin Gothic Book"/>
                <a:cs typeface="Franklin Gothic Book"/>
              </a:rPr>
              <a:t>Q</a:t>
            </a:r>
            <a:r>
              <a:rPr dirty="0" sz="2200" spc="-25">
                <a:latin typeface="Franklin Gothic Book"/>
                <a:cs typeface="Franklin Gothic Book"/>
              </a:rPr>
              <a:t>u</a:t>
            </a:r>
            <a:r>
              <a:rPr dirty="0" sz="2200" spc="-15">
                <a:latin typeface="Franklin Gothic Book"/>
                <a:cs typeface="Franklin Gothic Book"/>
              </a:rPr>
              <a:t>ando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24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u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26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solu</a:t>
            </a:r>
            <a:r>
              <a:rPr dirty="0" sz="2200" spc="-55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25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si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25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scioglie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26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(</a:t>
            </a:r>
            <a:r>
              <a:rPr dirty="0" sz="2200" spc="-20" i="1">
                <a:latin typeface="Franklin Gothic Book"/>
                <a:cs typeface="Franklin Gothic Book"/>
              </a:rPr>
              <a:t>s</a:t>
            </a:r>
            <a:r>
              <a:rPr dirty="0" sz="2200" spc="-25" i="1">
                <a:latin typeface="Franklin Gothic Book"/>
                <a:cs typeface="Franklin Gothic Book"/>
              </a:rPr>
              <a:t>o</a:t>
            </a:r>
            <a:r>
              <a:rPr dirty="0" sz="2200" spc="-10" i="1">
                <a:latin typeface="Franklin Gothic Book"/>
                <a:cs typeface="Franklin Gothic Book"/>
              </a:rPr>
              <a:t>l</a:t>
            </a:r>
            <a:r>
              <a:rPr dirty="0" sz="2200" spc="-25" i="1">
                <a:latin typeface="Franklin Gothic Book"/>
                <a:cs typeface="Franklin Gothic Book"/>
              </a:rPr>
              <a:t>v</a:t>
            </a:r>
            <a:r>
              <a:rPr dirty="0" sz="2200" spc="-15" i="1">
                <a:latin typeface="Franklin Gothic Book"/>
                <a:cs typeface="Franklin Gothic Book"/>
              </a:rPr>
              <a:t>atazion</a:t>
            </a:r>
            <a:r>
              <a:rPr dirty="0" sz="2200" spc="-15" i="1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) si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40">
                <a:latin typeface="Franklin Gothic Book"/>
                <a:cs typeface="Franklin Gothic Book"/>
              </a:rPr>
              <a:t> </a:t>
            </a:r>
            <a:r>
              <a:rPr dirty="0" sz="2200" spc="-60">
                <a:latin typeface="Franklin Gothic Book"/>
                <a:cs typeface="Franklin Gothic Book"/>
              </a:rPr>
              <a:t>f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mano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25">
                <a:latin typeface="Franklin Gothic Book"/>
                <a:cs typeface="Franklin Gothic Book"/>
              </a:rPr>
              <a:t> </a:t>
            </a:r>
            <a:r>
              <a:rPr dirty="0" sz="2200" spc="-20" b="1">
                <a:latin typeface="Franklin Gothic Book"/>
                <a:cs typeface="Franklin Gothic Book"/>
              </a:rPr>
              <a:t>i</a:t>
            </a: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spc="-40" b="1">
                <a:latin typeface="Franklin Gothic Book"/>
                <a:cs typeface="Franklin Gothic Book"/>
              </a:rPr>
              <a:t>t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-20" b="1">
                <a:latin typeface="Franklin Gothic Book"/>
                <a:cs typeface="Franklin Gothic Book"/>
              </a:rPr>
              <a:t>r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15" b="1">
                <a:latin typeface="Franklin Gothic Book"/>
                <a:cs typeface="Franklin Gothic Book"/>
              </a:rPr>
              <a:t>z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10" b="1">
                <a:latin typeface="Franklin Gothic Book"/>
                <a:cs typeface="Franklin Gothic Book"/>
              </a:rPr>
              <a:t>oni</a:t>
            </a:r>
            <a:r>
              <a:rPr dirty="0" sz="2200" b="1">
                <a:latin typeface="Franklin Gothic Book"/>
                <a:cs typeface="Franklin Gothic Book"/>
              </a:rPr>
              <a:t> </a:t>
            </a:r>
            <a:r>
              <a:rPr dirty="0" sz="2200" spc="35" b="1">
                <a:latin typeface="Franklin Gothic Book"/>
                <a:cs typeface="Franklin Gothic Book"/>
              </a:rPr>
              <a:t> </a:t>
            </a:r>
            <a:r>
              <a:rPr dirty="0" sz="2200" spc="-30" b="1">
                <a:latin typeface="Franklin Gothic Book"/>
                <a:cs typeface="Franklin Gothic Book"/>
              </a:rPr>
              <a:t>s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5" b="1">
                <a:latin typeface="Franklin Gothic Book"/>
                <a:cs typeface="Franklin Gothic Book"/>
              </a:rPr>
              <a:t>l</a:t>
            </a:r>
            <a:r>
              <a:rPr dirty="0" sz="2200" spc="-10" b="1">
                <a:latin typeface="Franklin Gothic Book"/>
                <a:cs typeface="Franklin Gothic Book"/>
              </a:rPr>
              <a:t>u</a:t>
            </a:r>
            <a:r>
              <a:rPr dirty="0" sz="2200" spc="-40" b="1">
                <a:latin typeface="Franklin Gothic Book"/>
                <a:cs typeface="Franklin Gothic Book"/>
              </a:rPr>
              <a:t>t</a:t>
            </a:r>
            <a:r>
              <a:rPr dirty="0" sz="2200" spc="-10" b="1">
                <a:latin typeface="Franklin Gothic Book"/>
                <a:cs typeface="Franklin Gothic Book"/>
              </a:rPr>
              <a:t>o-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5" b="1">
                <a:latin typeface="Franklin Gothic Book"/>
                <a:cs typeface="Franklin Gothic Book"/>
              </a:rPr>
              <a:t>l</a:t>
            </a:r>
            <a:r>
              <a:rPr dirty="0" sz="2200" spc="-40" b="1">
                <a:latin typeface="Franklin Gothic Book"/>
                <a:cs typeface="Franklin Gothic Book"/>
              </a:rPr>
              <a:t>v</a:t>
            </a:r>
            <a:r>
              <a:rPr dirty="0" sz="2200" spc="-15" b="1">
                <a:latin typeface="Franklin Gothic Book"/>
                <a:cs typeface="Franklin Gothic Book"/>
              </a:rPr>
              <a:t>en</a:t>
            </a:r>
            <a:r>
              <a:rPr dirty="0" sz="2200" spc="-60" b="1">
                <a:latin typeface="Franklin Gothic Book"/>
                <a:cs typeface="Franklin Gothic Book"/>
              </a:rPr>
              <a:t>t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b="1">
                <a:latin typeface="Franklin Gothic Book"/>
                <a:cs typeface="Franklin Gothic Book"/>
              </a:rPr>
              <a:t> </a:t>
            </a:r>
            <a:r>
              <a:rPr dirty="0" sz="2200" spc="50" b="1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che </a:t>
            </a:r>
            <a:r>
              <a:rPr dirty="0" sz="2200" spc="-40" b="1">
                <a:latin typeface="Franklin Gothic Book"/>
                <a:cs typeface="Franklin Gothic Book"/>
              </a:rPr>
              <a:t>v</a:t>
            </a:r>
            <a:r>
              <a:rPr dirty="0" sz="2200" spc="-15" b="1">
                <a:latin typeface="Franklin Gothic Book"/>
                <a:cs typeface="Franklin Gothic Book"/>
              </a:rPr>
              <a:t>an</a:t>
            </a:r>
            <a:r>
              <a:rPr dirty="0" sz="2200" spc="-10" b="1">
                <a:latin typeface="Franklin Gothic Book"/>
                <a:cs typeface="Franklin Gothic Book"/>
              </a:rPr>
              <a:t>n</a:t>
            </a:r>
            <a:r>
              <a:rPr dirty="0" sz="2200" spc="-15" b="1">
                <a:latin typeface="Franklin Gothic Book"/>
                <a:cs typeface="Franklin Gothic Book"/>
              </a:rPr>
              <a:t>o</a:t>
            </a:r>
            <a:r>
              <a:rPr dirty="0" sz="2200" b="1">
                <a:latin typeface="Franklin Gothic Book"/>
                <a:cs typeface="Franklin Gothic Book"/>
              </a:rPr>
              <a:t> </a:t>
            </a:r>
            <a:r>
              <a:rPr dirty="0" sz="2200" spc="245" b="1">
                <a:latin typeface="Franklin Gothic Book"/>
                <a:cs typeface="Franklin Gothic Book"/>
              </a:rPr>
              <a:t> 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r>
              <a:rPr dirty="0" sz="2200" b="1">
                <a:latin typeface="Franklin Gothic Book"/>
                <a:cs typeface="Franklin Gothic Book"/>
              </a:rPr>
              <a:t> </a:t>
            </a:r>
            <a:r>
              <a:rPr dirty="0" sz="2200" spc="245" b="1">
                <a:latin typeface="Franklin Gothic Book"/>
                <a:cs typeface="Franklin Gothic Book"/>
              </a:rPr>
              <a:t> </a:t>
            </a:r>
            <a:r>
              <a:rPr dirty="0" sz="2200" spc="-15" b="1">
                <a:latin typeface="Franklin Gothic Book"/>
                <a:cs typeface="Franklin Gothic Book"/>
              </a:rPr>
              <a:t>so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10" b="1">
                <a:latin typeface="Franklin Gothic Book"/>
                <a:cs typeface="Franklin Gothic Book"/>
              </a:rPr>
              <a:t>ti</a:t>
            </a:r>
            <a:r>
              <a:rPr dirty="0" sz="2200" spc="-20" b="1">
                <a:latin typeface="Franklin Gothic Book"/>
                <a:cs typeface="Franklin Gothic Book"/>
              </a:rPr>
              <a:t>t</a:t>
            </a:r>
            <a:r>
              <a:rPr dirty="0" sz="2200" spc="-10" b="1">
                <a:latin typeface="Franklin Gothic Book"/>
                <a:cs typeface="Franklin Gothic Book"/>
              </a:rPr>
              <a:t>uire</a:t>
            </a:r>
            <a:r>
              <a:rPr dirty="0" sz="2200" b="1">
                <a:latin typeface="Franklin Gothic Book"/>
                <a:cs typeface="Franklin Gothic Book"/>
              </a:rPr>
              <a:t> </a:t>
            </a:r>
            <a:r>
              <a:rPr dirty="0" sz="2200" spc="245" b="1">
                <a:latin typeface="Franklin Gothic Book"/>
                <a:cs typeface="Franklin Gothic Book"/>
              </a:rPr>
              <a:t> </a:t>
            </a:r>
            <a:r>
              <a:rPr dirty="0" sz="2200" spc="-40">
                <a:latin typeface="Franklin Gothic Book"/>
                <a:cs typeface="Franklin Gothic Book"/>
              </a:rPr>
              <a:t>q</a:t>
            </a:r>
            <a:r>
              <a:rPr dirty="0" sz="2200" spc="-15">
                <a:latin typeface="Franklin Gothic Book"/>
                <a:cs typeface="Franklin Gothic Book"/>
              </a:rPr>
              <a:t>ue</a:t>
            </a:r>
            <a:r>
              <a:rPr dirty="0" sz="2200" spc="-15">
                <a:latin typeface="Franklin Gothic Book"/>
                <a:cs typeface="Franklin Gothic Book"/>
              </a:rPr>
              <a:t>l</a:t>
            </a:r>
            <a:r>
              <a:rPr dirty="0" sz="2200" spc="-20">
                <a:latin typeface="Franklin Gothic Book"/>
                <a:cs typeface="Franklin Gothic Book"/>
              </a:rPr>
              <a:t>l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235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5" b="1">
                <a:latin typeface="Franklin Gothic Book"/>
                <a:cs typeface="Franklin Gothic Book"/>
              </a:rPr>
              <a:t>l</a:t>
            </a:r>
            <a:r>
              <a:rPr dirty="0" sz="2200" spc="-10" b="1">
                <a:latin typeface="Franklin Gothic Book"/>
                <a:cs typeface="Franklin Gothic Book"/>
              </a:rPr>
              <a:t>u</a:t>
            </a:r>
            <a:r>
              <a:rPr dirty="0" sz="2200" spc="-50" b="1">
                <a:latin typeface="Franklin Gothic Book"/>
                <a:cs typeface="Franklin Gothic Book"/>
              </a:rPr>
              <a:t>t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0" b="1">
                <a:latin typeface="Franklin Gothic Book"/>
                <a:cs typeface="Franklin Gothic Book"/>
              </a:rPr>
              <a:t>-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10" b="1">
                <a:latin typeface="Franklin Gothic Book"/>
                <a:cs typeface="Franklin Gothic Book"/>
              </a:rPr>
              <a:t>olu</a:t>
            </a:r>
            <a:r>
              <a:rPr dirty="0" sz="2200" spc="-45" b="1">
                <a:latin typeface="Franklin Gothic Book"/>
                <a:cs typeface="Franklin Gothic Book"/>
              </a:rPr>
              <a:t>t</a:t>
            </a:r>
            <a:r>
              <a:rPr dirty="0" sz="2200" spc="-15" b="1">
                <a:latin typeface="Franklin Gothic Book"/>
                <a:cs typeface="Franklin Gothic Book"/>
              </a:rPr>
              <a:t>o</a:t>
            </a:r>
            <a:r>
              <a:rPr dirty="0" sz="2200" b="1">
                <a:latin typeface="Franklin Gothic Book"/>
                <a:cs typeface="Franklin Gothic Book"/>
              </a:rPr>
              <a:t> </a:t>
            </a:r>
            <a:r>
              <a:rPr dirty="0" sz="2200" spc="254" b="1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e 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5" b="1">
                <a:latin typeface="Franklin Gothic Book"/>
                <a:cs typeface="Franklin Gothic Book"/>
              </a:rPr>
              <a:t>ol</a:t>
            </a:r>
            <a:r>
              <a:rPr dirty="0" sz="2200" spc="-40" b="1">
                <a:latin typeface="Franklin Gothic Book"/>
                <a:cs typeface="Franklin Gothic Book"/>
              </a:rPr>
              <a:t>v</a:t>
            </a:r>
            <a:r>
              <a:rPr dirty="0" sz="2200" spc="-10" b="1">
                <a:latin typeface="Franklin Gothic Book"/>
                <a:cs typeface="Franklin Gothic Book"/>
              </a:rPr>
              <a:t>en</a:t>
            </a:r>
            <a:r>
              <a:rPr dirty="0" sz="2200" spc="-50" b="1">
                <a:latin typeface="Franklin Gothic Book"/>
                <a:cs typeface="Franklin Gothic Book"/>
              </a:rPr>
              <a:t>t</a:t>
            </a:r>
            <a:r>
              <a:rPr dirty="0" sz="2200" b="1">
                <a:latin typeface="Franklin Gothic Book"/>
                <a:cs typeface="Franklin Gothic Book"/>
              </a:rPr>
              <a:t>e</a:t>
            </a:r>
            <a:r>
              <a:rPr dirty="0" sz="2200" spc="-10" b="1">
                <a:latin typeface="Franklin Gothic Book"/>
                <a:cs typeface="Franklin Gothic Book"/>
              </a:rPr>
              <a:t>-s</a:t>
            </a:r>
            <a:r>
              <a:rPr dirty="0" sz="2200" spc="-5" b="1">
                <a:latin typeface="Franklin Gothic Book"/>
                <a:cs typeface="Franklin Gothic Book"/>
              </a:rPr>
              <a:t>ol</a:t>
            </a:r>
            <a:r>
              <a:rPr dirty="0" sz="2200" spc="-50" b="1">
                <a:latin typeface="Franklin Gothic Book"/>
                <a:cs typeface="Franklin Gothic Book"/>
              </a:rPr>
              <a:t>v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spc="-55" b="1">
                <a:latin typeface="Franklin Gothic Book"/>
                <a:cs typeface="Franklin Gothic Book"/>
              </a:rPr>
              <a:t>t</a:t>
            </a:r>
            <a:r>
              <a:rPr dirty="0" sz="2200" b="1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.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4153" y="3284597"/>
            <a:ext cx="1784985" cy="2051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latin typeface="Franklin Gothic Book"/>
                <a:cs typeface="Franklin Gothic Book"/>
              </a:rPr>
              <a:t>D</a:t>
            </a:r>
            <a:r>
              <a:rPr dirty="0" sz="1200" spc="-5">
                <a:latin typeface="Franklin Gothic Book"/>
                <a:cs typeface="Franklin Gothic Book"/>
              </a:rPr>
              <a:t>is</a:t>
            </a:r>
            <a:r>
              <a:rPr dirty="0" sz="1200" spc="-10">
                <a:latin typeface="Franklin Gothic Book"/>
                <a:cs typeface="Franklin Gothic Book"/>
              </a:rPr>
              <a:t>s</a:t>
            </a:r>
            <a:r>
              <a:rPr dirty="0" sz="1200" spc="-10">
                <a:latin typeface="Franklin Gothic Book"/>
                <a:cs typeface="Franklin Gothic Book"/>
              </a:rPr>
              <a:t>olu</a:t>
            </a:r>
            <a:r>
              <a:rPr dirty="0" sz="1200" spc="-15">
                <a:latin typeface="Franklin Gothic Book"/>
                <a:cs typeface="Franklin Gothic Book"/>
              </a:rPr>
              <a:t>z</a:t>
            </a:r>
            <a:r>
              <a:rPr dirty="0" sz="1200" spc="-15">
                <a:latin typeface="Franklin Gothic Book"/>
                <a:cs typeface="Franklin Gothic Book"/>
              </a:rPr>
              <a:t>ion</a:t>
            </a:r>
            <a:r>
              <a:rPr dirty="0" sz="1200" spc="-10">
                <a:latin typeface="Franklin Gothic Book"/>
                <a:cs typeface="Franklin Gothic Book"/>
              </a:rPr>
              <a:t>e</a:t>
            </a:r>
            <a:r>
              <a:rPr dirty="0" sz="1200" spc="10">
                <a:latin typeface="Franklin Gothic Book"/>
                <a:cs typeface="Franklin Gothic Book"/>
              </a:rPr>
              <a:t> </a:t>
            </a:r>
            <a:r>
              <a:rPr dirty="0" sz="1200">
                <a:latin typeface="Franklin Gothic Book"/>
                <a:cs typeface="Franklin Gothic Book"/>
              </a:rPr>
              <a:t>di</a:t>
            </a:r>
            <a:r>
              <a:rPr dirty="0" sz="1200" spc="-5">
                <a:latin typeface="Franklin Gothic Book"/>
                <a:cs typeface="Franklin Gothic Book"/>
              </a:rPr>
              <a:t> </a:t>
            </a:r>
            <a:r>
              <a:rPr dirty="0" sz="1200">
                <a:latin typeface="Franklin Gothic Book"/>
                <a:cs typeface="Franklin Gothic Book"/>
              </a:rPr>
              <a:t>N</a:t>
            </a:r>
            <a:r>
              <a:rPr dirty="0" sz="1200" spc="-10">
                <a:latin typeface="Franklin Gothic Book"/>
                <a:cs typeface="Franklin Gothic Book"/>
              </a:rPr>
              <a:t>aCl</a:t>
            </a:r>
            <a:r>
              <a:rPr dirty="0" sz="1200" spc="-5">
                <a:latin typeface="Franklin Gothic Book"/>
                <a:cs typeface="Franklin Gothic Book"/>
              </a:rPr>
              <a:t> </a:t>
            </a:r>
            <a:r>
              <a:rPr dirty="0" sz="1200">
                <a:latin typeface="Franklin Gothic Book"/>
                <a:cs typeface="Franklin Gothic Book"/>
              </a:rPr>
              <a:t>i</a:t>
            </a:r>
            <a:r>
              <a:rPr dirty="0" sz="1200" spc="-10">
                <a:latin typeface="Franklin Gothic Book"/>
                <a:cs typeface="Franklin Gothic Book"/>
              </a:rPr>
              <a:t>n</a:t>
            </a:r>
            <a:r>
              <a:rPr dirty="0" sz="1200" spc="5">
                <a:latin typeface="Franklin Gothic Book"/>
                <a:cs typeface="Franklin Gothic Book"/>
              </a:rPr>
              <a:t> </a:t>
            </a:r>
            <a:r>
              <a:rPr dirty="0" sz="1200" spc="-5">
                <a:latin typeface="Franklin Gothic Book"/>
                <a:cs typeface="Franklin Gothic Book"/>
              </a:rPr>
              <a:t>H</a:t>
            </a:r>
            <a:r>
              <a:rPr dirty="0" baseline="-20833" sz="1200" spc="-7">
                <a:latin typeface="Franklin Gothic Book"/>
                <a:cs typeface="Franklin Gothic Book"/>
              </a:rPr>
              <a:t>2</a:t>
            </a:r>
            <a:r>
              <a:rPr dirty="0" sz="1200" spc="-10">
                <a:latin typeface="Franklin Gothic Book"/>
                <a:cs typeface="Franklin Gothic Book"/>
              </a:rPr>
              <a:t>O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892" y="3219812"/>
            <a:ext cx="4581525" cy="97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200" spc="-55">
                <a:latin typeface="Franklin Gothic Book"/>
                <a:cs typeface="Franklin Gothic Book"/>
              </a:rPr>
              <a:t>P</a:t>
            </a:r>
            <a:r>
              <a:rPr dirty="0" sz="2200" spc="-10">
                <a:latin typeface="Franklin Gothic Book"/>
                <a:cs typeface="Franklin Gothic Book"/>
              </a:rPr>
              <a:t>er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40">
                <a:latin typeface="Franklin Gothic Book"/>
                <a:cs typeface="Franklin Gothic Book"/>
              </a:rPr>
              <a:t>q</a:t>
            </a:r>
            <a:r>
              <a:rPr dirty="0" sz="2200" spc="-15">
                <a:latin typeface="Franklin Gothic Book"/>
                <a:cs typeface="Franklin Gothic Book"/>
              </a:rPr>
              <a:t>ues</a:t>
            </a:r>
            <a:r>
              <a:rPr dirty="0" sz="2200" spc="-6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2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sostan</a:t>
            </a:r>
            <a:r>
              <a:rPr dirty="0" sz="2200" spc="-20">
                <a:latin typeface="Franklin Gothic Book"/>
                <a:cs typeface="Franklin Gothic Book"/>
              </a:rPr>
              <a:t>z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2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cara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iz</a:t>
            </a:r>
            <a:r>
              <a:rPr dirty="0" sz="2200" spc="-20">
                <a:latin typeface="Franklin Gothic Book"/>
                <a:cs typeface="Franklin Gothic Book"/>
              </a:rPr>
              <a:t>z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-4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5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da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45" b="1">
                <a:latin typeface="Franklin Gothic Book"/>
                <a:cs typeface="Franklin Gothic Book"/>
              </a:rPr>
              <a:t>f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0" b="1">
                <a:latin typeface="Franklin Gothic Book"/>
                <a:cs typeface="Franklin Gothic Book"/>
              </a:rPr>
              <a:t>r</a:t>
            </a:r>
            <a:r>
              <a:rPr dirty="0" sz="2200" spc="-15" b="1">
                <a:latin typeface="Franklin Gothic Book"/>
                <a:cs typeface="Franklin Gothic Book"/>
              </a:rPr>
              <a:t>ze</a:t>
            </a:r>
            <a:r>
              <a:rPr dirty="0" sz="2200" spc="-10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in</a:t>
            </a:r>
            <a:r>
              <a:rPr dirty="0" sz="2200" spc="-40" b="1">
                <a:latin typeface="Franklin Gothic Book"/>
                <a:cs typeface="Franklin Gothic Book"/>
              </a:rPr>
              <a:t>t</a:t>
            </a:r>
            <a:r>
              <a:rPr dirty="0" sz="2200" spc="-5" b="1">
                <a:latin typeface="Franklin Gothic Book"/>
                <a:cs typeface="Franklin Gothic Book"/>
              </a:rPr>
              <a:t>er</a:t>
            </a:r>
            <a:r>
              <a:rPr dirty="0" sz="2200" spc="-20" b="1">
                <a:latin typeface="Franklin Gothic Book"/>
                <a:cs typeface="Franklin Gothic Book"/>
              </a:rPr>
              <a:t>m</a:t>
            </a:r>
            <a:r>
              <a:rPr dirty="0" sz="2200" spc="-5" b="1">
                <a:latin typeface="Franklin Gothic Book"/>
                <a:cs typeface="Franklin Gothic Book"/>
              </a:rPr>
              <a:t>ol</a:t>
            </a:r>
            <a:r>
              <a:rPr dirty="0" sz="2200" spc="-15" b="1">
                <a:latin typeface="Franklin Gothic Book"/>
                <a:cs typeface="Franklin Gothic Book"/>
              </a:rPr>
              <a:t>ec</a:t>
            </a:r>
            <a:r>
              <a:rPr dirty="0" sz="2200" spc="-5" b="1">
                <a:latin typeface="Franklin Gothic Book"/>
                <a:cs typeface="Franklin Gothic Book"/>
              </a:rPr>
              <a:t>o</a:t>
            </a:r>
            <a:r>
              <a:rPr dirty="0" sz="2200" spc="-10" b="1">
                <a:latin typeface="Franklin Gothic Book"/>
                <a:cs typeface="Franklin Gothic Book"/>
              </a:rPr>
              <a:t>lari</a:t>
            </a:r>
            <a:r>
              <a:rPr dirty="0" sz="2200" spc="-3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10" b="1">
                <a:latin typeface="Franklin Gothic Book"/>
                <a:cs typeface="Franklin Gothic Book"/>
              </a:rPr>
              <a:t>n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5" b="1">
                <a:latin typeface="Franklin Gothic Book"/>
                <a:cs typeface="Franklin Gothic Book"/>
              </a:rPr>
              <a:t>lo</a:t>
            </a:r>
            <a:r>
              <a:rPr dirty="0" sz="2200" spc="-5" b="1">
                <a:latin typeface="Franklin Gothic Book"/>
                <a:cs typeface="Franklin Gothic Book"/>
              </a:rPr>
              <a:t>g</a:t>
            </a:r>
            <a:r>
              <a:rPr dirty="0" sz="2200" spc="-15" b="1">
                <a:latin typeface="Franklin Gothic Book"/>
                <a:cs typeface="Franklin Gothic Book"/>
              </a:rPr>
              <a:t>he</a:t>
            </a:r>
            <a:r>
              <a:rPr dirty="0" sz="2200" spc="-10" b="1">
                <a:latin typeface="Franklin Gothic Book"/>
                <a:cs typeface="Franklin Gothic Book"/>
              </a:rPr>
              <a:t> 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endono</a:t>
            </a:r>
            <a:r>
              <a:rPr dirty="0" sz="2200" spc="-2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d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10" b="1">
                <a:latin typeface="Franklin Gothic Book"/>
                <a:cs typeface="Franklin Gothic Book"/>
              </a:rPr>
              <a:t>c</a:t>
            </a:r>
            <a:r>
              <a:rPr dirty="0" sz="2200" spc="-10" b="1">
                <a:latin typeface="Franklin Gothic Book"/>
                <a:cs typeface="Franklin Gothic Book"/>
              </a:rPr>
              <a:t>i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5" b="1">
                <a:latin typeface="Franklin Gothic Book"/>
                <a:cs typeface="Franklin Gothic Book"/>
              </a:rPr>
              <a:t>g</a:t>
            </a:r>
            <a:r>
              <a:rPr dirty="0" sz="2200" spc="-5" b="1">
                <a:latin typeface="Franklin Gothic Book"/>
                <a:cs typeface="Franklin Gothic Book"/>
              </a:rPr>
              <a:t>li</a:t>
            </a:r>
            <a:r>
              <a:rPr dirty="0" sz="2200" spc="-5" b="1">
                <a:latin typeface="Franklin Gothic Book"/>
                <a:cs typeface="Franklin Gothic Book"/>
              </a:rPr>
              <a:t>er</a:t>
            </a:r>
            <a:r>
              <a:rPr dirty="0" sz="2200" spc="-10" b="1">
                <a:latin typeface="Franklin Gothic Book"/>
                <a:cs typeface="Franklin Gothic Book"/>
              </a:rPr>
              <a:t>si</a:t>
            </a:r>
            <a:r>
              <a:rPr dirty="0" sz="2200" spc="-2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reci</a:t>
            </a: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spc="-40" b="1">
                <a:latin typeface="Franklin Gothic Book"/>
                <a:cs typeface="Franklin Gothic Book"/>
              </a:rPr>
              <a:t>r</a:t>
            </a:r>
            <a:r>
              <a:rPr dirty="0" sz="2200" spc="-15" b="1">
                <a:latin typeface="Franklin Gothic Book"/>
                <a:cs typeface="Franklin Gothic Book"/>
              </a:rPr>
              <a:t>ocamen</a:t>
            </a:r>
            <a:r>
              <a:rPr dirty="0" sz="2200" spc="-45" b="1">
                <a:latin typeface="Franklin Gothic Book"/>
                <a:cs typeface="Franklin Gothic Book"/>
              </a:rPr>
              <a:t>t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717" y="189209"/>
            <a:ext cx="3277235" cy="807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8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Per</a:t>
            </a:r>
            <a:r>
              <a:rPr dirty="0" sz="2800" spc="-45" i="1">
                <a:solidFill>
                  <a:srgbClr val="C00000"/>
                </a:solidFill>
                <a:latin typeface="Franklin Gothic Book"/>
                <a:cs typeface="Franklin Gothic Book"/>
              </a:rPr>
              <a:t>c</a:t>
            </a:r>
            <a:r>
              <a:rPr dirty="0" sz="2800" spc="-25" i="1">
                <a:solidFill>
                  <a:srgbClr val="C00000"/>
                </a:solidFill>
                <a:latin typeface="Franklin Gothic Book"/>
                <a:cs typeface="Franklin Gothic Book"/>
              </a:rPr>
              <a:t>h</a:t>
            </a:r>
            <a:r>
              <a:rPr dirty="0" sz="28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è</a:t>
            </a:r>
            <a:r>
              <a:rPr dirty="0" sz="2800" i="1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5" i="1">
                <a:solidFill>
                  <a:srgbClr val="C00000"/>
                </a:solidFill>
                <a:latin typeface="Franklin Gothic Book"/>
                <a:cs typeface="Franklin Gothic Book"/>
              </a:rPr>
              <a:t>un</a:t>
            </a:r>
            <a:r>
              <a:rPr dirty="0" sz="28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800" spc="10" i="1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0" i="1">
                <a:solidFill>
                  <a:srgbClr val="C00000"/>
                </a:solidFill>
                <a:latin typeface="Franklin Gothic Book"/>
                <a:cs typeface="Franklin Gothic Book"/>
              </a:rPr>
              <a:t>so</a:t>
            </a:r>
            <a:r>
              <a:rPr dirty="0" sz="2800" spc="-45" i="1">
                <a:solidFill>
                  <a:srgbClr val="C00000"/>
                </a:solidFill>
                <a:latin typeface="Franklin Gothic Book"/>
                <a:cs typeface="Franklin Gothic Book"/>
              </a:rPr>
              <a:t>s</a:t>
            </a:r>
            <a:r>
              <a:rPr dirty="0" sz="28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tanza</a:t>
            </a:r>
            <a:r>
              <a:rPr dirty="0" sz="28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si</a:t>
            </a:r>
            <a:r>
              <a:rPr dirty="0" sz="28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scio</a:t>
            </a:r>
            <a:r>
              <a:rPr dirty="0" sz="2800" spc="-25" i="1">
                <a:solidFill>
                  <a:srgbClr val="C00000"/>
                </a:solidFill>
                <a:latin typeface="Franklin Gothic Book"/>
                <a:cs typeface="Franklin Gothic Book"/>
              </a:rPr>
              <a:t>g</a:t>
            </a:r>
            <a:r>
              <a:rPr dirty="0" sz="28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sz="2800" spc="-20" i="1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15" i="1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in</a:t>
            </a:r>
            <a:r>
              <a:rPr dirty="0" sz="2800" spc="-5" i="1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un’al</a:t>
            </a:r>
            <a:r>
              <a:rPr dirty="0" sz="2800" spc="-25" i="1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ra?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45209" y="4803902"/>
            <a:ext cx="432434" cy="208279"/>
          </a:xfrm>
          <a:custGeom>
            <a:avLst/>
            <a:gdLst/>
            <a:ahLst/>
            <a:cxnLst/>
            <a:rect l="l" t="t" r="r" b="b"/>
            <a:pathLst>
              <a:path w="432435" h="208279">
                <a:moveTo>
                  <a:pt x="328066" y="0"/>
                </a:moveTo>
                <a:lnTo>
                  <a:pt x="328066" y="51943"/>
                </a:lnTo>
                <a:lnTo>
                  <a:pt x="0" y="51943"/>
                </a:lnTo>
                <a:lnTo>
                  <a:pt x="0" y="155956"/>
                </a:lnTo>
                <a:lnTo>
                  <a:pt x="328066" y="155956"/>
                </a:lnTo>
                <a:lnTo>
                  <a:pt x="328066" y="207899"/>
                </a:lnTo>
                <a:lnTo>
                  <a:pt x="432079" y="104012"/>
                </a:lnTo>
                <a:lnTo>
                  <a:pt x="32806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45209" y="4803902"/>
            <a:ext cx="432434" cy="208279"/>
          </a:xfrm>
          <a:custGeom>
            <a:avLst/>
            <a:gdLst/>
            <a:ahLst/>
            <a:cxnLst/>
            <a:rect l="l" t="t" r="r" b="b"/>
            <a:pathLst>
              <a:path w="432435" h="208279">
                <a:moveTo>
                  <a:pt x="0" y="51943"/>
                </a:moveTo>
                <a:lnTo>
                  <a:pt x="328066" y="51943"/>
                </a:lnTo>
                <a:lnTo>
                  <a:pt x="328066" y="0"/>
                </a:lnTo>
                <a:lnTo>
                  <a:pt x="432079" y="104012"/>
                </a:lnTo>
                <a:lnTo>
                  <a:pt x="328066" y="207899"/>
                </a:lnTo>
                <a:lnTo>
                  <a:pt x="328066" y="155956"/>
                </a:lnTo>
                <a:lnTo>
                  <a:pt x="0" y="155956"/>
                </a:lnTo>
                <a:lnTo>
                  <a:pt x="0" y="51943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771269" y="4791195"/>
            <a:ext cx="265430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 u="heavy">
                <a:latin typeface="Franklin Gothic Book"/>
                <a:cs typeface="Franklin Gothic Book"/>
              </a:rPr>
              <a:t>si</a:t>
            </a:r>
            <a:r>
              <a:rPr dirty="0" sz="2400" spc="-15" b="1" u="heavy">
                <a:latin typeface="Franklin Gothic Book"/>
                <a:cs typeface="Franklin Gothic Book"/>
              </a:rPr>
              <a:t>mile</a:t>
            </a:r>
            <a:r>
              <a:rPr dirty="0" sz="2400" spc="-50" b="1" u="heavy">
                <a:latin typeface="Franklin Gothic Book"/>
                <a:cs typeface="Franklin Gothic Book"/>
              </a:rPr>
              <a:t> </a:t>
            </a:r>
            <a:r>
              <a:rPr dirty="0" sz="2400" spc="-5" b="1" u="heavy">
                <a:latin typeface="Franklin Gothic Book"/>
                <a:cs typeface="Franklin Gothic Book"/>
              </a:rPr>
              <a:t>s</a:t>
            </a:r>
            <a:r>
              <a:rPr dirty="0" sz="2400" spc="-10" b="1" u="heavy">
                <a:latin typeface="Franklin Gothic Book"/>
                <a:cs typeface="Franklin Gothic Book"/>
              </a:rPr>
              <a:t>c</a:t>
            </a:r>
            <a:r>
              <a:rPr dirty="0" sz="2400" b="1" u="heavy">
                <a:latin typeface="Franklin Gothic Book"/>
                <a:cs typeface="Franklin Gothic Book"/>
              </a:rPr>
              <a:t>io</a:t>
            </a:r>
            <a:r>
              <a:rPr dirty="0" sz="2400" spc="-15" b="1" u="heavy">
                <a:latin typeface="Franklin Gothic Book"/>
                <a:cs typeface="Franklin Gothic Book"/>
              </a:rPr>
              <a:t>glie</a:t>
            </a:r>
            <a:r>
              <a:rPr dirty="0" sz="2400" spc="-50" b="1" u="heavy">
                <a:latin typeface="Franklin Gothic Book"/>
                <a:cs typeface="Franklin Gothic Book"/>
              </a:rPr>
              <a:t> </a:t>
            </a:r>
            <a:r>
              <a:rPr dirty="0" sz="2400" spc="-5" b="1" u="heavy">
                <a:latin typeface="Franklin Gothic Book"/>
                <a:cs typeface="Franklin Gothic Book"/>
              </a:rPr>
              <a:t>sim</a:t>
            </a:r>
            <a:r>
              <a:rPr dirty="0" sz="2400" spc="-15" b="1" u="heavy">
                <a:latin typeface="Franklin Gothic Book"/>
                <a:cs typeface="Franklin Gothic Book"/>
              </a:rPr>
              <a:t>ile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8913" y="4515859"/>
            <a:ext cx="999490" cy="879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</a:pPr>
            <a:r>
              <a:rPr dirty="0" sz="2400" spc="-15">
                <a:latin typeface="Franklin Gothic Book"/>
                <a:cs typeface="Franklin Gothic Book"/>
              </a:rPr>
              <a:t>polare </a:t>
            </a:r>
            <a:r>
              <a:rPr dirty="0" sz="2400" spc="-15">
                <a:latin typeface="Franklin Gothic Book"/>
                <a:cs typeface="Franklin Gothic Book"/>
              </a:rPr>
              <a:t>apolare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34961" y="4515859"/>
            <a:ext cx="999490" cy="879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61290">
              <a:lnSpc>
                <a:spcPct val="150100"/>
              </a:lnSpc>
            </a:pPr>
            <a:r>
              <a:rPr dirty="0" sz="2400" spc="-15">
                <a:latin typeface="Franklin Gothic Book"/>
                <a:cs typeface="Franklin Gothic Book"/>
              </a:rPr>
              <a:t>polare </a:t>
            </a:r>
            <a:r>
              <a:rPr dirty="0" sz="2400" spc="-15">
                <a:latin typeface="Franklin Gothic Book"/>
                <a:cs typeface="Franklin Gothic Book"/>
              </a:rPr>
              <a:t>apolare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28841" y="4612132"/>
            <a:ext cx="504190" cy="208279"/>
          </a:xfrm>
          <a:custGeom>
            <a:avLst/>
            <a:gdLst/>
            <a:ahLst/>
            <a:cxnLst/>
            <a:rect l="l" t="t" r="r" b="b"/>
            <a:pathLst>
              <a:path w="504190" h="208279">
                <a:moveTo>
                  <a:pt x="104012" y="0"/>
                </a:moveTo>
                <a:lnTo>
                  <a:pt x="0" y="103886"/>
                </a:lnTo>
                <a:lnTo>
                  <a:pt x="104012" y="207899"/>
                </a:lnTo>
                <a:lnTo>
                  <a:pt x="104012" y="155956"/>
                </a:lnTo>
                <a:lnTo>
                  <a:pt x="452056" y="155956"/>
                </a:lnTo>
                <a:lnTo>
                  <a:pt x="504063" y="103886"/>
                </a:lnTo>
                <a:lnTo>
                  <a:pt x="452119" y="51943"/>
                </a:lnTo>
                <a:lnTo>
                  <a:pt x="104012" y="51943"/>
                </a:lnTo>
                <a:lnTo>
                  <a:pt x="104012" y="0"/>
                </a:lnTo>
                <a:close/>
              </a:path>
              <a:path w="504190" h="208279">
                <a:moveTo>
                  <a:pt x="452056" y="155956"/>
                </a:moveTo>
                <a:lnTo>
                  <a:pt x="400177" y="155956"/>
                </a:lnTo>
                <a:lnTo>
                  <a:pt x="400177" y="207899"/>
                </a:lnTo>
                <a:lnTo>
                  <a:pt x="452056" y="155956"/>
                </a:lnTo>
                <a:close/>
              </a:path>
              <a:path w="504190" h="208279">
                <a:moveTo>
                  <a:pt x="400177" y="0"/>
                </a:moveTo>
                <a:lnTo>
                  <a:pt x="400177" y="51943"/>
                </a:lnTo>
                <a:lnTo>
                  <a:pt x="452119" y="51943"/>
                </a:lnTo>
                <a:lnTo>
                  <a:pt x="40017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28841" y="4612132"/>
            <a:ext cx="504190" cy="208279"/>
          </a:xfrm>
          <a:custGeom>
            <a:avLst/>
            <a:gdLst/>
            <a:ahLst/>
            <a:cxnLst/>
            <a:rect l="l" t="t" r="r" b="b"/>
            <a:pathLst>
              <a:path w="504190" h="208279">
                <a:moveTo>
                  <a:pt x="0" y="103886"/>
                </a:moveTo>
                <a:lnTo>
                  <a:pt x="104012" y="0"/>
                </a:lnTo>
                <a:lnTo>
                  <a:pt x="104012" y="51943"/>
                </a:lnTo>
                <a:lnTo>
                  <a:pt x="400177" y="51943"/>
                </a:lnTo>
                <a:lnTo>
                  <a:pt x="400177" y="0"/>
                </a:lnTo>
                <a:lnTo>
                  <a:pt x="504063" y="103886"/>
                </a:lnTo>
                <a:lnTo>
                  <a:pt x="400177" y="207899"/>
                </a:lnTo>
                <a:lnTo>
                  <a:pt x="400177" y="155956"/>
                </a:lnTo>
                <a:lnTo>
                  <a:pt x="104012" y="155956"/>
                </a:lnTo>
                <a:lnTo>
                  <a:pt x="104012" y="207899"/>
                </a:lnTo>
                <a:lnTo>
                  <a:pt x="0" y="103886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28841" y="5116195"/>
            <a:ext cx="504190" cy="208279"/>
          </a:xfrm>
          <a:custGeom>
            <a:avLst/>
            <a:gdLst/>
            <a:ahLst/>
            <a:cxnLst/>
            <a:rect l="l" t="t" r="r" b="b"/>
            <a:pathLst>
              <a:path w="504190" h="208279">
                <a:moveTo>
                  <a:pt x="104012" y="0"/>
                </a:moveTo>
                <a:lnTo>
                  <a:pt x="0" y="103885"/>
                </a:lnTo>
                <a:lnTo>
                  <a:pt x="104012" y="207898"/>
                </a:lnTo>
                <a:lnTo>
                  <a:pt x="104012" y="155955"/>
                </a:lnTo>
                <a:lnTo>
                  <a:pt x="452056" y="155955"/>
                </a:lnTo>
                <a:lnTo>
                  <a:pt x="504063" y="103885"/>
                </a:lnTo>
                <a:lnTo>
                  <a:pt x="452119" y="51942"/>
                </a:lnTo>
                <a:lnTo>
                  <a:pt x="104012" y="51942"/>
                </a:lnTo>
                <a:lnTo>
                  <a:pt x="104012" y="0"/>
                </a:lnTo>
                <a:close/>
              </a:path>
              <a:path w="504190" h="208279">
                <a:moveTo>
                  <a:pt x="452056" y="155955"/>
                </a:moveTo>
                <a:lnTo>
                  <a:pt x="400177" y="155955"/>
                </a:lnTo>
                <a:lnTo>
                  <a:pt x="400177" y="207898"/>
                </a:lnTo>
                <a:lnTo>
                  <a:pt x="452056" y="155955"/>
                </a:lnTo>
                <a:close/>
              </a:path>
              <a:path w="504190" h="208279">
                <a:moveTo>
                  <a:pt x="400177" y="0"/>
                </a:moveTo>
                <a:lnTo>
                  <a:pt x="400177" y="51942"/>
                </a:lnTo>
                <a:lnTo>
                  <a:pt x="452119" y="51942"/>
                </a:lnTo>
                <a:lnTo>
                  <a:pt x="40017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228841" y="5116195"/>
            <a:ext cx="504190" cy="208279"/>
          </a:xfrm>
          <a:custGeom>
            <a:avLst/>
            <a:gdLst/>
            <a:ahLst/>
            <a:cxnLst/>
            <a:rect l="l" t="t" r="r" b="b"/>
            <a:pathLst>
              <a:path w="504190" h="208279">
                <a:moveTo>
                  <a:pt x="0" y="103885"/>
                </a:moveTo>
                <a:lnTo>
                  <a:pt x="104012" y="0"/>
                </a:lnTo>
                <a:lnTo>
                  <a:pt x="104012" y="51942"/>
                </a:lnTo>
                <a:lnTo>
                  <a:pt x="400177" y="51942"/>
                </a:lnTo>
                <a:lnTo>
                  <a:pt x="400177" y="0"/>
                </a:lnTo>
                <a:lnTo>
                  <a:pt x="504063" y="103885"/>
                </a:lnTo>
                <a:lnTo>
                  <a:pt x="400177" y="207898"/>
                </a:lnTo>
                <a:lnTo>
                  <a:pt x="400177" y="155955"/>
                </a:lnTo>
                <a:lnTo>
                  <a:pt x="104012" y="155955"/>
                </a:lnTo>
                <a:lnTo>
                  <a:pt x="104012" y="207898"/>
                </a:lnTo>
                <a:lnTo>
                  <a:pt x="0" y="103885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32045" y="4387977"/>
            <a:ext cx="3121025" cy="1129030"/>
          </a:xfrm>
          <a:custGeom>
            <a:avLst/>
            <a:gdLst/>
            <a:ahLst/>
            <a:cxnLst/>
            <a:rect l="l" t="t" r="r" b="b"/>
            <a:pathLst>
              <a:path w="3121025" h="1129029">
                <a:moveTo>
                  <a:pt x="0" y="188214"/>
                </a:moveTo>
                <a:lnTo>
                  <a:pt x="5465" y="142962"/>
                </a:lnTo>
                <a:lnTo>
                  <a:pt x="20992" y="101690"/>
                </a:lnTo>
                <a:lnTo>
                  <a:pt x="45273" y="65699"/>
                </a:lnTo>
                <a:lnTo>
                  <a:pt x="77001" y="36295"/>
                </a:lnTo>
                <a:lnTo>
                  <a:pt x="114871" y="14781"/>
                </a:lnTo>
                <a:lnTo>
                  <a:pt x="157576" y="2461"/>
                </a:lnTo>
                <a:lnTo>
                  <a:pt x="188087" y="0"/>
                </a:lnTo>
                <a:lnTo>
                  <a:pt x="2932683" y="0"/>
                </a:lnTo>
                <a:lnTo>
                  <a:pt x="2948112" y="623"/>
                </a:lnTo>
                <a:lnTo>
                  <a:pt x="2963198" y="2461"/>
                </a:lnTo>
                <a:lnTo>
                  <a:pt x="3005919" y="14781"/>
                </a:lnTo>
                <a:lnTo>
                  <a:pt x="3043814" y="36295"/>
                </a:lnTo>
                <a:lnTo>
                  <a:pt x="3075570" y="65699"/>
                </a:lnTo>
                <a:lnTo>
                  <a:pt x="3099878" y="101690"/>
                </a:lnTo>
                <a:lnTo>
                  <a:pt x="3115424" y="142962"/>
                </a:lnTo>
                <a:lnTo>
                  <a:pt x="3120898" y="188214"/>
                </a:lnTo>
                <a:lnTo>
                  <a:pt x="3120898" y="940689"/>
                </a:lnTo>
                <a:lnTo>
                  <a:pt x="3120273" y="956116"/>
                </a:lnTo>
                <a:lnTo>
                  <a:pt x="3118432" y="971199"/>
                </a:lnTo>
                <a:lnTo>
                  <a:pt x="3106098" y="1013904"/>
                </a:lnTo>
                <a:lnTo>
                  <a:pt x="3084565" y="1051774"/>
                </a:lnTo>
                <a:lnTo>
                  <a:pt x="3055146" y="1083502"/>
                </a:lnTo>
                <a:lnTo>
                  <a:pt x="3019151" y="1107783"/>
                </a:lnTo>
                <a:lnTo>
                  <a:pt x="2977893" y="1123310"/>
                </a:lnTo>
                <a:lnTo>
                  <a:pt x="2932683" y="1128776"/>
                </a:lnTo>
                <a:lnTo>
                  <a:pt x="188087" y="1128776"/>
                </a:lnTo>
                <a:lnTo>
                  <a:pt x="172659" y="1128152"/>
                </a:lnTo>
                <a:lnTo>
                  <a:pt x="157576" y="1126314"/>
                </a:lnTo>
                <a:lnTo>
                  <a:pt x="114871" y="1113996"/>
                </a:lnTo>
                <a:lnTo>
                  <a:pt x="77001" y="1092488"/>
                </a:lnTo>
                <a:lnTo>
                  <a:pt x="45273" y="1063097"/>
                </a:lnTo>
                <a:lnTo>
                  <a:pt x="20992" y="1027129"/>
                </a:lnTo>
                <a:lnTo>
                  <a:pt x="5465" y="985891"/>
                </a:lnTo>
                <a:lnTo>
                  <a:pt x="0" y="940689"/>
                </a:lnTo>
                <a:lnTo>
                  <a:pt x="0" y="188214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29739" y="5953226"/>
            <a:ext cx="504190" cy="208279"/>
          </a:xfrm>
          <a:custGeom>
            <a:avLst/>
            <a:gdLst/>
            <a:ahLst/>
            <a:cxnLst/>
            <a:rect l="l" t="t" r="r" b="b"/>
            <a:pathLst>
              <a:path w="504189" h="208279">
                <a:moveTo>
                  <a:pt x="104012" y="0"/>
                </a:moveTo>
                <a:lnTo>
                  <a:pt x="0" y="103974"/>
                </a:lnTo>
                <a:lnTo>
                  <a:pt x="104012" y="207962"/>
                </a:lnTo>
                <a:lnTo>
                  <a:pt x="104012" y="155968"/>
                </a:lnTo>
                <a:lnTo>
                  <a:pt x="452056" y="155968"/>
                </a:lnTo>
                <a:lnTo>
                  <a:pt x="504063" y="103974"/>
                </a:lnTo>
                <a:lnTo>
                  <a:pt x="452062" y="51993"/>
                </a:lnTo>
                <a:lnTo>
                  <a:pt x="104012" y="51993"/>
                </a:lnTo>
                <a:lnTo>
                  <a:pt x="104012" y="0"/>
                </a:lnTo>
                <a:close/>
              </a:path>
              <a:path w="504189" h="208279">
                <a:moveTo>
                  <a:pt x="452056" y="155968"/>
                </a:moveTo>
                <a:lnTo>
                  <a:pt x="400050" y="155968"/>
                </a:lnTo>
                <a:lnTo>
                  <a:pt x="400050" y="207962"/>
                </a:lnTo>
                <a:lnTo>
                  <a:pt x="452056" y="155968"/>
                </a:lnTo>
                <a:close/>
              </a:path>
              <a:path w="504189" h="208279">
                <a:moveTo>
                  <a:pt x="400050" y="0"/>
                </a:moveTo>
                <a:lnTo>
                  <a:pt x="400050" y="51993"/>
                </a:lnTo>
                <a:lnTo>
                  <a:pt x="452062" y="51993"/>
                </a:lnTo>
                <a:lnTo>
                  <a:pt x="4000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229739" y="5953226"/>
            <a:ext cx="504190" cy="208279"/>
          </a:xfrm>
          <a:custGeom>
            <a:avLst/>
            <a:gdLst/>
            <a:ahLst/>
            <a:cxnLst/>
            <a:rect l="l" t="t" r="r" b="b"/>
            <a:pathLst>
              <a:path w="504189" h="208279">
                <a:moveTo>
                  <a:pt x="0" y="103974"/>
                </a:moveTo>
                <a:lnTo>
                  <a:pt x="104012" y="0"/>
                </a:lnTo>
                <a:lnTo>
                  <a:pt x="104012" y="51993"/>
                </a:lnTo>
                <a:lnTo>
                  <a:pt x="400050" y="51993"/>
                </a:lnTo>
                <a:lnTo>
                  <a:pt x="400050" y="0"/>
                </a:lnTo>
                <a:lnTo>
                  <a:pt x="504063" y="103974"/>
                </a:lnTo>
                <a:lnTo>
                  <a:pt x="400050" y="207962"/>
                </a:lnTo>
                <a:lnTo>
                  <a:pt x="400050" y="155968"/>
                </a:lnTo>
                <a:lnTo>
                  <a:pt x="104012" y="155968"/>
                </a:lnTo>
                <a:lnTo>
                  <a:pt x="104012" y="207962"/>
                </a:lnTo>
                <a:lnTo>
                  <a:pt x="0" y="103974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53869" y="6425247"/>
            <a:ext cx="504190" cy="208279"/>
          </a:xfrm>
          <a:custGeom>
            <a:avLst/>
            <a:gdLst/>
            <a:ahLst/>
            <a:cxnLst/>
            <a:rect l="l" t="t" r="r" b="b"/>
            <a:pathLst>
              <a:path w="504189" h="208279">
                <a:moveTo>
                  <a:pt x="104012" y="0"/>
                </a:moveTo>
                <a:lnTo>
                  <a:pt x="0" y="103987"/>
                </a:lnTo>
                <a:lnTo>
                  <a:pt x="104012" y="207962"/>
                </a:lnTo>
                <a:lnTo>
                  <a:pt x="104012" y="155968"/>
                </a:lnTo>
                <a:lnTo>
                  <a:pt x="452062" y="155968"/>
                </a:lnTo>
                <a:lnTo>
                  <a:pt x="504063" y="103987"/>
                </a:lnTo>
                <a:lnTo>
                  <a:pt x="452056" y="51993"/>
                </a:lnTo>
                <a:lnTo>
                  <a:pt x="104012" y="51993"/>
                </a:lnTo>
                <a:lnTo>
                  <a:pt x="104012" y="0"/>
                </a:lnTo>
                <a:close/>
              </a:path>
              <a:path w="504189" h="208279">
                <a:moveTo>
                  <a:pt x="452062" y="155968"/>
                </a:moveTo>
                <a:lnTo>
                  <a:pt x="400050" y="155968"/>
                </a:lnTo>
                <a:lnTo>
                  <a:pt x="400050" y="207962"/>
                </a:lnTo>
                <a:lnTo>
                  <a:pt x="452062" y="155968"/>
                </a:lnTo>
                <a:close/>
              </a:path>
              <a:path w="504189" h="208279">
                <a:moveTo>
                  <a:pt x="400050" y="0"/>
                </a:moveTo>
                <a:lnTo>
                  <a:pt x="400050" y="51993"/>
                </a:lnTo>
                <a:lnTo>
                  <a:pt x="452056" y="51993"/>
                </a:lnTo>
                <a:lnTo>
                  <a:pt x="4000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53869" y="6425247"/>
            <a:ext cx="504190" cy="208279"/>
          </a:xfrm>
          <a:custGeom>
            <a:avLst/>
            <a:gdLst/>
            <a:ahLst/>
            <a:cxnLst/>
            <a:rect l="l" t="t" r="r" b="b"/>
            <a:pathLst>
              <a:path w="504189" h="208279">
                <a:moveTo>
                  <a:pt x="0" y="103987"/>
                </a:moveTo>
                <a:lnTo>
                  <a:pt x="104012" y="0"/>
                </a:lnTo>
                <a:lnTo>
                  <a:pt x="104012" y="51993"/>
                </a:lnTo>
                <a:lnTo>
                  <a:pt x="400050" y="51993"/>
                </a:lnTo>
                <a:lnTo>
                  <a:pt x="400050" y="0"/>
                </a:lnTo>
                <a:lnTo>
                  <a:pt x="504063" y="103987"/>
                </a:lnTo>
                <a:lnTo>
                  <a:pt x="400050" y="207962"/>
                </a:lnTo>
                <a:lnTo>
                  <a:pt x="400050" y="155968"/>
                </a:lnTo>
                <a:lnTo>
                  <a:pt x="104012" y="155968"/>
                </a:lnTo>
                <a:lnTo>
                  <a:pt x="104012" y="207962"/>
                </a:lnTo>
                <a:lnTo>
                  <a:pt x="0" y="103987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230579" y="5932620"/>
            <a:ext cx="862330" cy="775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865" marR="5080" indent="-50800">
              <a:lnSpc>
                <a:spcPct val="121600"/>
              </a:lnSpc>
            </a:pPr>
            <a:r>
              <a:rPr dirty="0" sz="2400" spc="-45">
                <a:latin typeface="Franklin Gothic Book"/>
                <a:cs typeface="Franklin Gothic Book"/>
              </a:rPr>
              <a:t>A</a:t>
            </a:r>
            <a:r>
              <a:rPr dirty="0" sz="2400" spc="-15">
                <a:latin typeface="Franklin Gothic Book"/>
                <a:cs typeface="Franklin Gothic Book"/>
              </a:rPr>
              <a:t>c</a:t>
            </a:r>
            <a:r>
              <a:rPr dirty="0" sz="2400" spc="-45">
                <a:latin typeface="Franklin Gothic Book"/>
                <a:cs typeface="Franklin Gothic Book"/>
              </a:rPr>
              <a:t>q</a:t>
            </a:r>
            <a:r>
              <a:rPr dirty="0" sz="2400" spc="-15">
                <a:latin typeface="Franklin Gothic Book"/>
                <a:cs typeface="Franklin Gothic Book"/>
              </a:rPr>
              <a:t>ua</a:t>
            </a:r>
            <a:r>
              <a:rPr dirty="0" sz="2400" spc="-10">
                <a:latin typeface="Franklin Gothic Book"/>
                <a:cs typeface="Franklin Gothic Book"/>
              </a:rPr>
              <a:t> es</a:t>
            </a:r>
            <a:r>
              <a:rPr dirty="0" sz="2400" spc="-10">
                <a:latin typeface="Franklin Gothic Book"/>
                <a:cs typeface="Franklin Gothic Book"/>
              </a:rPr>
              <a:t>a</a:t>
            </a:r>
            <a:r>
              <a:rPr dirty="0" sz="2400" spc="-15">
                <a:latin typeface="Franklin Gothic Book"/>
                <a:cs typeface="Franklin Gothic Book"/>
              </a:rPr>
              <a:t>no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</a:p>
        </p:txBody>
      </p:sp>
      <p:sp>
        <p:nvSpPr>
          <p:cNvPr id="22" name="object 22"/>
          <p:cNvSpPr txBox="1"/>
          <p:nvPr/>
        </p:nvSpPr>
        <p:spPr>
          <a:xfrm>
            <a:off x="3059683" y="5932620"/>
            <a:ext cx="1861820" cy="775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865" marR="5080" indent="-50800">
              <a:lnSpc>
                <a:spcPct val="121600"/>
              </a:lnSpc>
            </a:pPr>
            <a:r>
              <a:rPr dirty="0" sz="2400" spc="-20">
                <a:latin typeface="Franklin Gothic Book"/>
                <a:cs typeface="Franklin Gothic Book"/>
              </a:rPr>
              <a:t>zucche</a:t>
            </a:r>
            <a:r>
              <a:rPr dirty="0" sz="2400" spc="-60">
                <a:latin typeface="Franklin Gothic Book"/>
                <a:cs typeface="Franklin Gothic Book"/>
              </a:rPr>
              <a:t>r</a:t>
            </a:r>
            <a:r>
              <a:rPr dirty="0" sz="2400" spc="-10">
                <a:latin typeface="Franklin Gothic Book"/>
                <a:cs typeface="Franklin Gothic Book"/>
              </a:rPr>
              <a:t>o,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sale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gra</a:t>
            </a:r>
            <a:r>
              <a:rPr dirty="0" sz="2400" spc="-5">
                <a:latin typeface="Franklin Gothic Book"/>
                <a:cs typeface="Franklin Gothic Book"/>
              </a:rPr>
              <a:t>s</a:t>
            </a:r>
            <a:r>
              <a:rPr dirty="0" sz="2400" spc="-15">
                <a:latin typeface="Franklin Gothic Book"/>
                <a:cs typeface="Franklin Gothic Book"/>
              </a:rPr>
              <a:t>s</a:t>
            </a:r>
            <a:r>
              <a:rPr dirty="0" sz="2400" spc="-10">
                <a:latin typeface="Franklin Gothic Book"/>
                <a:cs typeface="Franklin Gothic Book"/>
              </a:rPr>
              <a:t>o</a:t>
            </a:r>
            <a:r>
              <a:rPr dirty="0" sz="2400">
                <a:latin typeface="Franklin Gothic Book"/>
                <a:cs typeface="Franklin Gothic Book"/>
              </a:rPr>
              <a:t>,</a:t>
            </a:r>
            <a:r>
              <a:rPr dirty="0" sz="2400" spc="-2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olio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168" y="5932620"/>
            <a:ext cx="413384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i="1">
                <a:latin typeface="Franklin Gothic Book"/>
                <a:cs typeface="Franklin Gothic Book"/>
              </a:rPr>
              <a:t>Es.</a:t>
            </a:r>
            <a:endParaRPr sz="24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3829" y="1227836"/>
            <a:ext cx="1451229" cy="1480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01127" y="1456563"/>
            <a:ext cx="1104900" cy="951230"/>
          </a:xfrm>
          <a:custGeom>
            <a:avLst/>
            <a:gdLst/>
            <a:ahLst/>
            <a:cxnLst/>
            <a:rect l="l" t="t" r="r" b="b"/>
            <a:pathLst>
              <a:path w="1104900" h="951230">
                <a:moveTo>
                  <a:pt x="568175" y="319150"/>
                </a:moveTo>
                <a:lnTo>
                  <a:pt x="129705" y="319150"/>
                </a:lnTo>
                <a:lnTo>
                  <a:pt x="938187" y="950849"/>
                </a:lnTo>
                <a:lnTo>
                  <a:pt x="1104430" y="737997"/>
                </a:lnTo>
                <a:lnTo>
                  <a:pt x="568175" y="319150"/>
                </a:lnTo>
                <a:close/>
              </a:path>
              <a:path w="1104900" h="951230">
                <a:moveTo>
                  <a:pt x="379006" y="0"/>
                </a:moveTo>
                <a:lnTo>
                  <a:pt x="0" y="46482"/>
                </a:lnTo>
                <a:lnTo>
                  <a:pt x="46532" y="425450"/>
                </a:lnTo>
                <a:lnTo>
                  <a:pt x="129705" y="319150"/>
                </a:lnTo>
                <a:lnTo>
                  <a:pt x="568175" y="319150"/>
                </a:lnTo>
                <a:lnTo>
                  <a:pt x="295821" y="106425"/>
                </a:lnTo>
                <a:lnTo>
                  <a:pt x="379006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02663" y="1640713"/>
            <a:ext cx="0" cy="332105"/>
          </a:xfrm>
          <a:custGeom>
            <a:avLst/>
            <a:gdLst/>
            <a:ahLst/>
            <a:cxnLst/>
            <a:rect l="l" t="t" r="r" b="b"/>
            <a:pathLst>
              <a:path w="0" h="332105">
                <a:moveTo>
                  <a:pt x="0" y="331724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81277" y="2268982"/>
            <a:ext cx="260350" cy="152400"/>
          </a:xfrm>
          <a:custGeom>
            <a:avLst/>
            <a:gdLst/>
            <a:ahLst/>
            <a:cxnLst/>
            <a:rect l="l" t="t" r="r" b="b"/>
            <a:pathLst>
              <a:path w="260350" h="152400">
                <a:moveTo>
                  <a:pt x="0" y="152400"/>
                </a:moveTo>
                <a:lnTo>
                  <a:pt x="25996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42261" y="2003789"/>
            <a:ext cx="30924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5">
                <a:latin typeface="Comic Sans MS"/>
                <a:cs typeface="Comic Sans MS"/>
              </a:rPr>
              <a:t>O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0898" y="1298378"/>
            <a:ext cx="642620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4960" sz="4200" spc="-37">
                <a:latin typeface="Comic Sans MS"/>
                <a:cs typeface="Comic Sans MS"/>
              </a:rPr>
              <a:t>H</a:t>
            </a:r>
            <a:r>
              <a:rPr dirty="0" baseline="-4960" sz="4200" spc="-690">
                <a:latin typeface="Comic Sans MS"/>
                <a:cs typeface="Comic Sans MS"/>
              </a:rPr>
              <a:t> </a:t>
            </a:r>
            <a:r>
              <a:rPr dirty="0" sz="2400" spc="-10">
                <a:latin typeface="Symbol"/>
                <a:cs typeface="Symbol"/>
              </a:rPr>
              <a:t></a:t>
            </a:r>
            <a:r>
              <a:rPr dirty="0" sz="2400">
                <a:latin typeface="Comic Sans MS"/>
                <a:cs typeface="Comic Sans MS"/>
              </a:rPr>
              <a:t>+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5644" y="2237215"/>
            <a:ext cx="29845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5">
                <a:latin typeface="Comic Sans MS"/>
                <a:cs typeface="Comic Sans MS"/>
              </a:rPr>
              <a:t>H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7717" y="2010725"/>
            <a:ext cx="176530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Symbol"/>
                <a:cs typeface="Symbol"/>
              </a:rPr>
              <a:t>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57069" y="2009375"/>
            <a:ext cx="10985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Comic Sans MS"/>
                <a:cs typeface="Comic Sans MS"/>
              </a:rPr>
              <a:t>-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1537" y="2250247"/>
            <a:ext cx="321945" cy="339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latin typeface="Symbol"/>
                <a:cs typeface="Symbol"/>
              </a:rPr>
              <a:t></a:t>
            </a:r>
            <a:r>
              <a:rPr dirty="0" sz="2400">
                <a:latin typeface="Comic Sans MS"/>
                <a:cs typeface="Comic Sans MS"/>
              </a:rPr>
              <a:t>+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2868410"/>
            <a:ext cx="5379720" cy="640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0">
                <a:latin typeface="Franklin Gothic Book"/>
                <a:cs typeface="Franklin Gothic Book"/>
              </a:rPr>
              <a:t>l</a:t>
            </a:r>
            <a:r>
              <a:rPr dirty="0" sz="2200" spc="-10">
                <a:latin typeface="Franklin Gothic Book"/>
                <a:cs typeface="Franklin Gothic Book"/>
              </a:rPr>
              <a:t>’</a:t>
            </a:r>
            <a:r>
              <a:rPr dirty="0" sz="2200" b="1">
                <a:latin typeface="Franklin Gothic Book"/>
                <a:cs typeface="Franklin Gothic Book"/>
              </a:rPr>
              <a:t>H</a:t>
            </a:r>
            <a:r>
              <a:rPr dirty="0" baseline="-21072" sz="2175" spc="22" b="1">
                <a:latin typeface="Franklin Gothic Book"/>
                <a:cs typeface="Franklin Gothic Book"/>
              </a:rPr>
              <a:t>2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10">
                <a:latin typeface="Franklin Gothic Book"/>
                <a:cs typeface="Franklin Gothic Book"/>
              </a:rPr>
              <a:t>,</a:t>
            </a:r>
            <a:r>
              <a:rPr dirty="0" sz="2200" spc="-6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u</a:t>
            </a:r>
            <a:r>
              <a:rPr dirty="0" sz="2200" spc="-2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mol</a:t>
            </a:r>
            <a:r>
              <a:rPr dirty="0" sz="2200" spc="-25">
                <a:latin typeface="Franklin Gothic Book"/>
                <a:cs typeface="Franklin Gothic Book"/>
              </a:rPr>
              <a:t>e</a:t>
            </a:r>
            <a:r>
              <a:rPr dirty="0" sz="2200" spc="-15">
                <a:latin typeface="Franklin Gothic Book"/>
                <a:cs typeface="Franklin Gothic Book"/>
              </a:rPr>
              <a:t>c</a:t>
            </a:r>
            <a:r>
              <a:rPr dirty="0" sz="2200" spc="-25">
                <a:latin typeface="Franklin Gothic Book"/>
                <a:cs typeface="Franklin Gothic Book"/>
              </a:rPr>
              <a:t>o</a:t>
            </a:r>
            <a:r>
              <a:rPr dirty="0" sz="2200" spc="-10">
                <a:latin typeface="Franklin Gothic Book"/>
                <a:cs typeface="Franklin Gothic Book"/>
              </a:rPr>
              <a:t>la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mol</a:t>
            </a:r>
            <a:r>
              <a:rPr dirty="0" sz="2200" spc="-55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spc="-5" b="1">
                <a:latin typeface="Franklin Gothic Book"/>
                <a:cs typeface="Franklin Gothic Book"/>
              </a:rPr>
              <a:t>ol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10" b="1">
                <a:latin typeface="Franklin Gothic Book"/>
                <a:cs typeface="Franklin Gothic Book"/>
              </a:rPr>
              <a:t>r</a:t>
            </a:r>
            <a:r>
              <a:rPr dirty="0" sz="2200" spc="0" b="1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,</a:t>
            </a:r>
            <a:r>
              <a:rPr dirty="0" sz="2200" spc="-3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è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un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ot</a:t>
            </a:r>
            <a:r>
              <a:rPr dirty="0" sz="2200" spc="-5" b="1">
                <a:latin typeface="Franklin Gothic Book"/>
                <a:cs typeface="Franklin Gothic Book"/>
              </a:rPr>
              <a:t>t</a:t>
            </a:r>
            <a:r>
              <a:rPr dirty="0" sz="2200" spc="0" b="1">
                <a:latin typeface="Franklin Gothic Book"/>
                <a:cs typeface="Franklin Gothic Book"/>
              </a:rPr>
              <a:t>i</a:t>
            </a:r>
            <a:r>
              <a:rPr dirty="0" sz="2200" spc="-15" b="1">
                <a:latin typeface="Franklin Gothic Book"/>
                <a:cs typeface="Franklin Gothic Book"/>
              </a:rPr>
              <a:t>m</a:t>
            </a:r>
            <a:r>
              <a:rPr dirty="0" sz="2200" spc="-15" b="1">
                <a:latin typeface="Franklin Gothic Book"/>
                <a:cs typeface="Franklin Gothic Book"/>
              </a:rPr>
              <a:t>o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5" b="1">
                <a:latin typeface="Franklin Gothic Book"/>
                <a:cs typeface="Franklin Gothic Book"/>
              </a:rPr>
              <a:t>ol</a:t>
            </a:r>
            <a:r>
              <a:rPr dirty="0" sz="2200" spc="-40" b="1">
                <a:latin typeface="Franklin Gothic Book"/>
                <a:cs typeface="Franklin Gothic Book"/>
              </a:rPr>
              <a:t>v</a:t>
            </a:r>
            <a:r>
              <a:rPr dirty="0" sz="2200" spc="-10" b="1">
                <a:latin typeface="Franklin Gothic Book"/>
                <a:cs typeface="Franklin Gothic Book"/>
              </a:rPr>
              <a:t>en</a:t>
            </a:r>
            <a:r>
              <a:rPr dirty="0" sz="2200" spc="-50" b="1">
                <a:latin typeface="Franklin Gothic Book"/>
                <a:cs typeface="Franklin Gothic Book"/>
              </a:rPr>
              <a:t>t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-30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10" b="1">
                <a:latin typeface="Franklin Gothic Book"/>
                <a:cs typeface="Franklin Gothic Book"/>
              </a:rPr>
              <a:t>r</a:t>
            </a:r>
            <a:r>
              <a:rPr dirty="0" sz="2200" spc="-20" b="1">
                <a:latin typeface="Franklin Gothic Book"/>
                <a:cs typeface="Franklin Gothic Book"/>
              </a:rPr>
              <a:t> </a:t>
            </a:r>
            <a:r>
              <a:rPr dirty="0" sz="2200" b="1">
                <a:latin typeface="Franklin Gothic Book"/>
                <a:cs typeface="Franklin Gothic Book"/>
              </a:rPr>
              <a:t>l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-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5" b="1">
                <a:latin typeface="Franklin Gothic Book"/>
                <a:cs typeface="Franklin Gothic Book"/>
              </a:rPr>
              <a:t>t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10" b="1">
                <a:latin typeface="Franklin Gothic Book"/>
                <a:cs typeface="Franklin Gothic Book"/>
              </a:rPr>
              <a:t>n</a:t>
            </a:r>
            <a:r>
              <a:rPr dirty="0" sz="2200" spc="-15" b="1">
                <a:latin typeface="Franklin Gothic Book"/>
                <a:cs typeface="Franklin Gothic Book"/>
              </a:rPr>
              <a:t>ze</a:t>
            </a:r>
            <a:r>
              <a:rPr dirty="0" sz="2200" spc="-15" b="1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lo</a:t>
            </a:r>
            <a:r>
              <a:rPr dirty="0" sz="2200" spc="-55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50">
                <a:latin typeface="Franklin Gothic Book"/>
                <a:cs typeface="Franklin Gothic Book"/>
              </a:rPr>
              <a:t>v</a:t>
            </a:r>
            <a:r>
              <a:rPr dirty="0" sz="2200" spc="-10">
                <a:latin typeface="Franklin Gothic Book"/>
                <a:cs typeface="Franklin Gothic Book"/>
              </a:rPr>
              <a:t>ol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spc="-5" b="1">
                <a:latin typeface="Franklin Gothic Book"/>
                <a:cs typeface="Franklin Gothic Book"/>
              </a:rPr>
              <a:t>ol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5" b="1">
                <a:latin typeface="Franklin Gothic Book"/>
                <a:cs typeface="Franklin Gothic Book"/>
              </a:rPr>
              <a:t>r</a:t>
            </a:r>
            <a:r>
              <a:rPr dirty="0" sz="2200" spc="-5" b="1">
                <a:latin typeface="Franklin Gothic Book"/>
                <a:cs typeface="Franklin Gothic Book"/>
              </a:rPr>
              <a:t>i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41871" y="1083817"/>
            <a:ext cx="2046477" cy="2089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8739" y="3539217"/>
            <a:ext cx="8104505" cy="184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200" spc="-10">
                <a:latin typeface="Franklin Gothic Book"/>
                <a:cs typeface="Franklin Gothic Book"/>
              </a:rPr>
              <a:t>(es.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lo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z</a:t>
            </a:r>
            <a:r>
              <a:rPr dirty="0" sz="2200" spc="-25">
                <a:latin typeface="Franklin Gothic Book"/>
                <a:cs typeface="Franklin Gothic Book"/>
              </a:rPr>
              <a:t>u</a:t>
            </a:r>
            <a:r>
              <a:rPr dirty="0" sz="2200" spc="-15">
                <a:latin typeface="Franklin Gothic Book"/>
                <a:cs typeface="Franklin Gothic Book"/>
              </a:rPr>
              <a:t>c</a:t>
            </a:r>
            <a:r>
              <a:rPr dirty="0" sz="2200" spc="-25">
                <a:latin typeface="Franklin Gothic Book"/>
                <a:cs typeface="Franklin Gothic Book"/>
              </a:rPr>
              <a:t>c</a:t>
            </a:r>
            <a:r>
              <a:rPr dirty="0" sz="2200" spc="-15">
                <a:latin typeface="Franklin Gothic Book"/>
                <a:cs typeface="Franklin Gothic Book"/>
              </a:rPr>
              <a:t>he</a:t>
            </a:r>
            <a:r>
              <a:rPr dirty="0" sz="2200" spc="-50">
                <a:latin typeface="Franklin Gothic Book"/>
                <a:cs typeface="Franklin Gothic Book"/>
              </a:rPr>
              <a:t>r</a:t>
            </a:r>
            <a:r>
              <a:rPr dirty="0" sz="2200" spc="-10">
                <a:latin typeface="Franklin Gothic Book"/>
                <a:cs typeface="Franklin Gothic Book"/>
              </a:rPr>
              <a:t>o)</a:t>
            </a:r>
            <a:r>
              <a:rPr dirty="0" sz="2200" spc="3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oppure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ioni</a:t>
            </a:r>
            <a:r>
              <a:rPr dirty="0" sz="2200" spc="-15" b="1">
                <a:latin typeface="Franklin Gothic Book"/>
                <a:cs typeface="Franklin Gothic Book"/>
              </a:rPr>
              <a:t>che</a:t>
            </a:r>
            <a:r>
              <a:rPr dirty="0" sz="2200" spc="-30" b="1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(es</a:t>
            </a:r>
            <a:r>
              <a:rPr dirty="0" sz="2200" spc="-10">
                <a:latin typeface="Franklin Gothic Book"/>
                <a:cs typeface="Franklin Gothic Book"/>
              </a:rPr>
              <a:t>.</a:t>
            </a:r>
            <a:r>
              <a:rPr dirty="0" sz="2200" spc="20">
                <a:latin typeface="Franklin Gothic Book"/>
                <a:cs typeface="Franklin Gothic Book"/>
              </a:rPr>
              <a:t> </a:t>
            </a:r>
            <a:r>
              <a:rPr dirty="0" sz="2200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sali)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ma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non</a:t>
            </a:r>
            <a:r>
              <a:rPr dirty="0" sz="2200" spc="-2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è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grad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</a:t>
            </a:r>
            <a:r>
              <a:rPr dirty="0" sz="2200">
                <a:latin typeface="Franklin Gothic Book"/>
                <a:cs typeface="Franklin Gothic Book"/>
              </a:rPr>
              <a:t>i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scioglie</a:t>
            </a:r>
            <a:r>
              <a:rPr dirty="0" sz="2200" spc="-25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sostan</a:t>
            </a:r>
            <a:r>
              <a:rPr dirty="0" sz="2200" spc="-25">
                <a:latin typeface="Franklin Gothic Book"/>
                <a:cs typeface="Franklin Gothic Book"/>
              </a:rPr>
              <a:t>z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3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apolari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come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gl</a:t>
            </a:r>
            <a:r>
              <a:rPr dirty="0" sz="2200" spc="-5">
                <a:latin typeface="Franklin Gothic Book"/>
                <a:cs typeface="Franklin Gothic Book"/>
              </a:rPr>
              <a:t>i</a:t>
            </a:r>
            <a:r>
              <a:rPr dirty="0" sz="2200" spc="-2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oli,</a:t>
            </a:r>
            <a:r>
              <a:rPr dirty="0" sz="2200" spc="-2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che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65">
                <a:latin typeface="Franklin Gothic Book"/>
                <a:cs typeface="Franklin Gothic Book"/>
              </a:rPr>
              <a:t>n</a:t>
            </a:r>
            <a:r>
              <a:rPr dirty="0" sz="2200" spc="-50">
                <a:latin typeface="Franklin Gothic Book"/>
                <a:cs typeface="Franklin Gothic Book"/>
              </a:rPr>
              <a:t>v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25">
                <a:latin typeface="Franklin Gothic Book"/>
                <a:cs typeface="Franklin Gothic Book"/>
              </a:rPr>
              <a:t>c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15">
                <a:latin typeface="Franklin Gothic Book"/>
                <a:cs typeface="Franklin Gothic Book"/>
              </a:rPr>
              <a:t> </a:t>
            </a:r>
            <a:r>
              <a:rPr dirty="0" sz="2200" spc="-50">
                <a:latin typeface="Franklin Gothic Book"/>
                <a:cs typeface="Franklin Gothic Book"/>
              </a:rPr>
              <a:t>v</a:t>
            </a:r>
            <a:r>
              <a:rPr dirty="0" sz="2200" spc="-15">
                <a:latin typeface="Franklin Gothic Book"/>
                <a:cs typeface="Franklin Gothic Book"/>
              </a:rPr>
              <a:t>engo</a:t>
            </a:r>
            <a:r>
              <a:rPr dirty="0" sz="2200" spc="-30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sciol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>
                <a:latin typeface="Franklin Gothic Book"/>
                <a:cs typeface="Franklin Gothic Book"/>
              </a:rPr>
              <a:t>i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sol</a:t>
            </a:r>
            <a:r>
              <a:rPr dirty="0" sz="2200" spc="-55">
                <a:latin typeface="Franklin Gothic Book"/>
                <a:cs typeface="Franklin Gothic Book"/>
              </a:rPr>
              <a:t>v</a:t>
            </a:r>
            <a:r>
              <a:rPr dirty="0" sz="2200" spc="-15">
                <a:latin typeface="Franklin Gothic Book"/>
                <a:cs typeface="Franklin Gothic Book"/>
              </a:rPr>
              <a:t>en</a:t>
            </a:r>
            <a:r>
              <a:rPr dirty="0" sz="2200" spc="-25">
                <a:latin typeface="Franklin Gothic Book"/>
                <a:cs typeface="Franklin Gothic Book"/>
              </a:rPr>
              <a:t>t</a:t>
            </a:r>
            <a:r>
              <a:rPr dirty="0" sz="2200" spc="-5">
                <a:latin typeface="Franklin Gothic Book"/>
                <a:cs typeface="Franklin Gothic Book"/>
              </a:rPr>
              <a:t>i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-10">
                <a:latin typeface="Franklin Gothic Book"/>
                <a:cs typeface="Franklin Gothic Book"/>
              </a:rPr>
              <a:t>p</a:t>
            </a:r>
            <a:r>
              <a:rPr dirty="0" sz="2200" spc="-10">
                <a:latin typeface="Franklin Gothic Book"/>
                <a:cs typeface="Franklin Gothic Book"/>
              </a:rPr>
              <a:t>olari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come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l’esano</a:t>
            </a:r>
            <a:endParaRPr sz="2200">
              <a:latin typeface="Franklin Gothic Book"/>
              <a:cs typeface="Franklin Gothic Book"/>
            </a:endParaRPr>
          </a:p>
          <a:p>
            <a:pPr marL="20320">
              <a:lnSpc>
                <a:spcPct val="100000"/>
              </a:lnSpc>
              <a:spcBef>
                <a:spcPts val="1540"/>
              </a:spcBef>
            </a:pPr>
            <a:r>
              <a:rPr dirty="0" sz="2200" spc="-10">
                <a:latin typeface="Franklin Gothic Book"/>
                <a:cs typeface="Franklin Gothic Book"/>
              </a:rPr>
              <a:t>In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bas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2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al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m</a:t>
            </a:r>
            <a:r>
              <a:rPr dirty="0" sz="2200" spc="-10" b="1">
                <a:latin typeface="Franklin Gothic Book"/>
                <a:cs typeface="Franklin Gothic Book"/>
              </a:rPr>
              <a:t>ecc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15" b="1">
                <a:latin typeface="Franklin Gothic Book"/>
                <a:cs typeface="Franklin Gothic Book"/>
              </a:rPr>
              <a:t>nismo</a:t>
            </a:r>
            <a:r>
              <a:rPr dirty="0" sz="2200" spc="-30" b="1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</a:t>
            </a:r>
            <a:r>
              <a:rPr dirty="0" sz="2200" spc="-5">
                <a:latin typeface="Franklin Gothic Book"/>
                <a:cs typeface="Franklin Gothic Book"/>
              </a:rPr>
              <a:t>i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sol</a:t>
            </a:r>
            <a:r>
              <a:rPr dirty="0" sz="2200" spc="-45">
                <a:latin typeface="Franklin Gothic Book"/>
                <a:cs typeface="Franklin Gothic Book"/>
              </a:rPr>
              <a:t>v</a:t>
            </a:r>
            <a:r>
              <a:rPr dirty="0" sz="2200" spc="-10">
                <a:latin typeface="Franklin Gothic Book"/>
                <a:cs typeface="Franklin Gothic Book"/>
              </a:rPr>
              <a:t>atazio</a:t>
            </a:r>
            <a:r>
              <a:rPr dirty="0" sz="2200" spc="-2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(i</a:t>
            </a:r>
            <a:r>
              <a:rPr dirty="0" sz="2200" spc="-10">
                <a:latin typeface="Franklin Gothic Book"/>
                <a:cs typeface="Franklin Gothic Book"/>
              </a:rPr>
              <a:t>d</a:t>
            </a:r>
            <a:r>
              <a:rPr dirty="0" sz="2200" spc="-10">
                <a:latin typeface="Franklin Gothic Book"/>
                <a:cs typeface="Franklin Gothic Book"/>
              </a:rPr>
              <a:t>ra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 spc="-10">
                <a:latin typeface="Franklin Gothic Book"/>
                <a:cs typeface="Franklin Gothic Book"/>
              </a:rPr>
              <a:t>azion</a:t>
            </a:r>
            <a:r>
              <a:rPr dirty="0" sz="2200" spc="-30">
                <a:latin typeface="Franklin Gothic Book"/>
                <a:cs typeface="Franklin Gothic Book"/>
              </a:rPr>
              <a:t>e</a:t>
            </a:r>
            <a:r>
              <a:rPr dirty="0" sz="2200" spc="-15">
                <a:latin typeface="Franklin Gothic Book"/>
                <a:cs typeface="Franklin Gothic Book"/>
              </a:rPr>
              <a:t>),</a:t>
            </a:r>
            <a:endParaRPr sz="2200">
              <a:latin typeface="Franklin Gothic Book"/>
              <a:cs typeface="Franklin Gothic Book"/>
            </a:endParaRPr>
          </a:p>
          <a:p>
            <a:pPr marL="20320">
              <a:lnSpc>
                <a:spcPct val="100000"/>
              </a:lnSpc>
            </a:pPr>
            <a:r>
              <a:rPr dirty="0" sz="2200" spc="-5" b="1">
                <a:latin typeface="Franklin Gothic Book"/>
                <a:cs typeface="Franklin Gothic Book"/>
              </a:rPr>
              <a:t>i</a:t>
            </a:r>
            <a:r>
              <a:rPr dirty="0" sz="2200" spc="-2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b="1">
                <a:latin typeface="Franklin Gothic Book"/>
                <a:cs typeface="Franklin Gothic Book"/>
              </a:rPr>
              <a:t>l</a:t>
            </a:r>
            <a:r>
              <a:rPr dirty="0" sz="2200" spc="-10" b="1">
                <a:latin typeface="Franklin Gothic Book"/>
                <a:cs typeface="Franklin Gothic Book"/>
              </a:rPr>
              <a:t>u</a:t>
            </a:r>
            <a:r>
              <a:rPr dirty="0" sz="2200" spc="-5" b="1">
                <a:latin typeface="Franklin Gothic Book"/>
                <a:cs typeface="Franklin Gothic Book"/>
              </a:rPr>
              <a:t>t</a:t>
            </a:r>
            <a:r>
              <a:rPr dirty="0" sz="2200" spc="-5" b="1">
                <a:latin typeface="Franklin Gothic Book"/>
                <a:cs typeface="Franklin Gothic Book"/>
              </a:rPr>
              <a:t>i</a:t>
            </a:r>
            <a:r>
              <a:rPr dirty="0" sz="2200" spc="-20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d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b="1">
                <a:latin typeface="Franklin Gothic Book"/>
                <a:cs typeface="Franklin Gothic Book"/>
              </a:rPr>
              <a:t>l</a:t>
            </a:r>
            <a:r>
              <a:rPr dirty="0" sz="2200" b="1">
                <a:latin typeface="Franklin Gothic Book"/>
                <a:cs typeface="Franklin Gothic Book"/>
              </a:rPr>
              <a:t>l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-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b="1">
                <a:latin typeface="Franklin Gothic Book"/>
                <a:cs typeface="Franklin Gothic Book"/>
              </a:rPr>
              <a:t>l</a:t>
            </a:r>
            <a:r>
              <a:rPr dirty="0" sz="2200" spc="-10" b="1">
                <a:latin typeface="Franklin Gothic Book"/>
                <a:cs typeface="Franklin Gothic Book"/>
              </a:rPr>
              <a:t>u</a:t>
            </a:r>
            <a:r>
              <a:rPr dirty="0" sz="2200" spc="-10" b="1">
                <a:latin typeface="Franklin Gothic Book"/>
                <a:cs typeface="Franklin Gothic Book"/>
              </a:rPr>
              <a:t>z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10" b="1">
                <a:latin typeface="Franklin Gothic Book"/>
                <a:cs typeface="Franklin Gothic Book"/>
              </a:rPr>
              <a:t>ni</a:t>
            </a:r>
            <a:r>
              <a:rPr dirty="0" sz="2200" spc="-3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10" b="1">
                <a:latin typeface="Franklin Gothic Book"/>
                <a:cs typeface="Franklin Gothic Book"/>
              </a:rPr>
              <a:t>c</a:t>
            </a:r>
            <a:r>
              <a:rPr dirty="0" sz="2200" spc="-30" b="1">
                <a:latin typeface="Franklin Gothic Book"/>
                <a:cs typeface="Franklin Gothic Book"/>
              </a:rPr>
              <a:t>q</a:t>
            </a:r>
            <a:r>
              <a:rPr dirty="0" sz="2200" spc="-10" b="1">
                <a:latin typeface="Franklin Gothic Book"/>
                <a:cs typeface="Franklin Gothic Book"/>
              </a:rPr>
              <a:t>u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-40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10" b="1">
                <a:latin typeface="Franklin Gothic Book"/>
                <a:cs typeface="Franklin Gothic Book"/>
              </a:rPr>
              <a:t>n</a:t>
            </a:r>
            <a:r>
              <a:rPr dirty="0" sz="2200" spc="-15" b="1">
                <a:latin typeface="Franklin Gothic Book"/>
                <a:cs typeface="Franklin Gothic Book"/>
              </a:rPr>
              <a:t>o</a:t>
            </a:r>
            <a:r>
              <a:rPr dirty="0" sz="2200" spc="-25" b="1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5" b="1">
                <a:latin typeface="Franklin Gothic Book"/>
                <a:cs typeface="Franklin Gothic Book"/>
              </a:rPr>
              <a:t>r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-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d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5" b="1">
                <a:latin typeface="Franklin Gothic Book"/>
                <a:cs typeface="Franklin Gothic Book"/>
              </a:rPr>
              <a:t>v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10" b="1">
                <a:latin typeface="Franklin Gothic Book"/>
                <a:cs typeface="Franklin Gothic Book"/>
              </a:rPr>
              <a:t>si</a:t>
            </a:r>
            <a:r>
              <a:rPr dirty="0" sz="2200" spc="-50" b="1">
                <a:latin typeface="Franklin Gothic Book"/>
                <a:cs typeface="Franklin Gothic Book"/>
              </a:rPr>
              <a:t> </a:t>
            </a:r>
            <a:r>
              <a:rPr dirty="0" sz="2200" spc="0" b="1">
                <a:latin typeface="Franklin Gothic Book"/>
                <a:cs typeface="Franklin Gothic Book"/>
              </a:rPr>
              <a:t>i</a:t>
            </a: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spc="-15" b="1">
                <a:latin typeface="Franklin Gothic Book"/>
                <a:cs typeface="Franklin Gothic Book"/>
              </a:rPr>
              <a:t> </a:t>
            </a:r>
            <a:r>
              <a:rPr dirty="0" sz="2200" spc="-15" b="1">
                <a:latin typeface="Franklin Gothic Book"/>
                <a:cs typeface="Franklin Gothic Book"/>
              </a:rPr>
              <a:t>2</a:t>
            </a:r>
            <a:r>
              <a:rPr dirty="0" sz="2200" spc="-5" b="1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c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40" b="1">
                <a:latin typeface="Franklin Gothic Book"/>
                <a:cs typeface="Franklin Gothic Book"/>
              </a:rPr>
              <a:t>t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5" b="1">
                <a:latin typeface="Franklin Gothic Book"/>
                <a:cs typeface="Franklin Gothic Book"/>
              </a:rPr>
              <a:t>g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5" b="1">
                <a:latin typeface="Franklin Gothic Book"/>
                <a:cs typeface="Franklin Gothic Book"/>
              </a:rPr>
              <a:t>r</a:t>
            </a:r>
            <a:r>
              <a:rPr dirty="0" sz="2200" spc="-10" b="1">
                <a:latin typeface="Franklin Gothic Book"/>
                <a:cs typeface="Franklin Gothic Book"/>
              </a:rPr>
              <a:t>i</a:t>
            </a:r>
            <a:r>
              <a:rPr dirty="0" sz="2200" spc="0" b="1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: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79845" y="3261693"/>
            <a:ext cx="18770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Siste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bi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asico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</a:t>
            </a:r>
            <a:r>
              <a:rPr dirty="0" sz="1200" spc="-10">
                <a:latin typeface="Arial"/>
                <a:cs typeface="Arial"/>
              </a:rPr>
              <a:t>q</a:t>
            </a:r>
            <a:r>
              <a:rPr dirty="0" sz="1200">
                <a:latin typeface="Arial"/>
                <a:cs typeface="Arial"/>
              </a:rPr>
              <a:t>u</a:t>
            </a:r>
            <a:r>
              <a:rPr dirty="0" sz="1200" spc="15">
                <a:latin typeface="Arial"/>
                <a:cs typeface="Arial"/>
              </a:rPr>
              <a:t>a</a:t>
            </a:r>
            <a:r>
              <a:rPr dirty="0" sz="1200" spc="-5">
                <a:latin typeface="Arial"/>
                <a:cs typeface="Arial"/>
              </a:rPr>
              <a:t>-</a:t>
            </a:r>
            <a:r>
              <a:rPr dirty="0" sz="1200">
                <a:latin typeface="Arial"/>
                <a:cs typeface="Arial"/>
              </a:rPr>
              <a:t>ol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6102" rIns="0" bIns="0" rtlCol="0" vert="horz">
            <a:spAutoFit/>
          </a:bodyPr>
          <a:lstStyle/>
          <a:p>
            <a:pPr marL="78740">
              <a:lnSpc>
                <a:spcPct val="100000"/>
              </a:lnSpc>
            </a:pPr>
            <a:r>
              <a:rPr dirty="0" spc="-365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’ac</a:t>
            </a:r>
            <a:r>
              <a:rPr dirty="0" spc="-40">
                <a:solidFill>
                  <a:srgbClr val="C00000"/>
                </a:solidFill>
                <a:latin typeface="Franklin Gothic Book"/>
                <a:cs typeface="Franklin Gothic Book"/>
              </a:rPr>
              <a:t>q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ua</a:t>
            </a:r>
            <a:r>
              <a:rPr dirty="0" spc="-2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20">
                <a:solidFill>
                  <a:srgbClr val="C00000"/>
                </a:solidFill>
                <a:latin typeface="Franklin Gothic Book"/>
                <a:cs typeface="Franklin Gothic Book"/>
              </a:rPr>
              <a:t>come</a:t>
            </a: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sol</a:t>
            </a:r>
            <a:r>
              <a:rPr dirty="0" spc="-60">
                <a:solidFill>
                  <a:srgbClr val="C00000"/>
                </a:solidFill>
                <a:latin typeface="Franklin Gothic Book"/>
                <a:cs typeface="Franklin Gothic Book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en</a:t>
            </a:r>
            <a:r>
              <a:rPr dirty="0" spc="-65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16076" y="5692438"/>
            <a:ext cx="2782570" cy="1002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175">
              <a:lnSpc>
                <a:spcPct val="100000"/>
              </a:lnSpc>
            </a:pPr>
            <a:r>
              <a:rPr dirty="0" sz="2400" spc="-5" b="1">
                <a:latin typeface="Franklin Gothic Book"/>
                <a:cs typeface="Franklin Gothic Book"/>
              </a:rPr>
              <a:t>E</a:t>
            </a:r>
            <a:r>
              <a:rPr dirty="0" sz="2400" spc="-5" b="1">
                <a:latin typeface="Franklin Gothic Book"/>
                <a:cs typeface="Franklin Gothic Book"/>
              </a:rPr>
              <a:t>l</a:t>
            </a:r>
            <a:r>
              <a:rPr dirty="0" sz="2400" spc="-30" b="1">
                <a:latin typeface="Franklin Gothic Book"/>
                <a:cs typeface="Franklin Gothic Book"/>
              </a:rPr>
              <a:t>e</a:t>
            </a:r>
            <a:r>
              <a:rPr dirty="0" sz="2400" spc="-10" b="1">
                <a:latin typeface="Franklin Gothic Book"/>
                <a:cs typeface="Franklin Gothic Book"/>
              </a:rPr>
              <a:t>tt</a:t>
            </a:r>
            <a:r>
              <a:rPr dirty="0" sz="2400" spc="-60" b="1">
                <a:latin typeface="Franklin Gothic Book"/>
                <a:cs typeface="Franklin Gothic Book"/>
              </a:rPr>
              <a:t>r</a:t>
            </a:r>
            <a:r>
              <a:rPr dirty="0" sz="2400" spc="-10" b="1">
                <a:latin typeface="Franklin Gothic Book"/>
                <a:cs typeface="Franklin Gothic Book"/>
              </a:rPr>
              <a:t>oliti</a:t>
            </a:r>
            <a:endParaRPr sz="2400">
              <a:latin typeface="Franklin Gothic Book"/>
              <a:cs typeface="Franklin Gothic Book"/>
            </a:endParaRPr>
          </a:p>
          <a:p>
            <a:pPr algn="ctr" marL="12700" marR="5080">
              <a:lnSpc>
                <a:spcPct val="100000"/>
              </a:lnSpc>
              <a:spcBef>
                <a:spcPts val="5"/>
              </a:spcBef>
            </a:pPr>
            <a:r>
              <a:rPr dirty="0" sz="2200" spc="-20">
                <a:latin typeface="Franklin Gothic Book"/>
                <a:cs typeface="Franklin Gothic Book"/>
              </a:rPr>
              <a:t>Solu</a:t>
            </a:r>
            <a:r>
              <a:rPr dirty="0" sz="2200" spc="-10">
                <a:latin typeface="Franklin Gothic Book"/>
                <a:cs typeface="Franklin Gothic Book"/>
              </a:rPr>
              <a:t>ti</a:t>
            </a:r>
            <a:r>
              <a:rPr dirty="0" sz="2200" spc="-3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che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5" b="1">
                <a:latin typeface="Franklin Gothic Book"/>
                <a:cs typeface="Franklin Gothic Book"/>
              </a:rPr>
              <a:t>i</a:t>
            </a:r>
            <a:r>
              <a:rPr dirty="0" sz="2200" spc="-1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d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5" b="1">
                <a:latin typeface="Franklin Gothic Book"/>
                <a:cs typeface="Franklin Gothic Book"/>
              </a:rPr>
              <a:t>ss</a:t>
            </a:r>
            <a:r>
              <a:rPr dirty="0" sz="2200" spc="-10" b="1">
                <a:latin typeface="Franklin Gothic Book"/>
                <a:cs typeface="Franklin Gothic Book"/>
              </a:rPr>
              <a:t>oc</a:t>
            </a:r>
            <a:r>
              <a:rPr dirty="0" sz="2200" spc="-15" b="1">
                <a:latin typeface="Franklin Gothic Book"/>
                <a:cs typeface="Franklin Gothic Book"/>
              </a:rPr>
              <a:t>iano</a:t>
            </a:r>
            <a:r>
              <a:rPr dirty="0" sz="2200" spc="-15" b="1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2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ac</a:t>
            </a:r>
            <a:r>
              <a:rPr dirty="0" sz="2200" spc="-45">
                <a:latin typeface="Franklin Gothic Book"/>
                <a:cs typeface="Franklin Gothic Book"/>
              </a:rPr>
              <a:t>q</a:t>
            </a:r>
            <a:r>
              <a:rPr dirty="0" sz="2200" spc="-15">
                <a:latin typeface="Franklin Gothic Book"/>
                <a:cs typeface="Franklin Gothic Book"/>
              </a:rPr>
              <a:t>ua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50689" y="5692438"/>
            <a:ext cx="3300095" cy="1002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810">
              <a:lnSpc>
                <a:spcPct val="100000"/>
              </a:lnSpc>
            </a:pPr>
            <a:r>
              <a:rPr dirty="0" sz="2400" spc="-20" b="1">
                <a:latin typeface="Franklin Gothic Book"/>
                <a:cs typeface="Franklin Gothic Book"/>
              </a:rPr>
              <a:t>N</a:t>
            </a:r>
            <a:r>
              <a:rPr dirty="0" sz="2400" spc="-5" b="1">
                <a:latin typeface="Franklin Gothic Book"/>
                <a:cs typeface="Franklin Gothic Book"/>
              </a:rPr>
              <a:t>o</a:t>
            </a:r>
            <a:r>
              <a:rPr dirty="0" sz="2400" spc="-15" b="1">
                <a:latin typeface="Franklin Gothic Book"/>
                <a:cs typeface="Franklin Gothic Book"/>
              </a:rPr>
              <a:t>n</a:t>
            </a:r>
            <a:r>
              <a:rPr dirty="0" sz="2400" spc="-35" b="1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el</a:t>
            </a:r>
            <a:r>
              <a:rPr dirty="0" sz="2400" spc="-10" b="1">
                <a:latin typeface="Franklin Gothic Book"/>
                <a:cs typeface="Franklin Gothic Book"/>
              </a:rPr>
              <a:t>et</a:t>
            </a:r>
            <a:r>
              <a:rPr dirty="0" sz="2400" spc="-5" b="1">
                <a:latin typeface="Franklin Gothic Book"/>
                <a:cs typeface="Franklin Gothic Book"/>
              </a:rPr>
              <a:t>t</a:t>
            </a:r>
            <a:r>
              <a:rPr dirty="0" sz="2400" spc="-60" b="1">
                <a:latin typeface="Franklin Gothic Book"/>
                <a:cs typeface="Franklin Gothic Book"/>
              </a:rPr>
              <a:t>r</a:t>
            </a:r>
            <a:r>
              <a:rPr dirty="0" sz="2400" spc="-10" b="1">
                <a:latin typeface="Franklin Gothic Book"/>
                <a:cs typeface="Franklin Gothic Book"/>
              </a:rPr>
              <a:t>oliti</a:t>
            </a:r>
            <a:endParaRPr sz="2400">
              <a:latin typeface="Franklin Gothic Book"/>
              <a:cs typeface="Franklin Gothic Book"/>
            </a:endParaRPr>
          </a:p>
          <a:p>
            <a:pPr algn="ctr" marL="12700" marR="5080">
              <a:lnSpc>
                <a:spcPct val="100000"/>
              </a:lnSpc>
              <a:spcBef>
                <a:spcPts val="5"/>
              </a:spcBef>
            </a:pPr>
            <a:r>
              <a:rPr dirty="0" sz="2200" spc="-20">
                <a:latin typeface="Franklin Gothic Book"/>
                <a:cs typeface="Franklin Gothic Book"/>
              </a:rPr>
              <a:t>Solu</a:t>
            </a:r>
            <a:r>
              <a:rPr dirty="0" sz="2200" spc="-10">
                <a:latin typeface="Franklin Gothic Book"/>
                <a:cs typeface="Franklin Gothic Book"/>
              </a:rPr>
              <a:t>ti</a:t>
            </a:r>
            <a:r>
              <a:rPr dirty="0" sz="2200" spc="-3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che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no</a:t>
            </a: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spc="-20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5" b="1">
                <a:latin typeface="Franklin Gothic Book"/>
                <a:cs typeface="Franklin Gothic Book"/>
              </a:rPr>
              <a:t>i</a:t>
            </a:r>
            <a:r>
              <a:rPr dirty="0" sz="2200" spc="-15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d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5" b="1">
                <a:latin typeface="Franklin Gothic Book"/>
                <a:cs typeface="Franklin Gothic Book"/>
              </a:rPr>
              <a:t>ss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10" b="1">
                <a:latin typeface="Franklin Gothic Book"/>
                <a:cs typeface="Franklin Gothic Book"/>
              </a:rPr>
              <a:t>ciano</a:t>
            </a:r>
            <a:r>
              <a:rPr dirty="0" sz="2200" spc="-10" b="1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2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ac</a:t>
            </a:r>
            <a:r>
              <a:rPr dirty="0" sz="2200" spc="-45">
                <a:latin typeface="Franklin Gothic Book"/>
                <a:cs typeface="Franklin Gothic Book"/>
              </a:rPr>
              <a:t>q</a:t>
            </a:r>
            <a:r>
              <a:rPr dirty="0" sz="2200" spc="-15">
                <a:latin typeface="Franklin Gothic Book"/>
                <a:cs typeface="Franklin Gothic Book"/>
              </a:rPr>
              <a:t>ua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9546" y="5553709"/>
            <a:ext cx="3240405" cy="1188085"/>
          </a:xfrm>
          <a:custGeom>
            <a:avLst/>
            <a:gdLst/>
            <a:ahLst/>
            <a:cxnLst/>
            <a:rect l="l" t="t" r="r" b="b"/>
            <a:pathLst>
              <a:path w="3240404" h="1188084">
                <a:moveTo>
                  <a:pt x="0" y="197980"/>
                </a:moveTo>
                <a:lnTo>
                  <a:pt x="5752" y="150409"/>
                </a:lnTo>
                <a:lnTo>
                  <a:pt x="22093" y="107005"/>
                </a:lnTo>
                <a:lnTo>
                  <a:pt x="47647" y="69144"/>
                </a:lnTo>
                <a:lnTo>
                  <a:pt x="81039" y="38204"/>
                </a:lnTo>
                <a:lnTo>
                  <a:pt x="120893" y="15561"/>
                </a:lnTo>
                <a:lnTo>
                  <a:pt x="165834" y="2591"/>
                </a:lnTo>
                <a:lnTo>
                  <a:pt x="197942" y="0"/>
                </a:lnTo>
                <a:lnTo>
                  <a:pt x="3042361" y="0"/>
                </a:lnTo>
                <a:lnTo>
                  <a:pt x="3058599" y="656"/>
                </a:lnTo>
                <a:lnTo>
                  <a:pt x="3074476" y="2591"/>
                </a:lnTo>
                <a:lnTo>
                  <a:pt x="3119428" y="15561"/>
                </a:lnTo>
                <a:lnTo>
                  <a:pt x="3159292" y="38204"/>
                </a:lnTo>
                <a:lnTo>
                  <a:pt x="3192693" y="69144"/>
                </a:lnTo>
                <a:lnTo>
                  <a:pt x="3218254" y="107005"/>
                </a:lnTo>
                <a:lnTo>
                  <a:pt x="3234599" y="150409"/>
                </a:lnTo>
                <a:lnTo>
                  <a:pt x="3240354" y="197980"/>
                </a:lnTo>
                <a:lnTo>
                  <a:pt x="3240354" y="989710"/>
                </a:lnTo>
                <a:lnTo>
                  <a:pt x="3239697" y="1005945"/>
                </a:lnTo>
                <a:lnTo>
                  <a:pt x="3237762" y="1021818"/>
                </a:lnTo>
                <a:lnTo>
                  <a:pt x="3224794" y="1066760"/>
                </a:lnTo>
                <a:lnTo>
                  <a:pt x="3202152" y="1106614"/>
                </a:lnTo>
                <a:lnTo>
                  <a:pt x="3171212" y="1140007"/>
                </a:lnTo>
                <a:lnTo>
                  <a:pt x="3133349" y="1165562"/>
                </a:lnTo>
                <a:lnTo>
                  <a:pt x="3089940" y="1181904"/>
                </a:lnTo>
                <a:lnTo>
                  <a:pt x="3042361" y="1187657"/>
                </a:lnTo>
                <a:lnTo>
                  <a:pt x="197942" y="1187657"/>
                </a:lnTo>
                <a:lnTo>
                  <a:pt x="181707" y="1187000"/>
                </a:lnTo>
                <a:lnTo>
                  <a:pt x="165834" y="1185066"/>
                </a:lnTo>
                <a:lnTo>
                  <a:pt x="120893" y="1172101"/>
                </a:lnTo>
                <a:lnTo>
                  <a:pt x="81039" y="1149464"/>
                </a:lnTo>
                <a:lnTo>
                  <a:pt x="47647" y="1118531"/>
                </a:lnTo>
                <a:lnTo>
                  <a:pt x="22093" y="1080678"/>
                </a:lnTo>
                <a:lnTo>
                  <a:pt x="5752" y="1037279"/>
                </a:lnTo>
                <a:lnTo>
                  <a:pt x="0" y="989710"/>
                </a:lnTo>
                <a:lnTo>
                  <a:pt x="0" y="19798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41139" y="5525389"/>
            <a:ext cx="3816985" cy="1188085"/>
          </a:xfrm>
          <a:custGeom>
            <a:avLst/>
            <a:gdLst/>
            <a:ahLst/>
            <a:cxnLst/>
            <a:rect l="l" t="t" r="r" b="b"/>
            <a:pathLst>
              <a:path w="3816984" h="1188084">
                <a:moveTo>
                  <a:pt x="0" y="197942"/>
                </a:moveTo>
                <a:lnTo>
                  <a:pt x="5754" y="150378"/>
                </a:lnTo>
                <a:lnTo>
                  <a:pt x="22099" y="106981"/>
                </a:lnTo>
                <a:lnTo>
                  <a:pt x="47660" y="69128"/>
                </a:lnTo>
                <a:lnTo>
                  <a:pt x="81061" y="38194"/>
                </a:lnTo>
                <a:lnTo>
                  <a:pt x="120925" y="15556"/>
                </a:lnTo>
                <a:lnTo>
                  <a:pt x="165877" y="2591"/>
                </a:lnTo>
                <a:lnTo>
                  <a:pt x="197993" y="0"/>
                </a:lnTo>
                <a:lnTo>
                  <a:pt x="3618484" y="0"/>
                </a:lnTo>
                <a:lnTo>
                  <a:pt x="3634722" y="656"/>
                </a:lnTo>
                <a:lnTo>
                  <a:pt x="3650599" y="2590"/>
                </a:lnTo>
                <a:lnTo>
                  <a:pt x="3695551" y="15555"/>
                </a:lnTo>
                <a:lnTo>
                  <a:pt x="3735415" y="38191"/>
                </a:lnTo>
                <a:lnTo>
                  <a:pt x="3768816" y="69123"/>
                </a:lnTo>
                <a:lnTo>
                  <a:pt x="3794377" y="106975"/>
                </a:lnTo>
                <a:lnTo>
                  <a:pt x="3810722" y="150374"/>
                </a:lnTo>
                <a:lnTo>
                  <a:pt x="3816477" y="197942"/>
                </a:lnTo>
                <a:lnTo>
                  <a:pt x="3816477" y="989685"/>
                </a:lnTo>
                <a:lnTo>
                  <a:pt x="3815820" y="1005920"/>
                </a:lnTo>
                <a:lnTo>
                  <a:pt x="3813885" y="1021793"/>
                </a:lnTo>
                <a:lnTo>
                  <a:pt x="3800917" y="1066734"/>
                </a:lnTo>
                <a:lnTo>
                  <a:pt x="3778275" y="1106588"/>
                </a:lnTo>
                <a:lnTo>
                  <a:pt x="3747335" y="1139979"/>
                </a:lnTo>
                <a:lnTo>
                  <a:pt x="3709472" y="1165534"/>
                </a:lnTo>
                <a:lnTo>
                  <a:pt x="3666063" y="1181875"/>
                </a:lnTo>
                <a:lnTo>
                  <a:pt x="3618484" y="1187627"/>
                </a:lnTo>
                <a:lnTo>
                  <a:pt x="197993" y="1187627"/>
                </a:lnTo>
                <a:lnTo>
                  <a:pt x="181754" y="1186971"/>
                </a:lnTo>
                <a:lnTo>
                  <a:pt x="165877" y="1185037"/>
                </a:lnTo>
                <a:lnTo>
                  <a:pt x="120925" y="1172072"/>
                </a:lnTo>
                <a:lnTo>
                  <a:pt x="81061" y="1149436"/>
                </a:lnTo>
                <a:lnTo>
                  <a:pt x="47660" y="1118504"/>
                </a:lnTo>
                <a:lnTo>
                  <a:pt x="22099" y="1080651"/>
                </a:lnTo>
                <a:lnTo>
                  <a:pt x="5754" y="1037253"/>
                </a:lnTo>
                <a:lnTo>
                  <a:pt x="0" y="989685"/>
                </a:lnTo>
                <a:lnTo>
                  <a:pt x="0" y="197942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1816" rIns="0" bIns="0" rtlCol="0" vert="horz">
            <a:spAutoFit/>
          </a:bodyPr>
          <a:lstStyle/>
          <a:p>
            <a:pPr marL="62230">
              <a:lnSpc>
                <a:spcPct val="100000"/>
              </a:lnSpc>
            </a:pPr>
            <a:r>
              <a:rPr dirty="0" sz="3200" spc="-5">
                <a:solidFill>
                  <a:srgbClr val="C00000"/>
                </a:solidFill>
                <a:latin typeface="Franklin Gothic Book"/>
                <a:cs typeface="Franklin Gothic Book"/>
              </a:rPr>
              <a:t>No</a:t>
            </a: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3200" spc="-2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el</a:t>
            </a:r>
            <a:r>
              <a:rPr dirty="0" sz="3200" spc="-2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tt</a:t>
            </a:r>
            <a:r>
              <a:rPr dirty="0" sz="3200" spc="-7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oli</a:t>
            </a:r>
            <a:r>
              <a:rPr dirty="0" sz="3200" spc="-15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34" y="1175881"/>
            <a:ext cx="8474075" cy="97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200" spc="-30">
                <a:latin typeface="Franklin Gothic Book"/>
                <a:cs typeface="Franklin Gothic Book"/>
              </a:rPr>
              <a:t>U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non</a:t>
            </a:r>
            <a:r>
              <a:rPr dirty="0" sz="2200" b="1">
                <a:latin typeface="Franklin Gothic Book"/>
                <a:cs typeface="Franklin Gothic Book"/>
              </a:rPr>
              <a:t>-</a:t>
            </a:r>
            <a:r>
              <a:rPr dirty="0" sz="2200" spc="-5" b="1">
                <a:latin typeface="Franklin Gothic Book"/>
                <a:cs typeface="Franklin Gothic Book"/>
              </a:rPr>
              <a:t>el</a:t>
            </a:r>
            <a:r>
              <a:rPr dirty="0" sz="2200" spc="-10" b="1">
                <a:latin typeface="Franklin Gothic Book"/>
                <a:cs typeface="Franklin Gothic Book"/>
              </a:rPr>
              <a:t>ett</a:t>
            </a:r>
            <a:r>
              <a:rPr dirty="0" sz="2200" spc="-55" b="1">
                <a:latin typeface="Franklin Gothic Book"/>
                <a:cs typeface="Franklin Gothic Book"/>
              </a:rPr>
              <a:t>r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10" b="1">
                <a:latin typeface="Franklin Gothic Book"/>
                <a:cs typeface="Franklin Gothic Book"/>
              </a:rPr>
              <a:t>lita</a:t>
            </a:r>
            <a:r>
              <a:rPr dirty="0" sz="2200" spc="-45" b="1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è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u</a:t>
            </a:r>
            <a:r>
              <a:rPr dirty="0" sz="2200" spc="-2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sosta</a:t>
            </a:r>
            <a:r>
              <a:rPr dirty="0" sz="2200" spc="-2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z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che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si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scioglie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ac</a:t>
            </a:r>
            <a:r>
              <a:rPr dirty="0" sz="2200" spc="-45">
                <a:latin typeface="Franklin Gothic Book"/>
                <a:cs typeface="Franklin Gothic Book"/>
              </a:rPr>
              <a:t>q</a:t>
            </a:r>
            <a:r>
              <a:rPr dirty="0" sz="2200" spc="-15">
                <a:latin typeface="Franklin Gothic Book"/>
                <a:cs typeface="Franklin Gothic Book"/>
              </a:rPr>
              <a:t>ua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se</a:t>
            </a:r>
            <a:r>
              <a:rPr dirty="0" sz="2200" spc="-25">
                <a:latin typeface="Franklin Gothic Book"/>
                <a:cs typeface="Franklin Gothic Book"/>
              </a:rPr>
              <a:t>n</a:t>
            </a:r>
            <a:r>
              <a:rPr dirty="0" sz="2200" spc="-20">
                <a:latin typeface="Franklin Gothic Book"/>
                <a:cs typeface="Franklin Gothic Book"/>
              </a:rPr>
              <a:t>za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dissociars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10">
                <a:latin typeface="Franklin Gothic Book"/>
                <a:cs typeface="Franklin Gothic Book"/>
              </a:rPr>
              <a:t>.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Son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non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el</a:t>
            </a:r>
            <a:r>
              <a:rPr dirty="0" sz="2200" spc="-40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t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 spc="-55">
                <a:latin typeface="Franklin Gothic Book"/>
                <a:cs typeface="Franklin Gothic Book"/>
              </a:rPr>
              <a:t>r</a:t>
            </a:r>
            <a:r>
              <a:rPr dirty="0" sz="2200" spc="-10">
                <a:latin typeface="Franklin Gothic Book"/>
                <a:cs typeface="Franklin Gothic Book"/>
              </a:rPr>
              <a:t>oliti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co</a:t>
            </a:r>
            <a:r>
              <a:rPr dirty="0" sz="2200" spc="-50">
                <a:latin typeface="Franklin Gothic Book"/>
                <a:cs typeface="Franklin Gothic Book"/>
              </a:rPr>
              <a:t>m</a:t>
            </a:r>
            <a:r>
              <a:rPr dirty="0" sz="2200" spc="-15">
                <a:latin typeface="Franklin Gothic Book"/>
                <a:cs typeface="Franklin Gothic Book"/>
              </a:rPr>
              <a:t>post</a:t>
            </a:r>
            <a:r>
              <a:rPr dirty="0" sz="2200" spc="-5">
                <a:latin typeface="Franklin Gothic Book"/>
                <a:cs typeface="Franklin Gothic Book"/>
              </a:rPr>
              <a:t>i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mole</a:t>
            </a:r>
            <a:r>
              <a:rPr dirty="0" sz="2200" spc="-25">
                <a:latin typeface="Franklin Gothic Book"/>
                <a:cs typeface="Franklin Gothic Book"/>
              </a:rPr>
              <a:t>c</a:t>
            </a:r>
            <a:r>
              <a:rPr dirty="0" sz="2200" spc="-10">
                <a:latin typeface="Franklin Gothic Book"/>
                <a:cs typeface="Franklin Gothic Book"/>
              </a:rPr>
              <a:t>olari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polari</a:t>
            </a:r>
            <a:r>
              <a:rPr dirty="0" sz="2200" spc="-10">
                <a:latin typeface="Franklin Gothic Book"/>
                <a:cs typeface="Franklin Gothic Book"/>
              </a:rPr>
              <a:t>,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inclu</a:t>
            </a:r>
            <a:r>
              <a:rPr dirty="0" sz="2200" spc="-10">
                <a:latin typeface="Franklin Gothic Book"/>
                <a:cs typeface="Franklin Gothic Book"/>
              </a:rPr>
              <a:t>si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molti</a:t>
            </a:r>
            <a:r>
              <a:rPr dirty="0" sz="2200" spc="-10">
                <a:latin typeface="Franklin Gothic Book"/>
                <a:cs typeface="Franklin Gothic Book"/>
              </a:rPr>
              <a:t> co</a:t>
            </a:r>
            <a:r>
              <a:rPr dirty="0" sz="2200" spc="-50">
                <a:latin typeface="Franklin Gothic Book"/>
                <a:cs typeface="Franklin Gothic Book"/>
              </a:rPr>
              <a:t>m</a:t>
            </a:r>
            <a:r>
              <a:rPr dirty="0" sz="2200" spc="-15">
                <a:latin typeface="Franklin Gothic Book"/>
                <a:cs typeface="Franklin Gothic Book"/>
              </a:rPr>
              <a:t>post</a:t>
            </a:r>
            <a:r>
              <a:rPr dirty="0" sz="2200" spc="-5">
                <a:latin typeface="Franklin Gothic Book"/>
                <a:cs typeface="Franklin Gothic Book"/>
              </a:rPr>
              <a:t>i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ganic</a:t>
            </a:r>
            <a:r>
              <a:rPr dirty="0" sz="2200" spc="-5">
                <a:latin typeface="Franklin Gothic Book"/>
                <a:cs typeface="Franklin Gothic Book"/>
              </a:rPr>
              <a:t>i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come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ad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es</a:t>
            </a:r>
            <a:r>
              <a:rPr dirty="0" sz="2200" spc="-25">
                <a:latin typeface="Franklin Gothic Book"/>
                <a:cs typeface="Franklin Gothic Book"/>
              </a:rPr>
              <a:t>e</a:t>
            </a:r>
            <a:r>
              <a:rPr dirty="0" sz="2200" spc="-45">
                <a:latin typeface="Franklin Gothic Book"/>
                <a:cs typeface="Franklin Gothic Book"/>
              </a:rPr>
              <a:t>m</a:t>
            </a:r>
            <a:r>
              <a:rPr dirty="0" sz="2200" spc="-15">
                <a:latin typeface="Franklin Gothic Book"/>
                <a:cs typeface="Franklin Gothic Book"/>
              </a:rPr>
              <a:t>pi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2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gl</a:t>
            </a:r>
            <a:r>
              <a:rPr dirty="0" sz="2200" spc="-5">
                <a:latin typeface="Franklin Gothic Book"/>
                <a:cs typeface="Franklin Gothic Book"/>
              </a:rPr>
              <a:t>i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z</a:t>
            </a:r>
            <a:r>
              <a:rPr dirty="0" sz="2200" spc="-10" b="1">
                <a:latin typeface="Franklin Gothic Book"/>
                <a:cs typeface="Franklin Gothic Book"/>
              </a:rPr>
              <a:t>ucc</a:t>
            </a:r>
            <a:r>
              <a:rPr dirty="0" sz="2200" spc="-5" b="1">
                <a:latin typeface="Franklin Gothic Book"/>
                <a:cs typeface="Franklin Gothic Book"/>
              </a:rPr>
              <a:t>h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10" b="1">
                <a:latin typeface="Franklin Gothic Book"/>
                <a:cs typeface="Franklin Gothic Book"/>
              </a:rPr>
              <a:t>ri.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7739" y="2803506"/>
            <a:ext cx="3668395" cy="164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2200" spc="-290">
                <a:latin typeface="Franklin Gothic Book"/>
                <a:cs typeface="Franklin Gothic Book"/>
              </a:rPr>
              <a:t>L</a:t>
            </a:r>
            <a:r>
              <a:rPr dirty="0" sz="2200" spc="-10">
                <a:latin typeface="Franklin Gothic Book"/>
                <a:cs typeface="Franklin Gothic Book"/>
              </a:rPr>
              <a:t>’</a:t>
            </a:r>
            <a:r>
              <a:rPr dirty="0" sz="2200" spc="-10">
                <a:latin typeface="Franklin Gothic Book"/>
                <a:cs typeface="Franklin Gothic Book"/>
              </a:rPr>
              <a:t>H</a:t>
            </a:r>
            <a:r>
              <a:rPr dirty="0" baseline="-21072" sz="2175" spc="15">
                <a:latin typeface="Franklin Gothic Book"/>
                <a:cs typeface="Franklin Gothic Book"/>
              </a:rPr>
              <a:t>2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-20">
                <a:latin typeface="Franklin Gothic Book"/>
                <a:cs typeface="Franklin Gothic Book"/>
              </a:rPr>
              <a:t> </a:t>
            </a:r>
            <a:r>
              <a:rPr dirty="0" sz="2200" spc="-60">
                <a:latin typeface="Franklin Gothic Book"/>
                <a:cs typeface="Franklin Gothic Book"/>
              </a:rPr>
              <a:t>f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ma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con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>
                <a:latin typeface="Franklin Gothic Book"/>
                <a:cs typeface="Franklin Gothic Book"/>
              </a:rPr>
              <a:t>i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non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25">
                <a:latin typeface="Franklin Gothic Book"/>
                <a:cs typeface="Franklin Gothic Book"/>
              </a:rPr>
              <a:t>e</a:t>
            </a:r>
            <a:r>
              <a:rPr dirty="0" sz="2200" spc="-5">
                <a:latin typeface="Franklin Gothic Book"/>
                <a:cs typeface="Franklin Gothic Book"/>
              </a:rPr>
              <a:t>l</a:t>
            </a:r>
            <a:r>
              <a:rPr dirty="0" sz="2200" spc="-35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t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 spc="-55">
                <a:latin typeface="Franklin Gothic Book"/>
                <a:cs typeface="Franklin Gothic Book"/>
              </a:rPr>
              <a:t>r</a:t>
            </a:r>
            <a:r>
              <a:rPr dirty="0" sz="2200" spc="-10">
                <a:latin typeface="Franklin Gothic Book"/>
                <a:cs typeface="Franklin Gothic Book"/>
              </a:rPr>
              <a:t>oliti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in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 spc="-10">
                <a:latin typeface="Franklin Gothic Book"/>
                <a:cs typeface="Franklin Gothic Book"/>
              </a:rPr>
              <a:t>azioni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deboli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5">
                <a:latin typeface="Franklin Gothic Book"/>
                <a:cs typeface="Franklin Gothic Book"/>
              </a:rPr>
              <a:t>(</a:t>
            </a:r>
            <a:r>
              <a:rPr dirty="0" sz="2200" spc="-10">
                <a:latin typeface="Franklin Gothic Book"/>
                <a:cs typeface="Franklin Gothic Book"/>
              </a:rPr>
              <a:t>es.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le</a:t>
            </a:r>
            <a:r>
              <a:rPr dirty="0" sz="2200" spc="-5" b="1">
                <a:latin typeface="Franklin Gothic Book"/>
                <a:cs typeface="Franklin Gothic Book"/>
              </a:rPr>
              <a:t>gam</a:t>
            </a:r>
            <a:r>
              <a:rPr dirty="0" sz="2200" spc="-5" b="1">
                <a:latin typeface="Franklin Gothic Book"/>
                <a:cs typeface="Franklin Gothic Book"/>
              </a:rPr>
              <a:t>i</a:t>
            </a:r>
            <a:r>
              <a:rPr dirty="0" sz="2200" spc="-10" b="1">
                <a:latin typeface="Franklin Gothic Book"/>
                <a:cs typeface="Franklin Gothic Book"/>
              </a:rPr>
              <a:t> 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5" b="1">
                <a:latin typeface="Franklin Gothic Book"/>
                <a:cs typeface="Franklin Gothic Book"/>
              </a:rPr>
              <a:t>d</a:t>
            </a:r>
            <a:r>
              <a:rPr dirty="0" sz="2200" spc="-40" b="1">
                <a:latin typeface="Franklin Gothic Book"/>
                <a:cs typeface="Franklin Gothic Book"/>
              </a:rPr>
              <a:t>r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20" b="1">
                <a:latin typeface="Franklin Gothic Book"/>
                <a:cs typeface="Franklin Gothic Book"/>
              </a:rPr>
              <a:t>g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b="1">
                <a:latin typeface="Franklin Gothic Book"/>
                <a:cs typeface="Franklin Gothic Book"/>
              </a:rPr>
              <a:t>o</a:t>
            </a:r>
            <a:r>
              <a:rPr dirty="0" sz="2200" spc="-15">
                <a:latin typeface="Franklin Gothic Book"/>
                <a:cs typeface="Franklin Gothic Book"/>
              </a:rPr>
              <a:t>)</a:t>
            </a:r>
            <a:r>
              <a:rPr dirty="0" sz="2200" spc="-10">
                <a:latin typeface="Franklin Gothic Book"/>
                <a:cs typeface="Franklin Gothic Book"/>
              </a:rPr>
              <a:t>,</a:t>
            </a:r>
            <a:r>
              <a:rPr dirty="0" sz="2200" spc="-4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sol</a:t>
            </a:r>
            <a:r>
              <a:rPr dirty="0" sz="2200" spc="-45">
                <a:latin typeface="Franklin Gothic Book"/>
                <a:cs typeface="Franklin Gothic Book"/>
              </a:rPr>
              <a:t>v</a:t>
            </a:r>
            <a:r>
              <a:rPr dirty="0" sz="2200" spc="-15">
                <a:latin typeface="Franklin Gothic Book"/>
                <a:cs typeface="Franklin Gothic Book"/>
              </a:rPr>
              <a:t>atando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così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le</a:t>
            </a:r>
            <a:r>
              <a:rPr dirty="0" sz="2200" spc="-10">
                <a:latin typeface="Franklin Gothic Book"/>
                <a:cs typeface="Franklin Gothic Book"/>
              </a:rPr>
              <a:t> mol</a:t>
            </a:r>
            <a:r>
              <a:rPr dirty="0" sz="2200" spc="-20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cole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</a:t>
            </a:r>
            <a:r>
              <a:rPr dirty="0" sz="2200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solu</a:t>
            </a:r>
            <a:r>
              <a:rPr dirty="0" sz="2200" spc="-55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 separandole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le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une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</a:t>
            </a:r>
            <a:r>
              <a:rPr dirty="0" sz="2200" spc="-10">
                <a:latin typeface="Franklin Gothic Book"/>
                <a:cs typeface="Franklin Gothic Book"/>
              </a:rPr>
              <a:t>alle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alt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1652" y="2405633"/>
            <a:ext cx="1658366" cy="1796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08122" y="2528061"/>
            <a:ext cx="1648587" cy="1537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3160" y="5230367"/>
            <a:ext cx="786765" cy="483234"/>
          </a:xfrm>
          <a:custGeom>
            <a:avLst/>
            <a:gdLst/>
            <a:ahLst/>
            <a:cxnLst/>
            <a:rect l="l" t="t" r="r" b="b"/>
            <a:pathLst>
              <a:path w="786764" h="483235">
                <a:moveTo>
                  <a:pt x="665378" y="0"/>
                </a:moveTo>
                <a:lnTo>
                  <a:pt x="120751" y="0"/>
                </a:lnTo>
                <a:lnTo>
                  <a:pt x="0" y="241426"/>
                </a:lnTo>
                <a:lnTo>
                  <a:pt x="120751" y="482955"/>
                </a:lnTo>
                <a:lnTo>
                  <a:pt x="665378" y="482955"/>
                </a:lnTo>
                <a:lnTo>
                  <a:pt x="786155" y="241426"/>
                </a:lnTo>
                <a:lnTo>
                  <a:pt x="665378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3160" y="5230367"/>
            <a:ext cx="786765" cy="483234"/>
          </a:xfrm>
          <a:custGeom>
            <a:avLst/>
            <a:gdLst/>
            <a:ahLst/>
            <a:cxnLst/>
            <a:rect l="l" t="t" r="r" b="b"/>
            <a:pathLst>
              <a:path w="786764" h="483235">
                <a:moveTo>
                  <a:pt x="0" y="241426"/>
                </a:moveTo>
                <a:lnTo>
                  <a:pt x="120751" y="0"/>
                </a:lnTo>
                <a:lnTo>
                  <a:pt x="665378" y="0"/>
                </a:lnTo>
                <a:lnTo>
                  <a:pt x="786155" y="241426"/>
                </a:lnTo>
                <a:lnTo>
                  <a:pt x="665378" y="482955"/>
                </a:lnTo>
                <a:lnTo>
                  <a:pt x="120751" y="482955"/>
                </a:lnTo>
                <a:lnTo>
                  <a:pt x="0" y="241426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15363" y="4988814"/>
            <a:ext cx="786130" cy="483234"/>
          </a:xfrm>
          <a:custGeom>
            <a:avLst/>
            <a:gdLst/>
            <a:ahLst/>
            <a:cxnLst/>
            <a:rect l="l" t="t" r="r" b="b"/>
            <a:pathLst>
              <a:path w="786130" h="483235">
                <a:moveTo>
                  <a:pt x="665353" y="0"/>
                </a:moveTo>
                <a:lnTo>
                  <a:pt x="120777" y="0"/>
                </a:lnTo>
                <a:lnTo>
                  <a:pt x="0" y="241554"/>
                </a:lnTo>
                <a:lnTo>
                  <a:pt x="120777" y="482981"/>
                </a:lnTo>
                <a:lnTo>
                  <a:pt x="665353" y="482981"/>
                </a:lnTo>
                <a:lnTo>
                  <a:pt x="786130" y="241554"/>
                </a:lnTo>
                <a:lnTo>
                  <a:pt x="665353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15363" y="4988814"/>
            <a:ext cx="786130" cy="483234"/>
          </a:xfrm>
          <a:custGeom>
            <a:avLst/>
            <a:gdLst/>
            <a:ahLst/>
            <a:cxnLst/>
            <a:rect l="l" t="t" r="r" b="b"/>
            <a:pathLst>
              <a:path w="786130" h="483235">
                <a:moveTo>
                  <a:pt x="0" y="241554"/>
                </a:moveTo>
                <a:lnTo>
                  <a:pt x="120777" y="0"/>
                </a:lnTo>
                <a:lnTo>
                  <a:pt x="665353" y="0"/>
                </a:lnTo>
                <a:lnTo>
                  <a:pt x="786130" y="241554"/>
                </a:lnTo>
                <a:lnTo>
                  <a:pt x="665353" y="482981"/>
                </a:lnTo>
                <a:lnTo>
                  <a:pt x="120777" y="482981"/>
                </a:lnTo>
                <a:lnTo>
                  <a:pt x="0" y="241554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0316" y="5465698"/>
            <a:ext cx="786130" cy="483234"/>
          </a:xfrm>
          <a:custGeom>
            <a:avLst/>
            <a:gdLst/>
            <a:ahLst/>
            <a:cxnLst/>
            <a:rect l="l" t="t" r="r" b="b"/>
            <a:pathLst>
              <a:path w="786130" h="483235">
                <a:moveTo>
                  <a:pt x="665480" y="0"/>
                </a:moveTo>
                <a:lnTo>
                  <a:pt x="120777" y="0"/>
                </a:lnTo>
                <a:lnTo>
                  <a:pt x="0" y="241528"/>
                </a:lnTo>
                <a:lnTo>
                  <a:pt x="120777" y="483031"/>
                </a:lnTo>
                <a:lnTo>
                  <a:pt x="665480" y="483031"/>
                </a:lnTo>
                <a:lnTo>
                  <a:pt x="786130" y="241528"/>
                </a:lnTo>
                <a:lnTo>
                  <a:pt x="66548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20316" y="5465698"/>
            <a:ext cx="786130" cy="483234"/>
          </a:xfrm>
          <a:custGeom>
            <a:avLst/>
            <a:gdLst/>
            <a:ahLst/>
            <a:cxnLst/>
            <a:rect l="l" t="t" r="r" b="b"/>
            <a:pathLst>
              <a:path w="786130" h="483235">
                <a:moveTo>
                  <a:pt x="0" y="241528"/>
                </a:moveTo>
                <a:lnTo>
                  <a:pt x="120777" y="0"/>
                </a:lnTo>
                <a:lnTo>
                  <a:pt x="665480" y="0"/>
                </a:lnTo>
                <a:lnTo>
                  <a:pt x="786130" y="241528"/>
                </a:lnTo>
                <a:lnTo>
                  <a:pt x="665480" y="483031"/>
                </a:lnTo>
                <a:lnTo>
                  <a:pt x="120777" y="483031"/>
                </a:lnTo>
                <a:lnTo>
                  <a:pt x="0" y="241528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78446" y="5710466"/>
            <a:ext cx="786130" cy="483234"/>
          </a:xfrm>
          <a:custGeom>
            <a:avLst/>
            <a:gdLst/>
            <a:ahLst/>
            <a:cxnLst/>
            <a:rect l="l" t="t" r="r" b="b"/>
            <a:pathLst>
              <a:path w="786130" h="483235">
                <a:moveTo>
                  <a:pt x="665365" y="0"/>
                </a:moveTo>
                <a:lnTo>
                  <a:pt x="120751" y="0"/>
                </a:lnTo>
                <a:lnTo>
                  <a:pt x="0" y="241503"/>
                </a:lnTo>
                <a:lnTo>
                  <a:pt x="120751" y="483006"/>
                </a:lnTo>
                <a:lnTo>
                  <a:pt x="665365" y="483006"/>
                </a:lnTo>
                <a:lnTo>
                  <a:pt x="786142" y="241503"/>
                </a:lnTo>
                <a:lnTo>
                  <a:pt x="665365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8446" y="5710466"/>
            <a:ext cx="786130" cy="483234"/>
          </a:xfrm>
          <a:custGeom>
            <a:avLst/>
            <a:gdLst/>
            <a:ahLst/>
            <a:cxnLst/>
            <a:rect l="l" t="t" r="r" b="b"/>
            <a:pathLst>
              <a:path w="786130" h="483235">
                <a:moveTo>
                  <a:pt x="0" y="241503"/>
                </a:moveTo>
                <a:lnTo>
                  <a:pt x="120751" y="0"/>
                </a:lnTo>
                <a:lnTo>
                  <a:pt x="665365" y="0"/>
                </a:lnTo>
                <a:lnTo>
                  <a:pt x="786142" y="241503"/>
                </a:lnTo>
                <a:lnTo>
                  <a:pt x="665365" y="483006"/>
                </a:lnTo>
                <a:lnTo>
                  <a:pt x="120751" y="483006"/>
                </a:lnTo>
                <a:lnTo>
                  <a:pt x="0" y="241503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76526" y="5234685"/>
            <a:ext cx="786130" cy="483234"/>
          </a:xfrm>
          <a:custGeom>
            <a:avLst/>
            <a:gdLst/>
            <a:ahLst/>
            <a:cxnLst/>
            <a:rect l="l" t="t" r="r" b="b"/>
            <a:pathLst>
              <a:path w="786130" h="483235">
                <a:moveTo>
                  <a:pt x="665353" y="0"/>
                </a:moveTo>
                <a:lnTo>
                  <a:pt x="120650" y="0"/>
                </a:lnTo>
                <a:lnTo>
                  <a:pt x="0" y="241553"/>
                </a:lnTo>
                <a:lnTo>
                  <a:pt x="120650" y="483031"/>
                </a:lnTo>
                <a:lnTo>
                  <a:pt x="665353" y="483031"/>
                </a:lnTo>
                <a:lnTo>
                  <a:pt x="786130" y="241553"/>
                </a:lnTo>
                <a:lnTo>
                  <a:pt x="665353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76526" y="5234685"/>
            <a:ext cx="786130" cy="483234"/>
          </a:xfrm>
          <a:custGeom>
            <a:avLst/>
            <a:gdLst/>
            <a:ahLst/>
            <a:cxnLst/>
            <a:rect l="l" t="t" r="r" b="b"/>
            <a:pathLst>
              <a:path w="786130" h="483235">
                <a:moveTo>
                  <a:pt x="0" y="241553"/>
                </a:moveTo>
                <a:lnTo>
                  <a:pt x="120650" y="0"/>
                </a:lnTo>
                <a:lnTo>
                  <a:pt x="665353" y="0"/>
                </a:lnTo>
                <a:lnTo>
                  <a:pt x="786130" y="241553"/>
                </a:lnTo>
                <a:lnTo>
                  <a:pt x="665353" y="483031"/>
                </a:lnTo>
                <a:lnTo>
                  <a:pt x="120650" y="483031"/>
                </a:lnTo>
                <a:lnTo>
                  <a:pt x="0" y="241553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85035" y="5730557"/>
            <a:ext cx="786130" cy="483234"/>
          </a:xfrm>
          <a:custGeom>
            <a:avLst/>
            <a:gdLst/>
            <a:ahLst/>
            <a:cxnLst/>
            <a:rect l="l" t="t" r="r" b="b"/>
            <a:pathLst>
              <a:path w="786130" h="483235">
                <a:moveTo>
                  <a:pt x="665352" y="0"/>
                </a:moveTo>
                <a:lnTo>
                  <a:pt x="120776" y="0"/>
                </a:lnTo>
                <a:lnTo>
                  <a:pt x="0" y="241503"/>
                </a:lnTo>
                <a:lnTo>
                  <a:pt x="120776" y="483006"/>
                </a:lnTo>
                <a:lnTo>
                  <a:pt x="665352" y="483006"/>
                </a:lnTo>
                <a:lnTo>
                  <a:pt x="786129" y="241503"/>
                </a:lnTo>
                <a:lnTo>
                  <a:pt x="66535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85035" y="5730557"/>
            <a:ext cx="786130" cy="483234"/>
          </a:xfrm>
          <a:custGeom>
            <a:avLst/>
            <a:gdLst/>
            <a:ahLst/>
            <a:cxnLst/>
            <a:rect l="l" t="t" r="r" b="b"/>
            <a:pathLst>
              <a:path w="786130" h="483235">
                <a:moveTo>
                  <a:pt x="0" y="241503"/>
                </a:moveTo>
                <a:lnTo>
                  <a:pt x="120776" y="0"/>
                </a:lnTo>
                <a:lnTo>
                  <a:pt x="665352" y="0"/>
                </a:lnTo>
                <a:lnTo>
                  <a:pt x="786129" y="241503"/>
                </a:lnTo>
                <a:lnTo>
                  <a:pt x="665352" y="483006"/>
                </a:lnTo>
                <a:lnTo>
                  <a:pt x="120776" y="483006"/>
                </a:lnTo>
                <a:lnTo>
                  <a:pt x="0" y="241503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46986" y="5957925"/>
            <a:ext cx="786130" cy="483234"/>
          </a:xfrm>
          <a:custGeom>
            <a:avLst/>
            <a:gdLst/>
            <a:ahLst/>
            <a:cxnLst/>
            <a:rect l="l" t="t" r="r" b="b"/>
            <a:pathLst>
              <a:path w="786130" h="483235">
                <a:moveTo>
                  <a:pt x="665352" y="0"/>
                </a:moveTo>
                <a:lnTo>
                  <a:pt x="120650" y="0"/>
                </a:lnTo>
                <a:lnTo>
                  <a:pt x="0" y="241503"/>
                </a:lnTo>
                <a:lnTo>
                  <a:pt x="120650" y="483006"/>
                </a:lnTo>
                <a:lnTo>
                  <a:pt x="665352" y="483006"/>
                </a:lnTo>
                <a:lnTo>
                  <a:pt x="786130" y="241503"/>
                </a:lnTo>
                <a:lnTo>
                  <a:pt x="66535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546986" y="5957925"/>
            <a:ext cx="786130" cy="483234"/>
          </a:xfrm>
          <a:custGeom>
            <a:avLst/>
            <a:gdLst/>
            <a:ahLst/>
            <a:cxnLst/>
            <a:rect l="l" t="t" r="r" b="b"/>
            <a:pathLst>
              <a:path w="786130" h="483235">
                <a:moveTo>
                  <a:pt x="0" y="241503"/>
                </a:moveTo>
                <a:lnTo>
                  <a:pt x="120650" y="0"/>
                </a:lnTo>
                <a:lnTo>
                  <a:pt x="665352" y="0"/>
                </a:lnTo>
                <a:lnTo>
                  <a:pt x="786130" y="241503"/>
                </a:lnTo>
                <a:lnTo>
                  <a:pt x="665352" y="483006"/>
                </a:lnTo>
                <a:lnTo>
                  <a:pt x="120650" y="483006"/>
                </a:lnTo>
                <a:lnTo>
                  <a:pt x="0" y="241503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93471" y="5537300"/>
            <a:ext cx="192405" cy="168275"/>
          </a:xfrm>
          <a:custGeom>
            <a:avLst/>
            <a:gdLst/>
            <a:ahLst/>
            <a:cxnLst/>
            <a:rect l="l" t="t" r="r" b="b"/>
            <a:pathLst>
              <a:path w="192404" h="168275">
                <a:moveTo>
                  <a:pt x="76076" y="0"/>
                </a:moveTo>
                <a:lnTo>
                  <a:pt x="30812" y="11098"/>
                </a:lnTo>
                <a:lnTo>
                  <a:pt x="4326" y="41734"/>
                </a:lnTo>
                <a:lnTo>
                  <a:pt x="0" y="62622"/>
                </a:lnTo>
                <a:lnTo>
                  <a:pt x="440" y="73511"/>
                </a:lnTo>
                <a:lnTo>
                  <a:pt x="18070" y="116568"/>
                </a:lnTo>
                <a:lnTo>
                  <a:pt x="46171" y="144174"/>
                </a:lnTo>
                <a:lnTo>
                  <a:pt x="90383" y="164577"/>
                </a:lnTo>
                <a:lnTo>
                  <a:pt x="116197" y="167946"/>
                </a:lnTo>
                <a:lnTo>
                  <a:pt x="128566" y="167361"/>
                </a:lnTo>
                <a:lnTo>
                  <a:pt x="170438" y="150466"/>
                </a:lnTo>
                <a:lnTo>
                  <a:pt x="190989" y="115982"/>
                </a:lnTo>
                <a:lnTo>
                  <a:pt x="192265" y="105342"/>
                </a:lnTo>
                <a:lnTo>
                  <a:pt x="191827" y="94456"/>
                </a:lnTo>
                <a:lnTo>
                  <a:pt x="174199" y="51408"/>
                </a:lnTo>
                <a:lnTo>
                  <a:pt x="146095" y="23801"/>
                </a:lnTo>
                <a:lnTo>
                  <a:pt x="101892" y="3387"/>
                </a:lnTo>
                <a:lnTo>
                  <a:pt x="76076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93471" y="5537300"/>
            <a:ext cx="192405" cy="168275"/>
          </a:xfrm>
          <a:custGeom>
            <a:avLst/>
            <a:gdLst/>
            <a:ahLst/>
            <a:cxnLst/>
            <a:rect l="l" t="t" r="r" b="b"/>
            <a:pathLst>
              <a:path w="192404" h="168275">
                <a:moveTo>
                  <a:pt x="7868" y="34316"/>
                </a:moveTo>
                <a:lnTo>
                  <a:pt x="40901" y="6148"/>
                </a:lnTo>
                <a:lnTo>
                  <a:pt x="76076" y="0"/>
                </a:lnTo>
                <a:lnTo>
                  <a:pt x="88863" y="929"/>
                </a:lnTo>
                <a:lnTo>
                  <a:pt x="101892" y="3387"/>
                </a:lnTo>
                <a:lnTo>
                  <a:pt x="114993" y="7397"/>
                </a:lnTo>
                <a:lnTo>
                  <a:pt x="127991" y="12984"/>
                </a:lnTo>
                <a:lnTo>
                  <a:pt x="134233" y="16282"/>
                </a:lnTo>
                <a:lnTo>
                  <a:pt x="146095" y="23801"/>
                </a:lnTo>
                <a:lnTo>
                  <a:pt x="156753" y="32261"/>
                </a:lnTo>
                <a:lnTo>
                  <a:pt x="180860" y="61798"/>
                </a:lnTo>
                <a:lnTo>
                  <a:pt x="192265" y="105342"/>
                </a:lnTo>
                <a:lnTo>
                  <a:pt x="190989" y="115982"/>
                </a:lnTo>
                <a:lnTo>
                  <a:pt x="187933" y="126227"/>
                </a:lnTo>
                <a:lnTo>
                  <a:pt x="184398" y="133630"/>
                </a:lnTo>
                <a:lnTo>
                  <a:pt x="178143" y="142727"/>
                </a:lnTo>
                <a:lnTo>
                  <a:pt x="170438" y="150466"/>
                </a:lnTo>
                <a:lnTo>
                  <a:pt x="128566" y="167361"/>
                </a:lnTo>
                <a:lnTo>
                  <a:pt x="116197" y="167946"/>
                </a:lnTo>
                <a:lnTo>
                  <a:pt x="103412" y="167026"/>
                </a:lnTo>
                <a:lnTo>
                  <a:pt x="90383" y="164577"/>
                </a:lnTo>
                <a:lnTo>
                  <a:pt x="77284" y="160575"/>
                </a:lnTo>
                <a:lnTo>
                  <a:pt x="64286" y="154993"/>
                </a:lnTo>
                <a:lnTo>
                  <a:pt x="58033" y="151690"/>
                </a:lnTo>
                <a:lnTo>
                  <a:pt x="46171" y="144174"/>
                </a:lnTo>
                <a:lnTo>
                  <a:pt x="35515" y="135716"/>
                </a:lnTo>
                <a:lnTo>
                  <a:pt x="11410" y="106176"/>
                </a:lnTo>
                <a:lnTo>
                  <a:pt x="0" y="62622"/>
                </a:lnTo>
                <a:lnTo>
                  <a:pt x="1274" y="51980"/>
                </a:lnTo>
                <a:lnTo>
                  <a:pt x="4326" y="41734"/>
                </a:lnTo>
                <a:lnTo>
                  <a:pt x="7868" y="34316"/>
                </a:lnTo>
                <a:close/>
              </a:path>
            </a:pathLst>
          </a:custGeom>
          <a:ln w="25399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56234" y="5685065"/>
            <a:ext cx="192405" cy="168275"/>
          </a:xfrm>
          <a:custGeom>
            <a:avLst/>
            <a:gdLst/>
            <a:ahLst/>
            <a:cxnLst/>
            <a:rect l="l" t="t" r="r" b="b"/>
            <a:pathLst>
              <a:path w="192404" h="168275">
                <a:moveTo>
                  <a:pt x="76069" y="0"/>
                </a:moveTo>
                <a:lnTo>
                  <a:pt x="30810" y="11121"/>
                </a:lnTo>
                <a:lnTo>
                  <a:pt x="4326" y="41734"/>
                </a:lnTo>
                <a:lnTo>
                  <a:pt x="0" y="62621"/>
                </a:lnTo>
                <a:lnTo>
                  <a:pt x="440" y="73511"/>
                </a:lnTo>
                <a:lnTo>
                  <a:pt x="18070" y="116568"/>
                </a:lnTo>
                <a:lnTo>
                  <a:pt x="46171" y="144173"/>
                </a:lnTo>
                <a:lnTo>
                  <a:pt x="90373" y="164569"/>
                </a:lnTo>
                <a:lnTo>
                  <a:pt x="116189" y="167940"/>
                </a:lnTo>
                <a:lnTo>
                  <a:pt x="128560" y="167356"/>
                </a:lnTo>
                <a:lnTo>
                  <a:pt x="170437" y="150466"/>
                </a:lnTo>
                <a:lnTo>
                  <a:pt x="190992" y="115965"/>
                </a:lnTo>
                <a:lnTo>
                  <a:pt x="192266" y="105323"/>
                </a:lnTo>
                <a:lnTo>
                  <a:pt x="191826" y="94434"/>
                </a:lnTo>
                <a:lnTo>
                  <a:pt x="174195" y="51377"/>
                </a:lnTo>
                <a:lnTo>
                  <a:pt x="146094" y="23772"/>
                </a:lnTo>
                <a:lnTo>
                  <a:pt x="101882" y="3368"/>
                </a:lnTo>
                <a:lnTo>
                  <a:pt x="76069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56234" y="5685065"/>
            <a:ext cx="192405" cy="168275"/>
          </a:xfrm>
          <a:custGeom>
            <a:avLst/>
            <a:gdLst/>
            <a:ahLst/>
            <a:cxnLst/>
            <a:rect l="l" t="t" r="r" b="b"/>
            <a:pathLst>
              <a:path w="192404" h="168275">
                <a:moveTo>
                  <a:pt x="7868" y="34315"/>
                </a:moveTo>
                <a:lnTo>
                  <a:pt x="40898" y="6170"/>
                </a:lnTo>
                <a:lnTo>
                  <a:pt x="76069" y="0"/>
                </a:lnTo>
                <a:lnTo>
                  <a:pt x="88854" y="919"/>
                </a:lnTo>
                <a:lnTo>
                  <a:pt x="101882" y="3368"/>
                </a:lnTo>
                <a:lnTo>
                  <a:pt x="114981" y="7371"/>
                </a:lnTo>
                <a:lnTo>
                  <a:pt x="127979" y="12952"/>
                </a:lnTo>
                <a:lnTo>
                  <a:pt x="134233" y="16256"/>
                </a:lnTo>
                <a:lnTo>
                  <a:pt x="146094" y="23772"/>
                </a:lnTo>
                <a:lnTo>
                  <a:pt x="156750" y="32230"/>
                </a:lnTo>
                <a:lnTo>
                  <a:pt x="180856" y="61769"/>
                </a:lnTo>
                <a:lnTo>
                  <a:pt x="192266" y="105323"/>
                </a:lnTo>
                <a:lnTo>
                  <a:pt x="190992" y="115965"/>
                </a:lnTo>
                <a:lnTo>
                  <a:pt x="187939" y="126211"/>
                </a:lnTo>
                <a:lnTo>
                  <a:pt x="184398" y="133629"/>
                </a:lnTo>
                <a:lnTo>
                  <a:pt x="178142" y="142727"/>
                </a:lnTo>
                <a:lnTo>
                  <a:pt x="170437" y="150466"/>
                </a:lnTo>
                <a:lnTo>
                  <a:pt x="128560" y="167356"/>
                </a:lnTo>
                <a:lnTo>
                  <a:pt x="116189" y="167940"/>
                </a:lnTo>
                <a:lnTo>
                  <a:pt x="103403" y="167019"/>
                </a:lnTo>
                <a:lnTo>
                  <a:pt x="90373" y="164569"/>
                </a:lnTo>
                <a:lnTo>
                  <a:pt x="77273" y="160566"/>
                </a:lnTo>
                <a:lnTo>
                  <a:pt x="64274" y="154985"/>
                </a:lnTo>
                <a:lnTo>
                  <a:pt x="58033" y="151689"/>
                </a:lnTo>
                <a:lnTo>
                  <a:pt x="46171" y="144173"/>
                </a:lnTo>
                <a:lnTo>
                  <a:pt x="35515" y="135715"/>
                </a:lnTo>
                <a:lnTo>
                  <a:pt x="11410" y="106176"/>
                </a:lnTo>
                <a:lnTo>
                  <a:pt x="0" y="62621"/>
                </a:lnTo>
                <a:lnTo>
                  <a:pt x="1274" y="51980"/>
                </a:lnTo>
                <a:lnTo>
                  <a:pt x="4326" y="41734"/>
                </a:lnTo>
                <a:lnTo>
                  <a:pt x="7868" y="34315"/>
                </a:lnTo>
                <a:close/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130413" y="5663938"/>
            <a:ext cx="264795" cy="226695"/>
          </a:xfrm>
          <a:custGeom>
            <a:avLst/>
            <a:gdLst/>
            <a:ahLst/>
            <a:cxnLst/>
            <a:rect l="l" t="t" r="r" b="b"/>
            <a:pathLst>
              <a:path w="264795" h="226695">
                <a:moveTo>
                  <a:pt x="96404" y="0"/>
                </a:moveTo>
                <a:lnTo>
                  <a:pt x="50278" y="9386"/>
                </a:lnTo>
                <a:lnTo>
                  <a:pt x="16132" y="35530"/>
                </a:lnTo>
                <a:lnTo>
                  <a:pt x="522" y="74755"/>
                </a:lnTo>
                <a:lnTo>
                  <a:pt x="0" y="85324"/>
                </a:lnTo>
                <a:lnTo>
                  <a:pt x="734" y="96071"/>
                </a:lnTo>
                <a:lnTo>
                  <a:pt x="15529" y="139254"/>
                </a:lnTo>
                <a:lnTo>
                  <a:pt x="47572" y="178941"/>
                </a:lnTo>
                <a:lnTo>
                  <a:pt x="81543" y="203359"/>
                </a:lnTo>
                <a:lnTo>
                  <a:pt x="129270" y="222155"/>
                </a:lnTo>
                <a:lnTo>
                  <a:pt x="168133" y="226538"/>
                </a:lnTo>
                <a:lnTo>
                  <a:pt x="180464" y="225799"/>
                </a:lnTo>
                <a:lnTo>
                  <a:pt x="224173" y="212151"/>
                </a:lnTo>
                <a:lnTo>
                  <a:pt x="254390" y="181947"/>
                </a:lnTo>
                <a:lnTo>
                  <a:pt x="264486" y="141262"/>
                </a:lnTo>
                <a:lnTo>
                  <a:pt x="263745" y="130511"/>
                </a:lnTo>
                <a:lnTo>
                  <a:pt x="248930" y="87309"/>
                </a:lnTo>
                <a:lnTo>
                  <a:pt x="216872" y="47607"/>
                </a:lnTo>
                <a:lnTo>
                  <a:pt x="182889" y="23184"/>
                </a:lnTo>
                <a:lnTo>
                  <a:pt x="135258" y="4402"/>
                </a:lnTo>
                <a:lnTo>
                  <a:pt x="964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30413" y="5663938"/>
            <a:ext cx="264795" cy="226695"/>
          </a:xfrm>
          <a:custGeom>
            <a:avLst/>
            <a:gdLst/>
            <a:ahLst/>
            <a:cxnLst/>
            <a:rect l="l" t="t" r="r" b="b"/>
            <a:pathLst>
              <a:path w="264795" h="226695">
                <a:moveTo>
                  <a:pt x="10169" y="44597"/>
                </a:moveTo>
                <a:lnTo>
                  <a:pt x="40384" y="14380"/>
                </a:lnTo>
                <a:lnTo>
                  <a:pt x="84077" y="735"/>
                </a:lnTo>
                <a:lnTo>
                  <a:pt x="96404" y="0"/>
                </a:lnTo>
                <a:lnTo>
                  <a:pt x="109106" y="358"/>
                </a:lnTo>
                <a:lnTo>
                  <a:pt x="148522" y="8112"/>
                </a:lnTo>
                <a:lnTo>
                  <a:pt x="195092" y="30657"/>
                </a:lnTo>
                <a:lnTo>
                  <a:pt x="226378" y="56927"/>
                </a:lnTo>
                <a:lnTo>
                  <a:pt x="254340" y="97980"/>
                </a:lnTo>
                <a:lnTo>
                  <a:pt x="264486" y="141262"/>
                </a:lnTo>
                <a:lnTo>
                  <a:pt x="263972" y="151836"/>
                </a:lnTo>
                <a:lnTo>
                  <a:pt x="262165" y="162151"/>
                </a:lnTo>
                <a:lnTo>
                  <a:pt x="259030" y="172130"/>
                </a:lnTo>
                <a:lnTo>
                  <a:pt x="254532" y="181692"/>
                </a:lnTo>
                <a:lnTo>
                  <a:pt x="254390" y="181947"/>
                </a:lnTo>
                <a:lnTo>
                  <a:pt x="248429" y="191010"/>
                </a:lnTo>
                <a:lnTo>
                  <a:pt x="241343" y="199072"/>
                </a:lnTo>
                <a:lnTo>
                  <a:pt x="203630" y="221090"/>
                </a:lnTo>
                <a:lnTo>
                  <a:pt x="168133" y="226538"/>
                </a:lnTo>
                <a:lnTo>
                  <a:pt x="155427" y="226184"/>
                </a:lnTo>
                <a:lnTo>
                  <a:pt x="116005" y="218455"/>
                </a:lnTo>
                <a:lnTo>
                  <a:pt x="81543" y="203359"/>
                </a:lnTo>
                <a:lnTo>
                  <a:pt x="69345" y="195888"/>
                </a:lnTo>
                <a:lnTo>
                  <a:pt x="58009" y="187722"/>
                </a:lnTo>
                <a:lnTo>
                  <a:pt x="29538" y="159852"/>
                </a:lnTo>
                <a:lnTo>
                  <a:pt x="5832" y="117782"/>
                </a:lnTo>
                <a:lnTo>
                  <a:pt x="0" y="85324"/>
                </a:lnTo>
                <a:lnTo>
                  <a:pt x="522" y="74755"/>
                </a:lnTo>
                <a:lnTo>
                  <a:pt x="2338" y="64443"/>
                </a:lnTo>
                <a:lnTo>
                  <a:pt x="5483" y="54469"/>
                </a:lnTo>
                <a:lnTo>
                  <a:pt x="9993" y="44910"/>
                </a:lnTo>
                <a:lnTo>
                  <a:pt x="10169" y="44597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3372" y="5418589"/>
            <a:ext cx="177165" cy="184150"/>
          </a:xfrm>
          <a:custGeom>
            <a:avLst/>
            <a:gdLst/>
            <a:ahLst/>
            <a:cxnLst/>
            <a:rect l="l" t="t" r="r" b="b"/>
            <a:pathLst>
              <a:path w="177165" h="184150">
                <a:moveTo>
                  <a:pt x="62024" y="0"/>
                </a:moveTo>
                <a:lnTo>
                  <a:pt x="22430" y="15105"/>
                </a:lnTo>
                <a:lnTo>
                  <a:pt x="2506" y="47835"/>
                </a:lnTo>
                <a:lnTo>
                  <a:pt x="0" y="70714"/>
                </a:lnTo>
                <a:lnTo>
                  <a:pt x="1087" y="82783"/>
                </a:lnTo>
                <a:lnTo>
                  <a:pt x="13600" y="119465"/>
                </a:lnTo>
                <a:lnTo>
                  <a:pt x="36993" y="150583"/>
                </a:lnTo>
                <a:lnTo>
                  <a:pt x="69229" y="173652"/>
                </a:lnTo>
                <a:lnTo>
                  <a:pt x="114938" y="183900"/>
                </a:lnTo>
                <a:lnTo>
                  <a:pt x="125802" y="182580"/>
                </a:lnTo>
                <a:lnTo>
                  <a:pt x="165637" y="156147"/>
                </a:lnTo>
                <a:lnTo>
                  <a:pt x="176947" y="113212"/>
                </a:lnTo>
                <a:lnTo>
                  <a:pt x="175857" y="101135"/>
                </a:lnTo>
                <a:lnTo>
                  <a:pt x="163340" y="64424"/>
                </a:lnTo>
                <a:lnTo>
                  <a:pt x="139987" y="33337"/>
                </a:lnTo>
                <a:lnTo>
                  <a:pt x="107749" y="10258"/>
                </a:lnTo>
                <a:lnTo>
                  <a:pt x="62024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83372" y="5418589"/>
            <a:ext cx="177165" cy="184150"/>
          </a:xfrm>
          <a:custGeom>
            <a:avLst/>
            <a:gdLst/>
            <a:ahLst/>
            <a:cxnLst/>
            <a:rect l="l" t="t" r="r" b="b"/>
            <a:pathLst>
              <a:path w="177165" h="184150">
                <a:moveTo>
                  <a:pt x="22430" y="15105"/>
                </a:moveTo>
                <a:lnTo>
                  <a:pt x="31201" y="8836"/>
                </a:lnTo>
                <a:lnTo>
                  <a:pt x="40829" y="4251"/>
                </a:lnTo>
                <a:lnTo>
                  <a:pt x="51156" y="1316"/>
                </a:lnTo>
                <a:lnTo>
                  <a:pt x="62024" y="0"/>
                </a:lnTo>
                <a:lnTo>
                  <a:pt x="73275" y="268"/>
                </a:lnTo>
                <a:lnTo>
                  <a:pt x="118954" y="16540"/>
                </a:lnTo>
                <a:lnTo>
                  <a:pt x="147385" y="41267"/>
                </a:lnTo>
                <a:lnTo>
                  <a:pt x="156117" y="52599"/>
                </a:lnTo>
                <a:lnTo>
                  <a:pt x="163340" y="64424"/>
                </a:lnTo>
                <a:lnTo>
                  <a:pt x="169044" y="76569"/>
                </a:lnTo>
                <a:lnTo>
                  <a:pt x="173220" y="88863"/>
                </a:lnTo>
                <a:lnTo>
                  <a:pt x="175857" y="101135"/>
                </a:lnTo>
                <a:lnTo>
                  <a:pt x="176947" y="113212"/>
                </a:lnTo>
                <a:lnTo>
                  <a:pt x="176479" y="124924"/>
                </a:lnTo>
                <a:lnTo>
                  <a:pt x="158843" y="164678"/>
                </a:lnTo>
                <a:lnTo>
                  <a:pt x="154523" y="168775"/>
                </a:lnTo>
                <a:lnTo>
                  <a:pt x="145752" y="175050"/>
                </a:lnTo>
                <a:lnTo>
                  <a:pt x="136126" y="179641"/>
                </a:lnTo>
                <a:lnTo>
                  <a:pt x="125802" y="182580"/>
                </a:lnTo>
                <a:lnTo>
                  <a:pt x="114938" y="183900"/>
                </a:lnTo>
                <a:lnTo>
                  <a:pt x="103691" y="183634"/>
                </a:lnTo>
                <a:lnTo>
                  <a:pt x="58026" y="167372"/>
                </a:lnTo>
                <a:lnTo>
                  <a:pt x="29555" y="142613"/>
                </a:lnTo>
                <a:lnTo>
                  <a:pt x="20822" y="131283"/>
                </a:lnTo>
                <a:lnTo>
                  <a:pt x="13600" y="119465"/>
                </a:lnTo>
                <a:lnTo>
                  <a:pt x="7897" y="107329"/>
                </a:lnTo>
                <a:lnTo>
                  <a:pt x="3723" y="95045"/>
                </a:lnTo>
                <a:lnTo>
                  <a:pt x="1087" y="82783"/>
                </a:lnTo>
                <a:lnTo>
                  <a:pt x="0" y="70714"/>
                </a:lnTo>
                <a:lnTo>
                  <a:pt x="469" y="59008"/>
                </a:lnTo>
                <a:lnTo>
                  <a:pt x="18113" y="19214"/>
                </a:lnTo>
                <a:lnTo>
                  <a:pt x="22430" y="15105"/>
                </a:lnTo>
                <a:close/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79904" y="5647185"/>
            <a:ext cx="177165" cy="184150"/>
          </a:xfrm>
          <a:custGeom>
            <a:avLst/>
            <a:gdLst/>
            <a:ahLst/>
            <a:cxnLst/>
            <a:rect l="l" t="t" r="r" b="b"/>
            <a:pathLst>
              <a:path w="177165" h="184150">
                <a:moveTo>
                  <a:pt x="62012" y="0"/>
                </a:moveTo>
                <a:lnTo>
                  <a:pt x="22430" y="15121"/>
                </a:lnTo>
                <a:lnTo>
                  <a:pt x="2511" y="47784"/>
                </a:lnTo>
                <a:lnTo>
                  <a:pt x="0" y="70662"/>
                </a:lnTo>
                <a:lnTo>
                  <a:pt x="1086" y="82735"/>
                </a:lnTo>
                <a:lnTo>
                  <a:pt x="13598" y="119434"/>
                </a:lnTo>
                <a:lnTo>
                  <a:pt x="36994" y="150561"/>
                </a:lnTo>
                <a:lnTo>
                  <a:pt x="69229" y="173630"/>
                </a:lnTo>
                <a:lnTo>
                  <a:pt x="114939" y="183878"/>
                </a:lnTo>
                <a:lnTo>
                  <a:pt x="125803" y="182558"/>
                </a:lnTo>
                <a:lnTo>
                  <a:pt x="165623" y="156137"/>
                </a:lnTo>
                <a:lnTo>
                  <a:pt x="176948" y="113214"/>
                </a:lnTo>
                <a:lnTo>
                  <a:pt x="175860" y="101143"/>
                </a:lnTo>
                <a:lnTo>
                  <a:pt x="163344" y="64444"/>
                </a:lnTo>
                <a:lnTo>
                  <a:pt x="139957" y="33323"/>
                </a:lnTo>
                <a:lnTo>
                  <a:pt x="107724" y="10254"/>
                </a:lnTo>
                <a:lnTo>
                  <a:pt x="62012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79904" y="5647185"/>
            <a:ext cx="177165" cy="184150"/>
          </a:xfrm>
          <a:custGeom>
            <a:avLst/>
            <a:gdLst/>
            <a:ahLst/>
            <a:cxnLst/>
            <a:rect l="l" t="t" r="r" b="b"/>
            <a:pathLst>
              <a:path w="177165" h="184150">
                <a:moveTo>
                  <a:pt x="22430" y="15121"/>
                </a:moveTo>
                <a:lnTo>
                  <a:pt x="31199" y="8846"/>
                </a:lnTo>
                <a:lnTo>
                  <a:pt x="40824" y="4256"/>
                </a:lnTo>
                <a:lnTo>
                  <a:pt x="51147" y="1318"/>
                </a:lnTo>
                <a:lnTo>
                  <a:pt x="62012" y="0"/>
                </a:lnTo>
                <a:lnTo>
                  <a:pt x="73260" y="267"/>
                </a:lnTo>
                <a:lnTo>
                  <a:pt x="118926" y="16534"/>
                </a:lnTo>
                <a:lnTo>
                  <a:pt x="147386" y="41283"/>
                </a:lnTo>
                <a:lnTo>
                  <a:pt x="156120" y="52619"/>
                </a:lnTo>
                <a:lnTo>
                  <a:pt x="163344" y="64444"/>
                </a:lnTo>
                <a:lnTo>
                  <a:pt x="169048" y="76587"/>
                </a:lnTo>
                <a:lnTo>
                  <a:pt x="173223" y="88877"/>
                </a:lnTo>
                <a:lnTo>
                  <a:pt x="175860" y="101143"/>
                </a:lnTo>
                <a:lnTo>
                  <a:pt x="176948" y="113214"/>
                </a:lnTo>
                <a:lnTo>
                  <a:pt x="176478" y="124920"/>
                </a:lnTo>
                <a:lnTo>
                  <a:pt x="158825" y="164672"/>
                </a:lnTo>
                <a:lnTo>
                  <a:pt x="154523" y="168753"/>
                </a:lnTo>
                <a:lnTo>
                  <a:pt x="145753" y="175029"/>
                </a:lnTo>
                <a:lnTo>
                  <a:pt x="136127" y="179619"/>
                </a:lnTo>
                <a:lnTo>
                  <a:pt x="125803" y="182558"/>
                </a:lnTo>
                <a:lnTo>
                  <a:pt x="114939" y="183878"/>
                </a:lnTo>
                <a:lnTo>
                  <a:pt x="103692" y="183612"/>
                </a:lnTo>
                <a:lnTo>
                  <a:pt x="58027" y="167350"/>
                </a:lnTo>
                <a:lnTo>
                  <a:pt x="29555" y="142591"/>
                </a:lnTo>
                <a:lnTo>
                  <a:pt x="20821" y="131258"/>
                </a:lnTo>
                <a:lnTo>
                  <a:pt x="13598" y="119434"/>
                </a:lnTo>
                <a:lnTo>
                  <a:pt x="7894" y="107292"/>
                </a:lnTo>
                <a:lnTo>
                  <a:pt x="3720" y="95002"/>
                </a:lnTo>
                <a:lnTo>
                  <a:pt x="1086" y="82735"/>
                </a:lnTo>
                <a:lnTo>
                  <a:pt x="0" y="70662"/>
                </a:lnTo>
                <a:lnTo>
                  <a:pt x="472" y="58955"/>
                </a:lnTo>
                <a:lnTo>
                  <a:pt x="18132" y="19199"/>
                </a:lnTo>
                <a:lnTo>
                  <a:pt x="22430" y="15121"/>
                </a:lnTo>
                <a:close/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66983" y="5556272"/>
            <a:ext cx="240665" cy="252095"/>
          </a:xfrm>
          <a:custGeom>
            <a:avLst/>
            <a:gdLst/>
            <a:ahLst/>
            <a:cxnLst/>
            <a:rect l="l" t="t" r="r" b="b"/>
            <a:pathLst>
              <a:path w="240665" h="252095">
                <a:moveTo>
                  <a:pt x="88090" y="0"/>
                </a:moveTo>
                <a:lnTo>
                  <a:pt x="46522" y="8152"/>
                </a:lnTo>
                <a:lnTo>
                  <a:pt x="16284" y="33434"/>
                </a:lnTo>
                <a:lnTo>
                  <a:pt x="949" y="73671"/>
                </a:lnTo>
                <a:lnTo>
                  <a:pt x="0" y="85090"/>
                </a:lnTo>
                <a:lnTo>
                  <a:pt x="189" y="96871"/>
                </a:lnTo>
                <a:lnTo>
                  <a:pt x="12212" y="145782"/>
                </a:lnTo>
                <a:lnTo>
                  <a:pt x="32866" y="181785"/>
                </a:lnTo>
                <a:lnTo>
                  <a:pt x="62535" y="213729"/>
                </a:lnTo>
                <a:lnTo>
                  <a:pt x="95442" y="235941"/>
                </a:lnTo>
                <a:lnTo>
                  <a:pt x="141260" y="250665"/>
                </a:lnTo>
                <a:lnTo>
                  <a:pt x="152500" y="251558"/>
                </a:lnTo>
                <a:lnTo>
                  <a:pt x="163484" y="251298"/>
                </a:lnTo>
                <a:lnTo>
                  <a:pt x="203193" y="238336"/>
                </a:lnTo>
                <a:lnTo>
                  <a:pt x="229881" y="209072"/>
                </a:lnTo>
                <a:lnTo>
                  <a:pt x="240592" y="166480"/>
                </a:lnTo>
                <a:lnTo>
                  <a:pt x="240403" y="154699"/>
                </a:lnTo>
                <a:lnTo>
                  <a:pt x="228380" y="105787"/>
                </a:lnTo>
                <a:lnTo>
                  <a:pt x="207726" y="69782"/>
                </a:lnTo>
                <a:lnTo>
                  <a:pt x="178052" y="37833"/>
                </a:lnTo>
                <a:lnTo>
                  <a:pt x="145145" y="15620"/>
                </a:lnTo>
                <a:lnTo>
                  <a:pt x="99329" y="894"/>
                </a:lnTo>
                <a:lnTo>
                  <a:pt x="880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66983" y="5556272"/>
            <a:ext cx="240665" cy="252095"/>
          </a:xfrm>
          <a:custGeom>
            <a:avLst/>
            <a:gdLst/>
            <a:ahLst/>
            <a:cxnLst/>
            <a:rect l="l" t="t" r="r" b="b"/>
            <a:pathLst>
              <a:path w="240665" h="252095">
                <a:moveTo>
                  <a:pt x="28951" y="19535"/>
                </a:moveTo>
                <a:lnTo>
                  <a:pt x="66460" y="1691"/>
                </a:lnTo>
                <a:lnTo>
                  <a:pt x="88090" y="0"/>
                </a:lnTo>
                <a:lnTo>
                  <a:pt x="99329" y="894"/>
                </a:lnTo>
                <a:lnTo>
                  <a:pt x="145145" y="15620"/>
                </a:lnTo>
                <a:lnTo>
                  <a:pt x="178052" y="37833"/>
                </a:lnTo>
                <a:lnTo>
                  <a:pt x="207726" y="69782"/>
                </a:lnTo>
                <a:lnTo>
                  <a:pt x="228380" y="105787"/>
                </a:lnTo>
                <a:lnTo>
                  <a:pt x="239080" y="142648"/>
                </a:lnTo>
                <a:lnTo>
                  <a:pt x="240592" y="166480"/>
                </a:lnTo>
                <a:lnTo>
                  <a:pt x="239641" y="177898"/>
                </a:lnTo>
                <a:lnTo>
                  <a:pt x="224303" y="218130"/>
                </a:lnTo>
                <a:lnTo>
                  <a:pt x="211641" y="232019"/>
                </a:lnTo>
                <a:lnTo>
                  <a:pt x="203193" y="238336"/>
                </a:lnTo>
                <a:lnTo>
                  <a:pt x="194069" y="243403"/>
                </a:lnTo>
                <a:lnTo>
                  <a:pt x="184353" y="247239"/>
                </a:lnTo>
                <a:lnTo>
                  <a:pt x="174130" y="249864"/>
                </a:lnTo>
                <a:lnTo>
                  <a:pt x="163484" y="251298"/>
                </a:lnTo>
                <a:lnTo>
                  <a:pt x="152500" y="251558"/>
                </a:lnTo>
                <a:lnTo>
                  <a:pt x="141260" y="250665"/>
                </a:lnTo>
                <a:lnTo>
                  <a:pt x="95442" y="235941"/>
                </a:lnTo>
                <a:lnTo>
                  <a:pt x="62535" y="213729"/>
                </a:lnTo>
                <a:lnTo>
                  <a:pt x="41931" y="193169"/>
                </a:lnTo>
                <a:lnTo>
                  <a:pt x="32866" y="181785"/>
                </a:lnTo>
                <a:lnTo>
                  <a:pt x="24887" y="170031"/>
                </a:lnTo>
                <a:lnTo>
                  <a:pt x="7531" y="133469"/>
                </a:lnTo>
                <a:lnTo>
                  <a:pt x="0" y="85090"/>
                </a:lnTo>
                <a:lnTo>
                  <a:pt x="949" y="73671"/>
                </a:lnTo>
                <a:lnTo>
                  <a:pt x="16284" y="33434"/>
                </a:lnTo>
                <a:lnTo>
                  <a:pt x="28951" y="19535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472438" y="6433254"/>
            <a:ext cx="196850" cy="163195"/>
          </a:xfrm>
          <a:custGeom>
            <a:avLst/>
            <a:gdLst/>
            <a:ahLst/>
            <a:cxnLst/>
            <a:rect l="l" t="t" r="r" b="b"/>
            <a:pathLst>
              <a:path w="196850" h="163195">
                <a:moveTo>
                  <a:pt x="122521" y="0"/>
                </a:moveTo>
                <a:lnTo>
                  <a:pt x="82260" y="4786"/>
                </a:lnTo>
                <a:lnTo>
                  <a:pt x="37847" y="27463"/>
                </a:lnTo>
                <a:lnTo>
                  <a:pt x="6823" y="66106"/>
                </a:lnTo>
                <a:lnTo>
                  <a:pt x="0" y="98725"/>
                </a:lnTo>
                <a:lnTo>
                  <a:pt x="1315" y="109506"/>
                </a:lnTo>
                <a:lnTo>
                  <a:pt x="28449" y="148573"/>
                </a:lnTo>
                <a:lnTo>
                  <a:pt x="73939" y="162791"/>
                </a:lnTo>
                <a:lnTo>
                  <a:pt x="87058" y="162746"/>
                </a:lnTo>
                <a:lnTo>
                  <a:pt x="127886" y="153231"/>
                </a:lnTo>
                <a:lnTo>
                  <a:pt x="168468" y="126624"/>
                </a:lnTo>
                <a:lnTo>
                  <a:pt x="193624" y="85907"/>
                </a:lnTo>
                <a:lnTo>
                  <a:pt x="196463" y="64061"/>
                </a:lnTo>
                <a:lnTo>
                  <a:pt x="195147" y="53281"/>
                </a:lnTo>
                <a:lnTo>
                  <a:pt x="168010" y="14212"/>
                </a:lnTo>
                <a:lnTo>
                  <a:pt x="122521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472438" y="6433254"/>
            <a:ext cx="196850" cy="163195"/>
          </a:xfrm>
          <a:custGeom>
            <a:avLst/>
            <a:gdLst/>
            <a:ahLst/>
            <a:cxnLst/>
            <a:rect l="l" t="t" r="r" b="b"/>
            <a:pathLst>
              <a:path w="196850" h="163195">
                <a:moveTo>
                  <a:pt x="4569" y="119995"/>
                </a:moveTo>
                <a:lnTo>
                  <a:pt x="1315" y="109506"/>
                </a:lnTo>
                <a:lnTo>
                  <a:pt x="0" y="98725"/>
                </a:lnTo>
                <a:lnTo>
                  <a:pt x="536" y="87800"/>
                </a:lnTo>
                <a:lnTo>
                  <a:pt x="19488" y="45602"/>
                </a:lnTo>
                <a:lnTo>
                  <a:pt x="48946" y="19649"/>
                </a:lnTo>
                <a:lnTo>
                  <a:pt x="68577" y="9569"/>
                </a:lnTo>
                <a:lnTo>
                  <a:pt x="82260" y="4786"/>
                </a:lnTo>
                <a:lnTo>
                  <a:pt x="95925" y="1627"/>
                </a:lnTo>
                <a:lnTo>
                  <a:pt x="109402" y="47"/>
                </a:lnTo>
                <a:lnTo>
                  <a:pt x="122521" y="0"/>
                </a:lnTo>
                <a:lnTo>
                  <a:pt x="135111" y="1438"/>
                </a:lnTo>
                <a:lnTo>
                  <a:pt x="176785" y="21135"/>
                </a:lnTo>
                <a:lnTo>
                  <a:pt x="191894" y="42792"/>
                </a:lnTo>
                <a:lnTo>
                  <a:pt x="195147" y="53281"/>
                </a:lnTo>
                <a:lnTo>
                  <a:pt x="196463" y="64061"/>
                </a:lnTo>
                <a:lnTo>
                  <a:pt x="184064" y="107154"/>
                </a:lnTo>
                <a:lnTo>
                  <a:pt x="147524" y="143142"/>
                </a:lnTo>
                <a:lnTo>
                  <a:pt x="127886" y="153231"/>
                </a:lnTo>
                <a:lnTo>
                  <a:pt x="114202" y="158012"/>
                </a:lnTo>
                <a:lnTo>
                  <a:pt x="100536" y="161168"/>
                </a:lnTo>
                <a:lnTo>
                  <a:pt x="87058" y="162746"/>
                </a:lnTo>
                <a:lnTo>
                  <a:pt x="73939" y="162791"/>
                </a:lnTo>
                <a:lnTo>
                  <a:pt x="61348" y="161351"/>
                </a:lnTo>
                <a:lnTo>
                  <a:pt x="19674" y="141649"/>
                </a:lnTo>
                <a:lnTo>
                  <a:pt x="4569" y="119995"/>
                </a:lnTo>
                <a:close/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51203" y="6318392"/>
            <a:ext cx="196850" cy="163195"/>
          </a:xfrm>
          <a:custGeom>
            <a:avLst/>
            <a:gdLst/>
            <a:ahLst/>
            <a:cxnLst/>
            <a:rect l="l" t="t" r="r" b="b"/>
            <a:pathLst>
              <a:path w="196850" h="163195">
                <a:moveTo>
                  <a:pt x="122467" y="0"/>
                </a:moveTo>
                <a:lnTo>
                  <a:pt x="82232" y="4779"/>
                </a:lnTo>
                <a:lnTo>
                  <a:pt x="37840" y="27466"/>
                </a:lnTo>
                <a:lnTo>
                  <a:pt x="6821" y="66112"/>
                </a:lnTo>
                <a:lnTo>
                  <a:pt x="0" y="98730"/>
                </a:lnTo>
                <a:lnTo>
                  <a:pt x="1315" y="109510"/>
                </a:lnTo>
                <a:lnTo>
                  <a:pt x="28336" y="148541"/>
                </a:lnTo>
                <a:lnTo>
                  <a:pt x="73838" y="162789"/>
                </a:lnTo>
                <a:lnTo>
                  <a:pt x="86960" y="162746"/>
                </a:lnTo>
                <a:lnTo>
                  <a:pt x="127759" y="153222"/>
                </a:lnTo>
                <a:lnTo>
                  <a:pt x="168354" y="126669"/>
                </a:lnTo>
                <a:lnTo>
                  <a:pt x="193554" y="85938"/>
                </a:lnTo>
                <a:lnTo>
                  <a:pt x="196417" y="64078"/>
                </a:lnTo>
                <a:lnTo>
                  <a:pt x="195121" y="53291"/>
                </a:lnTo>
                <a:lnTo>
                  <a:pt x="167990" y="14217"/>
                </a:lnTo>
                <a:lnTo>
                  <a:pt x="122467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751203" y="6318392"/>
            <a:ext cx="196850" cy="163195"/>
          </a:xfrm>
          <a:custGeom>
            <a:avLst/>
            <a:gdLst/>
            <a:ahLst/>
            <a:cxnLst/>
            <a:rect l="l" t="t" r="r" b="b"/>
            <a:pathLst>
              <a:path w="196850" h="163195">
                <a:moveTo>
                  <a:pt x="4569" y="119999"/>
                </a:moveTo>
                <a:lnTo>
                  <a:pt x="1315" y="109510"/>
                </a:lnTo>
                <a:lnTo>
                  <a:pt x="0" y="98730"/>
                </a:lnTo>
                <a:lnTo>
                  <a:pt x="536" y="87805"/>
                </a:lnTo>
                <a:lnTo>
                  <a:pt x="19485" y="45607"/>
                </a:lnTo>
                <a:lnTo>
                  <a:pt x="48938" y="19649"/>
                </a:lnTo>
                <a:lnTo>
                  <a:pt x="68577" y="9560"/>
                </a:lnTo>
                <a:lnTo>
                  <a:pt x="82232" y="4779"/>
                </a:lnTo>
                <a:lnTo>
                  <a:pt x="95880" y="1623"/>
                </a:lnTo>
                <a:lnTo>
                  <a:pt x="109349" y="45"/>
                </a:lnTo>
                <a:lnTo>
                  <a:pt x="122467" y="0"/>
                </a:lnTo>
                <a:lnTo>
                  <a:pt x="135061" y="1440"/>
                </a:lnTo>
                <a:lnTo>
                  <a:pt x="176775" y="21142"/>
                </a:lnTo>
                <a:lnTo>
                  <a:pt x="191894" y="42795"/>
                </a:lnTo>
                <a:lnTo>
                  <a:pt x="195121" y="53291"/>
                </a:lnTo>
                <a:lnTo>
                  <a:pt x="196417" y="64078"/>
                </a:lnTo>
                <a:lnTo>
                  <a:pt x="183976" y="107194"/>
                </a:lnTo>
                <a:lnTo>
                  <a:pt x="147361" y="143183"/>
                </a:lnTo>
                <a:lnTo>
                  <a:pt x="127759" y="153222"/>
                </a:lnTo>
                <a:lnTo>
                  <a:pt x="114093" y="158008"/>
                </a:lnTo>
                <a:lnTo>
                  <a:pt x="100436" y="161167"/>
                </a:lnTo>
                <a:lnTo>
                  <a:pt x="86960" y="162746"/>
                </a:lnTo>
                <a:lnTo>
                  <a:pt x="73838" y="162789"/>
                </a:lnTo>
                <a:lnTo>
                  <a:pt x="61241" y="161344"/>
                </a:lnTo>
                <a:lnTo>
                  <a:pt x="19572" y="141605"/>
                </a:lnTo>
                <a:lnTo>
                  <a:pt x="4569" y="119999"/>
                </a:lnTo>
                <a:close/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602969" y="6444344"/>
            <a:ext cx="271145" cy="219075"/>
          </a:xfrm>
          <a:custGeom>
            <a:avLst/>
            <a:gdLst/>
            <a:ahLst/>
            <a:cxnLst/>
            <a:rect l="l" t="t" r="r" b="b"/>
            <a:pathLst>
              <a:path w="271144" h="219075">
                <a:moveTo>
                  <a:pt x="164575" y="0"/>
                </a:moveTo>
                <a:lnTo>
                  <a:pt x="123681" y="4925"/>
                </a:lnTo>
                <a:lnTo>
                  <a:pt x="85974" y="18411"/>
                </a:lnTo>
                <a:lnTo>
                  <a:pt x="50633" y="40647"/>
                </a:lnTo>
                <a:lnTo>
                  <a:pt x="23668" y="68329"/>
                </a:lnTo>
                <a:lnTo>
                  <a:pt x="2962" y="110048"/>
                </a:lnTo>
                <a:lnTo>
                  <a:pt x="0" y="131557"/>
                </a:lnTo>
                <a:lnTo>
                  <a:pt x="532" y="142200"/>
                </a:lnTo>
                <a:lnTo>
                  <a:pt x="20353" y="185711"/>
                </a:lnTo>
                <a:lnTo>
                  <a:pt x="57385" y="210315"/>
                </a:lnTo>
                <a:lnTo>
                  <a:pt x="106233" y="218956"/>
                </a:lnTo>
                <a:lnTo>
                  <a:pt x="119588" y="218447"/>
                </a:lnTo>
                <a:lnTo>
                  <a:pt x="160900" y="210139"/>
                </a:lnTo>
                <a:lnTo>
                  <a:pt x="197466" y="193868"/>
                </a:lnTo>
                <a:lnTo>
                  <a:pt x="230158" y="169581"/>
                </a:lnTo>
                <a:lnTo>
                  <a:pt x="259830" y="130192"/>
                </a:lnTo>
                <a:lnTo>
                  <a:pt x="270808" y="87398"/>
                </a:lnTo>
                <a:lnTo>
                  <a:pt x="270276" y="76755"/>
                </a:lnTo>
                <a:lnTo>
                  <a:pt x="250455" y="33245"/>
                </a:lnTo>
                <a:lnTo>
                  <a:pt x="213423" y="8640"/>
                </a:lnTo>
                <a:lnTo>
                  <a:pt x="1645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602969" y="6444344"/>
            <a:ext cx="271145" cy="219075"/>
          </a:xfrm>
          <a:custGeom>
            <a:avLst/>
            <a:gdLst/>
            <a:ahLst/>
            <a:cxnLst/>
            <a:rect l="l" t="t" r="r" b="b"/>
            <a:pathLst>
              <a:path w="271144" h="219075">
                <a:moveTo>
                  <a:pt x="5864" y="162868"/>
                </a:moveTo>
                <a:lnTo>
                  <a:pt x="2471" y="152663"/>
                </a:lnTo>
                <a:lnTo>
                  <a:pt x="532" y="142200"/>
                </a:lnTo>
                <a:lnTo>
                  <a:pt x="0" y="131557"/>
                </a:lnTo>
                <a:lnTo>
                  <a:pt x="825" y="120814"/>
                </a:lnTo>
                <a:lnTo>
                  <a:pt x="16762" y="78401"/>
                </a:lnTo>
                <a:lnTo>
                  <a:pt x="50633" y="40647"/>
                </a:lnTo>
                <a:lnTo>
                  <a:pt x="85974" y="18411"/>
                </a:lnTo>
                <a:lnTo>
                  <a:pt x="123792" y="4894"/>
                </a:lnTo>
                <a:lnTo>
                  <a:pt x="164575" y="0"/>
                </a:lnTo>
                <a:lnTo>
                  <a:pt x="177567" y="581"/>
                </a:lnTo>
                <a:lnTo>
                  <a:pt x="224023" y="13353"/>
                </a:lnTo>
                <a:lnTo>
                  <a:pt x="257164" y="41715"/>
                </a:lnTo>
                <a:lnTo>
                  <a:pt x="264944" y="56087"/>
                </a:lnTo>
                <a:lnTo>
                  <a:pt x="268337" y="66292"/>
                </a:lnTo>
                <a:lnTo>
                  <a:pt x="270276" y="76755"/>
                </a:lnTo>
                <a:lnTo>
                  <a:pt x="264446" y="119617"/>
                </a:lnTo>
                <a:lnTo>
                  <a:pt x="239162" y="160328"/>
                </a:lnTo>
                <a:lnTo>
                  <a:pt x="209262" y="186430"/>
                </a:lnTo>
                <a:lnTo>
                  <a:pt x="174774" y="205032"/>
                </a:lnTo>
                <a:lnTo>
                  <a:pt x="160900" y="210139"/>
                </a:lnTo>
                <a:lnTo>
                  <a:pt x="147016" y="214062"/>
                </a:lnTo>
                <a:lnTo>
                  <a:pt x="133214" y="216823"/>
                </a:lnTo>
                <a:lnTo>
                  <a:pt x="119588" y="218447"/>
                </a:lnTo>
                <a:lnTo>
                  <a:pt x="106233" y="218956"/>
                </a:lnTo>
                <a:lnTo>
                  <a:pt x="93241" y="218374"/>
                </a:lnTo>
                <a:lnTo>
                  <a:pt x="46785" y="205602"/>
                </a:lnTo>
                <a:lnTo>
                  <a:pt x="13644" y="177240"/>
                </a:lnTo>
                <a:lnTo>
                  <a:pt x="5864" y="162868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50939" y="4912835"/>
            <a:ext cx="3010683" cy="1740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2469260" y="3098514"/>
            <a:ext cx="263525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latin typeface="Arial"/>
                <a:cs typeface="Arial"/>
              </a:rPr>
              <a:t>=</a:t>
            </a:r>
            <a:endParaRPr sz="3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211954" y="5710466"/>
            <a:ext cx="654685" cy="145415"/>
          </a:xfrm>
          <a:custGeom>
            <a:avLst/>
            <a:gdLst/>
            <a:ahLst/>
            <a:cxnLst/>
            <a:rect l="l" t="t" r="r" b="b"/>
            <a:pathLst>
              <a:path w="654685" h="145414">
                <a:moveTo>
                  <a:pt x="581787" y="0"/>
                </a:moveTo>
                <a:lnTo>
                  <a:pt x="581787" y="36309"/>
                </a:lnTo>
                <a:lnTo>
                  <a:pt x="0" y="36309"/>
                </a:lnTo>
                <a:lnTo>
                  <a:pt x="0" y="108902"/>
                </a:lnTo>
                <a:lnTo>
                  <a:pt x="581787" y="108902"/>
                </a:lnTo>
                <a:lnTo>
                  <a:pt x="581787" y="145211"/>
                </a:lnTo>
                <a:lnTo>
                  <a:pt x="654304" y="72605"/>
                </a:lnTo>
                <a:lnTo>
                  <a:pt x="5817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211954" y="5710466"/>
            <a:ext cx="654685" cy="145415"/>
          </a:xfrm>
          <a:custGeom>
            <a:avLst/>
            <a:gdLst/>
            <a:ahLst/>
            <a:cxnLst/>
            <a:rect l="l" t="t" r="r" b="b"/>
            <a:pathLst>
              <a:path w="654685" h="145414">
                <a:moveTo>
                  <a:pt x="0" y="36309"/>
                </a:moveTo>
                <a:lnTo>
                  <a:pt x="581787" y="36309"/>
                </a:lnTo>
                <a:lnTo>
                  <a:pt x="581787" y="0"/>
                </a:lnTo>
                <a:lnTo>
                  <a:pt x="654304" y="72605"/>
                </a:lnTo>
                <a:lnTo>
                  <a:pt x="581787" y="145211"/>
                </a:lnTo>
                <a:lnTo>
                  <a:pt x="581787" y="108902"/>
                </a:lnTo>
                <a:lnTo>
                  <a:pt x="0" y="108902"/>
                </a:lnTo>
                <a:lnTo>
                  <a:pt x="0" y="36309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2148585" y="4027278"/>
            <a:ext cx="995044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 i="1">
                <a:latin typeface="Franklin Gothic Book"/>
                <a:cs typeface="Franklin Gothic Book"/>
              </a:rPr>
              <a:t>gluco</a:t>
            </a:r>
            <a:r>
              <a:rPr dirty="0" sz="2200" spc="-25" i="1">
                <a:latin typeface="Franklin Gothic Book"/>
                <a:cs typeface="Franklin Gothic Book"/>
              </a:rPr>
              <a:t>s</a:t>
            </a:r>
            <a:r>
              <a:rPr dirty="0" sz="2200" spc="-15" i="1">
                <a:latin typeface="Franklin Gothic Book"/>
                <a:cs typeface="Franklin Gothic Book"/>
              </a:rPr>
              <a:t>io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8618" y="6595120"/>
            <a:ext cx="8572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8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7627" y="2077770"/>
            <a:ext cx="7076185" cy="3652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10425" y="2807042"/>
            <a:ext cx="1053465" cy="605155"/>
          </a:xfrm>
          <a:custGeom>
            <a:avLst/>
            <a:gdLst/>
            <a:ahLst/>
            <a:cxnLst/>
            <a:rect l="l" t="t" r="r" b="b"/>
            <a:pathLst>
              <a:path w="1053465" h="605154">
                <a:moveTo>
                  <a:pt x="0" y="604558"/>
                </a:moveTo>
                <a:lnTo>
                  <a:pt x="1053299" y="604558"/>
                </a:lnTo>
                <a:lnTo>
                  <a:pt x="1053299" y="0"/>
                </a:lnTo>
                <a:lnTo>
                  <a:pt x="0" y="0"/>
                </a:lnTo>
                <a:lnTo>
                  <a:pt x="0" y="6045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80656" y="4404436"/>
            <a:ext cx="1036319" cy="960119"/>
          </a:xfrm>
          <a:custGeom>
            <a:avLst/>
            <a:gdLst/>
            <a:ahLst/>
            <a:cxnLst/>
            <a:rect l="l" t="t" r="r" b="b"/>
            <a:pathLst>
              <a:path w="1036320" h="960120">
                <a:moveTo>
                  <a:pt x="0" y="959535"/>
                </a:moveTo>
                <a:lnTo>
                  <a:pt x="1035748" y="959535"/>
                </a:lnTo>
                <a:lnTo>
                  <a:pt x="1035748" y="0"/>
                </a:lnTo>
                <a:lnTo>
                  <a:pt x="0" y="0"/>
                </a:lnTo>
                <a:lnTo>
                  <a:pt x="0" y="9595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6334" y="1074909"/>
            <a:ext cx="8813800" cy="2331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200" spc="-10">
                <a:latin typeface="Franklin Gothic Book"/>
                <a:cs typeface="Franklin Gothic Book"/>
              </a:rPr>
              <a:t>In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ac</a:t>
            </a:r>
            <a:r>
              <a:rPr dirty="0" sz="2200" spc="-45">
                <a:latin typeface="Franklin Gothic Book"/>
                <a:cs typeface="Franklin Gothic Book"/>
              </a:rPr>
              <a:t>q</a:t>
            </a:r>
            <a:r>
              <a:rPr dirty="0" sz="2200" spc="-15">
                <a:latin typeface="Franklin Gothic Book"/>
                <a:cs typeface="Franklin Gothic Book"/>
              </a:rPr>
              <a:t>ua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gl</a:t>
            </a:r>
            <a:r>
              <a:rPr dirty="0" sz="2200" spc="-5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el</a:t>
            </a:r>
            <a:r>
              <a:rPr dirty="0" sz="2200" spc="-10" b="1">
                <a:latin typeface="Franklin Gothic Book"/>
                <a:cs typeface="Franklin Gothic Book"/>
              </a:rPr>
              <a:t>et</a:t>
            </a:r>
            <a:r>
              <a:rPr dirty="0" sz="2200" spc="-5" b="1">
                <a:latin typeface="Franklin Gothic Book"/>
                <a:cs typeface="Franklin Gothic Book"/>
              </a:rPr>
              <a:t>t</a:t>
            </a:r>
            <a:r>
              <a:rPr dirty="0" sz="2200" spc="-40" b="1">
                <a:latin typeface="Franklin Gothic Book"/>
                <a:cs typeface="Franklin Gothic Book"/>
              </a:rPr>
              <a:t>r</a:t>
            </a:r>
            <a:r>
              <a:rPr dirty="0" sz="2200" spc="-5" b="1">
                <a:latin typeface="Franklin Gothic Book"/>
                <a:cs typeface="Franklin Gothic Book"/>
              </a:rPr>
              <a:t>oli</a:t>
            </a:r>
            <a:r>
              <a:rPr dirty="0" sz="2200" spc="-10" b="1">
                <a:latin typeface="Franklin Gothic Book"/>
                <a:cs typeface="Franklin Gothic Book"/>
              </a:rPr>
              <a:t>ti</a:t>
            </a:r>
            <a:r>
              <a:rPr dirty="0" sz="2200" spc="-40" b="1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si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scindono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(</a:t>
            </a:r>
            <a:r>
              <a:rPr dirty="0" sz="2200" spc="-10">
                <a:latin typeface="Franklin Gothic Book"/>
                <a:cs typeface="Franklin Gothic Book"/>
              </a:rPr>
              <a:t>d</a:t>
            </a:r>
            <a:r>
              <a:rPr dirty="0" sz="2200" spc="-15">
                <a:latin typeface="Franklin Gothic Book"/>
                <a:cs typeface="Franklin Gothic Book"/>
              </a:rPr>
              <a:t>issociano</a:t>
            </a:r>
            <a:r>
              <a:rPr dirty="0" sz="2200" spc="-10">
                <a:latin typeface="Franklin Gothic Book"/>
                <a:cs typeface="Franklin Gothic Book"/>
              </a:rPr>
              <a:t>)</a:t>
            </a:r>
            <a:r>
              <a:rPr dirty="0" sz="2200" spc="1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p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-5">
                <a:latin typeface="Franklin Gothic Book"/>
                <a:cs typeface="Franklin Gothic Book"/>
              </a:rPr>
              <a:t>r</a:t>
            </a:r>
            <a:r>
              <a:rPr dirty="0" sz="2200" spc="-20">
                <a:latin typeface="Franklin Gothic Book"/>
                <a:cs typeface="Franklin Gothic Book"/>
              </a:rPr>
              <a:t>zialmen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3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30">
                <a:latin typeface="Franklin Gothic Book"/>
                <a:cs typeface="Franklin Gothic Book"/>
              </a:rPr>
              <a:t>o</a:t>
            </a:r>
            <a:r>
              <a:rPr dirty="0" sz="2200" spc="-15">
                <a:latin typeface="Franklin Gothic Book"/>
                <a:cs typeface="Franklin Gothic Book"/>
              </a:rPr>
              <a:t>talm</a:t>
            </a:r>
            <a:r>
              <a:rPr dirty="0" sz="2200" spc="-25">
                <a:latin typeface="Franklin Gothic Book"/>
                <a:cs typeface="Franklin Gothic Book"/>
              </a:rPr>
              <a:t>e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55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in</a:t>
            </a:r>
            <a:r>
              <a:rPr dirty="0" sz="2200" spc="-15">
                <a:latin typeface="Franklin Gothic Book"/>
                <a:cs typeface="Franklin Gothic Book"/>
              </a:rPr>
              <a:t> ion</a:t>
            </a:r>
            <a:r>
              <a:rPr dirty="0" sz="2200" spc="-5">
                <a:latin typeface="Franklin Gothic Book"/>
                <a:cs typeface="Franklin Gothic Book"/>
              </a:rPr>
              <a:t>i</a:t>
            </a:r>
            <a:r>
              <a:rPr dirty="0" sz="2200" spc="-2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positiv</a:t>
            </a:r>
            <a:r>
              <a:rPr dirty="0" sz="2200" spc="-5">
                <a:latin typeface="Franklin Gothic Book"/>
                <a:cs typeface="Franklin Gothic Book"/>
              </a:rPr>
              <a:t>i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(</a:t>
            </a:r>
            <a:r>
              <a:rPr dirty="0" sz="2200" spc="-10" b="1">
                <a:latin typeface="Franklin Gothic Book"/>
                <a:cs typeface="Franklin Gothic Book"/>
              </a:rPr>
              <a:t>c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5" b="1">
                <a:latin typeface="Franklin Gothic Book"/>
                <a:cs typeface="Franklin Gothic Book"/>
              </a:rPr>
              <a:t>tio</a:t>
            </a: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10">
                <a:latin typeface="Franklin Gothic Book"/>
                <a:cs typeface="Franklin Gothic Book"/>
              </a:rPr>
              <a:t>)</a:t>
            </a:r>
            <a:r>
              <a:rPr dirty="0" sz="2200" spc="-4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nega</a:t>
            </a:r>
            <a:r>
              <a:rPr dirty="0" sz="2200" spc="-15">
                <a:latin typeface="Franklin Gothic Book"/>
                <a:cs typeface="Franklin Gothic Book"/>
              </a:rPr>
              <a:t>tiv</a:t>
            </a:r>
            <a:r>
              <a:rPr dirty="0" sz="2200" spc="-5">
                <a:latin typeface="Franklin Gothic Book"/>
                <a:cs typeface="Franklin Gothic Book"/>
              </a:rPr>
              <a:t>i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5">
                <a:latin typeface="Franklin Gothic Book"/>
                <a:cs typeface="Franklin Gothic Book"/>
              </a:rPr>
              <a:t>(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5" b="1">
                <a:latin typeface="Franklin Gothic Book"/>
                <a:cs typeface="Franklin Gothic Book"/>
              </a:rPr>
              <a:t>nio</a:t>
            </a: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).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40">
                <a:latin typeface="Franklin Gothic Book"/>
                <a:cs typeface="Franklin Gothic Book"/>
              </a:rPr>
              <a:t>q</a:t>
            </a:r>
            <a:r>
              <a:rPr dirty="0" sz="2200" spc="-15">
                <a:latin typeface="Franklin Gothic Book"/>
                <a:cs typeface="Franklin Gothic Book"/>
              </a:rPr>
              <a:t>ues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ca</a:t>
            </a:r>
            <a:r>
              <a:rPr dirty="0" sz="2200" spc="-55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ego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a</a:t>
            </a:r>
            <a:r>
              <a:rPr dirty="0" sz="2200" spc="-20">
                <a:latin typeface="Franklin Gothic Book"/>
                <a:cs typeface="Franklin Gothic Book"/>
              </a:rPr>
              <a:t>p</a:t>
            </a:r>
            <a:r>
              <a:rPr dirty="0" sz="2200" spc="-15">
                <a:latin typeface="Franklin Gothic Book"/>
                <a:cs typeface="Franklin Gothic Book"/>
              </a:rPr>
              <a:t>pa</a:t>
            </a:r>
            <a:r>
              <a:rPr dirty="0" sz="2200" spc="50">
                <a:latin typeface="Franklin Gothic Book"/>
                <a:cs typeface="Franklin Gothic Book"/>
              </a:rPr>
              <a:t>r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engo</a:t>
            </a:r>
            <a:r>
              <a:rPr dirty="0" sz="2200" spc="-30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tu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 spc="-10">
                <a:latin typeface="Franklin Gothic Book"/>
                <a:cs typeface="Franklin Gothic Book"/>
              </a:rPr>
              <a:t>ti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>
                <a:latin typeface="Franklin Gothic Book"/>
                <a:cs typeface="Franklin Gothic Book"/>
              </a:rPr>
              <a:t>i </a:t>
            </a:r>
            <a:r>
              <a:rPr dirty="0" sz="2200" spc="-10" b="1">
                <a:latin typeface="Franklin Gothic Book"/>
                <a:cs typeface="Franklin Gothic Book"/>
              </a:rPr>
              <a:t>co</a:t>
            </a:r>
            <a:r>
              <a:rPr dirty="0" sz="2200" spc="-35" b="1">
                <a:latin typeface="Franklin Gothic Book"/>
                <a:cs typeface="Franklin Gothic Book"/>
              </a:rPr>
              <a:t>m</a:t>
            </a: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5" b="1">
                <a:latin typeface="Franklin Gothic Book"/>
                <a:cs typeface="Franklin Gothic Book"/>
              </a:rPr>
              <a:t>s</a:t>
            </a:r>
            <a:r>
              <a:rPr dirty="0" sz="2200" spc="-5" b="1">
                <a:latin typeface="Franklin Gothic Book"/>
                <a:cs typeface="Franklin Gothic Book"/>
              </a:rPr>
              <a:t>t</a:t>
            </a:r>
            <a:r>
              <a:rPr dirty="0" sz="2200" spc="-5" b="1">
                <a:latin typeface="Franklin Gothic Book"/>
                <a:cs typeface="Franklin Gothic Book"/>
              </a:rPr>
              <a:t>i</a:t>
            </a:r>
            <a:r>
              <a:rPr dirty="0" sz="2200" spc="-50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ioni</a:t>
            </a:r>
            <a:r>
              <a:rPr dirty="0" sz="2200" spc="-10" b="1">
                <a:latin typeface="Franklin Gothic Book"/>
                <a:cs typeface="Franklin Gothic Book"/>
              </a:rPr>
              <a:t>ci</a:t>
            </a:r>
            <a:r>
              <a:rPr dirty="0" sz="2200" spc="-30" b="1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(s</a:t>
            </a:r>
            <a:r>
              <a:rPr dirty="0" sz="2200" spc="-10">
                <a:latin typeface="Franklin Gothic Book"/>
                <a:cs typeface="Franklin Gothic Book"/>
              </a:rPr>
              <a:t>a</a:t>
            </a:r>
            <a:r>
              <a:rPr dirty="0" sz="2200" spc="-10">
                <a:latin typeface="Franklin Gothic Book"/>
                <a:cs typeface="Franklin Gothic Book"/>
              </a:rPr>
              <a:t>li,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id</a:t>
            </a:r>
            <a:r>
              <a:rPr dirty="0" sz="2200" spc="-50">
                <a:latin typeface="Franklin Gothic Book"/>
                <a:cs typeface="Franklin Gothic Book"/>
              </a:rPr>
              <a:t>r</a:t>
            </a:r>
            <a:r>
              <a:rPr dirty="0" sz="2200" spc="-10">
                <a:latin typeface="Franklin Gothic Book"/>
                <a:cs typeface="Franklin Gothic Book"/>
              </a:rPr>
              <a:t>ossid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10">
                <a:latin typeface="Franklin Gothic Book"/>
                <a:cs typeface="Franklin Gothic Book"/>
              </a:rPr>
              <a:t>)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gli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15" b="1">
                <a:latin typeface="Franklin Gothic Book"/>
                <a:cs typeface="Franklin Gothic Book"/>
              </a:rPr>
              <a:t>c</a:t>
            </a:r>
            <a:r>
              <a:rPr dirty="0" sz="2200" spc="0" b="1">
                <a:latin typeface="Franklin Gothic Book"/>
                <a:cs typeface="Franklin Gothic Book"/>
              </a:rPr>
              <a:t>i</a:t>
            </a:r>
            <a:r>
              <a:rPr dirty="0" sz="2200" spc="-10" b="1">
                <a:latin typeface="Franklin Gothic Book"/>
                <a:cs typeface="Franklin Gothic Book"/>
              </a:rPr>
              <a:t>di.</a:t>
            </a:r>
            <a:endParaRPr sz="2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3200">
              <a:latin typeface="Times New Roman"/>
              <a:cs typeface="Times New Roman"/>
            </a:endParaRPr>
          </a:p>
          <a:p>
            <a:pPr algn="r" marR="1308100">
              <a:lnSpc>
                <a:spcPct val="100000"/>
              </a:lnSpc>
            </a:pPr>
            <a:r>
              <a:rPr dirty="0" sz="1800" spc="-10" b="1">
                <a:solidFill>
                  <a:srgbClr val="00396D"/>
                </a:solidFill>
                <a:latin typeface="Arial"/>
                <a:cs typeface="Arial"/>
              </a:rPr>
              <a:t>Na</a:t>
            </a:r>
            <a:r>
              <a:rPr dirty="0" baseline="25462" sz="1800" b="1">
                <a:solidFill>
                  <a:srgbClr val="00396D"/>
                </a:solidFill>
                <a:latin typeface="Arial"/>
                <a:cs typeface="Arial"/>
              </a:rPr>
              <a:t>+</a:t>
            </a:r>
            <a:endParaRPr baseline="25462" sz="1800">
              <a:latin typeface="Arial"/>
              <a:cs typeface="Arial"/>
            </a:endParaRPr>
          </a:p>
          <a:p>
            <a:pPr algn="r" marR="850900">
              <a:lnSpc>
                <a:spcPct val="100000"/>
              </a:lnSpc>
            </a:pPr>
            <a:r>
              <a:rPr dirty="0" sz="1800" b="1">
                <a:solidFill>
                  <a:srgbClr val="00396D"/>
                </a:solidFill>
                <a:latin typeface="Arial"/>
                <a:cs typeface="Arial"/>
              </a:rPr>
              <a:t>i</a:t>
            </a:r>
            <a:r>
              <a:rPr dirty="0" sz="1800" spc="5" b="1">
                <a:solidFill>
                  <a:srgbClr val="00396D"/>
                </a:solidFill>
                <a:latin typeface="Arial"/>
                <a:cs typeface="Arial"/>
              </a:rPr>
              <a:t>d</a:t>
            </a:r>
            <a:r>
              <a:rPr dirty="0" sz="1800" b="1">
                <a:solidFill>
                  <a:srgbClr val="00396D"/>
                </a:solidFill>
                <a:latin typeface="Arial"/>
                <a:cs typeface="Arial"/>
              </a:rPr>
              <a:t>r</a:t>
            </a:r>
            <a:r>
              <a:rPr dirty="0" sz="1800" spc="-10" b="1">
                <a:solidFill>
                  <a:srgbClr val="00396D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00396D"/>
                </a:solidFill>
                <a:latin typeface="Arial"/>
                <a:cs typeface="Arial"/>
              </a:rPr>
              <a:t>tato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60411" y="4468700"/>
            <a:ext cx="863600" cy="535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spc="-5" b="1">
                <a:solidFill>
                  <a:srgbClr val="00396D"/>
                </a:solidFill>
                <a:latin typeface="Arial"/>
                <a:cs typeface="Arial"/>
              </a:rPr>
              <a:t>C</a:t>
            </a:r>
            <a:r>
              <a:rPr dirty="0" sz="1800" b="1">
                <a:solidFill>
                  <a:srgbClr val="00396D"/>
                </a:solidFill>
                <a:latin typeface="Arial"/>
                <a:cs typeface="Arial"/>
              </a:rPr>
              <a:t>l</a:t>
            </a:r>
            <a:r>
              <a:rPr dirty="0" baseline="25462" sz="1800" b="1">
                <a:solidFill>
                  <a:srgbClr val="00396D"/>
                </a:solidFill>
                <a:latin typeface="Arial"/>
                <a:cs typeface="Arial"/>
              </a:rPr>
              <a:t>-</a:t>
            </a:r>
            <a:r>
              <a:rPr dirty="0" baseline="25462" sz="1800" b="1">
                <a:solidFill>
                  <a:srgbClr val="00396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96D"/>
                </a:solidFill>
                <a:latin typeface="Arial"/>
                <a:cs typeface="Arial"/>
              </a:rPr>
              <a:t>i</a:t>
            </a:r>
            <a:r>
              <a:rPr dirty="0" sz="1800" spc="5" b="1">
                <a:solidFill>
                  <a:srgbClr val="00396D"/>
                </a:solidFill>
                <a:latin typeface="Arial"/>
                <a:cs typeface="Arial"/>
              </a:rPr>
              <a:t>d</a:t>
            </a:r>
            <a:r>
              <a:rPr dirty="0" sz="1800" b="1">
                <a:solidFill>
                  <a:srgbClr val="00396D"/>
                </a:solidFill>
                <a:latin typeface="Arial"/>
                <a:cs typeface="Arial"/>
              </a:rPr>
              <a:t>r</a:t>
            </a:r>
            <a:r>
              <a:rPr dirty="0" sz="1800" spc="-10" b="1">
                <a:solidFill>
                  <a:srgbClr val="00396D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00396D"/>
                </a:solidFill>
                <a:latin typeface="Arial"/>
                <a:cs typeface="Arial"/>
              </a:rPr>
              <a:t>tato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812" y="5845664"/>
            <a:ext cx="7957184" cy="915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2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molecole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ac</a:t>
            </a:r>
            <a:r>
              <a:rPr dirty="0" sz="2000" spc="-35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orient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no </a:t>
            </a:r>
            <a:r>
              <a:rPr dirty="0" sz="2000" spc="-5">
                <a:latin typeface="Franklin Gothic Book"/>
                <a:cs typeface="Franklin Gothic Book"/>
              </a:rPr>
              <a:t>in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orno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ag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ion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colo cri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ino</a:t>
            </a:r>
            <a:r>
              <a:rPr dirty="0" sz="2000" spc="-5">
                <a:latin typeface="Franklin Gothic Book"/>
                <a:cs typeface="Franklin Gothic Book"/>
              </a:rPr>
              <a:t> inde</a:t>
            </a:r>
            <a:r>
              <a:rPr dirty="0" sz="2000" spc="5">
                <a:latin typeface="Franklin Gothic Book"/>
                <a:cs typeface="Franklin Gothic Book"/>
              </a:rPr>
              <a:t>b</a:t>
            </a:r>
            <a:r>
              <a:rPr dirty="0" sz="2000">
                <a:latin typeface="Franklin Gothic Book"/>
                <a:cs typeface="Franklin Gothic Book"/>
              </a:rPr>
              <a:t>olendo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0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e di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azione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f</a:t>
            </a:r>
            <a:r>
              <a:rPr dirty="0" sz="2000" spc="-5">
                <a:latin typeface="Franklin Gothic Book"/>
                <a:cs typeface="Franklin Gothic Book"/>
              </a:rPr>
              <a:t>in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ci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dare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5">
                <a:latin typeface="Franklin Gothic Book"/>
                <a:cs typeface="Franklin Gothic Book"/>
              </a:rPr>
              <a:t>ioni</a:t>
            </a:r>
            <a:r>
              <a:rPr dirty="0" sz="2000" spc="-5">
                <a:latin typeface="Franklin Gothic Book"/>
                <a:cs typeface="Franklin Gothic Book"/>
              </a:rPr>
              <a:t> (s</a:t>
            </a:r>
            <a:r>
              <a:rPr dirty="0" sz="2000" spc="-5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era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idra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0760" rIns="0" bIns="0" rtlCol="0" vert="horz">
            <a:spAutoFit/>
          </a:bodyPr>
          <a:lstStyle/>
          <a:p>
            <a:pPr marL="76835">
              <a:lnSpc>
                <a:spcPct val="100000"/>
              </a:lnSpc>
            </a:pP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El</a:t>
            </a:r>
            <a:r>
              <a:rPr dirty="0" sz="3200" spc="-2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tt</a:t>
            </a:r>
            <a:r>
              <a:rPr dirty="0" sz="3200" spc="-7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oliti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9758" y="2502750"/>
            <a:ext cx="792073" cy="3302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036" y="3171189"/>
            <a:ext cx="738187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37786" y="3171189"/>
            <a:ext cx="758825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84647" y="3290189"/>
            <a:ext cx="544512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39418" y="3257858"/>
            <a:ext cx="1016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8814" y="3472489"/>
            <a:ext cx="15938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8167" y="3432483"/>
            <a:ext cx="15938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02911" y="3313612"/>
            <a:ext cx="1016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3098" y="3283961"/>
            <a:ext cx="122047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7785">
              <a:lnSpc>
                <a:spcPct val="100000"/>
              </a:lnSpc>
            </a:pPr>
            <a:r>
              <a:rPr dirty="0" sz="1800" spc="-15">
                <a:latin typeface="Franklin Gothic Book"/>
                <a:cs typeface="Franklin Gothic Book"/>
              </a:rPr>
              <a:t>p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</a:t>
            </a:r>
            <a:r>
              <a:rPr dirty="0" sz="1800" spc="-15">
                <a:latin typeface="Franklin Gothic Book"/>
                <a:cs typeface="Franklin Gothic Book"/>
              </a:rPr>
              <a:t>ll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 disso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uzione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84240" y="3140959"/>
            <a:ext cx="2867660" cy="802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2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ac</a:t>
            </a:r>
            <a:r>
              <a:rPr dirty="0" sz="1800" spc="-30">
                <a:latin typeface="Franklin Gothic Book"/>
                <a:cs typeface="Franklin Gothic Book"/>
              </a:rPr>
              <a:t>q</a:t>
            </a:r>
            <a:r>
              <a:rPr dirty="0" sz="1800" spc="-10">
                <a:latin typeface="Franklin Gothic Book"/>
                <a:cs typeface="Franklin Gothic Book"/>
              </a:rPr>
              <a:t>ua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sono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2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esenti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io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K</a:t>
            </a:r>
            <a:r>
              <a:rPr dirty="0" baseline="25462" sz="1800">
                <a:latin typeface="Franklin Gothic Book"/>
                <a:cs typeface="Franklin Gothic Book"/>
              </a:rPr>
              <a:t>+ </a:t>
            </a:r>
            <a:r>
              <a:rPr dirty="0" baseline="25462" sz="1800" spc="-12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5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baseline="25462" sz="1800">
                <a:latin typeface="Franklin Gothic Book"/>
                <a:cs typeface="Franklin Gothic Book"/>
              </a:rPr>
              <a:t>- </a:t>
            </a:r>
            <a:r>
              <a:rPr dirty="0" baseline="25462" sz="1800" spc="-127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id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60">
                <a:latin typeface="Franklin Gothic Book"/>
                <a:cs typeface="Franklin Gothic Book"/>
              </a:rPr>
              <a:t> </a:t>
            </a:r>
            <a:r>
              <a:rPr dirty="0" sz="1800" spc="-2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6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l</a:t>
            </a:r>
            <a:r>
              <a:rPr dirty="0" sz="1800" spc="6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65">
                <a:latin typeface="Franklin Gothic Book"/>
                <a:cs typeface="Franklin Gothic Book"/>
              </a:rPr>
              <a:t> </a:t>
            </a:r>
            <a:r>
              <a:rPr dirty="0" sz="1800" spc="-75">
                <a:latin typeface="Franklin Gothic Book"/>
                <a:cs typeface="Franklin Gothic Book"/>
              </a:rPr>
              <a:t>K</a:t>
            </a:r>
            <a:r>
              <a:rPr dirty="0" sz="1800" spc="-5">
                <a:latin typeface="Franklin Gothic Book"/>
                <a:cs typeface="Franklin Gothic Book"/>
              </a:rPr>
              <a:t>Cl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non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è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pi</a:t>
            </a:r>
            <a:r>
              <a:rPr dirty="0" sz="1800">
                <a:latin typeface="Franklin Gothic Book"/>
                <a:cs typeface="Franklin Gothic Book"/>
              </a:rPr>
              <a:t>ù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esen</a:t>
            </a:r>
            <a:r>
              <a:rPr dirty="0" sz="1800" spc="-5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5002" y="5836920"/>
            <a:ext cx="881062" cy="642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70907" y="5465584"/>
            <a:ext cx="800100" cy="6270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42155" y="5592584"/>
            <a:ext cx="427037" cy="4286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687829" y="5908873"/>
            <a:ext cx="122047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7785">
              <a:lnSpc>
                <a:spcPct val="100000"/>
              </a:lnSpc>
            </a:pPr>
            <a:r>
              <a:rPr dirty="0" sz="1800" spc="-15">
                <a:latin typeface="Franklin Gothic Book"/>
                <a:cs typeface="Franklin Gothic Book"/>
              </a:rPr>
              <a:t>p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</a:t>
            </a:r>
            <a:r>
              <a:rPr dirty="0" sz="1800" spc="-15">
                <a:latin typeface="Franklin Gothic Book"/>
                <a:cs typeface="Franklin Gothic Book"/>
              </a:rPr>
              <a:t>ll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 disso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uzione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53357" y="6098999"/>
            <a:ext cx="881062" cy="642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181471" y="5589747"/>
            <a:ext cx="2472055" cy="528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4010" algn="l"/>
                <a:tab pos="1063625" algn="l"/>
                <a:tab pos="1670685" algn="l"/>
              </a:tabLst>
            </a:pP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	</a:t>
            </a:r>
            <a:r>
              <a:rPr dirty="0" sz="1800" spc="-10">
                <a:latin typeface="Franklin Gothic Book"/>
                <a:cs typeface="Franklin Gothic Book"/>
              </a:rPr>
              <a:t>ac</a:t>
            </a:r>
            <a:r>
              <a:rPr dirty="0" sz="1800" spc="-30">
                <a:latin typeface="Franklin Gothic Book"/>
                <a:cs typeface="Franklin Gothic Book"/>
              </a:rPr>
              <a:t>q</a:t>
            </a:r>
            <a:r>
              <a:rPr dirty="0" sz="1800" spc="-10">
                <a:latin typeface="Franklin Gothic Book"/>
                <a:cs typeface="Franklin Gothic Book"/>
              </a:rPr>
              <a:t>ua</a:t>
            </a:r>
            <a:r>
              <a:rPr dirty="0" sz="1800">
                <a:latin typeface="Franklin Gothic Book"/>
                <a:cs typeface="Franklin Gothic Book"/>
              </a:rPr>
              <a:t>	</a:t>
            </a:r>
            <a:r>
              <a:rPr dirty="0" sz="1800" spc="-10">
                <a:latin typeface="Franklin Gothic Book"/>
                <a:cs typeface="Franklin Gothic Book"/>
              </a:rPr>
              <a:t>sono</a:t>
            </a:r>
            <a:r>
              <a:rPr dirty="0" sz="1800">
                <a:latin typeface="Franklin Gothic Book"/>
                <a:cs typeface="Franklin Gothic Book"/>
              </a:rPr>
              <a:t>	</a:t>
            </a:r>
            <a:r>
              <a:rPr dirty="0" sz="1800" spc="-15">
                <a:latin typeface="Franklin Gothic Book"/>
                <a:cs typeface="Franklin Gothic Book"/>
              </a:rPr>
              <a:t>p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esenti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Franklin Gothic Book"/>
                <a:cs typeface="Franklin Gothic Book"/>
              </a:rPr>
              <a:t>io</a:t>
            </a:r>
            <a:r>
              <a:rPr dirty="0" sz="1800">
                <a:latin typeface="Franklin Gothic Book"/>
                <a:cs typeface="Franklin Gothic Book"/>
              </a:rPr>
              <a:t>ni </a:t>
            </a:r>
            <a:r>
              <a:rPr dirty="0" sz="1800" spc="7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H</a:t>
            </a:r>
            <a:r>
              <a:rPr dirty="0" baseline="25462" sz="1800">
                <a:latin typeface="Franklin Gothic Book"/>
                <a:cs typeface="Franklin Gothic Book"/>
              </a:rPr>
              <a:t>+  </a:t>
            </a:r>
            <a:r>
              <a:rPr dirty="0" baseline="25462" sz="1800" spc="127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e </a:t>
            </a:r>
            <a:r>
              <a:rPr dirty="0" sz="1800" spc="6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</a:t>
            </a:r>
            <a:r>
              <a:rPr dirty="0" sz="1800" spc="5">
                <a:latin typeface="Franklin Gothic Book"/>
                <a:cs typeface="Franklin Gothic Book"/>
              </a:rPr>
              <a:t>N</a:t>
            </a:r>
            <a:r>
              <a:rPr dirty="0" baseline="25462" sz="1800">
                <a:latin typeface="Franklin Gothic Book"/>
                <a:cs typeface="Franklin Gothic Book"/>
              </a:rPr>
              <a:t>-  </a:t>
            </a:r>
            <a:r>
              <a:rPr dirty="0" baseline="25462" sz="1800" spc="89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id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ti </a:t>
            </a:r>
            <a:r>
              <a:rPr dirty="0" sz="1800" spc="7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81471" y="6138692"/>
            <a:ext cx="2470785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480059" algn="l"/>
                <a:tab pos="1235075" algn="l"/>
                <a:tab pos="2027555" algn="l"/>
              </a:tabLst>
            </a:pPr>
            <a:r>
              <a:rPr dirty="0" sz="1800" spc="-2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	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che</a:t>
            </a:r>
            <a:r>
              <a:rPr dirty="0" sz="1800">
                <a:latin typeface="Franklin Gothic Book"/>
                <a:cs typeface="Franklin Gothic Book"/>
              </a:rPr>
              <a:t>	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’ac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do	</a:t>
            </a:r>
            <a:r>
              <a:rPr dirty="0" sz="1800" spc="-10">
                <a:latin typeface="Franklin Gothic Book"/>
                <a:cs typeface="Franklin Gothic Book"/>
              </a:rPr>
              <a:t>HCN </a:t>
            </a:r>
            <a:r>
              <a:rPr dirty="0" sz="1800" spc="-15">
                <a:latin typeface="Franklin Gothic Book"/>
                <a:cs typeface="Franklin Gothic Book"/>
              </a:rPr>
              <a:t>id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92904" y="5663975"/>
            <a:ext cx="15938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55573" y="2925064"/>
            <a:ext cx="2376805" cy="1224280"/>
          </a:xfrm>
          <a:custGeom>
            <a:avLst/>
            <a:gdLst/>
            <a:ahLst/>
            <a:cxnLst/>
            <a:rect l="l" t="t" r="r" b="b"/>
            <a:pathLst>
              <a:path w="2376805" h="1224279">
                <a:moveTo>
                  <a:pt x="0" y="204088"/>
                </a:moveTo>
                <a:lnTo>
                  <a:pt x="5929" y="155065"/>
                </a:lnTo>
                <a:lnTo>
                  <a:pt x="22770" y="110327"/>
                </a:lnTo>
                <a:lnTo>
                  <a:pt x="49107" y="71297"/>
                </a:lnTo>
                <a:lnTo>
                  <a:pt x="83522" y="39396"/>
                </a:lnTo>
                <a:lnTo>
                  <a:pt x="124595" y="16047"/>
                </a:lnTo>
                <a:lnTo>
                  <a:pt x="170911" y="2672"/>
                </a:lnTo>
                <a:lnTo>
                  <a:pt x="204000" y="0"/>
                </a:lnTo>
                <a:lnTo>
                  <a:pt x="2172538" y="0"/>
                </a:lnTo>
                <a:lnTo>
                  <a:pt x="2189266" y="677"/>
                </a:lnTo>
                <a:lnTo>
                  <a:pt x="2205622" y="2672"/>
                </a:lnTo>
                <a:lnTo>
                  <a:pt x="2251931" y="16047"/>
                </a:lnTo>
                <a:lnTo>
                  <a:pt x="2292997" y="39396"/>
                </a:lnTo>
                <a:lnTo>
                  <a:pt x="2327404" y="71297"/>
                </a:lnTo>
                <a:lnTo>
                  <a:pt x="2353735" y="110327"/>
                </a:lnTo>
                <a:lnTo>
                  <a:pt x="2370572" y="155065"/>
                </a:lnTo>
                <a:lnTo>
                  <a:pt x="2376500" y="204088"/>
                </a:lnTo>
                <a:lnTo>
                  <a:pt x="2376500" y="1020063"/>
                </a:lnTo>
                <a:lnTo>
                  <a:pt x="2375824" y="1036792"/>
                </a:lnTo>
                <a:lnTo>
                  <a:pt x="2373830" y="1053148"/>
                </a:lnTo>
                <a:lnTo>
                  <a:pt x="2360472" y="1099456"/>
                </a:lnTo>
                <a:lnTo>
                  <a:pt x="2337148" y="1140522"/>
                </a:lnTo>
                <a:lnTo>
                  <a:pt x="2305276" y="1174930"/>
                </a:lnTo>
                <a:lnTo>
                  <a:pt x="2266272" y="1201260"/>
                </a:lnTo>
                <a:lnTo>
                  <a:pt x="2221553" y="1218098"/>
                </a:lnTo>
                <a:lnTo>
                  <a:pt x="2172538" y="1224026"/>
                </a:lnTo>
                <a:lnTo>
                  <a:pt x="204000" y="1224026"/>
                </a:lnTo>
                <a:lnTo>
                  <a:pt x="187269" y="1223349"/>
                </a:lnTo>
                <a:lnTo>
                  <a:pt x="170911" y="1221356"/>
                </a:lnTo>
                <a:lnTo>
                  <a:pt x="124595" y="1207998"/>
                </a:lnTo>
                <a:lnTo>
                  <a:pt x="83522" y="1184674"/>
                </a:lnTo>
                <a:lnTo>
                  <a:pt x="49107" y="1152801"/>
                </a:lnTo>
                <a:lnTo>
                  <a:pt x="22770" y="1113798"/>
                </a:lnTo>
                <a:lnTo>
                  <a:pt x="5929" y="1069079"/>
                </a:lnTo>
                <a:lnTo>
                  <a:pt x="0" y="1020063"/>
                </a:lnTo>
                <a:lnTo>
                  <a:pt x="0" y="204088"/>
                </a:lnTo>
                <a:close/>
              </a:path>
            </a:pathLst>
          </a:custGeom>
          <a:ln w="15875">
            <a:solidFill>
              <a:srgbClr val="0033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39361" y="2925064"/>
            <a:ext cx="4890135" cy="1224280"/>
          </a:xfrm>
          <a:custGeom>
            <a:avLst/>
            <a:gdLst/>
            <a:ahLst/>
            <a:cxnLst/>
            <a:rect l="l" t="t" r="r" b="b"/>
            <a:pathLst>
              <a:path w="4890134" h="1224279">
                <a:moveTo>
                  <a:pt x="0" y="204088"/>
                </a:moveTo>
                <a:lnTo>
                  <a:pt x="5927" y="155065"/>
                </a:lnTo>
                <a:lnTo>
                  <a:pt x="22765" y="110327"/>
                </a:lnTo>
                <a:lnTo>
                  <a:pt x="49095" y="71297"/>
                </a:lnTo>
                <a:lnTo>
                  <a:pt x="83503" y="39396"/>
                </a:lnTo>
                <a:lnTo>
                  <a:pt x="124569" y="16047"/>
                </a:lnTo>
                <a:lnTo>
                  <a:pt x="170877" y="2672"/>
                </a:lnTo>
                <a:lnTo>
                  <a:pt x="203962" y="0"/>
                </a:lnTo>
                <a:lnTo>
                  <a:pt x="4685919" y="0"/>
                </a:lnTo>
                <a:lnTo>
                  <a:pt x="4702647" y="677"/>
                </a:lnTo>
                <a:lnTo>
                  <a:pt x="4719003" y="2672"/>
                </a:lnTo>
                <a:lnTo>
                  <a:pt x="4765311" y="16047"/>
                </a:lnTo>
                <a:lnTo>
                  <a:pt x="4806377" y="39396"/>
                </a:lnTo>
                <a:lnTo>
                  <a:pt x="4840785" y="71297"/>
                </a:lnTo>
                <a:lnTo>
                  <a:pt x="4867115" y="110327"/>
                </a:lnTo>
                <a:lnTo>
                  <a:pt x="4883953" y="155065"/>
                </a:lnTo>
                <a:lnTo>
                  <a:pt x="4889881" y="204088"/>
                </a:lnTo>
                <a:lnTo>
                  <a:pt x="4889881" y="1020063"/>
                </a:lnTo>
                <a:lnTo>
                  <a:pt x="4889204" y="1036792"/>
                </a:lnTo>
                <a:lnTo>
                  <a:pt x="4887211" y="1053148"/>
                </a:lnTo>
                <a:lnTo>
                  <a:pt x="4873853" y="1099456"/>
                </a:lnTo>
                <a:lnTo>
                  <a:pt x="4850529" y="1140522"/>
                </a:lnTo>
                <a:lnTo>
                  <a:pt x="4818656" y="1174930"/>
                </a:lnTo>
                <a:lnTo>
                  <a:pt x="4779653" y="1201260"/>
                </a:lnTo>
                <a:lnTo>
                  <a:pt x="4734934" y="1218098"/>
                </a:lnTo>
                <a:lnTo>
                  <a:pt x="4685919" y="1224026"/>
                </a:lnTo>
                <a:lnTo>
                  <a:pt x="203962" y="1224026"/>
                </a:lnTo>
                <a:lnTo>
                  <a:pt x="187233" y="1223349"/>
                </a:lnTo>
                <a:lnTo>
                  <a:pt x="170877" y="1221356"/>
                </a:lnTo>
                <a:lnTo>
                  <a:pt x="124569" y="1207998"/>
                </a:lnTo>
                <a:lnTo>
                  <a:pt x="83503" y="1184674"/>
                </a:lnTo>
                <a:lnTo>
                  <a:pt x="49095" y="1152801"/>
                </a:lnTo>
                <a:lnTo>
                  <a:pt x="22765" y="1113798"/>
                </a:lnTo>
                <a:lnTo>
                  <a:pt x="5927" y="1069079"/>
                </a:lnTo>
                <a:lnTo>
                  <a:pt x="0" y="1020063"/>
                </a:lnTo>
                <a:lnTo>
                  <a:pt x="0" y="204088"/>
                </a:lnTo>
                <a:close/>
              </a:path>
            </a:pathLst>
          </a:custGeom>
          <a:ln w="15875">
            <a:solidFill>
              <a:srgbClr val="0033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83564" y="5563870"/>
            <a:ext cx="2376805" cy="1209675"/>
          </a:xfrm>
          <a:custGeom>
            <a:avLst/>
            <a:gdLst/>
            <a:ahLst/>
            <a:cxnLst/>
            <a:rect l="l" t="t" r="r" b="b"/>
            <a:pathLst>
              <a:path w="2376805" h="1209675">
                <a:moveTo>
                  <a:pt x="0" y="201612"/>
                </a:moveTo>
                <a:lnTo>
                  <a:pt x="5859" y="153160"/>
                </a:lnTo>
                <a:lnTo>
                  <a:pt x="22505" y="108957"/>
                </a:lnTo>
                <a:lnTo>
                  <a:pt x="48535" y="70402"/>
                </a:lnTo>
                <a:lnTo>
                  <a:pt x="82548" y="38897"/>
                </a:lnTo>
                <a:lnTo>
                  <a:pt x="123143" y="15842"/>
                </a:lnTo>
                <a:lnTo>
                  <a:pt x="168920" y="2638"/>
                </a:lnTo>
                <a:lnTo>
                  <a:pt x="201625" y="0"/>
                </a:lnTo>
                <a:lnTo>
                  <a:pt x="2174824" y="0"/>
                </a:lnTo>
                <a:lnTo>
                  <a:pt x="2191364" y="668"/>
                </a:lnTo>
                <a:lnTo>
                  <a:pt x="2207536" y="2638"/>
                </a:lnTo>
                <a:lnTo>
                  <a:pt x="2253324" y="15842"/>
                </a:lnTo>
                <a:lnTo>
                  <a:pt x="2293929" y="38897"/>
                </a:lnTo>
                <a:lnTo>
                  <a:pt x="2327951" y="70402"/>
                </a:lnTo>
                <a:lnTo>
                  <a:pt x="2353988" y="108957"/>
                </a:lnTo>
                <a:lnTo>
                  <a:pt x="2370638" y="153160"/>
                </a:lnTo>
                <a:lnTo>
                  <a:pt x="2376500" y="201612"/>
                </a:lnTo>
                <a:lnTo>
                  <a:pt x="2376500" y="1008049"/>
                </a:lnTo>
                <a:lnTo>
                  <a:pt x="2375831" y="1024586"/>
                </a:lnTo>
                <a:lnTo>
                  <a:pt x="2373860" y="1040754"/>
                </a:lnTo>
                <a:lnTo>
                  <a:pt x="2360650" y="1086530"/>
                </a:lnTo>
                <a:lnTo>
                  <a:pt x="2337587" y="1127125"/>
                </a:lnTo>
                <a:lnTo>
                  <a:pt x="2306071" y="1161137"/>
                </a:lnTo>
                <a:lnTo>
                  <a:pt x="2267504" y="1187166"/>
                </a:lnTo>
                <a:lnTo>
                  <a:pt x="2223288" y="1203811"/>
                </a:lnTo>
                <a:lnTo>
                  <a:pt x="2174824" y="1209671"/>
                </a:lnTo>
                <a:lnTo>
                  <a:pt x="201625" y="1209671"/>
                </a:lnTo>
                <a:lnTo>
                  <a:pt x="185088" y="1209002"/>
                </a:lnTo>
                <a:lnTo>
                  <a:pt x="168920" y="1207032"/>
                </a:lnTo>
                <a:lnTo>
                  <a:pt x="123143" y="1193826"/>
                </a:lnTo>
                <a:lnTo>
                  <a:pt x="82548" y="1170770"/>
                </a:lnTo>
                <a:lnTo>
                  <a:pt x="48535" y="1139263"/>
                </a:lnTo>
                <a:lnTo>
                  <a:pt x="22505" y="1100706"/>
                </a:lnTo>
                <a:lnTo>
                  <a:pt x="5859" y="1056502"/>
                </a:lnTo>
                <a:lnTo>
                  <a:pt x="0" y="1008049"/>
                </a:lnTo>
                <a:lnTo>
                  <a:pt x="0" y="201612"/>
                </a:lnTo>
                <a:close/>
              </a:path>
            </a:pathLst>
          </a:custGeom>
          <a:ln w="15875">
            <a:solidFill>
              <a:srgbClr val="92D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71925" y="5444997"/>
            <a:ext cx="4890135" cy="1368425"/>
          </a:xfrm>
          <a:custGeom>
            <a:avLst/>
            <a:gdLst/>
            <a:ahLst/>
            <a:cxnLst/>
            <a:rect l="l" t="t" r="r" b="b"/>
            <a:pathLst>
              <a:path w="4890134" h="1368425">
                <a:moveTo>
                  <a:pt x="0" y="228028"/>
                </a:moveTo>
                <a:lnTo>
                  <a:pt x="6628" y="173235"/>
                </a:lnTo>
                <a:lnTo>
                  <a:pt x="25456" y="123243"/>
                </a:lnTo>
                <a:lnTo>
                  <a:pt x="54901" y="79636"/>
                </a:lnTo>
                <a:lnTo>
                  <a:pt x="93378" y="44000"/>
                </a:lnTo>
                <a:lnTo>
                  <a:pt x="139303" y="17921"/>
                </a:lnTo>
                <a:lnTo>
                  <a:pt x="191091" y="2984"/>
                </a:lnTo>
                <a:lnTo>
                  <a:pt x="228091" y="0"/>
                </a:lnTo>
                <a:lnTo>
                  <a:pt x="4661916" y="0"/>
                </a:lnTo>
                <a:lnTo>
                  <a:pt x="4680606" y="756"/>
                </a:lnTo>
                <a:lnTo>
                  <a:pt x="4698882" y="2984"/>
                </a:lnTo>
                <a:lnTo>
                  <a:pt x="4750631" y="17921"/>
                </a:lnTo>
                <a:lnTo>
                  <a:pt x="4796529" y="44000"/>
                </a:lnTo>
                <a:lnTo>
                  <a:pt x="4834990" y="79636"/>
                </a:lnTo>
                <a:lnTo>
                  <a:pt x="4864427" y="123243"/>
                </a:lnTo>
                <a:lnTo>
                  <a:pt x="4883253" y="173235"/>
                </a:lnTo>
                <a:lnTo>
                  <a:pt x="4889881" y="228028"/>
                </a:lnTo>
                <a:lnTo>
                  <a:pt x="4889881" y="1140307"/>
                </a:lnTo>
                <a:lnTo>
                  <a:pt x="4889124" y="1159012"/>
                </a:lnTo>
                <a:lnTo>
                  <a:pt x="4886896" y="1177301"/>
                </a:lnTo>
                <a:lnTo>
                  <a:pt x="4871960" y="1229082"/>
                </a:lnTo>
                <a:lnTo>
                  <a:pt x="4845884" y="1275002"/>
                </a:lnTo>
                <a:lnTo>
                  <a:pt x="4810254" y="1313476"/>
                </a:lnTo>
                <a:lnTo>
                  <a:pt x="4766659" y="1342920"/>
                </a:lnTo>
                <a:lnTo>
                  <a:pt x="4716684" y="1361749"/>
                </a:lnTo>
                <a:lnTo>
                  <a:pt x="4661916" y="1368378"/>
                </a:lnTo>
                <a:lnTo>
                  <a:pt x="228091" y="1368378"/>
                </a:lnTo>
                <a:lnTo>
                  <a:pt x="209383" y="1367621"/>
                </a:lnTo>
                <a:lnTo>
                  <a:pt x="191091" y="1365392"/>
                </a:lnTo>
                <a:lnTo>
                  <a:pt x="139303" y="1350454"/>
                </a:lnTo>
                <a:lnTo>
                  <a:pt x="93378" y="1324373"/>
                </a:lnTo>
                <a:lnTo>
                  <a:pt x="54901" y="1288732"/>
                </a:lnTo>
                <a:lnTo>
                  <a:pt x="25456" y="1245118"/>
                </a:lnTo>
                <a:lnTo>
                  <a:pt x="6628" y="1195115"/>
                </a:lnTo>
                <a:lnTo>
                  <a:pt x="0" y="1140307"/>
                </a:lnTo>
                <a:lnTo>
                  <a:pt x="0" y="228028"/>
                </a:lnTo>
                <a:close/>
              </a:path>
            </a:pathLst>
          </a:custGeom>
          <a:ln w="15875">
            <a:solidFill>
              <a:srgbClr val="92D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283835" y="4503413"/>
            <a:ext cx="2505075" cy="1143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2909">
              <a:lnSpc>
                <a:spcPct val="100000"/>
              </a:lnSpc>
            </a:pPr>
            <a:r>
              <a:rPr dirty="0" sz="2400" spc="-35" b="1">
                <a:latin typeface="Franklin Gothic Book"/>
                <a:cs typeface="Franklin Gothic Book"/>
              </a:rPr>
              <a:t>R</a:t>
            </a:r>
            <a:r>
              <a:rPr dirty="0" sz="2400" spc="-55" b="1">
                <a:latin typeface="Franklin Gothic Book"/>
                <a:cs typeface="Franklin Gothic Book"/>
              </a:rPr>
              <a:t>e</a:t>
            </a:r>
            <a:r>
              <a:rPr dirty="0" sz="2400" spc="-40" b="1">
                <a:latin typeface="Franklin Gothic Book"/>
                <a:cs typeface="Franklin Gothic Book"/>
              </a:rPr>
              <a:t>v</a:t>
            </a:r>
            <a:r>
              <a:rPr dirty="0" sz="2400" spc="-10" b="1">
                <a:latin typeface="Franklin Gothic Book"/>
                <a:cs typeface="Franklin Gothic Book"/>
              </a:rPr>
              <a:t>e</a:t>
            </a:r>
            <a:r>
              <a:rPr dirty="0" sz="2400" b="1">
                <a:latin typeface="Franklin Gothic Book"/>
                <a:cs typeface="Franklin Gothic Book"/>
              </a:rPr>
              <a:t>r</a:t>
            </a:r>
            <a:r>
              <a:rPr dirty="0" sz="2400" spc="-25" b="1">
                <a:latin typeface="Franklin Gothic Book"/>
                <a:cs typeface="Franklin Gothic Book"/>
              </a:rPr>
              <a:t>s</a:t>
            </a:r>
            <a:r>
              <a:rPr dirty="0" sz="2400" spc="-15" b="1">
                <a:latin typeface="Franklin Gothic Book"/>
                <a:cs typeface="Franklin Gothic Book"/>
              </a:rPr>
              <a:t>ibile!!</a:t>
            </a:r>
            <a:endParaRPr sz="24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220"/>
              </a:spcBef>
              <a:tabLst>
                <a:tab pos="1370965" algn="l"/>
              </a:tabLst>
            </a:pPr>
            <a:r>
              <a:rPr dirty="0" sz="2400" spc="-5">
                <a:latin typeface="Arial"/>
                <a:cs typeface="Arial"/>
              </a:rPr>
              <a:t>H</a:t>
            </a:r>
            <a:r>
              <a:rPr dirty="0" baseline="24305" sz="2400" spc="-15">
                <a:latin typeface="Arial"/>
                <a:cs typeface="Arial"/>
              </a:rPr>
              <a:t>+</a:t>
            </a:r>
            <a:r>
              <a:rPr dirty="0" baseline="24305" sz="2400" spc="22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(aq)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+	C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baseline="24305" sz="2400" spc="-15">
                <a:latin typeface="Arial"/>
                <a:cs typeface="Arial"/>
              </a:rPr>
              <a:t>-</a:t>
            </a:r>
            <a:r>
              <a:rPr dirty="0" baseline="24305" sz="2400" spc="22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(aq)</a:t>
            </a:r>
            <a:endParaRPr sz="2400">
              <a:latin typeface="Arial"/>
              <a:cs typeface="Arial"/>
            </a:endParaRPr>
          </a:p>
          <a:p>
            <a:pPr marL="429895">
              <a:lnSpc>
                <a:spcPct val="100000"/>
              </a:lnSpc>
              <a:spcBef>
                <a:spcPts val="1130"/>
              </a:spcBef>
            </a:pPr>
            <a:r>
              <a:rPr dirty="0" sz="1800" b="1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1892" y="1193781"/>
            <a:ext cx="8806815" cy="640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200" spc="-10">
                <a:latin typeface="Franklin Gothic Book"/>
                <a:cs typeface="Franklin Gothic Book"/>
              </a:rPr>
              <a:t>Gli</a:t>
            </a:r>
            <a:r>
              <a:rPr dirty="0" sz="2200" spc="20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el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-20" b="1">
                <a:latin typeface="Franklin Gothic Book"/>
                <a:cs typeface="Franklin Gothic Book"/>
              </a:rPr>
              <a:t>t</a:t>
            </a:r>
            <a:r>
              <a:rPr dirty="0" sz="2200" spc="-10" b="1">
                <a:latin typeface="Franklin Gothic Book"/>
                <a:cs typeface="Franklin Gothic Book"/>
              </a:rPr>
              <a:t>t</a:t>
            </a:r>
            <a:r>
              <a:rPr dirty="0" sz="2200" spc="-45" b="1">
                <a:latin typeface="Franklin Gothic Book"/>
                <a:cs typeface="Franklin Gothic Book"/>
              </a:rPr>
              <a:t>r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10" b="1">
                <a:latin typeface="Franklin Gothic Book"/>
                <a:cs typeface="Franklin Gothic Book"/>
              </a:rPr>
              <a:t>liti</a:t>
            </a:r>
            <a:r>
              <a:rPr dirty="0" sz="2200" spc="15" b="1">
                <a:latin typeface="Franklin Gothic Book"/>
                <a:cs typeface="Franklin Gothic Book"/>
              </a:rPr>
              <a:t> </a:t>
            </a:r>
            <a:r>
              <a:rPr dirty="0" sz="2200" spc="-45" b="1">
                <a:latin typeface="Franklin Gothic Book"/>
                <a:cs typeface="Franklin Gothic Book"/>
              </a:rPr>
              <a:t>f</a:t>
            </a:r>
            <a:r>
              <a:rPr dirty="0" sz="2200" spc="-15" b="1">
                <a:latin typeface="Franklin Gothic Book"/>
                <a:cs typeface="Franklin Gothic Book"/>
              </a:rPr>
              <a:t>o</a:t>
            </a:r>
            <a:r>
              <a:rPr dirty="0" sz="2200" spc="65" b="1">
                <a:latin typeface="Franklin Gothic Book"/>
                <a:cs typeface="Franklin Gothic Book"/>
              </a:rPr>
              <a:t>r</a:t>
            </a:r>
            <a:r>
              <a:rPr dirty="0" sz="2200" spc="-10" b="1">
                <a:latin typeface="Franklin Gothic Book"/>
                <a:cs typeface="Franklin Gothic Book"/>
              </a:rPr>
              <a:t>ti</a:t>
            </a:r>
            <a:r>
              <a:rPr dirty="0" sz="2200" spc="35" b="1">
                <a:latin typeface="Franklin Gothic Book"/>
                <a:cs typeface="Franklin Gothic Book"/>
              </a:rPr>
              <a:t> </a:t>
            </a:r>
            <a:r>
              <a:rPr dirty="0" sz="2200" spc="-30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isulta</a:t>
            </a:r>
            <a:r>
              <a:rPr dirty="0" sz="2200" spc="-2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2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es</a:t>
            </a:r>
            <a:r>
              <a:rPr dirty="0" sz="2200" spc="-5">
                <a:latin typeface="Franklin Gothic Book"/>
                <a:cs typeface="Franklin Gothic Book"/>
              </a:rPr>
              <a:t>ser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25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co</a:t>
            </a:r>
            <a:r>
              <a:rPr dirty="0" sz="2200" spc="-45" b="1">
                <a:latin typeface="Franklin Gothic Book"/>
                <a:cs typeface="Franklin Gothic Book"/>
              </a:rPr>
              <a:t>m</a:t>
            </a:r>
            <a:r>
              <a:rPr dirty="0" sz="2200" spc="-5" b="1">
                <a:latin typeface="Franklin Gothic Book"/>
                <a:cs typeface="Franklin Gothic Book"/>
              </a:rPr>
              <a:t>p</a:t>
            </a:r>
            <a:r>
              <a:rPr dirty="0" sz="2200" b="1">
                <a:latin typeface="Franklin Gothic Book"/>
                <a:cs typeface="Franklin Gothic Book"/>
              </a:rPr>
              <a:t>l</a:t>
            </a:r>
            <a:r>
              <a:rPr dirty="0" sz="2200" spc="-30" b="1">
                <a:latin typeface="Franklin Gothic Book"/>
                <a:cs typeface="Franklin Gothic Book"/>
              </a:rPr>
              <a:t>e</a:t>
            </a:r>
            <a:r>
              <a:rPr dirty="0" sz="2200" spc="-10" b="1">
                <a:latin typeface="Franklin Gothic Book"/>
                <a:cs typeface="Franklin Gothic Book"/>
              </a:rPr>
              <a:t>ta</a:t>
            </a:r>
            <a:r>
              <a:rPr dirty="0" sz="2200" spc="-15" b="1">
                <a:latin typeface="Franklin Gothic Book"/>
                <a:cs typeface="Franklin Gothic Book"/>
              </a:rPr>
              <a:t>m</a:t>
            </a:r>
            <a:r>
              <a:rPr dirty="0" sz="2200" spc="-15" b="1">
                <a:latin typeface="Franklin Gothic Book"/>
                <a:cs typeface="Franklin Gothic Book"/>
              </a:rPr>
              <a:t>en</a:t>
            </a:r>
            <a:r>
              <a:rPr dirty="0" sz="2200" spc="-60" b="1">
                <a:latin typeface="Franklin Gothic Book"/>
                <a:cs typeface="Franklin Gothic Book"/>
              </a:rPr>
              <a:t>t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45" b="1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dis</a:t>
            </a:r>
            <a:r>
              <a:rPr dirty="0" sz="2200" b="1">
                <a:latin typeface="Franklin Gothic Book"/>
                <a:cs typeface="Franklin Gothic Book"/>
              </a:rPr>
              <a:t>s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10" b="1">
                <a:latin typeface="Franklin Gothic Book"/>
                <a:cs typeface="Franklin Gothic Book"/>
              </a:rPr>
              <a:t>ciati</a:t>
            </a:r>
            <a:r>
              <a:rPr dirty="0" sz="2200" spc="20" b="1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2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H</a:t>
            </a:r>
            <a:r>
              <a:rPr dirty="0" baseline="-21072" sz="2175" spc="15">
                <a:latin typeface="Franklin Gothic Book"/>
                <a:cs typeface="Franklin Gothic Book"/>
              </a:rPr>
              <a:t>2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2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ment</a:t>
            </a:r>
            <a:r>
              <a:rPr dirty="0" sz="2200" spc="-5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40">
                <a:latin typeface="Franklin Gothic Book"/>
                <a:cs typeface="Franklin Gothic Book"/>
              </a:rPr>
              <a:t>q</a:t>
            </a:r>
            <a:r>
              <a:rPr dirty="0" sz="2200" spc="-15">
                <a:latin typeface="Franklin Gothic Book"/>
                <a:cs typeface="Franklin Gothic Book"/>
              </a:rPr>
              <a:t>ue</a:t>
            </a:r>
            <a:r>
              <a:rPr dirty="0" sz="2200" spc="-15">
                <a:latin typeface="Franklin Gothic Book"/>
                <a:cs typeface="Franklin Gothic Book"/>
              </a:rPr>
              <a:t>l</a:t>
            </a:r>
            <a:r>
              <a:rPr dirty="0" sz="2200" spc="-5">
                <a:latin typeface="Franklin Gothic Book"/>
                <a:cs typeface="Franklin Gothic Book"/>
              </a:rPr>
              <a:t>li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d</a:t>
            </a:r>
            <a:r>
              <a:rPr dirty="0" sz="2200" spc="-5" b="1">
                <a:latin typeface="Franklin Gothic Book"/>
                <a:cs typeface="Franklin Gothic Book"/>
              </a:rPr>
              <a:t>ebol</a:t>
            </a:r>
            <a:r>
              <a:rPr dirty="0" sz="2200" spc="-5" b="1">
                <a:latin typeface="Franklin Gothic Book"/>
                <a:cs typeface="Franklin Gothic Book"/>
              </a:rPr>
              <a:t>i</a:t>
            </a:r>
            <a:r>
              <a:rPr dirty="0" sz="2200" spc="-10" b="1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l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sono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solo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pa</a:t>
            </a:r>
            <a:r>
              <a:rPr dirty="0" sz="2200" spc="0" b="1">
                <a:latin typeface="Franklin Gothic Book"/>
                <a:cs typeface="Franklin Gothic Book"/>
              </a:rPr>
              <a:t>r</a:t>
            </a:r>
            <a:r>
              <a:rPr dirty="0" sz="2200" spc="-10" b="1">
                <a:latin typeface="Franklin Gothic Book"/>
                <a:cs typeface="Franklin Gothic Book"/>
              </a:rPr>
              <a:t>z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r>
              <a:rPr dirty="0" sz="2200" spc="0" b="1">
                <a:latin typeface="Franklin Gothic Book"/>
                <a:cs typeface="Franklin Gothic Book"/>
              </a:rPr>
              <a:t>l</a:t>
            </a:r>
            <a:r>
              <a:rPr dirty="0" sz="2200" spc="-20" b="1">
                <a:latin typeface="Franklin Gothic Book"/>
                <a:cs typeface="Franklin Gothic Book"/>
              </a:rPr>
              <a:t>m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15" b="1">
                <a:latin typeface="Franklin Gothic Book"/>
                <a:cs typeface="Franklin Gothic Book"/>
              </a:rPr>
              <a:t>n</a:t>
            </a:r>
            <a:r>
              <a:rPr dirty="0" sz="2200" spc="-55" b="1">
                <a:latin typeface="Franklin Gothic Book"/>
                <a:cs typeface="Franklin Gothic Book"/>
              </a:rPr>
              <a:t>t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332603" y="2323083"/>
            <a:ext cx="504825" cy="360680"/>
          </a:xfrm>
          <a:custGeom>
            <a:avLst/>
            <a:gdLst/>
            <a:ahLst/>
            <a:cxnLst/>
            <a:rect l="l" t="t" r="r" b="b"/>
            <a:pathLst>
              <a:path w="504825" h="360680">
                <a:moveTo>
                  <a:pt x="0" y="180212"/>
                </a:moveTo>
                <a:lnTo>
                  <a:pt x="7336" y="136893"/>
                </a:lnTo>
                <a:lnTo>
                  <a:pt x="28176" y="97377"/>
                </a:lnTo>
                <a:lnTo>
                  <a:pt x="60761" y="62916"/>
                </a:lnTo>
                <a:lnTo>
                  <a:pt x="103336" y="34759"/>
                </a:lnTo>
                <a:lnTo>
                  <a:pt x="154144" y="14156"/>
                </a:lnTo>
                <a:lnTo>
                  <a:pt x="191722" y="5235"/>
                </a:lnTo>
                <a:lnTo>
                  <a:pt x="231659" y="597"/>
                </a:lnTo>
                <a:lnTo>
                  <a:pt x="252349" y="0"/>
                </a:lnTo>
                <a:lnTo>
                  <a:pt x="293303" y="2357"/>
                </a:lnTo>
                <a:lnTo>
                  <a:pt x="332153" y="9183"/>
                </a:lnTo>
                <a:lnTo>
                  <a:pt x="385345" y="26990"/>
                </a:lnTo>
                <a:lnTo>
                  <a:pt x="430879" y="52768"/>
                </a:lnTo>
                <a:lnTo>
                  <a:pt x="467000" y="85267"/>
                </a:lnTo>
                <a:lnTo>
                  <a:pt x="491954" y="123236"/>
                </a:lnTo>
                <a:lnTo>
                  <a:pt x="503988" y="165427"/>
                </a:lnTo>
                <a:lnTo>
                  <a:pt x="504825" y="180212"/>
                </a:lnTo>
                <a:lnTo>
                  <a:pt x="503988" y="194981"/>
                </a:lnTo>
                <a:lnTo>
                  <a:pt x="501520" y="209423"/>
                </a:lnTo>
                <a:lnTo>
                  <a:pt x="484985" y="250322"/>
                </a:lnTo>
                <a:lnTo>
                  <a:pt x="456113" y="286606"/>
                </a:lnTo>
                <a:lnTo>
                  <a:pt x="416660" y="317016"/>
                </a:lnTo>
                <a:lnTo>
                  <a:pt x="368379" y="340294"/>
                </a:lnTo>
                <a:lnTo>
                  <a:pt x="313024" y="355183"/>
                </a:lnTo>
                <a:lnTo>
                  <a:pt x="273056" y="359827"/>
                </a:lnTo>
                <a:lnTo>
                  <a:pt x="252349" y="360425"/>
                </a:lnTo>
                <a:lnTo>
                  <a:pt x="231659" y="359827"/>
                </a:lnTo>
                <a:lnTo>
                  <a:pt x="211428" y="358064"/>
                </a:lnTo>
                <a:lnTo>
                  <a:pt x="172606" y="351230"/>
                </a:lnTo>
                <a:lnTo>
                  <a:pt x="119444" y="333404"/>
                </a:lnTo>
                <a:lnTo>
                  <a:pt x="73929" y="307609"/>
                </a:lnTo>
                <a:lnTo>
                  <a:pt x="37819" y="275102"/>
                </a:lnTo>
                <a:lnTo>
                  <a:pt x="12869" y="237140"/>
                </a:lnTo>
                <a:lnTo>
                  <a:pt x="836" y="194981"/>
                </a:lnTo>
                <a:lnTo>
                  <a:pt x="0" y="180212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690489" y="2102104"/>
            <a:ext cx="507365" cy="227329"/>
          </a:xfrm>
          <a:custGeom>
            <a:avLst/>
            <a:gdLst/>
            <a:ahLst/>
            <a:cxnLst/>
            <a:rect l="l" t="t" r="r" b="b"/>
            <a:pathLst>
              <a:path w="507364" h="227330">
                <a:moveTo>
                  <a:pt x="434772" y="29231"/>
                </a:moveTo>
                <a:lnTo>
                  <a:pt x="0" y="215137"/>
                </a:lnTo>
                <a:lnTo>
                  <a:pt x="4952" y="226822"/>
                </a:lnTo>
                <a:lnTo>
                  <a:pt x="439761" y="40899"/>
                </a:lnTo>
                <a:lnTo>
                  <a:pt x="434772" y="29231"/>
                </a:lnTo>
                <a:close/>
              </a:path>
              <a:path w="507364" h="227330">
                <a:moveTo>
                  <a:pt x="491019" y="24257"/>
                </a:moveTo>
                <a:lnTo>
                  <a:pt x="446405" y="24257"/>
                </a:lnTo>
                <a:lnTo>
                  <a:pt x="451358" y="35941"/>
                </a:lnTo>
                <a:lnTo>
                  <a:pt x="439761" y="40899"/>
                </a:lnTo>
                <a:lnTo>
                  <a:pt x="452247" y="70104"/>
                </a:lnTo>
                <a:lnTo>
                  <a:pt x="491019" y="24257"/>
                </a:lnTo>
                <a:close/>
              </a:path>
              <a:path w="507364" h="227330">
                <a:moveTo>
                  <a:pt x="446405" y="24257"/>
                </a:moveTo>
                <a:lnTo>
                  <a:pt x="434772" y="29231"/>
                </a:lnTo>
                <a:lnTo>
                  <a:pt x="439761" y="40899"/>
                </a:lnTo>
                <a:lnTo>
                  <a:pt x="451358" y="35941"/>
                </a:lnTo>
                <a:lnTo>
                  <a:pt x="446405" y="24257"/>
                </a:lnTo>
                <a:close/>
              </a:path>
              <a:path w="507364" h="227330">
                <a:moveTo>
                  <a:pt x="422275" y="0"/>
                </a:moveTo>
                <a:lnTo>
                  <a:pt x="434772" y="29231"/>
                </a:lnTo>
                <a:lnTo>
                  <a:pt x="446405" y="24257"/>
                </a:lnTo>
                <a:lnTo>
                  <a:pt x="491019" y="24257"/>
                </a:lnTo>
                <a:lnTo>
                  <a:pt x="507238" y="5080"/>
                </a:lnTo>
                <a:lnTo>
                  <a:pt x="4222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4332223" y="1948554"/>
            <a:ext cx="3907154" cy="763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7705">
              <a:lnSpc>
                <a:spcPct val="100000"/>
              </a:lnSpc>
            </a:pPr>
            <a:r>
              <a:rPr dirty="0" sz="2400" spc="5" b="1">
                <a:latin typeface="Franklin Gothic Book"/>
                <a:cs typeface="Franklin Gothic Book"/>
              </a:rPr>
              <a:t>I</a:t>
            </a:r>
            <a:r>
              <a:rPr dirty="0" sz="2400" b="1">
                <a:latin typeface="Franklin Gothic Book"/>
                <a:cs typeface="Franklin Gothic Book"/>
              </a:rPr>
              <a:t>r</a:t>
            </a:r>
            <a:r>
              <a:rPr dirty="0" sz="2400" spc="-10" b="1">
                <a:latin typeface="Franklin Gothic Book"/>
                <a:cs typeface="Franklin Gothic Book"/>
              </a:rPr>
              <a:t>r</a:t>
            </a:r>
            <a:r>
              <a:rPr dirty="0" sz="2400" spc="-55" b="1">
                <a:latin typeface="Franklin Gothic Book"/>
                <a:cs typeface="Franklin Gothic Book"/>
              </a:rPr>
              <a:t>ev</a:t>
            </a:r>
            <a:r>
              <a:rPr dirty="0" sz="2400" spc="-15" b="1">
                <a:latin typeface="Franklin Gothic Book"/>
                <a:cs typeface="Franklin Gothic Book"/>
              </a:rPr>
              <a:t>e</a:t>
            </a:r>
            <a:r>
              <a:rPr dirty="0" sz="2400" spc="-5" b="1">
                <a:latin typeface="Franklin Gothic Book"/>
                <a:cs typeface="Franklin Gothic Book"/>
              </a:rPr>
              <a:t>r</a:t>
            </a:r>
            <a:r>
              <a:rPr dirty="0" sz="2400" spc="-10" b="1">
                <a:latin typeface="Franklin Gothic Book"/>
                <a:cs typeface="Franklin Gothic Book"/>
              </a:rPr>
              <a:t>sibile!!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1113155" algn="l"/>
                <a:tab pos="1584325" algn="l"/>
                <a:tab pos="2938145" algn="l"/>
              </a:tabLst>
            </a:pPr>
            <a:r>
              <a:rPr dirty="0" sz="2400" spc="-5">
                <a:latin typeface="Arial"/>
                <a:cs typeface="Arial"/>
              </a:rPr>
              <a:t>KC</a:t>
            </a:r>
            <a:r>
              <a:rPr dirty="0" sz="2400">
                <a:latin typeface="Arial"/>
                <a:cs typeface="Arial"/>
              </a:rPr>
              <a:t>l </a:t>
            </a:r>
            <a:r>
              <a:rPr dirty="0" sz="2400">
                <a:latin typeface="Arial"/>
                <a:cs typeface="Arial"/>
              </a:rPr>
              <a:t>(s)	→	K</a:t>
            </a:r>
            <a:r>
              <a:rPr dirty="0" baseline="24305" sz="2400" spc="-15">
                <a:latin typeface="Arial"/>
                <a:cs typeface="Arial"/>
              </a:rPr>
              <a:t>+</a:t>
            </a:r>
            <a:r>
              <a:rPr dirty="0" baseline="24305" sz="24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(aq)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+	C</a:t>
            </a:r>
            <a:r>
              <a:rPr dirty="0" sz="2400" spc="-5">
                <a:latin typeface="Arial"/>
                <a:cs typeface="Arial"/>
              </a:rPr>
              <a:t>l</a:t>
            </a:r>
            <a:r>
              <a:rPr dirty="0" baseline="24305" sz="2400" spc="-15">
                <a:latin typeface="Arial"/>
                <a:cs typeface="Arial"/>
              </a:rPr>
              <a:t>-</a:t>
            </a:r>
            <a:r>
              <a:rPr dirty="0" baseline="24305" sz="2400" spc="22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(aq)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47720" y="3212464"/>
            <a:ext cx="504825" cy="576580"/>
          </a:xfrm>
          <a:custGeom>
            <a:avLst/>
            <a:gdLst/>
            <a:ahLst/>
            <a:cxnLst/>
            <a:rect l="l" t="t" r="r" b="b"/>
            <a:pathLst>
              <a:path w="504825" h="576579">
                <a:moveTo>
                  <a:pt x="378713" y="0"/>
                </a:moveTo>
                <a:lnTo>
                  <a:pt x="378713" y="144018"/>
                </a:lnTo>
                <a:lnTo>
                  <a:pt x="0" y="144018"/>
                </a:lnTo>
                <a:lnTo>
                  <a:pt x="0" y="432181"/>
                </a:lnTo>
                <a:lnTo>
                  <a:pt x="378713" y="432181"/>
                </a:lnTo>
                <a:lnTo>
                  <a:pt x="378713" y="576199"/>
                </a:lnTo>
                <a:lnTo>
                  <a:pt x="504825" y="288163"/>
                </a:lnTo>
                <a:lnTo>
                  <a:pt x="378713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47720" y="3212464"/>
            <a:ext cx="504825" cy="576580"/>
          </a:xfrm>
          <a:custGeom>
            <a:avLst/>
            <a:gdLst/>
            <a:ahLst/>
            <a:cxnLst/>
            <a:rect l="l" t="t" r="r" b="b"/>
            <a:pathLst>
              <a:path w="504825" h="576579">
                <a:moveTo>
                  <a:pt x="0" y="144018"/>
                </a:moveTo>
                <a:lnTo>
                  <a:pt x="378713" y="144018"/>
                </a:lnTo>
                <a:lnTo>
                  <a:pt x="378713" y="0"/>
                </a:lnTo>
                <a:lnTo>
                  <a:pt x="504825" y="288163"/>
                </a:lnTo>
                <a:lnTo>
                  <a:pt x="378713" y="576199"/>
                </a:lnTo>
                <a:lnTo>
                  <a:pt x="378713" y="432181"/>
                </a:lnTo>
                <a:lnTo>
                  <a:pt x="0" y="432181"/>
                </a:lnTo>
                <a:lnTo>
                  <a:pt x="0" y="14401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280409" y="5876747"/>
            <a:ext cx="504825" cy="576580"/>
          </a:xfrm>
          <a:custGeom>
            <a:avLst/>
            <a:gdLst/>
            <a:ahLst/>
            <a:cxnLst/>
            <a:rect l="l" t="t" r="r" b="b"/>
            <a:pathLst>
              <a:path w="504825" h="576579">
                <a:moveTo>
                  <a:pt x="378587" y="0"/>
                </a:moveTo>
                <a:lnTo>
                  <a:pt x="378587" y="144068"/>
                </a:lnTo>
                <a:lnTo>
                  <a:pt x="0" y="144068"/>
                </a:lnTo>
                <a:lnTo>
                  <a:pt x="0" y="432206"/>
                </a:lnTo>
                <a:lnTo>
                  <a:pt x="378587" y="432206"/>
                </a:lnTo>
                <a:lnTo>
                  <a:pt x="378587" y="576262"/>
                </a:lnTo>
                <a:lnTo>
                  <a:pt x="504825" y="288137"/>
                </a:lnTo>
                <a:lnTo>
                  <a:pt x="37858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280409" y="5876747"/>
            <a:ext cx="504825" cy="576580"/>
          </a:xfrm>
          <a:custGeom>
            <a:avLst/>
            <a:gdLst/>
            <a:ahLst/>
            <a:cxnLst/>
            <a:rect l="l" t="t" r="r" b="b"/>
            <a:pathLst>
              <a:path w="504825" h="576579">
                <a:moveTo>
                  <a:pt x="0" y="144068"/>
                </a:moveTo>
                <a:lnTo>
                  <a:pt x="378587" y="144068"/>
                </a:lnTo>
                <a:lnTo>
                  <a:pt x="378587" y="0"/>
                </a:lnTo>
                <a:lnTo>
                  <a:pt x="504825" y="288137"/>
                </a:lnTo>
                <a:lnTo>
                  <a:pt x="378587" y="576262"/>
                </a:lnTo>
                <a:lnTo>
                  <a:pt x="378587" y="432206"/>
                </a:lnTo>
                <a:lnTo>
                  <a:pt x="0" y="432206"/>
                </a:lnTo>
                <a:lnTo>
                  <a:pt x="0" y="14406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576573" y="4896897"/>
            <a:ext cx="114363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HC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(g)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37252" y="4964684"/>
            <a:ext cx="287337" cy="247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797552" y="4877308"/>
            <a:ext cx="504825" cy="360680"/>
          </a:xfrm>
          <a:custGeom>
            <a:avLst/>
            <a:gdLst/>
            <a:ahLst/>
            <a:cxnLst/>
            <a:rect l="l" t="t" r="r" b="b"/>
            <a:pathLst>
              <a:path w="504825" h="360679">
                <a:moveTo>
                  <a:pt x="0" y="180213"/>
                </a:moveTo>
                <a:lnTo>
                  <a:pt x="7337" y="136893"/>
                </a:lnTo>
                <a:lnTo>
                  <a:pt x="28179" y="97377"/>
                </a:lnTo>
                <a:lnTo>
                  <a:pt x="60773" y="62916"/>
                </a:lnTo>
                <a:lnTo>
                  <a:pt x="103363" y="34759"/>
                </a:lnTo>
                <a:lnTo>
                  <a:pt x="154197" y="14156"/>
                </a:lnTo>
                <a:lnTo>
                  <a:pt x="191800" y="5235"/>
                </a:lnTo>
                <a:lnTo>
                  <a:pt x="231768" y="597"/>
                </a:lnTo>
                <a:lnTo>
                  <a:pt x="252475" y="0"/>
                </a:lnTo>
                <a:lnTo>
                  <a:pt x="293427" y="2357"/>
                </a:lnTo>
                <a:lnTo>
                  <a:pt x="332267" y="9183"/>
                </a:lnTo>
                <a:lnTo>
                  <a:pt x="385437" y="26990"/>
                </a:lnTo>
                <a:lnTo>
                  <a:pt x="430942" y="52768"/>
                </a:lnTo>
                <a:lnTo>
                  <a:pt x="467035" y="85267"/>
                </a:lnTo>
                <a:lnTo>
                  <a:pt x="491967" y="123236"/>
                </a:lnTo>
                <a:lnTo>
                  <a:pt x="503989" y="165427"/>
                </a:lnTo>
                <a:lnTo>
                  <a:pt x="504825" y="180213"/>
                </a:lnTo>
                <a:lnTo>
                  <a:pt x="503989" y="194981"/>
                </a:lnTo>
                <a:lnTo>
                  <a:pt x="501524" y="209423"/>
                </a:lnTo>
                <a:lnTo>
                  <a:pt x="485005" y="250322"/>
                </a:lnTo>
                <a:lnTo>
                  <a:pt x="456158" y="286606"/>
                </a:lnTo>
                <a:lnTo>
                  <a:pt x="416733" y="317016"/>
                </a:lnTo>
                <a:lnTo>
                  <a:pt x="368479" y="340294"/>
                </a:lnTo>
                <a:lnTo>
                  <a:pt x="313143" y="355183"/>
                </a:lnTo>
                <a:lnTo>
                  <a:pt x="273183" y="359827"/>
                </a:lnTo>
                <a:lnTo>
                  <a:pt x="252475" y="360426"/>
                </a:lnTo>
                <a:lnTo>
                  <a:pt x="231768" y="359827"/>
                </a:lnTo>
                <a:lnTo>
                  <a:pt x="211521" y="358064"/>
                </a:lnTo>
                <a:lnTo>
                  <a:pt x="172671" y="351230"/>
                </a:lnTo>
                <a:lnTo>
                  <a:pt x="119479" y="333404"/>
                </a:lnTo>
                <a:lnTo>
                  <a:pt x="73945" y="307609"/>
                </a:lnTo>
                <a:lnTo>
                  <a:pt x="37824" y="275102"/>
                </a:lnTo>
                <a:lnTo>
                  <a:pt x="12870" y="237140"/>
                </a:lnTo>
                <a:lnTo>
                  <a:pt x="836" y="194981"/>
                </a:lnTo>
                <a:lnTo>
                  <a:pt x="0" y="18021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155438" y="4656328"/>
            <a:ext cx="507365" cy="227329"/>
          </a:xfrm>
          <a:custGeom>
            <a:avLst/>
            <a:gdLst/>
            <a:ahLst/>
            <a:cxnLst/>
            <a:rect l="l" t="t" r="r" b="b"/>
            <a:pathLst>
              <a:path w="507364" h="227329">
                <a:moveTo>
                  <a:pt x="434772" y="29231"/>
                </a:moveTo>
                <a:lnTo>
                  <a:pt x="0" y="215138"/>
                </a:lnTo>
                <a:lnTo>
                  <a:pt x="5079" y="226822"/>
                </a:lnTo>
                <a:lnTo>
                  <a:pt x="439780" y="40945"/>
                </a:lnTo>
                <a:lnTo>
                  <a:pt x="434772" y="29231"/>
                </a:lnTo>
                <a:close/>
              </a:path>
              <a:path w="507364" h="227329">
                <a:moveTo>
                  <a:pt x="491109" y="24257"/>
                </a:moveTo>
                <a:lnTo>
                  <a:pt x="446404" y="24257"/>
                </a:lnTo>
                <a:lnTo>
                  <a:pt x="451485" y="35941"/>
                </a:lnTo>
                <a:lnTo>
                  <a:pt x="439780" y="40945"/>
                </a:lnTo>
                <a:lnTo>
                  <a:pt x="452247" y="70104"/>
                </a:lnTo>
                <a:lnTo>
                  <a:pt x="491109" y="24257"/>
                </a:lnTo>
                <a:close/>
              </a:path>
              <a:path w="507364" h="227329">
                <a:moveTo>
                  <a:pt x="446404" y="24257"/>
                </a:moveTo>
                <a:lnTo>
                  <a:pt x="434772" y="29231"/>
                </a:lnTo>
                <a:lnTo>
                  <a:pt x="439780" y="40945"/>
                </a:lnTo>
                <a:lnTo>
                  <a:pt x="451485" y="35941"/>
                </a:lnTo>
                <a:lnTo>
                  <a:pt x="446404" y="24257"/>
                </a:lnTo>
                <a:close/>
              </a:path>
              <a:path w="507364" h="227329">
                <a:moveTo>
                  <a:pt x="422275" y="0"/>
                </a:moveTo>
                <a:lnTo>
                  <a:pt x="434772" y="29231"/>
                </a:lnTo>
                <a:lnTo>
                  <a:pt x="446404" y="24257"/>
                </a:lnTo>
                <a:lnTo>
                  <a:pt x="491109" y="24257"/>
                </a:lnTo>
                <a:lnTo>
                  <a:pt x="507364" y="5080"/>
                </a:lnTo>
                <a:lnTo>
                  <a:pt x="4222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2187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3200" spc="-10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sz="320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tt</a:t>
            </a:r>
            <a:r>
              <a:rPr dirty="0" sz="3200" spc="-7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oli</a:t>
            </a:r>
            <a:r>
              <a:rPr dirty="0" sz="3200" spc="-15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i </a:t>
            </a:r>
            <a:r>
              <a:rPr dirty="0" sz="3200" spc="-75">
                <a:solidFill>
                  <a:srgbClr val="C00000"/>
                </a:solidFill>
                <a:latin typeface="Franklin Gothic Book"/>
                <a:cs typeface="Franklin Gothic Book"/>
              </a:rPr>
              <a:t>f</a:t>
            </a: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z="3200" spc="10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ti</a:t>
            </a:r>
            <a:r>
              <a:rPr dirty="0" sz="320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3200" i="1">
                <a:solidFill>
                  <a:srgbClr val="C00000"/>
                </a:solidFill>
                <a:latin typeface="Franklin Gothic Book"/>
                <a:cs typeface="Franklin Gothic Book"/>
              </a:rPr>
              <a:t>vs</a:t>
            </a:r>
            <a:r>
              <a:rPr dirty="0" sz="32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debo</a:t>
            </a:r>
            <a:r>
              <a:rPr dirty="0" sz="3200" spc="-15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sz="320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508618" y="6595120"/>
            <a:ext cx="8572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750" y="2110479"/>
            <a:ext cx="2385695" cy="608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 i="1">
                <a:latin typeface="Franklin Gothic Book"/>
                <a:cs typeface="Franklin Gothic Book"/>
              </a:rPr>
              <a:t>El</a:t>
            </a:r>
            <a:r>
              <a:rPr dirty="0" sz="2400" spc="-30" b="1" i="1">
                <a:latin typeface="Franklin Gothic Book"/>
                <a:cs typeface="Franklin Gothic Book"/>
              </a:rPr>
              <a:t>e</a:t>
            </a:r>
            <a:r>
              <a:rPr dirty="0" sz="2400" spc="-10" b="1" i="1">
                <a:latin typeface="Franklin Gothic Book"/>
                <a:cs typeface="Franklin Gothic Book"/>
              </a:rPr>
              <a:t>t</a:t>
            </a:r>
            <a:r>
              <a:rPr dirty="0" sz="2400" spc="-20" b="1" i="1">
                <a:latin typeface="Franklin Gothic Book"/>
                <a:cs typeface="Franklin Gothic Book"/>
              </a:rPr>
              <a:t>tr</a:t>
            </a:r>
            <a:r>
              <a:rPr dirty="0" sz="2400" spc="-10" b="1" i="1">
                <a:latin typeface="Franklin Gothic Book"/>
                <a:cs typeface="Franklin Gothic Book"/>
              </a:rPr>
              <a:t>oliti</a:t>
            </a:r>
            <a:r>
              <a:rPr dirty="0" sz="2400" spc="-50" b="1" i="1">
                <a:latin typeface="Franklin Gothic Book"/>
                <a:cs typeface="Franklin Gothic Book"/>
              </a:rPr>
              <a:t> </a:t>
            </a:r>
            <a:r>
              <a:rPr dirty="0" sz="2400" spc="-25" b="1" i="1">
                <a:latin typeface="Franklin Gothic Book"/>
                <a:cs typeface="Franklin Gothic Book"/>
              </a:rPr>
              <a:t>f</a:t>
            </a:r>
            <a:r>
              <a:rPr dirty="0" sz="2400" spc="-10" b="1" i="1">
                <a:latin typeface="Franklin Gothic Book"/>
                <a:cs typeface="Franklin Gothic Book"/>
              </a:rPr>
              <a:t>o</a:t>
            </a:r>
            <a:r>
              <a:rPr dirty="0" sz="2400" spc="70" b="1" i="1">
                <a:latin typeface="Franklin Gothic Book"/>
                <a:cs typeface="Franklin Gothic Book"/>
              </a:rPr>
              <a:t>r</a:t>
            </a:r>
            <a:r>
              <a:rPr dirty="0" sz="2400" spc="-10" b="1" i="1">
                <a:latin typeface="Franklin Gothic Book"/>
                <a:cs typeface="Franklin Gothic Book"/>
              </a:rPr>
              <a:t>ti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800" spc="-15">
                <a:latin typeface="Franklin Gothic Book"/>
                <a:cs typeface="Franklin Gothic Book"/>
              </a:rPr>
              <a:t>(co</a:t>
            </a:r>
            <a:r>
              <a:rPr dirty="0" sz="1800" spc="-25">
                <a:latin typeface="Franklin Gothic Book"/>
                <a:cs typeface="Franklin Gothic Book"/>
              </a:rPr>
              <a:t>m</a:t>
            </a:r>
            <a:r>
              <a:rPr dirty="0" sz="1800" spc="-15">
                <a:latin typeface="Franklin Gothic Book"/>
                <a:cs typeface="Franklin Gothic Book"/>
              </a:rPr>
              <a:t>post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io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5">
                <a:latin typeface="Franklin Gothic Book"/>
                <a:cs typeface="Franklin Gothic Book"/>
              </a:rPr>
              <a:t>ic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,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. </a:t>
            </a:r>
            <a:r>
              <a:rPr dirty="0" sz="1800" spc="-10">
                <a:latin typeface="Franklin Gothic Book"/>
                <a:cs typeface="Franklin Gothic Book"/>
              </a:rPr>
              <a:t>sa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1107" y="4664322"/>
            <a:ext cx="2254250" cy="882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 i="1">
                <a:latin typeface="Franklin Gothic Book"/>
                <a:cs typeface="Franklin Gothic Book"/>
              </a:rPr>
              <a:t>El</a:t>
            </a:r>
            <a:r>
              <a:rPr dirty="0" sz="2400" spc="-30" b="1" i="1">
                <a:latin typeface="Franklin Gothic Book"/>
                <a:cs typeface="Franklin Gothic Book"/>
              </a:rPr>
              <a:t>e</a:t>
            </a:r>
            <a:r>
              <a:rPr dirty="0" sz="2400" spc="-10" b="1" i="1">
                <a:latin typeface="Franklin Gothic Book"/>
                <a:cs typeface="Franklin Gothic Book"/>
              </a:rPr>
              <a:t>t</a:t>
            </a:r>
            <a:r>
              <a:rPr dirty="0" sz="2400" spc="-20" b="1" i="1">
                <a:latin typeface="Franklin Gothic Book"/>
                <a:cs typeface="Franklin Gothic Book"/>
              </a:rPr>
              <a:t>tr</a:t>
            </a:r>
            <a:r>
              <a:rPr dirty="0" sz="2400" spc="-10" b="1" i="1">
                <a:latin typeface="Franklin Gothic Book"/>
                <a:cs typeface="Franklin Gothic Book"/>
              </a:rPr>
              <a:t>oliti</a:t>
            </a:r>
            <a:r>
              <a:rPr dirty="0" sz="2400" spc="-50" b="1" i="1">
                <a:latin typeface="Franklin Gothic Book"/>
                <a:cs typeface="Franklin Gothic Book"/>
              </a:rPr>
              <a:t> </a:t>
            </a:r>
            <a:r>
              <a:rPr dirty="0" sz="2400" b="1" i="1">
                <a:latin typeface="Franklin Gothic Book"/>
                <a:cs typeface="Franklin Gothic Book"/>
              </a:rPr>
              <a:t>d</a:t>
            </a:r>
            <a:r>
              <a:rPr dirty="0" sz="2400" spc="-10" b="1" i="1">
                <a:latin typeface="Franklin Gothic Book"/>
                <a:cs typeface="Franklin Gothic Book"/>
              </a:rPr>
              <a:t>e</a:t>
            </a:r>
            <a:r>
              <a:rPr dirty="0" sz="2400" b="1" i="1">
                <a:latin typeface="Franklin Gothic Book"/>
                <a:cs typeface="Franklin Gothic Book"/>
              </a:rPr>
              <a:t>b</a:t>
            </a:r>
            <a:r>
              <a:rPr dirty="0" sz="2400" spc="-10" b="1" i="1">
                <a:latin typeface="Franklin Gothic Book"/>
                <a:cs typeface="Franklin Gothic Book"/>
              </a:rPr>
              <a:t>oli</a:t>
            </a:r>
            <a:endParaRPr sz="24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  <a:tabLst>
                <a:tab pos="1088390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(l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gam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	</a:t>
            </a:r>
            <a:r>
              <a:rPr dirty="0" sz="1800" spc="-10">
                <a:latin typeface="Franklin Gothic Book"/>
                <a:cs typeface="Franklin Gothic Book"/>
              </a:rPr>
              <a:t>c</a:t>
            </a:r>
            <a:r>
              <a:rPr dirty="0" sz="1800" spc="-45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e,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. ac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debo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19604" y="5018527"/>
            <a:ext cx="56832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latin typeface="Franklin Gothic Book"/>
                <a:cs typeface="Franklin Gothic Book"/>
              </a:rPr>
              <a:t>mo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Cristiana Pagnottelli</dc:creator>
  <dc:title>Unitelma Sapienza</dc:title>
  <dcterms:created xsi:type="dcterms:W3CDTF">2023-05-25T15:45:02Z</dcterms:created>
  <dcterms:modified xsi:type="dcterms:W3CDTF">2023-05-25T15:45:02Z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2016-10-26T00:00:00Z</vt:filetime>
  </property>
  <property fmtid="{D5CDD505-2E9C-101B-9397-08002B2CF9AE}" pid="3" name="LastSaved">
    <vt:filetime>2023-05-25T00:00:00Z</vt:filetime>
  </property>
</Properties>
</file>