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Default Extension="png" ContentType="image/png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9725" y="1104900"/>
            <a:ext cx="6356350" cy="554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776726" y="1276413"/>
            <a:ext cx="295275" cy="176530"/>
          </a:xfrm>
          <a:custGeom>
            <a:avLst/>
            <a:gdLst/>
            <a:ahLst/>
            <a:cxnLst/>
            <a:rect l="l" t="t" r="r" b="b"/>
            <a:pathLst>
              <a:path w="295275" h="176530">
                <a:moveTo>
                  <a:pt x="0" y="176212"/>
                </a:moveTo>
                <a:lnTo>
                  <a:pt x="295275" y="176212"/>
                </a:lnTo>
                <a:lnTo>
                  <a:pt x="295275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776726" y="1276413"/>
            <a:ext cx="295275" cy="176530"/>
          </a:xfrm>
          <a:custGeom>
            <a:avLst/>
            <a:gdLst/>
            <a:ahLst/>
            <a:cxnLst/>
            <a:rect l="l" t="t" r="r" b="b"/>
            <a:pathLst>
              <a:path w="295275" h="176530">
                <a:moveTo>
                  <a:pt x="0" y="176212"/>
                </a:moveTo>
                <a:lnTo>
                  <a:pt x="295275" y="176212"/>
                </a:lnTo>
                <a:lnTo>
                  <a:pt x="295275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802126" y="1497012"/>
            <a:ext cx="481330" cy="176530"/>
          </a:xfrm>
          <a:custGeom>
            <a:avLst/>
            <a:gdLst/>
            <a:ahLst/>
            <a:cxnLst/>
            <a:rect l="l" t="t" r="r" b="b"/>
            <a:pathLst>
              <a:path w="481329" h="176530">
                <a:moveTo>
                  <a:pt x="0" y="176212"/>
                </a:moveTo>
                <a:lnTo>
                  <a:pt x="481012" y="176212"/>
                </a:lnTo>
                <a:lnTo>
                  <a:pt x="4810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802126" y="1497012"/>
            <a:ext cx="481330" cy="176530"/>
          </a:xfrm>
          <a:custGeom>
            <a:avLst/>
            <a:gdLst/>
            <a:ahLst/>
            <a:cxnLst/>
            <a:rect l="l" t="t" r="r" b="b"/>
            <a:pathLst>
              <a:path w="481329" h="176530">
                <a:moveTo>
                  <a:pt x="0" y="176212"/>
                </a:moveTo>
                <a:lnTo>
                  <a:pt x="481012" y="176212"/>
                </a:lnTo>
                <a:lnTo>
                  <a:pt x="4810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4027551" y="1727263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027551" y="1727263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824351" y="1947862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824351" y="1947862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68801" y="219233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68801" y="219233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570351" y="2422588"/>
            <a:ext cx="967105" cy="176530"/>
          </a:xfrm>
          <a:custGeom>
            <a:avLst/>
            <a:gdLst/>
            <a:ahLst/>
            <a:cxnLst/>
            <a:rect l="l" t="t" r="r" b="b"/>
            <a:pathLst>
              <a:path w="967104" h="176530">
                <a:moveTo>
                  <a:pt x="0" y="176212"/>
                </a:moveTo>
                <a:lnTo>
                  <a:pt x="966787" y="176212"/>
                </a:lnTo>
                <a:lnTo>
                  <a:pt x="9667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570351" y="2422588"/>
            <a:ext cx="967105" cy="176530"/>
          </a:xfrm>
          <a:custGeom>
            <a:avLst/>
            <a:gdLst/>
            <a:ahLst/>
            <a:cxnLst/>
            <a:rect l="l" t="t" r="r" b="b"/>
            <a:pathLst>
              <a:path w="967104" h="176530">
                <a:moveTo>
                  <a:pt x="0" y="176212"/>
                </a:moveTo>
                <a:lnTo>
                  <a:pt x="966787" y="176212"/>
                </a:lnTo>
                <a:lnTo>
                  <a:pt x="9667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565525" y="2674937"/>
            <a:ext cx="695325" cy="176530"/>
          </a:xfrm>
          <a:custGeom>
            <a:avLst/>
            <a:gdLst/>
            <a:ahLst/>
            <a:cxnLst/>
            <a:rect l="l" t="t" r="r" b="b"/>
            <a:pathLst>
              <a:path w="695325" h="176530">
                <a:moveTo>
                  <a:pt x="0" y="176212"/>
                </a:moveTo>
                <a:lnTo>
                  <a:pt x="695325" y="176212"/>
                </a:lnTo>
                <a:lnTo>
                  <a:pt x="695325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3565525" y="2674937"/>
            <a:ext cx="695325" cy="176530"/>
          </a:xfrm>
          <a:custGeom>
            <a:avLst/>
            <a:gdLst/>
            <a:ahLst/>
            <a:cxnLst/>
            <a:rect l="l" t="t" r="r" b="b"/>
            <a:pathLst>
              <a:path w="695325" h="176530">
                <a:moveTo>
                  <a:pt x="0" y="176212"/>
                </a:moveTo>
                <a:lnTo>
                  <a:pt x="695325" y="176212"/>
                </a:lnTo>
                <a:lnTo>
                  <a:pt x="695325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3448050" y="289083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3448050" y="289083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30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3101975" y="3130613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29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3101975" y="3130613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29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3151251" y="337978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29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3151251" y="337978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29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3252851" y="3595687"/>
            <a:ext cx="676275" cy="176530"/>
          </a:xfrm>
          <a:custGeom>
            <a:avLst/>
            <a:gdLst/>
            <a:ahLst/>
            <a:cxnLst/>
            <a:rect l="l" t="t" r="r" b="b"/>
            <a:pathLst>
              <a:path w="676275" h="176529">
                <a:moveTo>
                  <a:pt x="0" y="176212"/>
                </a:moveTo>
                <a:lnTo>
                  <a:pt x="676275" y="176212"/>
                </a:lnTo>
                <a:lnTo>
                  <a:pt x="676275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3252851" y="3595687"/>
            <a:ext cx="676275" cy="176530"/>
          </a:xfrm>
          <a:custGeom>
            <a:avLst/>
            <a:gdLst/>
            <a:ahLst/>
            <a:cxnLst/>
            <a:rect l="l" t="t" r="r" b="b"/>
            <a:pathLst>
              <a:path w="676275" h="176529">
                <a:moveTo>
                  <a:pt x="0" y="176212"/>
                </a:moveTo>
                <a:lnTo>
                  <a:pt x="676275" y="176212"/>
                </a:lnTo>
                <a:lnTo>
                  <a:pt x="676275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3519551" y="386238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29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3519551" y="3862387"/>
            <a:ext cx="552450" cy="176530"/>
          </a:xfrm>
          <a:custGeom>
            <a:avLst/>
            <a:gdLst/>
            <a:ahLst/>
            <a:cxnLst/>
            <a:rect l="l" t="t" r="r" b="b"/>
            <a:pathLst>
              <a:path w="552450" h="176529">
                <a:moveTo>
                  <a:pt x="0" y="176212"/>
                </a:moveTo>
                <a:lnTo>
                  <a:pt x="552450" y="176212"/>
                </a:lnTo>
                <a:lnTo>
                  <a:pt x="552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4044950" y="4121213"/>
            <a:ext cx="1281430" cy="176530"/>
          </a:xfrm>
          <a:custGeom>
            <a:avLst/>
            <a:gdLst/>
            <a:ahLst/>
            <a:cxnLst/>
            <a:rect l="l" t="t" r="r" b="b"/>
            <a:pathLst>
              <a:path w="1281429" h="176529">
                <a:moveTo>
                  <a:pt x="0" y="176212"/>
                </a:moveTo>
                <a:lnTo>
                  <a:pt x="1281176" y="176212"/>
                </a:lnTo>
                <a:lnTo>
                  <a:pt x="1281176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4044950" y="4121213"/>
            <a:ext cx="1281430" cy="176530"/>
          </a:xfrm>
          <a:custGeom>
            <a:avLst/>
            <a:gdLst/>
            <a:ahLst/>
            <a:cxnLst/>
            <a:rect l="l" t="t" r="r" b="b"/>
            <a:pathLst>
              <a:path w="1281429" h="176529">
                <a:moveTo>
                  <a:pt x="0" y="176212"/>
                </a:moveTo>
                <a:lnTo>
                  <a:pt x="1281176" y="176212"/>
                </a:lnTo>
                <a:lnTo>
                  <a:pt x="1281176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4337050" y="4336986"/>
            <a:ext cx="1162050" cy="176530"/>
          </a:xfrm>
          <a:custGeom>
            <a:avLst/>
            <a:gdLst/>
            <a:ahLst/>
            <a:cxnLst/>
            <a:rect l="l" t="t" r="r" b="b"/>
            <a:pathLst>
              <a:path w="1162050" h="176529">
                <a:moveTo>
                  <a:pt x="0" y="176212"/>
                </a:moveTo>
                <a:lnTo>
                  <a:pt x="1162050" y="176212"/>
                </a:lnTo>
                <a:lnTo>
                  <a:pt x="11620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4337050" y="4336986"/>
            <a:ext cx="1162050" cy="176530"/>
          </a:xfrm>
          <a:custGeom>
            <a:avLst/>
            <a:gdLst/>
            <a:ahLst/>
            <a:cxnLst/>
            <a:rect l="l" t="t" r="r" b="b"/>
            <a:pathLst>
              <a:path w="1162050" h="176529">
                <a:moveTo>
                  <a:pt x="0" y="176212"/>
                </a:moveTo>
                <a:lnTo>
                  <a:pt x="1162050" y="176212"/>
                </a:lnTo>
                <a:lnTo>
                  <a:pt x="11620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4789551" y="5051361"/>
            <a:ext cx="709930" cy="176530"/>
          </a:xfrm>
          <a:custGeom>
            <a:avLst/>
            <a:gdLst/>
            <a:ahLst/>
            <a:cxnLst/>
            <a:rect l="l" t="t" r="r" b="b"/>
            <a:pathLst>
              <a:path w="709929" h="176529">
                <a:moveTo>
                  <a:pt x="0" y="176212"/>
                </a:moveTo>
                <a:lnTo>
                  <a:pt x="709612" y="176212"/>
                </a:lnTo>
                <a:lnTo>
                  <a:pt x="7096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4789551" y="5051361"/>
            <a:ext cx="709930" cy="176530"/>
          </a:xfrm>
          <a:custGeom>
            <a:avLst/>
            <a:gdLst/>
            <a:ahLst/>
            <a:cxnLst/>
            <a:rect l="l" t="t" r="r" b="b"/>
            <a:pathLst>
              <a:path w="709929" h="176529">
                <a:moveTo>
                  <a:pt x="0" y="176212"/>
                </a:moveTo>
                <a:lnTo>
                  <a:pt x="709612" y="176212"/>
                </a:lnTo>
                <a:lnTo>
                  <a:pt x="7096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5448300" y="5295963"/>
            <a:ext cx="709930" cy="176530"/>
          </a:xfrm>
          <a:custGeom>
            <a:avLst/>
            <a:gdLst/>
            <a:ahLst/>
            <a:cxnLst/>
            <a:rect l="l" t="t" r="r" b="b"/>
            <a:pathLst>
              <a:path w="709929" h="176529">
                <a:moveTo>
                  <a:pt x="0" y="176212"/>
                </a:moveTo>
                <a:lnTo>
                  <a:pt x="709612" y="176212"/>
                </a:lnTo>
                <a:lnTo>
                  <a:pt x="7096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5448300" y="5295963"/>
            <a:ext cx="709930" cy="176530"/>
          </a:xfrm>
          <a:custGeom>
            <a:avLst/>
            <a:gdLst/>
            <a:ahLst/>
            <a:cxnLst/>
            <a:rect l="l" t="t" r="r" b="b"/>
            <a:pathLst>
              <a:path w="709929" h="176529">
                <a:moveTo>
                  <a:pt x="0" y="176212"/>
                </a:moveTo>
                <a:lnTo>
                  <a:pt x="709612" y="176212"/>
                </a:lnTo>
                <a:lnTo>
                  <a:pt x="7096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4678426" y="5502275"/>
            <a:ext cx="595630" cy="176530"/>
          </a:xfrm>
          <a:custGeom>
            <a:avLst/>
            <a:gdLst/>
            <a:ahLst/>
            <a:cxnLst/>
            <a:rect l="l" t="t" r="r" b="b"/>
            <a:pathLst>
              <a:path w="595629" h="176529">
                <a:moveTo>
                  <a:pt x="0" y="176212"/>
                </a:moveTo>
                <a:lnTo>
                  <a:pt x="595312" y="176212"/>
                </a:lnTo>
                <a:lnTo>
                  <a:pt x="5953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4678426" y="5502275"/>
            <a:ext cx="595630" cy="176530"/>
          </a:xfrm>
          <a:custGeom>
            <a:avLst/>
            <a:gdLst/>
            <a:ahLst/>
            <a:cxnLst/>
            <a:rect l="l" t="t" r="r" b="b"/>
            <a:pathLst>
              <a:path w="595629" h="176529">
                <a:moveTo>
                  <a:pt x="0" y="176212"/>
                </a:moveTo>
                <a:lnTo>
                  <a:pt x="595312" y="176212"/>
                </a:lnTo>
                <a:lnTo>
                  <a:pt x="5953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3117850" y="5722937"/>
            <a:ext cx="1052830" cy="176530"/>
          </a:xfrm>
          <a:custGeom>
            <a:avLst/>
            <a:gdLst/>
            <a:ahLst/>
            <a:cxnLst/>
            <a:rect l="l" t="t" r="r" b="b"/>
            <a:pathLst>
              <a:path w="1052829" h="176529">
                <a:moveTo>
                  <a:pt x="0" y="176212"/>
                </a:moveTo>
                <a:lnTo>
                  <a:pt x="1052512" y="176212"/>
                </a:lnTo>
                <a:lnTo>
                  <a:pt x="10525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3117850" y="5722937"/>
            <a:ext cx="1052830" cy="176530"/>
          </a:xfrm>
          <a:custGeom>
            <a:avLst/>
            <a:gdLst/>
            <a:ahLst/>
            <a:cxnLst/>
            <a:rect l="l" t="t" r="r" b="b"/>
            <a:pathLst>
              <a:path w="1052829" h="176529">
                <a:moveTo>
                  <a:pt x="0" y="176212"/>
                </a:moveTo>
                <a:lnTo>
                  <a:pt x="1052512" y="176212"/>
                </a:lnTo>
                <a:lnTo>
                  <a:pt x="1052512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3552825" y="5957887"/>
            <a:ext cx="933450" cy="176530"/>
          </a:xfrm>
          <a:custGeom>
            <a:avLst/>
            <a:gdLst/>
            <a:ahLst/>
            <a:cxnLst/>
            <a:rect l="l" t="t" r="r" b="b"/>
            <a:pathLst>
              <a:path w="933450" h="176529">
                <a:moveTo>
                  <a:pt x="0" y="176212"/>
                </a:moveTo>
                <a:lnTo>
                  <a:pt x="933450" y="176212"/>
                </a:lnTo>
                <a:lnTo>
                  <a:pt x="933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3552825" y="5957887"/>
            <a:ext cx="933450" cy="176530"/>
          </a:xfrm>
          <a:custGeom>
            <a:avLst/>
            <a:gdLst/>
            <a:ahLst/>
            <a:cxnLst/>
            <a:rect l="l" t="t" r="r" b="b"/>
            <a:pathLst>
              <a:path w="933450" h="176529">
                <a:moveTo>
                  <a:pt x="0" y="176212"/>
                </a:moveTo>
                <a:lnTo>
                  <a:pt x="933450" y="176212"/>
                </a:lnTo>
                <a:lnTo>
                  <a:pt x="933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3135376" y="6207125"/>
            <a:ext cx="933450" cy="176530"/>
          </a:xfrm>
          <a:custGeom>
            <a:avLst/>
            <a:gdLst/>
            <a:ahLst/>
            <a:cxnLst/>
            <a:rect l="l" t="t" r="r" b="b"/>
            <a:pathLst>
              <a:path w="933450" h="176529">
                <a:moveTo>
                  <a:pt x="0" y="176212"/>
                </a:moveTo>
                <a:lnTo>
                  <a:pt x="933450" y="176212"/>
                </a:lnTo>
                <a:lnTo>
                  <a:pt x="933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3135376" y="6207125"/>
            <a:ext cx="933450" cy="176530"/>
          </a:xfrm>
          <a:custGeom>
            <a:avLst/>
            <a:gdLst/>
            <a:ahLst/>
            <a:cxnLst/>
            <a:rect l="l" t="t" r="r" b="b"/>
            <a:pathLst>
              <a:path w="933450" h="176529">
                <a:moveTo>
                  <a:pt x="0" y="176212"/>
                </a:moveTo>
                <a:lnTo>
                  <a:pt x="933450" y="176212"/>
                </a:lnTo>
                <a:lnTo>
                  <a:pt x="93345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398462" y="5932487"/>
            <a:ext cx="1043305" cy="176530"/>
          </a:xfrm>
          <a:custGeom>
            <a:avLst/>
            <a:gdLst/>
            <a:ahLst/>
            <a:cxnLst/>
            <a:rect l="l" t="t" r="r" b="b"/>
            <a:pathLst>
              <a:path w="1043305" h="176529">
                <a:moveTo>
                  <a:pt x="0" y="176212"/>
                </a:moveTo>
                <a:lnTo>
                  <a:pt x="1042987" y="176212"/>
                </a:lnTo>
                <a:lnTo>
                  <a:pt x="10429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398462" y="5932487"/>
            <a:ext cx="1043305" cy="176530"/>
          </a:xfrm>
          <a:custGeom>
            <a:avLst/>
            <a:gdLst/>
            <a:ahLst/>
            <a:cxnLst/>
            <a:rect l="l" t="t" r="r" b="b"/>
            <a:pathLst>
              <a:path w="1043305" h="176529">
                <a:moveTo>
                  <a:pt x="0" y="176212"/>
                </a:moveTo>
                <a:lnTo>
                  <a:pt x="1042987" y="176212"/>
                </a:lnTo>
                <a:lnTo>
                  <a:pt x="10429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495300" y="5210238"/>
            <a:ext cx="1043305" cy="176530"/>
          </a:xfrm>
          <a:custGeom>
            <a:avLst/>
            <a:gdLst/>
            <a:ahLst/>
            <a:cxnLst/>
            <a:rect l="l" t="t" r="r" b="b"/>
            <a:pathLst>
              <a:path w="1043305" h="176529">
                <a:moveTo>
                  <a:pt x="0" y="176212"/>
                </a:moveTo>
                <a:lnTo>
                  <a:pt x="1042987" y="176212"/>
                </a:lnTo>
                <a:lnTo>
                  <a:pt x="10429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495300" y="5210238"/>
            <a:ext cx="1043305" cy="176530"/>
          </a:xfrm>
          <a:custGeom>
            <a:avLst/>
            <a:gdLst/>
            <a:ahLst/>
            <a:cxnLst/>
            <a:rect l="l" t="t" r="r" b="b"/>
            <a:pathLst>
              <a:path w="1043305" h="176529">
                <a:moveTo>
                  <a:pt x="0" y="176212"/>
                </a:moveTo>
                <a:lnTo>
                  <a:pt x="1042987" y="176212"/>
                </a:lnTo>
                <a:lnTo>
                  <a:pt x="10429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711200" y="4445063"/>
            <a:ext cx="1043305" cy="176530"/>
          </a:xfrm>
          <a:custGeom>
            <a:avLst/>
            <a:gdLst/>
            <a:ahLst/>
            <a:cxnLst/>
            <a:rect l="l" t="t" r="r" b="b"/>
            <a:pathLst>
              <a:path w="1043305" h="176529">
                <a:moveTo>
                  <a:pt x="0" y="176212"/>
                </a:moveTo>
                <a:lnTo>
                  <a:pt x="1042987" y="176212"/>
                </a:lnTo>
                <a:lnTo>
                  <a:pt x="10429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711200" y="4445063"/>
            <a:ext cx="1043305" cy="176530"/>
          </a:xfrm>
          <a:custGeom>
            <a:avLst/>
            <a:gdLst/>
            <a:ahLst/>
            <a:cxnLst/>
            <a:rect l="l" t="t" r="r" b="b"/>
            <a:pathLst>
              <a:path w="1043305" h="176529">
                <a:moveTo>
                  <a:pt x="0" y="176212"/>
                </a:moveTo>
                <a:lnTo>
                  <a:pt x="1042987" y="176212"/>
                </a:lnTo>
                <a:lnTo>
                  <a:pt x="1042987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2065401" y="4808537"/>
            <a:ext cx="723900" cy="176530"/>
          </a:xfrm>
          <a:custGeom>
            <a:avLst/>
            <a:gdLst/>
            <a:ahLst/>
            <a:cxnLst/>
            <a:rect l="l" t="t" r="r" b="b"/>
            <a:pathLst>
              <a:path w="723900" h="176529">
                <a:moveTo>
                  <a:pt x="0" y="176212"/>
                </a:moveTo>
                <a:lnTo>
                  <a:pt x="723900" y="176212"/>
                </a:lnTo>
                <a:lnTo>
                  <a:pt x="72390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2065401" y="4808537"/>
            <a:ext cx="723900" cy="176530"/>
          </a:xfrm>
          <a:custGeom>
            <a:avLst/>
            <a:gdLst/>
            <a:ahLst/>
            <a:cxnLst/>
            <a:rect l="l" t="t" r="r" b="b"/>
            <a:pathLst>
              <a:path w="723900" h="176529">
                <a:moveTo>
                  <a:pt x="0" y="176212"/>
                </a:moveTo>
                <a:lnTo>
                  <a:pt x="723900" y="176212"/>
                </a:lnTo>
                <a:lnTo>
                  <a:pt x="72390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2876550" y="4548187"/>
            <a:ext cx="723900" cy="176530"/>
          </a:xfrm>
          <a:custGeom>
            <a:avLst/>
            <a:gdLst/>
            <a:ahLst/>
            <a:cxnLst/>
            <a:rect l="l" t="t" r="r" b="b"/>
            <a:pathLst>
              <a:path w="723900" h="176529">
                <a:moveTo>
                  <a:pt x="0" y="176212"/>
                </a:moveTo>
                <a:lnTo>
                  <a:pt x="723900" y="176212"/>
                </a:lnTo>
                <a:lnTo>
                  <a:pt x="72390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2876550" y="4548187"/>
            <a:ext cx="723900" cy="176530"/>
          </a:xfrm>
          <a:custGeom>
            <a:avLst/>
            <a:gdLst/>
            <a:ahLst/>
            <a:cxnLst/>
            <a:rect l="l" t="t" r="r" b="b"/>
            <a:pathLst>
              <a:path w="723900" h="176529">
                <a:moveTo>
                  <a:pt x="0" y="176212"/>
                </a:moveTo>
                <a:lnTo>
                  <a:pt x="723900" y="176212"/>
                </a:lnTo>
                <a:lnTo>
                  <a:pt x="72390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5195951" y="5843587"/>
            <a:ext cx="1295400" cy="567055"/>
          </a:xfrm>
          <a:custGeom>
            <a:avLst/>
            <a:gdLst/>
            <a:ahLst/>
            <a:cxnLst/>
            <a:rect l="l" t="t" r="r" b="b"/>
            <a:pathLst>
              <a:path w="1295400" h="567054">
                <a:moveTo>
                  <a:pt x="0" y="566737"/>
                </a:moveTo>
                <a:lnTo>
                  <a:pt x="1295400" y="566737"/>
                </a:lnTo>
                <a:lnTo>
                  <a:pt x="1295400" y="0"/>
                </a:lnTo>
                <a:lnTo>
                  <a:pt x="0" y="0"/>
                </a:lnTo>
                <a:lnTo>
                  <a:pt x="0" y="566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5195951" y="5843587"/>
            <a:ext cx="1295400" cy="567055"/>
          </a:xfrm>
          <a:custGeom>
            <a:avLst/>
            <a:gdLst/>
            <a:ahLst/>
            <a:cxnLst/>
            <a:rect l="l" t="t" r="r" b="b"/>
            <a:pathLst>
              <a:path w="1295400" h="567054">
                <a:moveTo>
                  <a:pt x="0" y="566737"/>
                </a:moveTo>
                <a:lnTo>
                  <a:pt x="1295400" y="566737"/>
                </a:lnTo>
                <a:lnTo>
                  <a:pt x="1295400" y="0"/>
                </a:lnTo>
                <a:lnTo>
                  <a:pt x="0" y="0"/>
                </a:lnTo>
                <a:lnTo>
                  <a:pt x="0" y="5667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623887" y="3495611"/>
            <a:ext cx="723900" cy="176530"/>
          </a:xfrm>
          <a:custGeom>
            <a:avLst/>
            <a:gdLst/>
            <a:ahLst/>
            <a:cxnLst/>
            <a:rect l="l" t="t" r="r" b="b"/>
            <a:pathLst>
              <a:path w="723900" h="176529">
                <a:moveTo>
                  <a:pt x="0" y="176212"/>
                </a:moveTo>
                <a:lnTo>
                  <a:pt x="723900" y="176212"/>
                </a:lnTo>
                <a:lnTo>
                  <a:pt x="72390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623887" y="3495611"/>
            <a:ext cx="723900" cy="176530"/>
          </a:xfrm>
          <a:custGeom>
            <a:avLst/>
            <a:gdLst/>
            <a:ahLst/>
            <a:cxnLst/>
            <a:rect l="l" t="t" r="r" b="b"/>
            <a:pathLst>
              <a:path w="723900" h="176529">
                <a:moveTo>
                  <a:pt x="0" y="176212"/>
                </a:moveTo>
                <a:lnTo>
                  <a:pt x="723900" y="176212"/>
                </a:lnTo>
                <a:lnTo>
                  <a:pt x="723900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5386451" y="4348162"/>
            <a:ext cx="493712" cy="220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690111"/>
            <a:ext cx="8089798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816" y="1301743"/>
            <a:ext cx="7770367" cy="2053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0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120"/>
            <a:ext cx="1701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jpg"/><Relationship Id="rId11" Type="http://schemas.openxmlformats.org/officeDocument/2006/relationships/image" Target="../media/image32.jpg"/><Relationship Id="rId12" Type="http://schemas.openxmlformats.org/officeDocument/2006/relationships/image" Target="../media/image33.jpg"/><Relationship Id="rId13" Type="http://schemas.openxmlformats.org/officeDocument/2006/relationships/image" Target="../media/image34.jpg"/><Relationship Id="rId14" Type="http://schemas.openxmlformats.org/officeDocument/2006/relationships/image" Target="../media/image35.jpg"/><Relationship Id="rId15" Type="http://schemas.openxmlformats.org/officeDocument/2006/relationships/image" Target="../media/image36.jpg"/><Relationship Id="rId16" Type="http://schemas.openxmlformats.org/officeDocument/2006/relationships/image" Target="../media/image37.jpg"/><Relationship Id="rId17" Type="http://schemas.openxmlformats.org/officeDocument/2006/relationships/image" Target="../media/image38.jpg"/><Relationship Id="rId18" Type="http://schemas.openxmlformats.org/officeDocument/2006/relationships/image" Target="../media/image39.jpg"/><Relationship Id="rId19" Type="http://schemas.openxmlformats.org/officeDocument/2006/relationships/image" Target="../media/image40.jpg"/><Relationship Id="rId20" Type="http://schemas.openxmlformats.org/officeDocument/2006/relationships/image" Target="../media/image41.jpg"/><Relationship Id="rId21" Type="http://schemas.openxmlformats.org/officeDocument/2006/relationships/image" Target="../media/image42.jpg"/><Relationship Id="rId22" Type="http://schemas.openxmlformats.org/officeDocument/2006/relationships/image" Target="../media/image43.jpg"/><Relationship Id="rId23" Type="http://schemas.openxmlformats.org/officeDocument/2006/relationships/image" Target="../media/image44.jpg"/><Relationship Id="rId24" Type="http://schemas.openxmlformats.org/officeDocument/2006/relationships/image" Target="../media/image45.jpg"/><Relationship Id="rId25" Type="http://schemas.openxmlformats.org/officeDocument/2006/relationships/image" Target="../media/image46.jpg"/><Relationship Id="rId26" Type="http://schemas.openxmlformats.org/officeDocument/2006/relationships/image" Target="../media/image47.jpg"/><Relationship Id="rId27" Type="http://schemas.openxmlformats.org/officeDocument/2006/relationships/image" Target="../media/image48.jpg"/><Relationship Id="rId28" Type="http://schemas.openxmlformats.org/officeDocument/2006/relationships/image" Target="../media/image49.jpg"/><Relationship Id="rId29" Type="http://schemas.openxmlformats.org/officeDocument/2006/relationships/image" Target="../media/image50.jpg"/><Relationship Id="rId30" Type="http://schemas.openxmlformats.org/officeDocument/2006/relationships/image" Target="../media/image51.jpg"/><Relationship Id="rId31" Type="http://schemas.openxmlformats.org/officeDocument/2006/relationships/image" Target="../media/image52.jpg"/><Relationship Id="rId32" Type="http://schemas.openxmlformats.org/officeDocument/2006/relationships/image" Target="../media/image53.jpg"/><Relationship Id="rId33" Type="http://schemas.openxmlformats.org/officeDocument/2006/relationships/notesSlide" Target="../notesSlides/notesSlide10.xml"/><Relationship Id="rId3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notesSlide" Target="../notesSlides/notesSlide12.xml"/><Relationship Id="rId8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7.jpg"/><Relationship Id="rId7" Type="http://schemas.openxmlformats.org/officeDocument/2006/relationships/notesSlide" Target="../notesSlides/notesSlide15.xml"/><Relationship Id="rId8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hyperlink" Target="http://tolweb.org/tree/" TargetMode="External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hyperlink" Target="http://evolution.berkeley.edu/evolibrary/article/evograms_07" TargetMode="External"/><Relationship Id="rId6" Type="http://schemas.openxmlformats.org/officeDocument/2006/relationships/notesSlide" Target="../notesSlides/notesSlide23.xml"/><Relationship Id="rId7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slide3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notesSlide" Target="../notesSlides/notesSlide8.xml"/><Relationship Id="rId8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4277" y="5327196"/>
            <a:ext cx="5379085" cy="1259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tich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ità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tica,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ez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tur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attame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to.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Mo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roc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ssi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tivi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Docente: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Oli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erio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4277" y="3804151"/>
            <a:ext cx="14598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Lez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20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277" y="4337805"/>
            <a:ext cx="6951345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Princ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ipi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classi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icazione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ilogenesi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dirty="0" sz="2400" spc="5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li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organismi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vi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enti e basi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dell’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oluzione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64" y="1145595"/>
            <a:ext cx="1701164" cy="544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800" b="1">
                <a:latin typeface="Arial"/>
                <a:cs typeface="Arial"/>
              </a:rPr>
              <a:t>Porife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Pla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oz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Cni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ia</a:t>
            </a:r>
            <a:r>
              <a:rPr dirty="0" sz="1800" b="1">
                <a:latin typeface="Arial"/>
                <a:cs typeface="Arial"/>
              </a:rPr>
              <a:t> Ct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ora</a:t>
            </a:r>
            <a:r>
              <a:rPr dirty="0" sz="1800" b="1">
                <a:latin typeface="Arial"/>
                <a:cs typeface="Arial"/>
              </a:rPr>
              <a:t> N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N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tomorp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Pri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da</a:t>
            </a:r>
            <a:r>
              <a:rPr dirty="0" sz="1800" b="1">
                <a:latin typeface="Arial"/>
                <a:cs typeface="Arial"/>
              </a:rPr>
              <a:t> Kin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rh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b="1">
                <a:latin typeface="Arial"/>
                <a:cs typeface="Arial"/>
              </a:rPr>
              <a:t>ncha</a:t>
            </a:r>
            <a:r>
              <a:rPr dirty="0" sz="1800" b="1">
                <a:latin typeface="Arial"/>
                <a:cs typeface="Arial"/>
              </a:rPr>
              <a:t> L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ifera</a:t>
            </a:r>
            <a:r>
              <a:rPr dirty="0" sz="1800" b="1">
                <a:latin typeface="Arial"/>
                <a:cs typeface="Arial"/>
              </a:rPr>
              <a:t> O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b="1">
                <a:latin typeface="Arial"/>
                <a:cs typeface="Arial"/>
              </a:rPr>
              <a:t>cho</a:t>
            </a:r>
            <a:r>
              <a:rPr dirty="0" sz="1800" spc="5" b="1">
                <a:latin typeface="Arial"/>
                <a:cs typeface="Arial"/>
              </a:rPr>
              <a:t>p</a:t>
            </a:r>
            <a:r>
              <a:rPr dirty="0" sz="1800" b="1">
                <a:latin typeface="Arial"/>
                <a:cs typeface="Arial"/>
              </a:rPr>
              <a:t>h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ra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rthrop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da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T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d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grada</a:t>
            </a:r>
            <a:r>
              <a:rPr dirty="0" sz="1800" b="1">
                <a:latin typeface="Arial"/>
                <a:cs typeface="Arial"/>
              </a:rPr>
              <a:t> Si</a:t>
            </a:r>
            <a:r>
              <a:rPr dirty="0" sz="1800" spc="5" b="1">
                <a:latin typeface="Arial"/>
                <a:cs typeface="Arial"/>
              </a:rPr>
              <a:t>p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cula</a:t>
            </a:r>
            <a:r>
              <a:rPr dirty="0" sz="1800" b="1">
                <a:latin typeface="Arial"/>
                <a:cs typeface="Arial"/>
              </a:rPr>
              <a:t> Mo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s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eli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6278" y="1149913"/>
            <a:ext cx="2006600" cy="5604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dirty="0" sz="1800" b="1">
                <a:latin typeface="Arial"/>
                <a:cs typeface="Arial"/>
              </a:rPr>
              <a:t>B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b="1">
                <a:latin typeface="Arial"/>
                <a:cs typeface="Arial"/>
              </a:rPr>
              <a:t>oz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Ph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ron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da</a:t>
            </a:r>
            <a:r>
              <a:rPr dirty="0" sz="1800" b="1">
                <a:latin typeface="Arial"/>
                <a:cs typeface="Arial"/>
              </a:rPr>
              <a:t> N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rt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Plat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b="1">
                <a:latin typeface="Arial"/>
                <a:cs typeface="Arial"/>
              </a:rPr>
              <a:t>helmi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thes</a:t>
            </a:r>
            <a:r>
              <a:rPr dirty="0" sz="1800" b="1">
                <a:latin typeface="Arial"/>
                <a:cs typeface="Arial"/>
              </a:rPr>
              <a:t> Rotife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C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b="1">
                <a:latin typeface="Arial"/>
                <a:cs typeface="Arial"/>
              </a:rPr>
              <a:t>cli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ora</a:t>
            </a:r>
            <a:r>
              <a:rPr dirty="0" sz="1800" b="1">
                <a:latin typeface="Arial"/>
                <a:cs typeface="Arial"/>
              </a:rPr>
              <a:t> B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h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p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Entopro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ta</a:t>
            </a:r>
            <a:r>
              <a:rPr dirty="0" sz="1800" b="1">
                <a:latin typeface="Arial"/>
                <a:cs typeface="Arial"/>
              </a:rPr>
              <a:t> Ga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trotricha</a:t>
            </a:r>
            <a:r>
              <a:rPr dirty="0" sz="1800" b="1">
                <a:latin typeface="Arial"/>
                <a:cs typeface="Arial"/>
              </a:rPr>
              <a:t> X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na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oel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morpha</a:t>
            </a:r>
            <a:r>
              <a:rPr dirty="0" sz="1800" b="1">
                <a:latin typeface="Arial"/>
                <a:cs typeface="Arial"/>
              </a:rPr>
              <a:t> G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athostomu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Ch</a:t>
            </a:r>
            <a:r>
              <a:rPr dirty="0" sz="1800" spc="-10" b="1">
                <a:latin typeface="Arial"/>
                <a:cs typeface="Arial"/>
              </a:rPr>
              <a:t>ae</a:t>
            </a:r>
            <a:r>
              <a:rPr dirty="0" sz="1800" b="1">
                <a:latin typeface="Arial"/>
                <a:cs typeface="Arial"/>
              </a:rPr>
              <a:t>tog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tha</a:t>
            </a:r>
            <a:r>
              <a:rPr dirty="0" sz="1800" b="1">
                <a:latin typeface="Arial"/>
                <a:cs typeface="Arial"/>
              </a:rPr>
              <a:t> Orth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ne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ti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 E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h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der</a:t>
            </a:r>
            <a:r>
              <a:rPr dirty="0" sz="1800" spc="-10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ata</a:t>
            </a:r>
            <a:r>
              <a:rPr dirty="0" sz="1800" b="1">
                <a:latin typeface="Arial"/>
                <a:cs typeface="Arial"/>
              </a:rPr>
              <a:t> H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mi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h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rdata</a:t>
            </a:r>
            <a:r>
              <a:rPr dirty="0" sz="1800" b="1">
                <a:latin typeface="Arial"/>
                <a:cs typeface="Arial"/>
              </a:rPr>
              <a:t> Chord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Ph</a:t>
            </a:r>
            <a:r>
              <a:rPr dirty="0" sz="2000" spc="-40" b="1">
                <a:solidFill>
                  <a:srgbClr val="822333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0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degli</a:t>
            </a:r>
            <a:r>
              <a:rPr dirty="0" sz="2000" spc="-10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Anima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89326" y="1457325"/>
            <a:ext cx="571500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1250" y="1703323"/>
            <a:ext cx="717550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5851" y="2206625"/>
            <a:ext cx="695325" cy="66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00798" y="5572125"/>
            <a:ext cx="676275" cy="590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78126" y="5776912"/>
            <a:ext cx="904875" cy="60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4550" y="6132512"/>
            <a:ext cx="801687" cy="528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89850" y="2376487"/>
            <a:ext cx="484187" cy="887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48448" y="1100074"/>
            <a:ext cx="623887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98650" y="1084199"/>
            <a:ext cx="655637" cy="831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37426" y="1941448"/>
            <a:ext cx="828675" cy="714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84375" y="4692650"/>
            <a:ext cx="628650" cy="800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54800" y="6353175"/>
            <a:ext cx="914400" cy="5048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70125" y="1403350"/>
            <a:ext cx="558800" cy="406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79675" y="2771775"/>
            <a:ext cx="628650" cy="412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08276" y="3230498"/>
            <a:ext cx="711200" cy="6508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55976" y="3292475"/>
            <a:ext cx="512762" cy="939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39976" y="3884612"/>
            <a:ext cx="476250" cy="7064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76576" y="4313237"/>
            <a:ext cx="866775" cy="4714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44775" y="5105400"/>
            <a:ext cx="590550" cy="431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49400" y="5384800"/>
            <a:ext cx="647700" cy="863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23025" y="1090549"/>
            <a:ext cx="493712" cy="7905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24748" y="1196975"/>
            <a:ext cx="371475" cy="10890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43648" y="2547873"/>
            <a:ext cx="615950" cy="828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10473" y="2895536"/>
            <a:ext cx="754062" cy="7096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67423" y="3405123"/>
            <a:ext cx="454025" cy="6572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72325" y="3644836"/>
            <a:ext cx="587375" cy="7127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740650" y="4156011"/>
            <a:ext cx="1136650" cy="5064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45476" y="4592637"/>
            <a:ext cx="473075" cy="7191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92900" y="5022850"/>
            <a:ext cx="941387" cy="5080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16875" y="5383212"/>
            <a:ext cx="855662" cy="393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93076" y="5927725"/>
            <a:ext cx="944562" cy="5524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837" y="3738626"/>
            <a:ext cx="2608199" cy="260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3620" y="3202554"/>
            <a:ext cx="1337945" cy="302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gor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tas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so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ica:</a:t>
            </a:r>
            <a:endParaRPr sz="1800">
              <a:latin typeface="Franklin Gothic Medium"/>
              <a:cs typeface="Franklin Gothic Medium"/>
            </a:endParaRPr>
          </a:p>
          <a:p>
            <a:pPr algn="r" marL="67945" marR="290830" indent="10160">
              <a:lnSpc>
                <a:spcPct val="100000"/>
              </a:lnSpc>
              <a:spcBef>
                <a:spcPts val="455"/>
              </a:spcBef>
            </a:pP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minio: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eg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y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m: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la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sse: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ine: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glia: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Ge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nere: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s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cie: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8975" y="3202554"/>
            <a:ext cx="1685925" cy="3021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8415">
              <a:lnSpc>
                <a:spcPct val="100000"/>
              </a:lnSpc>
            </a:pP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ien</a:t>
            </a:r>
            <a:r>
              <a:rPr dirty="0" sz="1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if</a:t>
            </a:r>
            <a:r>
              <a:rPr dirty="0" sz="1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de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18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x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endParaRPr sz="1800">
              <a:latin typeface="Franklin Gothic Medium"/>
              <a:cs typeface="Franklin Gothic Medium"/>
            </a:endParaRPr>
          </a:p>
          <a:p>
            <a:pPr marL="12700" marR="457834">
              <a:lnSpc>
                <a:spcPct val="100000"/>
              </a:lnSpc>
              <a:spcBef>
                <a:spcPts val="430"/>
              </a:spcBef>
            </a:pP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Eu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k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y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Eu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Ma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ma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ia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mi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idae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 b="1" i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15" b="1" i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r>
              <a:rPr dirty="0" sz="2000" spc="-4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ap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ns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1739" y="3202554"/>
            <a:ext cx="1663064" cy="3021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285" marR="17145" indent="-27940">
              <a:lnSpc>
                <a:spcPct val="100000"/>
              </a:lnSpc>
            </a:pP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de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18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x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endParaRPr sz="1800">
              <a:latin typeface="Franklin Gothic Medium"/>
              <a:cs typeface="Franklin Gothic Medium"/>
            </a:endParaRPr>
          </a:p>
          <a:p>
            <a:pPr algn="r" marL="488315" marR="5080" indent="223520">
              <a:lnSpc>
                <a:spcPct val="100000"/>
              </a:lnSpc>
              <a:spcBef>
                <a:spcPts val="430"/>
              </a:spcBef>
            </a:pP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li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da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ammi</a:t>
            </a:r>
            <a:r>
              <a:rPr dirty="0" sz="2000" spc="-6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eri</a:t>
            </a:r>
            <a:endParaRPr sz="2000">
              <a:latin typeface="Franklin Gothic Book"/>
              <a:cs typeface="Franklin Gothic Book"/>
            </a:endParaRPr>
          </a:p>
          <a:p>
            <a:pPr algn="r" marL="855344" marR="5715" indent="3175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om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inidi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endParaRPr sz="2000">
              <a:latin typeface="Franklin Gothic Book"/>
              <a:cs typeface="Franklin Gothic Book"/>
            </a:endParaRPr>
          </a:p>
          <a:p>
            <a:pPr algn="r" marR="5715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oderno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135" y="1677671"/>
            <a:ext cx="313182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orie</a:t>
            </a:r>
            <a:r>
              <a:rPr dirty="0" sz="24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ssonomiche</a:t>
            </a:r>
            <a:endParaRPr sz="2400">
              <a:latin typeface="Franklin Gothic Book"/>
              <a:cs typeface="Franklin Gothic Book"/>
            </a:endParaRPr>
          </a:p>
          <a:p>
            <a:pPr algn="r" marR="5715">
              <a:lnSpc>
                <a:spcPct val="100000"/>
              </a:lnSpc>
            </a:pPr>
            <a:r>
              <a:rPr dirty="0" sz="2400" spc="-16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xa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8827" y="1690363"/>
            <a:ext cx="382587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Li</a:t>
            </a:r>
            <a:r>
              <a:rPr dirty="0" sz="24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ello</a:t>
            </a:r>
            <a:r>
              <a:rPr dirty="0" sz="24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ge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hi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Sp</a:t>
            </a:r>
            <a:r>
              <a:rPr dirty="0" sz="24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upp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nis</a:t>
            </a:r>
            <a:r>
              <a:rPr dirty="0" sz="24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9900" y="1798573"/>
            <a:ext cx="558800" cy="86360"/>
          </a:xfrm>
          <a:custGeom>
            <a:avLst/>
            <a:gdLst/>
            <a:ahLst/>
            <a:cxnLst/>
            <a:rect l="l" t="t" r="r" b="b"/>
            <a:pathLst>
              <a:path w="558800" h="86360">
                <a:moveTo>
                  <a:pt x="473075" y="57272"/>
                </a:moveTo>
                <a:lnTo>
                  <a:pt x="473075" y="85851"/>
                </a:lnTo>
                <a:lnTo>
                  <a:pt x="530140" y="57276"/>
                </a:lnTo>
                <a:lnTo>
                  <a:pt x="473075" y="57272"/>
                </a:lnTo>
                <a:close/>
              </a:path>
              <a:path w="558800" h="86360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4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558800" h="86360">
                <a:moveTo>
                  <a:pt x="473075" y="28697"/>
                </a:moveTo>
                <a:lnTo>
                  <a:pt x="473075" y="57272"/>
                </a:lnTo>
                <a:lnTo>
                  <a:pt x="487299" y="57276"/>
                </a:lnTo>
                <a:lnTo>
                  <a:pt x="487299" y="28701"/>
                </a:lnTo>
                <a:lnTo>
                  <a:pt x="473075" y="28697"/>
                </a:lnTo>
                <a:close/>
              </a:path>
              <a:path w="558800" h="86360">
                <a:moveTo>
                  <a:pt x="473075" y="126"/>
                </a:moveTo>
                <a:lnTo>
                  <a:pt x="473075" y="28697"/>
                </a:lnTo>
                <a:lnTo>
                  <a:pt x="487299" y="28701"/>
                </a:lnTo>
                <a:lnTo>
                  <a:pt x="487299" y="57276"/>
                </a:lnTo>
                <a:lnTo>
                  <a:pt x="530149" y="57272"/>
                </a:lnTo>
                <a:lnTo>
                  <a:pt x="558800" y="42925"/>
                </a:lnTo>
                <a:lnTo>
                  <a:pt x="473075" y="126"/>
                </a:lnTo>
                <a:close/>
              </a:path>
              <a:path w="558800" h="86360">
                <a:moveTo>
                  <a:pt x="85725" y="28579"/>
                </a:moveTo>
                <a:lnTo>
                  <a:pt x="85725" y="57154"/>
                </a:lnTo>
                <a:lnTo>
                  <a:pt x="473075" y="57272"/>
                </a:lnTo>
                <a:lnTo>
                  <a:pt x="473075" y="28697"/>
                </a:lnTo>
                <a:lnTo>
                  <a:pt x="85725" y="28579"/>
                </a:lnTo>
                <a:close/>
              </a:path>
              <a:path w="558800" h="86360">
                <a:moveTo>
                  <a:pt x="71374" y="28575"/>
                </a:moveTo>
                <a:lnTo>
                  <a:pt x="71374" y="57150"/>
                </a:lnTo>
                <a:lnTo>
                  <a:pt x="85725" y="57154"/>
                </a:lnTo>
                <a:lnTo>
                  <a:pt x="85725" y="28579"/>
                </a:lnTo>
                <a:lnTo>
                  <a:pt x="71374" y="28575"/>
                </a:lnTo>
                <a:close/>
              </a:path>
              <a:path w="558800" h="86360">
                <a:moveTo>
                  <a:pt x="85725" y="28575"/>
                </a:moveTo>
                <a:lnTo>
                  <a:pt x="71374" y="28575"/>
                </a:lnTo>
                <a:lnTo>
                  <a:pt x="85725" y="28579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7200" y="2179573"/>
            <a:ext cx="558800" cy="86360"/>
          </a:xfrm>
          <a:custGeom>
            <a:avLst/>
            <a:gdLst/>
            <a:ahLst/>
            <a:cxnLst/>
            <a:rect l="l" t="t" r="r" b="b"/>
            <a:pathLst>
              <a:path w="558800" h="86360">
                <a:moveTo>
                  <a:pt x="473075" y="57272"/>
                </a:moveTo>
                <a:lnTo>
                  <a:pt x="473075" y="85851"/>
                </a:lnTo>
                <a:lnTo>
                  <a:pt x="530140" y="57276"/>
                </a:lnTo>
                <a:lnTo>
                  <a:pt x="473075" y="57272"/>
                </a:lnTo>
                <a:close/>
              </a:path>
              <a:path w="558800" h="86360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4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558800" h="86360">
                <a:moveTo>
                  <a:pt x="473075" y="28697"/>
                </a:moveTo>
                <a:lnTo>
                  <a:pt x="473075" y="57272"/>
                </a:lnTo>
                <a:lnTo>
                  <a:pt x="487299" y="57276"/>
                </a:lnTo>
                <a:lnTo>
                  <a:pt x="487299" y="28701"/>
                </a:lnTo>
                <a:lnTo>
                  <a:pt x="473075" y="28697"/>
                </a:lnTo>
                <a:close/>
              </a:path>
              <a:path w="558800" h="86360">
                <a:moveTo>
                  <a:pt x="473075" y="126"/>
                </a:moveTo>
                <a:lnTo>
                  <a:pt x="473075" y="28697"/>
                </a:lnTo>
                <a:lnTo>
                  <a:pt x="487299" y="28701"/>
                </a:lnTo>
                <a:lnTo>
                  <a:pt x="487299" y="57276"/>
                </a:lnTo>
                <a:lnTo>
                  <a:pt x="530149" y="57272"/>
                </a:lnTo>
                <a:lnTo>
                  <a:pt x="558800" y="42925"/>
                </a:lnTo>
                <a:lnTo>
                  <a:pt x="473075" y="126"/>
                </a:lnTo>
                <a:close/>
              </a:path>
              <a:path w="558800" h="86360">
                <a:moveTo>
                  <a:pt x="85725" y="28579"/>
                </a:moveTo>
                <a:lnTo>
                  <a:pt x="85725" y="57154"/>
                </a:lnTo>
                <a:lnTo>
                  <a:pt x="473075" y="57272"/>
                </a:lnTo>
                <a:lnTo>
                  <a:pt x="473075" y="28697"/>
                </a:lnTo>
                <a:lnTo>
                  <a:pt x="85725" y="28579"/>
                </a:lnTo>
                <a:close/>
              </a:path>
              <a:path w="558800" h="86360">
                <a:moveTo>
                  <a:pt x="71374" y="28575"/>
                </a:moveTo>
                <a:lnTo>
                  <a:pt x="71374" y="57150"/>
                </a:lnTo>
                <a:lnTo>
                  <a:pt x="85725" y="57154"/>
                </a:lnTo>
                <a:lnTo>
                  <a:pt x="85725" y="28579"/>
                </a:lnTo>
                <a:lnTo>
                  <a:pt x="71374" y="28575"/>
                </a:lnTo>
                <a:close/>
              </a:path>
              <a:path w="558800" h="86360">
                <a:moveTo>
                  <a:pt x="85725" y="28575"/>
                </a:moveTo>
                <a:lnTo>
                  <a:pt x="71374" y="28575"/>
                </a:lnTo>
                <a:lnTo>
                  <a:pt x="85725" y="28579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9225" y="1119124"/>
            <a:ext cx="1530350" cy="152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34275" y="1187450"/>
            <a:ext cx="963612" cy="1535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40350" y="3627501"/>
            <a:ext cx="2232025" cy="65087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Biologia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luzi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nis</a:t>
            </a:r>
            <a:r>
              <a:rPr dirty="0" sz="1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ica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8051" y="3765486"/>
            <a:ext cx="1513205" cy="37655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9545">
              <a:lnSpc>
                <a:spcPct val="100000"/>
              </a:lnSpc>
            </a:pPr>
            <a:r>
              <a:rPr dirty="0" sz="1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ica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044" y="1413136"/>
            <a:ext cx="26428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Cl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ssificazion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6708" y="2805674"/>
            <a:ext cx="189039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Car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innaeus</a:t>
            </a:r>
            <a:endParaRPr sz="1600">
              <a:latin typeface="Franklin Gothic Medium"/>
              <a:cs typeface="Franklin Gothic Medium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spc="-105">
                <a:solidFill>
                  <a:srgbClr val="822333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7</a:t>
            </a:r>
            <a:r>
              <a:rPr dirty="0" sz="160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7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110">
                <a:solidFill>
                  <a:srgbClr val="822333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7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78)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393" y="2289424"/>
            <a:ext cx="4098925" cy="1042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g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chica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43600"/>
              </a:lnSpc>
            </a:pP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gni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egor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14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assonomiche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axa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‘n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i’(=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gan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smi 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ù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om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gl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00297" y="3851399"/>
            <a:ext cx="1753235" cy="171450"/>
          </a:xfrm>
          <a:custGeom>
            <a:avLst/>
            <a:gdLst/>
            <a:ahLst/>
            <a:cxnLst/>
            <a:rect l="l" t="t" r="r" b="b"/>
            <a:pathLst>
              <a:path w="1753235" h="171450">
                <a:moveTo>
                  <a:pt x="1677638" y="85942"/>
                </a:moveTo>
                <a:lnTo>
                  <a:pt x="1584491" y="142570"/>
                </a:lnTo>
                <a:lnTo>
                  <a:pt x="1582702" y="153275"/>
                </a:lnTo>
                <a:lnTo>
                  <a:pt x="1587860" y="166400"/>
                </a:lnTo>
                <a:lnTo>
                  <a:pt x="1598587" y="171201"/>
                </a:lnTo>
                <a:lnTo>
                  <a:pt x="1610360" y="168785"/>
                </a:lnTo>
                <a:lnTo>
                  <a:pt x="1720221" y="104650"/>
                </a:lnTo>
                <a:lnTo>
                  <a:pt x="1715007" y="104650"/>
                </a:lnTo>
                <a:lnTo>
                  <a:pt x="1715007" y="102110"/>
                </a:lnTo>
                <a:lnTo>
                  <a:pt x="1705355" y="102110"/>
                </a:lnTo>
                <a:lnTo>
                  <a:pt x="1677638" y="85942"/>
                </a:lnTo>
                <a:close/>
              </a:path>
              <a:path w="1753235" h="171450">
                <a:moveTo>
                  <a:pt x="154266" y="0"/>
                </a:moveTo>
                <a:lnTo>
                  <a:pt x="142493" y="2415"/>
                </a:lnTo>
                <a:lnTo>
                  <a:pt x="0" y="85600"/>
                </a:lnTo>
                <a:lnTo>
                  <a:pt x="142493" y="168785"/>
                </a:lnTo>
                <a:lnTo>
                  <a:pt x="151196" y="171158"/>
                </a:lnTo>
                <a:lnTo>
                  <a:pt x="161662" y="167625"/>
                </a:lnTo>
                <a:lnTo>
                  <a:pt x="170744" y="156508"/>
                </a:lnTo>
                <a:lnTo>
                  <a:pt x="169665" y="144783"/>
                </a:lnTo>
                <a:lnTo>
                  <a:pt x="161798" y="135765"/>
                </a:lnTo>
                <a:lnTo>
                  <a:pt x="108458" y="104650"/>
                </a:lnTo>
                <a:lnTo>
                  <a:pt x="37846" y="104650"/>
                </a:lnTo>
                <a:lnTo>
                  <a:pt x="37846" y="66550"/>
                </a:lnTo>
                <a:lnTo>
                  <a:pt x="105989" y="66550"/>
                </a:lnTo>
                <a:lnTo>
                  <a:pt x="168362" y="28631"/>
                </a:lnTo>
                <a:lnTo>
                  <a:pt x="170151" y="17926"/>
                </a:lnTo>
                <a:lnTo>
                  <a:pt x="164993" y="4800"/>
                </a:lnTo>
                <a:lnTo>
                  <a:pt x="154266" y="0"/>
                </a:lnTo>
                <a:close/>
              </a:path>
              <a:path w="1753235" h="171450">
                <a:moveTo>
                  <a:pt x="105989" y="66550"/>
                </a:moveTo>
                <a:lnTo>
                  <a:pt x="37846" y="66550"/>
                </a:lnTo>
                <a:lnTo>
                  <a:pt x="37846" y="104650"/>
                </a:lnTo>
                <a:lnTo>
                  <a:pt x="108458" y="104650"/>
                </a:lnTo>
                <a:lnTo>
                  <a:pt x="104103" y="102110"/>
                </a:lnTo>
                <a:lnTo>
                  <a:pt x="47498" y="102110"/>
                </a:lnTo>
                <a:lnTo>
                  <a:pt x="47498" y="69090"/>
                </a:lnTo>
                <a:lnTo>
                  <a:pt x="101811" y="69090"/>
                </a:lnTo>
                <a:lnTo>
                  <a:pt x="105989" y="66550"/>
                </a:lnTo>
                <a:close/>
              </a:path>
              <a:path w="1753235" h="171450">
                <a:moveTo>
                  <a:pt x="1644395" y="66550"/>
                </a:moveTo>
                <a:lnTo>
                  <a:pt x="105989" y="66550"/>
                </a:lnTo>
                <a:lnTo>
                  <a:pt x="75215" y="85259"/>
                </a:lnTo>
                <a:lnTo>
                  <a:pt x="108458" y="104650"/>
                </a:lnTo>
                <a:lnTo>
                  <a:pt x="1646864" y="104650"/>
                </a:lnTo>
                <a:lnTo>
                  <a:pt x="1677638" y="85942"/>
                </a:lnTo>
                <a:lnTo>
                  <a:pt x="1644395" y="66550"/>
                </a:lnTo>
                <a:close/>
              </a:path>
              <a:path w="1753235" h="171450">
                <a:moveTo>
                  <a:pt x="1720221" y="66550"/>
                </a:moveTo>
                <a:lnTo>
                  <a:pt x="1715007" y="66550"/>
                </a:lnTo>
                <a:lnTo>
                  <a:pt x="1715007" y="104650"/>
                </a:lnTo>
                <a:lnTo>
                  <a:pt x="1720221" y="104650"/>
                </a:lnTo>
                <a:lnTo>
                  <a:pt x="1752853" y="85600"/>
                </a:lnTo>
                <a:lnTo>
                  <a:pt x="1720221" y="66550"/>
                </a:lnTo>
                <a:close/>
              </a:path>
              <a:path w="1753235" h="171450">
                <a:moveTo>
                  <a:pt x="47498" y="69090"/>
                </a:moveTo>
                <a:lnTo>
                  <a:pt x="47498" y="102110"/>
                </a:lnTo>
                <a:lnTo>
                  <a:pt x="75215" y="85259"/>
                </a:lnTo>
                <a:lnTo>
                  <a:pt x="47498" y="69090"/>
                </a:lnTo>
                <a:close/>
              </a:path>
              <a:path w="1753235" h="171450">
                <a:moveTo>
                  <a:pt x="75215" y="85259"/>
                </a:moveTo>
                <a:lnTo>
                  <a:pt x="47498" y="102110"/>
                </a:lnTo>
                <a:lnTo>
                  <a:pt x="104103" y="102110"/>
                </a:lnTo>
                <a:lnTo>
                  <a:pt x="75215" y="85259"/>
                </a:lnTo>
                <a:close/>
              </a:path>
              <a:path w="1753235" h="171450">
                <a:moveTo>
                  <a:pt x="1705355" y="69090"/>
                </a:moveTo>
                <a:lnTo>
                  <a:pt x="1677638" y="85942"/>
                </a:lnTo>
                <a:lnTo>
                  <a:pt x="1705355" y="102110"/>
                </a:lnTo>
                <a:lnTo>
                  <a:pt x="1705355" y="69090"/>
                </a:lnTo>
                <a:close/>
              </a:path>
              <a:path w="1753235" h="171450">
                <a:moveTo>
                  <a:pt x="1715007" y="69090"/>
                </a:moveTo>
                <a:lnTo>
                  <a:pt x="1705355" y="69090"/>
                </a:lnTo>
                <a:lnTo>
                  <a:pt x="1705355" y="102110"/>
                </a:lnTo>
                <a:lnTo>
                  <a:pt x="1715007" y="102110"/>
                </a:lnTo>
                <a:lnTo>
                  <a:pt x="1715007" y="69090"/>
                </a:lnTo>
                <a:close/>
              </a:path>
              <a:path w="1753235" h="171450">
                <a:moveTo>
                  <a:pt x="1601657" y="43"/>
                </a:moveTo>
                <a:lnTo>
                  <a:pt x="1591191" y="3575"/>
                </a:lnTo>
                <a:lnTo>
                  <a:pt x="1582109" y="14693"/>
                </a:lnTo>
                <a:lnTo>
                  <a:pt x="1583188" y="26417"/>
                </a:lnTo>
                <a:lnTo>
                  <a:pt x="1591055" y="35435"/>
                </a:lnTo>
                <a:lnTo>
                  <a:pt x="1677638" y="85942"/>
                </a:lnTo>
                <a:lnTo>
                  <a:pt x="1705355" y="69090"/>
                </a:lnTo>
                <a:lnTo>
                  <a:pt x="1715007" y="69090"/>
                </a:lnTo>
                <a:lnTo>
                  <a:pt x="1715007" y="66550"/>
                </a:lnTo>
                <a:lnTo>
                  <a:pt x="1720221" y="66550"/>
                </a:lnTo>
                <a:lnTo>
                  <a:pt x="1610360" y="2415"/>
                </a:lnTo>
                <a:lnTo>
                  <a:pt x="1601657" y="43"/>
                </a:lnTo>
                <a:close/>
              </a:path>
              <a:path w="1753235" h="171450">
                <a:moveTo>
                  <a:pt x="101811" y="69090"/>
                </a:moveTo>
                <a:lnTo>
                  <a:pt x="47498" y="69090"/>
                </a:lnTo>
                <a:lnTo>
                  <a:pt x="75215" y="85259"/>
                </a:lnTo>
                <a:lnTo>
                  <a:pt x="101811" y="6909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2393" y="4791831"/>
            <a:ext cx="416115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axa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‘n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i’(=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gan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smi 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ù 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62651" y="4537075"/>
            <a:ext cx="1136650" cy="1616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24423" y="6184900"/>
            <a:ext cx="1212850" cy="0"/>
          </a:xfrm>
          <a:custGeom>
            <a:avLst/>
            <a:gdLst/>
            <a:ahLst/>
            <a:cxnLst/>
            <a:rect l="l" t="t" r="r" b="b"/>
            <a:pathLst>
              <a:path w="1212850" h="0">
                <a:moveTo>
                  <a:pt x="0" y="0"/>
                </a:moveTo>
                <a:lnTo>
                  <a:pt x="1212850" y="0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30773" y="4512309"/>
            <a:ext cx="0" cy="1666239"/>
          </a:xfrm>
          <a:custGeom>
            <a:avLst/>
            <a:gdLst/>
            <a:ahLst/>
            <a:cxnLst/>
            <a:rect l="l" t="t" r="r" b="b"/>
            <a:pathLst>
              <a:path w="0" h="1666239">
                <a:moveTo>
                  <a:pt x="0" y="0"/>
                </a:moveTo>
                <a:lnTo>
                  <a:pt x="0" y="1666240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24423" y="4505959"/>
            <a:ext cx="1212850" cy="0"/>
          </a:xfrm>
          <a:custGeom>
            <a:avLst/>
            <a:gdLst/>
            <a:ahLst/>
            <a:cxnLst/>
            <a:rect l="l" t="t" r="r" b="b"/>
            <a:pathLst>
              <a:path w="1212850" h="0">
                <a:moveTo>
                  <a:pt x="0" y="0"/>
                </a:moveTo>
                <a:lnTo>
                  <a:pt x="1212850" y="0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30923" y="4511675"/>
            <a:ext cx="0" cy="1666875"/>
          </a:xfrm>
          <a:custGeom>
            <a:avLst/>
            <a:gdLst/>
            <a:ahLst/>
            <a:cxnLst/>
            <a:rect l="l" t="t" r="r" b="b"/>
            <a:pathLst>
              <a:path w="0" h="1666875">
                <a:moveTo>
                  <a:pt x="0" y="0"/>
                </a:moveTo>
                <a:lnTo>
                  <a:pt x="0" y="1666875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49823" y="6159500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 h="0">
                <a:moveTo>
                  <a:pt x="0" y="0"/>
                </a:moveTo>
                <a:lnTo>
                  <a:pt x="1162050" y="0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56173" y="4537709"/>
            <a:ext cx="0" cy="1615440"/>
          </a:xfrm>
          <a:custGeom>
            <a:avLst/>
            <a:gdLst/>
            <a:ahLst/>
            <a:cxnLst/>
            <a:rect l="l" t="t" r="r" b="b"/>
            <a:pathLst>
              <a:path w="0" h="1615439">
                <a:moveTo>
                  <a:pt x="0" y="0"/>
                </a:moveTo>
                <a:lnTo>
                  <a:pt x="0" y="1615440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49823" y="4531359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 h="0">
                <a:moveTo>
                  <a:pt x="0" y="0"/>
                </a:moveTo>
                <a:lnTo>
                  <a:pt x="1162050" y="0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05523" y="4537075"/>
            <a:ext cx="0" cy="1616075"/>
          </a:xfrm>
          <a:custGeom>
            <a:avLst/>
            <a:gdLst/>
            <a:ahLst/>
            <a:cxnLst/>
            <a:rect l="l" t="t" r="r" b="b"/>
            <a:pathLst>
              <a:path w="0" h="1616075">
                <a:moveTo>
                  <a:pt x="0" y="0"/>
                </a:moveTo>
                <a:lnTo>
                  <a:pt x="0" y="1616075"/>
                </a:lnTo>
              </a:path>
            </a:pathLst>
          </a:custGeom>
          <a:ln w="139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041138" y="6242541"/>
            <a:ext cx="197993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6720" marR="5080" indent="-414655">
              <a:lnSpc>
                <a:spcPct val="100000"/>
              </a:lnSpc>
            </a:pP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Charl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4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obe</a:t>
            </a:r>
            <a:r>
              <a:rPr dirty="0" sz="1600" spc="2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Da</a:t>
            </a:r>
            <a:r>
              <a:rPr dirty="0" sz="1600" spc="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w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(</a:t>
            </a:r>
            <a:r>
              <a:rPr dirty="0" sz="1600" spc="5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80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9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5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882)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04176" y="4508500"/>
            <a:ext cx="1042987" cy="167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7325" y="5087999"/>
            <a:ext cx="3128899" cy="1754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0" y="5254561"/>
            <a:ext cx="4297299" cy="155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41726" y="1503540"/>
            <a:ext cx="5722620" cy="360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137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  <a:spcBef>
                <a:spcPts val="1880"/>
              </a:spcBef>
            </a:pP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 algn="r" marL="1492250" marR="5080" indent="-1270">
              <a:lnSpc>
                <a:spcPct val="178200"/>
              </a:lnSpc>
              <a:spcBef>
                <a:spcPts val="254"/>
              </a:spcBef>
            </a:pP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Com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distri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Arial"/>
                <a:cs typeface="Arial"/>
              </a:rPr>
              <a:t>e perch</a:t>
            </a:r>
            <a:r>
              <a:rPr dirty="0" sz="2400" spc="-5">
                <a:solidFill>
                  <a:srgbClr val="FFCC99"/>
                </a:solidFill>
                <a:latin typeface="Arial"/>
                <a:cs typeface="Arial"/>
              </a:rPr>
              <a:t>é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? Q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al è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la lo</a:t>
            </a:r>
            <a:r>
              <a:rPr dirty="0" sz="2400" spc="-50">
                <a:solidFill>
                  <a:srgbClr val="FFCC99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o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oria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Natu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rale?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è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oppo</a:t>
            </a:r>
            <a:r>
              <a:rPr dirty="0" sz="2400" spc="70">
                <a:solidFill>
                  <a:srgbClr val="FFCC99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tuno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las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10">
                <a:solidFill>
                  <a:srgbClr val="FFCC99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icarle?</a:t>
            </a:r>
            <a:endParaRPr sz="2400">
              <a:latin typeface="Franklin Gothic Book"/>
              <a:cs typeface="Franklin Gothic Book"/>
            </a:endParaRPr>
          </a:p>
          <a:p>
            <a:pPr algn="r" marR="13335">
              <a:lnSpc>
                <a:spcPct val="100000"/>
              </a:lnSpc>
              <a:spcBef>
                <a:spcPts val="2120"/>
              </a:spcBef>
            </a:pP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Come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all’esis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za?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</a:t>
            </a:r>
            <a:r>
              <a:rPr dirty="0" spc="-50"/>
              <a:t>t</a:t>
            </a:r>
            <a:r>
              <a:rPr dirty="0" spc="-5"/>
              <a:t>eg</a:t>
            </a:r>
            <a:r>
              <a:rPr dirty="0" spc="5"/>
              <a:t>o</a:t>
            </a:r>
            <a:r>
              <a:rPr dirty="0" spc="-10"/>
              <a:t>rie</a:t>
            </a:r>
            <a:r>
              <a:rPr dirty="0"/>
              <a:t> </a:t>
            </a:r>
            <a:r>
              <a:rPr dirty="0" spc="-5"/>
              <a:t>sis</a:t>
            </a:r>
            <a:r>
              <a:rPr dirty="0" spc="-40"/>
              <a:t>t</a:t>
            </a:r>
            <a:r>
              <a:rPr dirty="0" spc="-5"/>
              <a:t>ematiche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8600" y="5340350"/>
            <a:ext cx="2232025" cy="65087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Biologia</a:t>
            </a:r>
            <a:endParaRPr sz="1800">
              <a:latin typeface="Franklin Gothic Medium"/>
              <a:cs typeface="Franklin Gothic Medium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luzi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nis</a:t>
            </a:r>
            <a:r>
              <a:rPr dirty="0" sz="1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ica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E</a:t>
            </a:r>
            <a:r>
              <a:rPr dirty="0" spc="-45"/>
              <a:t>v</a:t>
            </a:r>
            <a:r>
              <a:rPr dirty="0" spc="-15"/>
              <a:t>oluzione</a:t>
            </a:r>
            <a:r>
              <a:rPr dirty="0" spc="-5"/>
              <a:t> </a:t>
            </a:r>
            <a:r>
              <a:rPr dirty="0" spc="-20"/>
              <a:t>Biologica</a:t>
            </a:r>
          </a:p>
        </p:txBody>
      </p:sp>
      <p:sp>
        <p:nvSpPr>
          <p:cNvPr id="3" name="object 3"/>
          <p:cNvSpPr/>
          <p:nvPr/>
        </p:nvSpPr>
        <p:spPr>
          <a:xfrm>
            <a:off x="6467475" y="1442974"/>
            <a:ext cx="2449449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9241" y="1464595"/>
            <a:ext cx="6381750" cy="398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3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’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vol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zi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2400" spc="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og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ca</a:t>
            </a:r>
            <a:r>
              <a:rPr dirty="0" sz="2400" spc="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è un fatto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1222375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È l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’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ca</a:t>
            </a:r>
            <a:r>
              <a:rPr dirty="0" sz="24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spi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gaz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r>
              <a:rPr dirty="0" sz="2400" spc="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scie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tifica</a:t>
            </a:r>
            <a:r>
              <a:rPr dirty="0" sz="24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per la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versificaz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r>
              <a:rPr dirty="0" sz="2400" spc="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4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vita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ntesi</a:t>
            </a:r>
            <a:r>
              <a:rPr dirty="0" sz="24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Moderna: teoria</a:t>
            </a:r>
            <a:r>
              <a:rPr dirty="0" sz="24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esp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ic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tiva</a:t>
            </a:r>
            <a:r>
              <a:rPr dirty="0" sz="24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dei processi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’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vo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uz</a:t>
            </a:r>
            <a:r>
              <a:rPr dirty="0" sz="2400" spc="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r>
              <a:rPr dirty="0" sz="2400" spc="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ica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85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aria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ità</a:t>
            </a:r>
            <a:r>
              <a:rPr dirty="0" sz="2400" spc="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&amp;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zi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2400" spc="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tura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(ma 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che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riva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tica,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ev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zi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1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utr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1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etc...)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967" y="1389926"/>
            <a:ext cx="551878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rze che pro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uc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4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vari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tà</a:t>
            </a:r>
            <a:r>
              <a:rPr dirty="0" sz="2400" spc="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tica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5"/>
              <a:t>V</a:t>
            </a:r>
            <a:r>
              <a:rPr dirty="0" spc="-15"/>
              <a:t>a</a:t>
            </a:r>
            <a:r>
              <a:rPr dirty="0" spc="-20"/>
              <a:t>r</a:t>
            </a:r>
            <a:r>
              <a:rPr dirty="0" spc="-10"/>
              <a:t>iabilità</a:t>
            </a:r>
            <a:r>
              <a:rPr dirty="0" spc="10"/>
              <a:t> </a:t>
            </a:r>
            <a:r>
              <a:rPr dirty="0" spc="-5"/>
              <a:t>gen</a:t>
            </a:r>
            <a:r>
              <a:rPr dirty="0" spc="-10"/>
              <a:t>e</a:t>
            </a:r>
            <a:r>
              <a:rPr dirty="0" spc="-15"/>
              <a:t>ti</a:t>
            </a:r>
            <a:r>
              <a:rPr dirty="0" spc="-25"/>
              <a:t>c</a:t>
            </a:r>
            <a:r>
              <a:rPr dirty="0" spc="-15"/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3144901" y="2200275"/>
            <a:ext cx="1017587" cy="127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91075" y="3990911"/>
            <a:ext cx="1746250" cy="1023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22926" y="5487987"/>
            <a:ext cx="1216025" cy="86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2165" y="2577750"/>
            <a:ext cx="4221480" cy="254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Mutazi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ni</a:t>
            </a:r>
            <a:endParaRPr sz="2400">
              <a:latin typeface="Arial"/>
              <a:cs typeface="Arial"/>
            </a:endParaRPr>
          </a:p>
          <a:p>
            <a:pPr marL="313690">
              <a:lnSpc>
                <a:spcPct val="100000"/>
              </a:lnSpc>
              <a:spcBef>
                <a:spcPts val="120"/>
              </a:spcBef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pr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zi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1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var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  <a:p>
            <a:pPr algn="ctr" marR="64135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che</a:t>
            </a:r>
            <a:endParaRPr sz="1800">
              <a:latin typeface="Arial"/>
              <a:cs typeface="Arial"/>
            </a:endParaRPr>
          </a:p>
          <a:p>
            <a:pPr algn="r" marR="29845">
              <a:lnSpc>
                <a:spcPct val="100000"/>
              </a:lnSpc>
              <a:spcBef>
                <a:spcPts val="1290"/>
              </a:spcBef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combin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zione,</a:t>
            </a:r>
            <a:r>
              <a:rPr dirty="0" sz="2400" spc="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crossing-over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85"/>
              </a:spcBef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rimesc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to</a:t>
            </a:r>
            <a:r>
              <a:rPr dirty="0" sz="1800" spc="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 cromosomi</a:t>
            </a:r>
            <a:endParaRPr sz="1800">
              <a:latin typeface="Arial"/>
              <a:cs typeface="Arial"/>
            </a:endParaRPr>
          </a:p>
          <a:p>
            <a:pPr algn="r" marL="1278890" marR="6985" indent="1996439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assor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ime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to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te</a:t>
            </a:r>
            <a:r>
              <a:rPr dirty="0" sz="1800" spc="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cromosomi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paterni/ma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erni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65" y="5451658"/>
            <a:ext cx="4502150" cy="611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produz</a:t>
            </a:r>
            <a:r>
              <a:rPr dirty="0" sz="24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r>
              <a:rPr dirty="0" sz="2400" spc="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sessua</a:t>
            </a:r>
            <a:r>
              <a:rPr dirty="0" sz="2400" spc="-1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641985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1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tra or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ismi</a:t>
            </a:r>
            <a:r>
              <a:rPr dirty="0" sz="1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versi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1564" y="2253991"/>
            <a:ext cx="2284730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og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iv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è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en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et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cam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endParaRPr sz="1800">
              <a:latin typeface="Franklin Gothic Book"/>
              <a:cs typeface="Franklin Gothic Book"/>
            </a:endParaRPr>
          </a:p>
          <a:p>
            <a:pPr marL="1377950">
              <a:lnSpc>
                <a:spcPct val="100000"/>
              </a:lnSpc>
            </a:pP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li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51726" y="4248150"/>
            <a:ext cx="2136775" cy="2136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02526" y="3133725"/>
            <a:ext cx="2065274" cy="10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143" y="1694046"/>
            <a:ext cx="7066915" cy="3576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0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da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amen</a:t>
            </a:r>
            <a:r>
              <a:rPr dirty="0" sz="2400" spc="-55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0" b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algn="just" marL="12700" marR="166370">
              <a:lnSpc>
                <a:spcPct val="100000"/>
              </a:lnSpc>
            </a:pP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il p</a:t>
            </a:r>
            <a:r>
              <a:rPr dirty="0" sz="2400" spc="-4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ocesso e l’insieme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cambiamenti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at</a:t>
            </a:r>
            <a:r>
              <a:rPr dirty="0" sz="2400" spc="5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6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0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so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i i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 membri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popolazione di</a:t>
            </a:r>
            <a:r>
              <a:rPr dirty="0" sz="2400" spc="-35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go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o più “ada</a:t>
            </a:r>
            <a:r>
              <a:rPr dirty="0" sz="2400" spc="5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ti”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ad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alc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ne co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dizio</a:t>
            </a:r>
            <a:r>
              <a:rPr dirty="0" sz="2400" spc="-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ambie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tali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spc="-1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so</a:t>
            </a:r>
            <a:r>
              <a:rPr dirty="0" sz="1800" spc="-2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4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enza</a:t>
            </a:r>
            <a:r>
              <a:rPr dirty="0" sz="18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00000"/>
                </a:solidFill>
                <a:latin typeface="Franklin Gothic Book"/>
                <a:cs typeface="Franklin Gothic Book"/>
              </a:rPr>
              <a:t>- </a:t>
            </a:r>
            <a:r>
              <a:rPr dirty="0" sz="180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-1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so</a:t>
            </a:r>
            <a:r>
              <a:rPr dirty="0" sz="1800" spc="-1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ri</a:t>
            </a:r>
            <a:r>
              <a:rPr dirty="0" sz="1800" spc="-1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odutt</a:t>
            </a:r>
            <a:r>
              <a:rPr dirty="0" sz="1800" spc="-2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35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 i="1" u="heavy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0" b="1">
                <a:solidFill>
                  <a:srgbClr val="800000"/>
                </a:solidFill>
                <a:latin typeface="Franklin Gothic Book"/>
                <a:cs typeface="Franklin Gothic Book"/>
              </a:rPr>
              <a:t>z</a:t>
            </a:r>
            <a:r>
              <a:rPr dirty="0" sz="24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ion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0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0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urale: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310" i="1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’insieme delle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30" i="1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ze</a:t>
            </a:r>
            <a:r>
              <a:rPr dirty="0" sz="2400" spc="1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he causano</a:t>
            </a:r>
            <a:r>
              <a:rPr dirty="0" sz="2400" spc="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5" i="1">
                <a:solidFill>
                  <a:srgbClr val="800000"/>
                </a:solidFill>
                <a:latin typeface="Franklin Gothic Book"/>
                <a:cs typeface="Franklin Gothic Book"/>
              </a:rPr>
              <a:t>q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ual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30" i="1">
                <a:solidFill>
                  <a:srgbClr val="800000"/>
                </a:solidFill>
                <a:latin typeface="Franklin Gothic Book"/>
                <a:cs typeface="Franklin Gothic Book"/>
              </a:rPr>
              <a:t>q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ue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70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erenza 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concr</a:t>
            </a:r>
            <a:r>
              <a:rPr dirty="0" sz="2400" spc="-20" i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ta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nel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succe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1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rip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odu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55" i="1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o </a:t>
            </a:r>
            <a:r>
              <a:rPr dirty="0" sz="2400" spc="-20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ra 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classi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organ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ism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1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en</a:t>
            </a:r>
            <a:r>
              <a:rPr dirty="0" sz="24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tipicamen</a:t>
            </a:r>
            <a:r>
              <a:rPr dirty="0" sz="2400" spc="-8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5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3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ere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ti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37743" y="593472"/>
            <a:ext cx="337629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5" b="1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00000"/>
                </a:solidFill>
                <a:latin typeface="Franklin Gothic Medium"/>
                <a:cs typeface="Franklin Gothic Medium"/>
              </a:rPr>
              <a:t>amen</a:t>
            </a:r>
            <a:r>
              <a:rPr dirty="0" sz="2400" spc="-70" b="1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0" b="1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00000"/>
                </a:solidFill>
                <a:latin typeface="Franklin Gothic Medium"/>
                <a:cs typeface="Franklin Gothic Medium"/>
              </a:rPr>
              <a:t>&amp; </a:t>
            </a:r>
            <a:r>
              <a:rPr dirty="0" sz="2400" spc="-10" b="1">
                <a:solidFill>
                  <a:srgbClr val="800000"/>
                </a:solidFill>
                <a:latin typeface="Franklin Gothic Medium"/>
                <a:cs typeface="Franklin Gothic Medium"/>
              </a:rPr>
              <a:t>Se</a:t>
            </a:r>
            <a:r>
              <a:rPr dirty="0" sz="2400" b="1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5" b="1">
                <a:solidFill>
                  <a:srgbClr val="800000"/>
                </a:solidFill>
                <a:latin typeface="Franklin Gothic Medium"/>
                <a:cs typeface="Franklin Gothic Medium"/>
              </a:rPr>
              <a:t>ezione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5"/>
              <a:t>S</a:t>
            </a:r>
            <a:r>
              <a:rPr dirty="0" sz="2300" spc="5"/>
              <a:t>e</a:t>
            </a:r>
            <a:r>
              <a:rPr dirty="0" sz="2300"/>
              <a:t>lezio</a:t>
            </a:r>
            <a:r>
              <a:rPr dirty="0" sz="2300" spc="-10"/>
              <a:t>n</a:t>
            </a:r>
            <a:r>
              <a:rPr dirty="0" sz="2300"/>
              <a:t>e</a:t>
            </a:r>
            <a:r>
              <a:rPr dirty="0" sz="2300" spc="-45"/>
              <a:t> </a:t>
            </a:r>
            <a:r>
              <a:rPr dirty="0" sz="2300"/>
              <a:t>Nat</a:t>
            </a:r>
            <a:r>
              <a:rPr dirty="0" sz="2300" spc="5"/>
              <a:t>u</a:t>
            </a:r>
            <a:r>
              <a:rPr dirty="0" sz="2300"/>
              <a:t>rale</a:t>
            </a:r>
            <a:r>
              <a:rPr dirty="0" sz="2300" spc="-45"/>
              <a:t> </a:t>
            </a:r>
            <a:r>
              <a:rPr dirty="0" sz="2300"/>
              <a:t>e</a:t>
            </a:r>
            <a:r>
              <a:rPr dirty="0" sz="2300" spc="-10"/>
              <a:t> </a:t>
            </a:r>
            <a:r>
              <a:rPr dirty="0" sz="2300"/>
              <a:t>Adatt</a:t>
            </a:r>
            <a:r>
              <a:rPr dirty="0" sz="2300" spc="-5"/>
              <a:t>am</a:t>
            </a:r>
            <a:r>
              <a:rPr dirty="0" sz="2300" spc="-10"/>
              <a:t>e</a:t>
            </a:r>
            <a:r>
              <a:rPr dirty="0" sz="2300"/>
              <a:t>nto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74650" y="1281049"/>
            <a:ext cx="5238750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72050" y="2903537"/>
            <a:ext cx="3000375" cy="348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55771" y="3329304"/>
            <a:ext cx="1118235" cy="363220"/>
          </a:xfrm>
          <a:custGeom>
            <a:avLst/>
            <a:gdLst/>
            <a:ahLst/>
            <a:cxnLst/>
            <a:rect l="l" t="t" r="r" b="b"/>
            <a:pathLst>
              <a:path w="1118235" h="363220">
                <a:moveTo>
                  <a:pt x="1043164" y="332584"/>
                </a:moveTo>
                <a:lnTo>
                  <a:pt x="1033779" y="362966"/>
                </a:lnTo>
                <a:lnTo>
                  <a:pt x="1117853" y="348869"/>
                </a:lnTo>
                <a:lnTo>
                  <a:pt x="1104655" y="336296"/>
                </a:lnTo>
                <a:lnTo>
                  <a:pt x="1055242" y="336296"/>
                </a:lnTo>
                <a:lnTo>
                  <a:pt x="1043164" y="332584"/>
                </a:lnTo>
                <a:close/>
              </a:path>
              <a:path w="1118235" h="363220">
                <a:moveTo>
                  <a:pt x="1046898" y="320496"/>
                </a:moveTo>
                <a:lnTo>
                  <a:pt x="1043164" y="332584"/>
                </a:lnTo>
                <a:lnTo>
                  <a:pt x="1055242" y="336296"/>
                </a:lnTo>
                <a:lnTo>
                  <a:pt x="1059052" y="324231"/>
                </a:lnTo>
                <a:lnTo>
                  <a:pt x="1046898" y="320496"/>
                </a:lnTo>
                <a:close/>
              </a:path>
              <a:path w="1118235" h="363220">
                <a:moveTo>
                  <a:pt x="1056258" y="290195"/>
                </a:moveTo>
                <a:lnTo>
                  <a:pt x="1046898" y="320496"/>
                </a:lnTo>
                <a:lnTo>
                  <a:pt x="1059052" y="324231"/>
                </a:lnTo>
                <a:lnTo>
                  <a:pt x="1055242" y="336296"/>
                </a:lnTo>
                <a:lnTo>
                  <a:pt x="1104655" y="336296"/>
                </a:lnTo>
                <a:lnTo>
                  <a:pt x="1056258" y="290195"/>
                </a:lnTo>
                <a:close/>
              </a:path>
              <a:path w="1118235" h="363220">
                <a:moveTo>
                  <a:pt x="3682" y="0"/>
                </a:moveTo>
                <a:lnTo>
                  <a:pt x="0" y="12065"/>
                </a:lnTo>
                <a:lnTo>
                  <a:pt x="1043164" y="332584"/>
                </a:lnTo>
                <a:lnTo>
                  <a:pt x="1046898" y="320496"/>
                </a:lnTo>
                <a:lnTo>
                  <a:pt x="3682" y="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90143" y="4240791"/>
            <a:ext cx="4137660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30" b="1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00000"/>
                </a:solidFill>
                <a:latin typeface="Franklin Gothic Book"/>
                <a:cs typeface="Franklin Gothic Book"/>
              </a:rPr>
              <a:t>ces</a:t>
            </a:r>
            <a:r>
              <a:rPr dirty="0" sz="20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b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5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00000"/>
                </a:solidFill>
                <a:latin typeface="Franklin Gothic Book"/>
                <a:cs typeface="Franklin Gothic Book"/>
              </a:rPr>
              <a:t>gra</a:t>
            </a:r>
            <a:r>
              <a:rPr dirty="0" sz="2000" spc="10" b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2000" b="1">
                <a:solidFill>
                  <a:srgbClr val="800000"/>
                </a:solidFill>
                <a:latin typeface="Franklin Gothic Book"/>
                <a:cs typeface="Franklin Gothic Book"/>
              </a:rPr>
              <a:t>uale:</a:t>
            </a:r>
            <a:endParaRPr sz="2000">
              <a:latin typeface="Franklin Gothic Book"/>
              <a:cs typeface="Franklin Gothic Book"/>
            </a:endParaRPr>
          </a:p>
          <a:p>
            <a:pPr marL="12700" marR="216535">
              <a:lnSpc>
                <a:spcPct val="100000"/>
              </a:lnSpc>
            </a:pPr>
            <a:r>
              <a:rPr dirty="0" sz="2000" spc="-3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d og</a:t>
            </a:r>
            <a:r>
              <a:rPr dirty="0" sz="2000" spc="5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i 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generazio</a:t>
            </a:r>
            <a:r>
              <a:rPr dirty="0" sz="2000" spc="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me</a:t>
            </a:r>
            <a:r>
              <a:rPr dirty="0" sz="2000" spc="5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ta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la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 fre</a:t>
            </a:r>
            <a:r>
              <a:rPr dirty="0" sz="2000" spc="-35">
                <a:solidFill>
                  <a:srgbClr val="800000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5">
                <a:solidFill>
                  <a:srgbClr val="800000"/>
                </a:solidFill>
                <a:latin typeface="Franklin Gothic Book"/>
                <a:cs typeface="Franklin Gothic Book"/>
              </a:rPr>
              <a:t>z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a di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 indivi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cui</a:t>
            </a:r>
            <a:r>
              <a:rPr dirty="0" sz="20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gen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sono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5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30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ori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i da</a:t>
            </a:r>
            <a:r>
              <a:rPr dirty="0" sz="20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la</a:t>
            </a:r>
            <a:r>
              <a:rPr dirty="0" sz="2000" spc="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se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ezione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inui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ce la</a:t>
            </a:r>
            <a:r>
              <a:rPr dirty="0" sz="20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fre</a:t>
            </a:r>
            <a:r>
              <a:rPr dirty="0" sz="2000" spc="-35">
                <a:solidFill>
                  <a:srgbClr val="800000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enza di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30">
                <a:solidFill>
                  <a:srgbClr val="800000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li</a:t>
            </a:r>
            <a:r>
              <a:rPr dirty="0" sz="2000" spc="2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con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gen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2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5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30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ori</a:t>
            </a:r>
            <a:r>
              <a:rPr dirty="0" sz="2000" spc="-1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5802629" y="6668735"/>
            <a:ext cx="1680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dirty="0" sz="1000" spc="-5" i="1" u="sng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dirty="0" sz="1000" spc="-20" i="1" u="sng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XX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X</a:t>
            </a:r>
            <a:r>
              <a:rPr dirty="0" sz="1000" i="1" u="sng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dirty="0" sz="1000" i="1" u="sng">
                <a:solidFill>
                  <a:srgbClr val="800000"/>
                </a:solidFill>
                <a:latin typeface="Arial"/>
                <a:cs typeface="Arial"/>
              </a:rPr>
              <a:t>v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dirty="0" sz="1000" spc="-25" i="1" u="sng">
                <a:solidFill>
                  <a:srgbClr val="800000"/>
                </a:solidFill>
                <a:latin typeface="Arial"/>
                <a:cs typeface="Arial"/>
              </a:rPr>
              <a:t>z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dirty="0" sz="1000" spc="-5" i="1" u="sng">
                <a:solidFill>
                  <a:srgbClr val="800000"/>
                </a:solidFill>
                <a:latin typeface="Arial"/>
                <a:cs typeface="Arial"/>
              </a:rPr>
              <a:t>e,</a:t>
            </a:r>
            <a:r>
              <a:rPr dirty="0" sz="1000" spc="10" i="1" u="sng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dirty="0" sz="1000" spc="-15" i="1" u="sng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dirty="0" sz="1000" spc="-5" i="1" u="sng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dirty="0" sz="1000" i="1" u="sng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dirty="0" sz="1000" spc="-10" i="1" u="sng">
                <a:solidFill>
                  <a:srgbClr val="800000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0" y="4884801"/>
            <a:ext cx="4297299" cy="155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30777" y="1516240"/>
            <a:ext cx="213677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141726" y="2171947"/>
            <a:ext cx="5721985" cy="2383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748280">
              <a:lnSpc>
                <a:spcPct val="100000"/>
              </a:lnSpc>
            </a:pP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Com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distri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e?</a:t>
            </a:r>
            <a:endParaRPr sz="2400">
              <a:latin typeface="Franklin Gothic Book"/>
              <a:cs typeface="Franklin Gothic Book"/>
            </a:endParaRPr>
          </a:p>
          <a:p>
            <a:pPr marL="1492250" marR="5080" indent="354965">
              <a:lnSpc>
                <a:spcPts val="5490"/>
              </a:lnSpc>
              <a:spcBef>
                <a:spcPts val="515"/>
              </a:spcBef>
            </a:pP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Q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al è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la lo</a:t>
            </a:r>
            <a:r>
              <a:rPr dirty="0" sz="2400" spc="-50">
                <a:solidFill>
                  <a:srgbClr val="FFCC99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o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oria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Natu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rale?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Come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sono 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all’esis</a:t>
            </a:r>
            <a:r>
              <a:rPr dirty="0" sz="2400" spc="-3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za?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8600" y="4760976"/>
            <a:ext cx="2232025" cy="65087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93065" marR="384175" indent="322580">
              <a:lnSpc>
                <a:spcPct val="100000"/>
              </a:lnSpc>
            </a:pPr>
            <a:r>
              <a:rPr dirty="0" sz="1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Biologia </a:t>
            </a:r>
            <a:r>
              <a:rPr dirty="0" sz="1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oluzionistica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0485">
              <a:lnSpc>
                <a:spcPct val="100000"/>
              </a:lnSpc>
            </a:pP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Model</a:t>
            </a:r>
            <a:r>
              <a:rPr dirty="0" spc="-1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pc="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processi</a:t>
            </a:r>
            <a:r>
              <a:rPr dirty="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evo</a:t>
            </a:r>
            <a:r>
              <a:rPr dirty="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utivi</a:t>
            </a:r>
          </a:p>
        </p:txBody>
      </p:sp>
      <p:sp>
        <p:nvSpPr>
          <p:cNvPr id="3" name="object 3"/>
          <p:cNvSpPr/>
          <p:nvPr/>
        </p:nvSpPr>
        <p:spPr>
          <a:xfrm>
            <a:off x="4786376" y="3205098"/>
            <a:ext cx="1828800" cy="943610"/>
          </a:xfrm>
          <a:custGeom>
            <a:avLst/>
            <a:gdLst/>
            <a:ahLst/>
            <a:cxnLst/>
            <a:rect l="l" t="t" r="r" b="b"/>
            <a:pathLst>
              <a:path w="1828800" h="943610">
                <a:moveTo>
                  <a:pt x="914400" y="0"/>
                </a:moveTo>
                <a:lnTo>
                  <a:pt x="839395" y="1563"/>
                </a:lnTo>
                <a:lnTo>
                  <a:pt x="766062" y="6173"/>
                </a:lnTo>
                <a:lnTo>
                  <a:pt x="694636" y="13709"/>
                </a:lnTo>
                <a:lnTo>
                  <a:pt x="625352" y="24047"/>
                </a:lnTo>
                <a:lnTo>
                  <a:pt x="558444" y="37068"/>
                </a:lnTo>
                <a:lnTo>
                  <a:pt x="494149" y="52648"/>
                </a:lnTo>
                <a:lnTo>
                  <a:pt x="432702" y="70668"/>
                </a:lnTo>
                <a:lnTo>
                  <a:pt x="374337" y="91005"/>
                </a:lnTo>
                <a:lnTo>
                  <a:pt x="319289" y="113537"/>
                </a:lnTo>
                <a:lnTo>
                  <a:pt x="267795" y="138144"/>
                </a:lnTo>
                <a:lnTo>
                  <a:pt x="220089" y="164703"/>
                </a:lnTo>
                <a:lnTo>
                  <a:pt x="176406" y="193093"/>
                </a:lnTo>
                <a:lnTo>
                  <a:pt x="136981" y="223193"/>
                </a:lnTo>
                <a:lnTo>
                  <a:pt x="102050" y="254881"/>
                </a:lnTo>
                <a:lnTo>
                  <a:pt x="71848" y="288036"/>
                </a:lnTo>
                <a:lnTo>
                  <a:pt x="46610" y="322535"/>
                </a:lnTo>
                <a:lnTo>
                  <a:pt x="26570" y="358257"/>
                </a:lnTo>
                <a:lnTo>
                  <a:pt x="11966" y="395082"/>
                </a:lnTo>
                <a:lnTo>
                  <a:pt x="3030" y="432887"/>
                </a:lnTo>
                <a:lnTo>
                  <a:pt x="0" y="471550"/>
                </a:lnTo>
                <a:lnTo>
                  <a:pt x="3030" y="510214"/>
                </a:lnTo>
                <a:lnTo>
                  <a:pt x="11966" y="548019"/>
                </a:lnTo>
                <a:lnTo>
                  <a:pt x="26570" y="584844"/>
                </a:lnTo>
                <a:lnTo>
                  <a:pt x="46610" y="620566"/>
                </a:lnTo>
                <a:lnTo>
                  <a:pt x="71848" y="655065"/>
                </a:lnTo>
                <a:lnTo>
                  <a:pt x="102050" y="688220"/>
                </a:lnTo>
                <a:lnTo>
                  <a:pt x="136981" y="719908"/>
                </a:lnTo>
                <a:lnTo>
                  <a:pt x="176406" y="750008"/>
                </a:lnTo>
                <a:lnTo>
                  <a:pt x="220089" y="778398"/>
                </a:lnTo>
                <a:lnTo>
                  <a:pt x="267795" y="804957"/>
                </a:lnTo>
                <a:lnTo>
                  <a:pt x="319289" y="829564"/>
                </a:lnTo>
                <a:lnTo>
                  <a:pt x="374337" y="852096"/>
                </a:lnTo>
                <a:lnTo>
                  <a:pt x="432702" y="872433"/>
                </a:lnTo>
                <a:lnTo>
                  <a:pt x="494149" y="890453"/>
                </a:lnTo>
                <a:lnTo>
                  <a:pt x="558444" y="906033"/>
                </a:lnTo>
                <a:lnTo>
                  <a:pt x="625352" y="919054"/>
                </a:lnTo>
                <a:lnTo>
                  <a:pt x="694636" y="929392"/>
                </a:lnTo>
                <a:lnTo>
                  <a:pt x="766062" y="936928"/>
                </a:lnTo>
                <a:lnTo>
                  <a:pt x="839395" y="941538"/>
                </a:lnTo>
                <a:lnTo>
                  <a:pt x="914400" y="943101"/>
                </a:lnTo>
                <a:lnTo>
                  <a:pt x="989387" y="941538"/>
                </a:lnTo>
                <a:lnTo>
                  <a:pt x="1062706" y="936928"/>
                </a:lnTo>
                <a:lnTo>
                  <a:pt x="1134122" y="929392"/>
                </a:lnTo>
                <a:lnTo>
                  <a:pt x="1203399" y="919054"/>
                </a:lnTo>
                <a:lnTo>
                  <a:pt x="1270301" y="906033"/>
                </a:lnTo>
                <a:lnTo>
                  <a:pt x="1334594" y="890453"/>
                </a:lnTo>
                <a:lnTo>
                  <a:pt x="1396041" y="872433"/>
                </a:lnTo>
                <a:lnTo>
                  <a:pt x="1454408" y="852096"/>
                </a:lnTo>
                <a:lnTo>
                  <a:pt x="1509458" y="829564"/>
                </a:lnTo>
                <a:lnTo>
                  <a:pt x="1560957" y="804957"/>
                </a:lnTo>
                <a:lnTo>
                  <a:pt x="1608668" y="778398"/>
                </a:lnTo>
                <a:lnTo>
                  <a:pt x="1652357" y="750008"/>
                </a:lnTo>
                <a:lnTo>
                  <a:pt x="1691788" y="719908"/>
                </a:lnTo>
                <a:lnTo>
                  <a:pt x="1726725" y="688220"/>
                </a:lnTo>
                <a:lnTo>
                  <a:pt x="1756933" y="655065"/>
                </a:lnTo>
                <a:lnTo>
                  <a:pt x="1782177" y="620566"/>
                </a:lnTo>
                <a:lnTo>
                  <a:pt x="1802221" y="584844"/>
                </a:lnTo>
                <a:lnTo>
                  <a:pt x="1816830" y="548019"/>
                </a:lnTo>
                <a:lnTo>
                  <a:pt x="1825768" y="510214"/>
                </a:lnTo>
                <a:lnTo>
                  <a:pt x="1828800" y="471550"/>
                </a:lnTo>
                <a:lnTo>
                  <a:pt x="1825768" y="432887"/>
                </a:lnTo>
                <a:lnTo>
                  <a:pt x="1816830" y="395082"/>
                </a:lnTo>
                <a:lnTo>
                  <a:pt x="1802221" y="358257"/>
                </a:lnTo>
                <a:lnTo>
                  <a:pt x="1782177" y="322535"/>
                </a:lnTo>
                <a:lnTo>
                  <a:pt x="1756933" y="288036"/>
                </a:lnTo>
                <a:lnTo>
                  <a:pt x="1726725" y="254881"/>
                </a:lnTo>
                <a:lnTo>
                  <a:pt x="1691788" y="223193"/>
                </a:lnTo>
                <a:lnTo>
                  <a:pt x="1652357" y="193093"/>
                </a:lnTo>
                <a:lnTo>
                  <a:pt x="1608668" y="164703"/>
                </a:lnTo>
                <a:lnTo>
                  <a:pt x="1560957" y="138144"/>
                </a:lnTo>
                <a:lnTo>
                  <a:pt x="1509458" y="113537"/>
                </a:lnTo>
                <a:lnTo>
                  <a:pt x="1454408" y="91005"/>
                </a:lnTo>
                <a:lnTo>
                  <a:pt x="1396041" y="70668"/>
                </a:lnTo>
                <a:lnTo>
                  <a:pt x="1334594" y="52648"/>
                </a:lnTo>
                <a:lnTo>
                  <a:pt x="1270301" y="37068"/>
                </a:lnTo>
                <a:lnTo>
                  <a:pt x="1203399" y="24047"/>
                </a:lnTo>
                <a:lnTo>
                  <a:pt x="1134122" y="13709"/>
                </a:lnTo>
                <a:lnTo>
                  <a:pt x="1062706" y="6173"/>
                </a:lnTo>
                <a:lnTo>
                  <a:pt x="989387" y="1563"/>
                </a:lnTo>
                <a:lnTo>
                  <a:pt x="914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86376" y="3205098"/>
            <a:ext cx="1828800" cy="943610"/>
          </a:xfrm>
          <a:custGeom>
            <a:avLst/>
            <a:gdLst/>
            <a:ahLst/>
            <a:cxnLst/>
            <a:rect l="l" t="t" r="r" b="b"/>
            <a:pathLst>
              <a:path w="1828800" h="943610">
                <a:moveTo>
                  <a:pt x="0" y="471550"/>
                </a:moveTo>
                <a:lnTo>
                  <a:pt x="3030" y="432887"/>
                </a:lnTo>
                <a:lnTo>
                  <a:pt x="11966" y="395082"/>
                </a:lnTo>
                <a:lnTo>
                  <a:pt x="26570" y="358257"/>
                </a:lnTo>
                <a:lnTo>
                  <a:pt x="46610" y="322535"/>
                </a:lnTo>
                <a:lnTo>
                  <a:pt x="71848" y="288036"/>
                </a:lnTo>
                <a:lnTo>
                  <a:pt x="102050" y="254881"/>
                </a:lnTo>
                <a:lnTo>
                  <a:pt x="136981" y="223193"/>
                </a:lnTo>
                <a:lnTo>
                  <a:pt x="176406" y="193093"/>
                </a:lnTo>
                <a:lnTo>
                  <a:pt x="220089" y="164703"/>
                </a:lnTo>
                <a:lnTo>
                  <a:pt x="267795" y="138144"/>
                </a:lnTo>
                <a:lnTo>
                  <a:pt x="319289" y="113537"/>
                </a:lnTo>
                <a:lnTo>
                  <a:pt x="374337" y="91005"/>
                </a:lnTo>
                <a:lnTo>
                  <a:pt x="432702" y="70668"/>
                </a:lnTo>
                <a:lnTo>
                  <a:pt x="494149" y="52648"/>
                </a:lnTo>
                <a:lnTo>
                  <a:pt x="558444" y="37068"/>
                </a:lnTo>
                <a:lnTo>
                  <a:pt x="625352" y="24047"/>
                </a:lnTo>
                <a:lnTo>
                  <a:pt x="694636" y="13709"/>
                </a:lnTo>
                <a:lnTo>
                  <a:pt x="766062" y="6173"/>
                </a:lnTo>
                <a:lnTo>
                  <a:pt x="839395" y="1563"/>
                </a:lnTo>
                <a:lnTo>
                  <a:pt x="914400" y="0"/>
                </a:lnTo>
                <a:lnTo>
                  <a:pt x="989387" y="1563"/>
                </a:lnTo>
                <a:lnTo>
                  <a:pt x="1062706" y="6173"/>
                </a:lnTo>
                <a:lnTo>
                  <a:pt x="1134122" y="13709"/>
                </a:lnTo>
                <a:lnTo>
                  <a:pt x="1203399" y="24047"/>
                </a:lnTo>
                <a:lnTo>
                  <a:pt x="1270301" y="37068"/>
                </a:lnTo>
                <a:lnTo>
                  <a:pt x="1334594" y="52648"/>
                </a:lnTo>
                <a:lnTo>
                  <a:pt x="1396041" y="70668"/>
                </a:lnTo>
                <a:lnTo>
                  <a:pt x="1454408" y="91005"/>
                </a:lnTo>
                <a:lnTo>
                  <a:pt x="1509458" y="113537"/>
                </a:lnTo>
                <a:lnTo>
                  <a:pt x="1560957" y="138144"/>
                </a:lnTo>
                <a:lnTo>
                  <a:pt x="1608668" y="164703"/>
                </a:lnTo>
                <a:lnTo>
                  <a:pt x="1652357" y="193093"/>
                </a:lnTo>
                <a:lnTo>
                  <a:pt x="1691788" y="223193"/>
                </a:lnTo>
                <a:lnTo>
                  <a:pt x="1726725" y="254881"/>
                </a:lnTo>
                <a:lnTo>
                  <a:pt x="1756933" y="288036"/>
                </a:lnTo>
                <a:lnTo>
                  <a:pt x="1782177" y="322535"/>
                </a:lnTo>
                <a:lnTo>
                  <a:pt x="1802221" y="358257"/>
                </a:lnTo>
                <a:lnTo>
                  <a:pt x="1816830" y="395082"/>
                </a:lnTo>
                <a:lnTo>
                  <a:pt x="1825768" y="432887"/>
                </a:lnTo>
                <a:lnTo>
                  <a:pt x="1828800" y="471550"/>
                </a:lnTo>
                <a:lnTo>
                  <a:pt x="1825768" y="510214"/>
                </a:lnTo>
                <a:lnTo>
                  <a:pt x="1816830" y="548019"/>
                </a:lnTo>
                <a:lnTo>
                  <a:pt x="1802221" y="584844"/>
                </a:lnTo>
                <a:lnTo>
                  <a:pt x="1782177" y="620566"/>
                </a:lnTo>
                <a:lnTo>
                  <a:pt x="1756933" y="655065"/>
                </a:lnTo>
                <a:lnTo>
                  <a:pt x="1726725" y="688220"/>
                </a:lnTo>
                <a:lnTo>
                  <a:pt x="1691788" y="719908"/>
                </a:lnTo>
                <a:lnTo>
                  <a:pt x="1652357" y="750008"/>
                </a:lnTo>
                <a:lnTo>
                  <a:pt x="1608668" y="778398"/>
                </a:lnTo>
                <a:lnTo>
                  <a:pt x="1560957" y="804957"/>
                </a:lnTo>
                <a:lnTo>
                  <a:pt x="1509458" y="829564"/>
                </a:lnTo>
                <a:lnTo>
                  <a:pt x="1454408" y="852096"/>
                </a:lnTo>
                <a:lnTo>
                  <a:pt x="1396041" y="872433"/>
                </a:lnTo>
                <a:lnTo>
                  <a:pt x="1334594" y="890453"/>
                </a:lnTo>
                <a:lnTo>
                  <a:pt x="1270301" y="906033"/>
                </a:lnTo>
                <a:lnTo>
                  <a:pt x="1203399" y="919054"/>
                </a:lnTo>
                <a:lnTo>
                  <a:pt x="1134122" y="929392"/>
                </a:lnTo>
                <a:lnTo>
                  <a:pt x="1062706" y="936928"/>
                </a:lnTo>
                <a:lnTo>
                  <a:pt x="989387" y="941538"/>
                </a:lnTo>
                <a:lnTo>
                  <a:pt x="914400" y="943101"/>
                </a:lnTo>
                <a:lnTo>
                  <a:pt x="839395" y="941538"/>
                </a:lnTo>
                <a:lnTo>
                  <a:pt x="766062" y="936928"/>
                </a:lnTo>
                <a:lnTo>
                  <a:pt x="694636" y="929392"/>
                </a:lnTo>
                <a:lnTo>
                  <a:pt x="625352" y="919054"/>
                </a:lnTo>
                <a:lnTo>
                  <a:pt x="558444" y="906033"/>
                </a:lnTo>
                <a:lnTo>
                  <a:pt x="494149" y="890453"/>
                </a:lnTo>
                <a:lnTo>
                  <a:pt x="432702" y="872433"/>
                </a:lnTo>
                <a:lnTo>
                  <a:pt x="374337" y="852096"/>
                </a:lnTo>
                <a:lnTo>
                  <a:pt x="319289" y="829564"/>
                </a:lnTo>
                <a:lnTo>
                  <a:pt x="267795" y="804957"/>
                </a:lnTo>
                <a:lnTo>
                  <a:pt x="220089" y="778398"/>
                </a:lnTo>
                <a:lnTo>
                  <a:pt x="176406" y="750008"/>
                </a:lnTo>
                <a:lnTo>
                  <a:pt x="136981" y="719908"/>
                </a:lnTo>
                <a:lnTo>
                  <a:pt x="102050" y="688220"/>
                </a:lnTo>
                <a:lnTo>
                  <a:pt x="71848" y="655065"/>
                </a:lnTo>
                <a:lnTo>
                  <a:pt x="46610" y="620566"/>
                </a:lnTo>
                <a:lnTo>
                  <a:pt x="26570" y="584844"/>
                </a:lnTo>
                <a:lnTo>
                  <a:pt x="11966" y="548019"/>
                </a:lnTo>
                <a:lnTo>
                  <a:pt x="3030" y="510214"/>
                </a:lnTo>
                <a:lnTo>
                  <a:pt x="0" y="471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4651" y="3219450"/>
            <a:ext cx="1828800" cy="942975"/>
          </a:xfrm>
          <a:custGeom>
            <a:avLst/>
            <a:gdLst/>
            <a:ahLst/>
            <a:cxnLst/>
            <a:rect l="l" t="t" r="r" b="b"/>
            <a:pathLst>
              <a:path w="1828800" h="942975">
                <a:moveTo>
                  <a:pt x="914400" y="0"/>
                </a:moveTo>
                <a:lnTo>
                  <a:pt x="839395" y="1562"/>
                </a:lnTo>
                <a:lnTo>
                  <a:pt x="766062" y="6170"/>
                </a:lnTo>
                <a:lnTo>
                  <a:pt x="694636" y="13701"/>
                </a:lnTo>
                <a:lnTo>
                  <a:pt x="625352" y="24035"/>
                </a:lnTo>
                <a:lnTo>
                  <a:pt x="558444" y="37050"/>
                </a:lnTo>
                <a:lnTo>
                  <a:pt x="494149" y="52624"/>
                </a:lnTo>
                <a:lnTo>
                  <a:pt x="432702" y="70638"/>
                </a:lnTo>
                <a:lnTo>
                  <a:pt x="374337" y="90968"/>
                </a:lnTo>
                <a:lnTo>
                  <a:pt x="319289" y="113495"/>
                </a:lnTo>
                <a:lnTo>
                  <a:pt x="267795" y="138096"/>
                </a:lnTo>
                <a:lnTo>
                  <a:pt x="220089" y="164651"/>
                </a:lnTo>
                <a:lnTo>
                  <a:pt x="176406" y="193038"/>
                </a:lnTo>
                <a:lnTo>
                  <a:pt x="136981" y="223137"/>
                </a:lnTo>
                <a:lnTo>
                  <a:pt x="102050" y="254825"/>
                </a:lnTo>
                <a:lnTo>
                  <a:pt x="71848" y="287982"/>
                </a:lnTo>
                <a:lnTo>
                  <a:pt x="46610" y="322486"/>
                </a:lnTo>
                <a:lnTo>
                  <a:pt x="26570" y="358216"/>
                </a:lnTo>
                <a:lnTo>
                  <a:pt x="11966" y="395051"/>
                </a:lnTo>
                <a:lnTo>
                  <a:pt x="3030" y="432870"/>
                </a:lnTo>
                <a:lnTo>
                  <a:pt x="0" y="471550"/>
                </a:lnTo>
                <a:lnTo>
                  <a:pt x="3030" y="510213"/>
                </a:lnTo>
                <a:lnTo>
                  <a:pt x="11966" y="548015"/>
                </a:lnTo>
                <a:lnTo>
                  <a:pt x="26570" y="584836"/>
                </a:lnTo>
                <a:lnTo>
                  <a:pt x="46610" y="620553"/>
                </a:lnTo>
                <a:lnTo>
                  <a:pt x="71848" y="655046"/>
                </a:lnTo>
                <a:lnTo>
                  <a:pt x="102050" y="688192"/>
                </a:lnTo>
                <a:lnTo>
                  <a:pt x="136981" y="719872"/>
                </a:lnTo>
                <a:lnTo>
                  <a:pt x="176406" y="749963"/>
                </a:lnTo>
                <a:lnTo>
                  <a:pt x="220089" y="778344"/>
                </a:lnTo>
                <a:lnTo>
                  <a:pt x="267795" y="804894"/>
                </a:lnTo>
                <a:lnTo>
                  <a:pt x="319289" y="829491"/>
                </a:lnTo>
                <a:lnTo>
                  <a:pt x="374337" y="852014"/>
                </a:lnTo>
                <a:lnTo>
                  <a:pt x="432702" y="872342"/>
                </a:lnTo>
                <a:lnTo>
                  <a:pt x="494149" y="890353"/>
                </a:lnTo>
                <a:lnTo>
                  <a:pt x="558444" y="905926"/>
                </a:lnTo>
                <a:lnTo>
                  <a:pt x="625352" y="918940"/>
                </a:lnTo>
                <a:lnTo>
                  <a:pt x="694636" y="929273"/>
                </a:lnTo>
                <a:lnTo>
                  <a:pt x="766062" y="936804"/>
                </a:lnTo>
                <a:lnTo>
                  <a:pt x="839395" y="941412"/>
                </a:lnTo>
                <a:lnTo>
                  <a:pt x="914400" y="942975"/>
                </a:lnTo>
                <a:lnTo>
                  <a:pt x="989387" y="941412"/>
                </a:lnTo>
                <a:lnTo>
                  <a:pt x="1062706" y="936804"/>
                </a:lnTo>
                <a:lnTo>
                  <a:pt x="1134122" y="929273"/>
                </a:lnTo>
                <a:lnTo>
                  <a:pt x="1203399" y="918940"/>
                </a:lnTo>
                <a:lnTo>
                  <a:pt x="1270301" y="905926"/>
                </a:lnTo>
                <a:lnTo>
                  <a:pt x="1334594" y="890353"/>
                </a:lnTo>
                <a:lnTo>
                  <a:pt x="1396041" y="872342"/>
                </a:lnTo>
                <a:lnTo>
                  <a:pt x="1454408" y="852014"/>
                </a:lnTo>
                <a:lnTo>
                  <a:pt x="1509458" y="829491"/>
                </a:lnTo>
                <a:lnTo>
                  <a:pt x="1560957" y="804894"/>
                </a:lnTo>
                <a:lnTo>
                  <a:pt x="1608668" y="778344"/>
                </a:lnTo>
                <a:lnTo>
                  <a:pt x="1652357" y="749963"/>
                </a:lnTo>
                <a:lnTo>
                  <a:pt x="1691788" y="719872"/>
                </a:lnTo>
                <a:lnTo>
                  <a:pt x="1726725" y="688192"/>
                </a:lnTo>
                <a:lnTo>
                  <a:pt x="1756933" y="655046"/>
                </a:lnTo>
                <a:lnTo>
                  <a:pt x="1782177" y="620553"/>
                </a:lnTo>
                <a:lnTo>
                  <a:pt x="1802221" y="584836"/>
                </a:lnTo>
                <a:lnTo>
                  <a:pt x="1816830" y="548015"/>
                </a:lnTo>
                <a:lnTo>
                  <a:pt x="1825768" y="510213"/>
                </a:lnTo>
                <a:lnTo>
                  <a:pt x="1828800" y="471550"/>
                </a:lnTo>
                <a:lnTo>
                  <a:pt x="1825768" y="432870"/>
                </a:lnTo>
                <a:lnTo>
                  <a:pt x="1816830" y="395051"/>
                </a:lnTo>
                <a:lnTo>
                  <a:pt x="1802221" y="358216"/>
                </a:lnTo>
                <a:lnTo>
                  <a:pt x="1782177" y="322486"/>
                </a:lnTo>
                <a:lnTo>
                  <a:pt x="1756933" y="287982"/>
                </a:lnTo>
                <a:lnTo>
                  <a:pt x="1726725" y="254825"/>
                </a:lnTo>
                <a:lnTo>
                  <a:pt x="1691788" y="223137"/>
                </a:lnTo>
                <a:lnTo>
                  <a:pt x="1652357" y="193038"/>
                </a:lnTo>
                <a:lnTo>
                  <a:pt x="1608668" y="164651"/>
                </a:lnTo>
                <a:lnTo>
                  <a:pt x="1560957" y="138096"/>
                </a:lnTo>
                <a:lnTo>
                  <a:pt x="1509458" y="113495"/>
                </a:lnTo>
                <a:lnTo>
                  <a:pt x="1454408" y="90968"/>
                </a:lnTo>
                <a:lnTo>
                  <a:pt x="1396041" y="70638"/>
                </a:lnTo>
                <a:lnTo>
                  <a:pt x="1334594" y="52624"/>
                </a:lnTo>
                <a:lnTo>
                  <a:pt x="1270301" y="37050"/>
                </a:lnTo>
                <a:lnTo>
                  <a:pt x="1203399" y="24035"/>
                </a:lnTo>
                <a:lnTo>
                  <a:pt x="1134122" y="13701"/>
                </a:lnTo>
                <a:lnTo>
                  <a:pt x="1062706" y="6170"/>
                </a:lnTo>
                <a:lnTo>
                  <a:pt x="989387" y="15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4651" y="3219450"/>
            <a:ext cx="1828800" cy="942975"/>
          </a:xfrm>
          <a:custGeom>
            <a:avLst/>
            <a:gdLst/>
            <a:ahLst/>
            <a:cxnLst/>
            <a:rect l="l" t="t" r="r" b="b"/>
            <a:pathLst>
              <a:path w="1828800" h="942975">
                <a:moveTo>
                  <a:pt x="0" y="471550"/>
                </a:moveTo>
                <a:lnTo>
                  <a:pt x="3030" y="432870"/>
                </a:lnTo>
                <a:lnTo>
                  <a:pt x="11966" y="395051"/>
                </a:lnTo>
                <a:lnTo>
                  <a:pt x="26570" y="358216"/>
                </a:lnTo>
                <a:lnTo>
                  <a:pt x="46610" y="322486"/>
                </a:lnTo>
                <a:lnTo>
                  <a:pt x="71848" y="287982"/>
                </a:lnTo>
                <a:lnTo>
                  <a:pt x="102050" y="254825"/>
                </a:lnTo>
                <a:lnTo>
                  <a:pt x="136981" y="223137"/>
                </a:lnTo>
                <a:lnTo>
                  <a:pt x="176406" y="193038"/>
                </a:lnTo>
                <a:lnTo>
                  <a:pt x="220089" y="164651"/>
                </a:lnTo>
                <a:lnTo>
                  <a:pt x="267795" y="138096"/>
                </a:lnTo>
                <a:lnTo>
                  <a:pt x="319289" y="113495"/>
                </a:lnTo>
                <a:lnTo>
                  <a:pt x="374337" y="90968"/>
                </a:lnTo>
                <a:lnTo>
                  <a:pt x="432702" y="70638"/>
                </a:lnTo>
                <a:lnTo>
                  <a:pt x="494149" y="52624"/>
                </a:lnTo>
                <a:lnTo>
                  <a:pt x="558444" y="37050"/>
                </a:lnTo>
                <a:lnTo>
                  <a:pt x="625352" y="24035"/>
                </a:lnTo>
                <a:lnTo>
                  <a:pt x="694636" y="13701"/>
                </a:lnTo>
                <a:lnTo>
                  <a:pt x="766062" y="6170"/>
                </a:lnTo>
                <a:lnTo>
                  <a:pt x="839395" y="1562"/>
                </a:lnTo>
                <a:lnTo>
                  <a:pt x="914400" y="0"/>
                </a:lnTo>
                <a:lnTo>
                  <a:pt x="989387" y="1562"/>
                </a:lnTo>
                <a:lnTo>
                  <a:pt x="1062706" y="6170"/>
                </a:lnTo>
                <a:lnTo>
                  <a:pt x="1134122" y="13701"/>
                </a:lnTo>
                <a:lnTo>
                  <a:pt x="1203399" y="24035"/>
                </a:lnTo>
                <a:lnTo>
                  <a:pt x="1270301" y="37050"/>
                </a:lnTo>
                <a:lnTo>
                  <a:pt x="1334594" y="52624"/>
                </a:lnTo>
                <a:lnTo>
                  <a:pt x="1396041" y="70638"/>
                </a:lnTo>
                <a:lnTo>
                  <a:pt x="1454408" y="90968"/>
                </a:lnTo>
                <a:lnTo>
                  <a:pt x="1509458" y="113495"/>
                </a:lnTo>
                <a:lnTo>
                  <a:pt x="1560957" y="138096"/>
                </a:lnTo>
                <a:lnTo>
                  <a:pt x="1608668" y="164651"/>
                </a:lnTo>
                <a:lnTo>
                  <a:pt x="1652357" y="193038"/>
                </a:lnTo>
                <a:lnTo>
                  <a:pt x="1691788" y="223137"/>
                </a:lnTo>
                <a:lnTo>
                  <a:pt x="1726725" y="254825"/>
                </a:lnTo>
                <a:lnTo>
                  <a:pt x="1756933" y="287982"/>
                </a:lnTo>
                <a:lnTo>
                  <a:pt x="1782177" y="322486"/>
                </a:lnTo>
                <a:lnTo>
                  <a:pt x="1802221" y="358216"/>
                </a:lnTo>
                <a:lnTo>
                  <a:pt x="1816830" y="395051"/>
                </a:lnTo>
                <a:lnTo>
                  <a:pt x="1825768" y="432870"/>
                </a:lnTo>
                <a:lnTo>
                  <a:pt x="1828800" y="471550"/>
                </a:lnTo>
                <a:lnTo>
                  <a:pt x="1825768" y="510213"/>
                </a:lnTo>
                <a:lnTo>
                  <a:pt x="1816830" y="548015"/>
                </a:lnTo>
                <a:lnTo>
                  <a:pt x="1802221" y="584836"/>
                </a:lnTo>
                <a:lnTo>
                  <a:pt x="1782177" y="620553"/>
                </a:lnTo>
                <a:lnTo>
                  <a:pt x="1756933" y="655046"/>
                </a:lnTo>
                <a:lnTo>
                  <a:pt x="1726725" y="688192"/>
                </a:lnTo>
                <a:lnTo>
                  <a:pt x="1691788" y="719872"/>
                </a:lnTo>
                <a:lnTo>
                  <a:pt x="1652357" y="749963"/>
                </a:lnTo>
                <a:lnTo>
                  <a:pt x="1608668" y="778344"/>
                </a:lnTo>
                <a:lnTo>
                  <a:pt x="1560957" y="804894"/>
                </a:lnTo>
                <a:lnTo>
                  <a:pt x="1509458" y="829491"/>
                </a:lnTo>
                <a:lnTo>
                  <a:pt x="1454408" y="852014"/>
                </a:lnTo>
                <a:lnTo>
                  <a:pt x="1396041" y="872342"/>
                </a:lnTo>
                <a:lnTo>
                  <a:pt x="1334594" y="890353"/>
                </a:lnTo>
                <a:lnTo>
                  <a:pt x="1270301" y="905926"/>
                </a:lnTo>
                <a:lnTo>
                  <a:pt x="1203399" y="918940"/>
                </a:lnTo>
                <a:lnTo>
                  <a:pt x="1134122" y="929273"/>
                </a:lnTo>
                <a:lnTo>
                  <a:pt x="1062706" y="936804"/>
                </a:lnTo>
                <a:lnTo>
                  <a:pt x="989387" y="941412"/>
                </a:lnTo>
                <a:lnTo>
                  <a:pt x="914400" y="942975"/>
                </a:lnTo>
                <a:lnTo>
                  <a:pt x="839395" y="941412"/>
                </a:lnTo>
                <a:lnTo>
                  <a:pt x="766062" y="936804"/>
                </a:lnTo>
                <a:lnTo>
                  <a:pt x="694636" y="929273"/>
                </a:lnTo>
                <a:lnTo>
                  <a:pt x="625352" y="918940"/>
                </a:lnTo>
                <a:lnTo>
                  <a:pt x="558444" y="905926"/>
                </a:lnTo>
                <a:lnTo>
                  <a:pt x="494149" y="890353"/>
                </a:lnTo>
                <a:lnTo>
                  <a:pt x="432702" y="872342"/>
                </a:lnTo>
                <a:lnTo>
                  <a:pt x="374337" y="852014"/>
                </a:lnTo>
                <a:lnTo>
                  <a:pt x="319289" y="829491"/>
                </a:lnTo>
                <a:lnTo>
                  <a:pt x="267795" y="804894"/>
                </a:lnTo>
                <a:lnTo>
                  <a:pt x="220089" y="778344"/>
                </a:lnTo>
                <a:lnTo>
                  <a:pt x="176406" y="749963"/>
                </a:lnTo>
                <a:lnTo>
                  <a:pt x="136981" y="719872"/>
                </a:lnTo>
                <a:lnTo>
                  <a:pt x="102050" y="688192"/>
                </a:lnTo>
                <a:lnTo>
                  <a:pt x="71848" y="655046"/>
                </a:lnTo>
                <a:lnTo>
                  <a:pt x="46610" y="620553"/>
                </a:lnTo>
                <a:lnTo>
                  <a:pt x="26570" y="584836"/>
                </a:lnTo>
                <a:lnTo>
                  <a:pt x="11966" y="548015"/>
                </a:lnTo>
                <a:lnTo>
                  <a:pt x="3030" y="510213"/>
                </a:lnTo>
                <a:lnTo>
                  <a:pt x="0" y="471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19650" y="5259451"/>
            <a:ext cx="3532504" cy="1414780"/>
          </a:xfrm>
          <a:custGeom>
            <a:avLst/>
            <a:gdLst/>
            <a:ahLst/>
            <a:cxnLst/>
            <a:rect l="l" t="t" r="r" b="b"/>
            <a:pathLst>
              <a:path w="3532504" h="1414779">
                <a:moveTo>
                  <a:pt x="1766061" y="0"/>
                </a:moveTo>
                <a:lnTo>
                  <a:pt x="1621218" y="2344"/>
                </a:lnTo>
                <a:lnTo>
                  <a:pt x="1479599" y="9255"/>
                </a:lnTo>
                <a:lnTo>
                  <a:pt x="1341659" y="20552"/>
                </a:lnTo>
                <a:lnTo>
                  <a:pt x="1207853" y="36051"/>
                </a:lnTo>
                <a:lnTo>
                  <a:pt x="1078634" y="55572"/>
                </a:lnTo>
                <a:lnTo>
                  <a:pt x="954458" y="78932"/>
                </a:lnTo>
                <a:lnTo>
                  <a:pt x="835779" y="105949"/>
                </a:lnTo>
                <a:lnTo>
                  <a:pt x="723052" y="136442"/>
                </a:lnTo>
                <a:lnTo>
                  <a:pt x="616731" y="170227"/>
                </a:lnTo>
                <a:lnTo>
                  <a:pt x="517270" y="207124"/>
                </a:lnTo>
                <a:lnTo>
                  <a:pt x="425125" y="246949"/>
                </a:lnTo>
                <a:lnTo>
                  <a:pt x="340750" y="289522"/>
                </a:lnTo>
                <a:lnTo>
                  <a:pt x="264598" y="334660"/>
                </a:lnTo>
                <a:lnTo>
                  <a:pt x="197126" y="382181"/>
                </a:lnTo>
                <a:lnTo>
                  <a:pt x="138787" y="431903"/>
                </a:lnTo>
                <a:lnTo>
                  <a:pt x="90035" y="483645"/>
                </a:lnTo>
                <a:lnTo>
                  <a:pt x="51326" y="537223"/>
                </a:lnTo>
                <a:lnTo>
                  <a:pt x="23115" y="592457"/>
                </a:lnTo>
                <a:lnTo>
                  <a:pt x="5854" y="649163"/>
                </a:lnTo>
                <a:lnTo>
                  <a:pt x="0" y="707161"/>
                </a:lnTo>
                <a:lnTo>
                  <a:pt x="5854" y="765166"/>
                </a:lnTo>
                <a:lnTo>
                  <a:pt x="23115" y="821880"/>
                </a:lnTo>
                <a:lnTo>
                  <a:pt x="51326" y="877120"/>
                </a:lnTo>
                <a:lnTo>
                  <a:pt x="90035" y="930704"/>
                </a:lnTo>
                <a:lnTo>
                  <a:pt x="138787" y="982452"/>
                </a:lnTo>
                <a:lnTo>
                  <a:pt x="197126" y="1032179"/>
                </a:lnTo>
                <a:lnTo>
                  <a:pt x="264598" y="1079706"/>
                </a:lnTo>
                <a:lnTo>
                  <a:pt x="340750" y="1124848"/>
                </a:lnTo>
                <a:lnTo>
                  <a:pt x="425125" y="1167425"/>
                </a:lnTo>
                <a:lnTo>
                  <a:pt x="517271" y="1207255"/>
                </a:lnTo>
                <a:lnTo>
                  <a:pt x="616731" y="1244155"/>
                </a:lnTo>
                <a:lnTo>
                  <a:pt x="723052" y="1277944"/>
                </a:lnTo>
                <a:lnTo>
                  <a:pt x="835779" y="1308439"/>
                </a:lnTo>
                <a:lnTo>
                  <a:pt x="954458" y="1335459"/>
                </a:lnTo>
                <a:lnTo>
                  <a:pt x="1078634" y="1358821"/>
                </a:lnTo>
                <a:lnTo>
                  <a:pt x="1207853" y="1378344"/>
                </a:lnTo>
                <a:lnTo>
                  <a:pt x="1341659" y="1393845"/>
                </a:lnTo>
                <a:lnTo>
                  <a:pt x="1479599" y="1405142"/>
                </a:lnTo>
                <a:lnTo>
                  <a:pt x="1621218" y="1412054"/>
                </a:lnTo>
                <a:lnTo>
                  <a:pt x="1766061" y="1414399"/>
                </a:lnTo>
                <a:lnTo>
                  <a:pt x="1910906" y="1412054"/>
                </a:lnTo>
                <a:lnTo>
                  <a:pt x="2052527" y="1405142"/>
                </a:lnTo>
                <a:lnTo>
                  <a:pt x="2190471" y="1393845"/>
                </a:lnTo>
                <a:lnTo>
                  <a:pt x="2324283" y="1378344"/>
                </a:lnTo>
                <a:lnTo>
                  <a:pt x="2453509" y="1358821"/>
                </a:lnTo>
                <a:lnTo>
                  <a:pt x="2577692" y="1335459"/>
                </a:lnTo>
                <a:lnTo>
                  <a:pt x="2696379" y="1308439"/>
                </a:lnTo>
                <a:lnTo>
                  <a:pt x="2809116" y="1277944"/>
                </a:lnTo>
                <a:lnTo>
                  <a:pt x="2915446" y="1244155"/>
                </a:lnTo>
                <a:lnTo>
                  <a:pt x="3014916" y="1207255"/>
                </a:lnTo>
                <a:lnTo>
                  <a:pt x="3107071" y="1167425"/>
                </a:lnTo>
                <a:lnTo>
                  <a:pt x="3191456" y="1124848"/>
                </a:lnTo>
                <a:lnTo>
                  <a:pt x="3267616" y="1079706"/>
                </a:lnTo>
                <a:lnTo>
                  <a:pt x="3335097" y="1032179"/>
                </a:lnTo>
                <a:lnTo>
                  <a:pt x="3393443" y="982452"/>
                </a:lnTo>
                <a:lnTo>
                  <a:pt x="3442201" y="930704"/>
                </a:lnTo>
                <a:lnTo>
                  <a:pt x="3480916" y="877120"/>
                </a:lnTo>
                <a:lnTo>
                  <a:pt x="3509132" y="821880"/>
                </a:lnTo>
                <a:lnTo>
                  <a:pt x="3526395" y="765166"/>
                </a:lnTo>
                <a:lnTo>
                  <a:pt x="3532251" y="707161"/>
                </a:lnTo>
                <a:lnTo>
                  <a:pt x="3526395" y="649163"/>
                </a:lnTo>
                <a:lnTo>
                  <a:pt x="3509132" y="592457"/>
                </a:lnTo>
                <a:lnTo>
                  <a:pt x="3480916" y="537223"/>
                </a:lnTo>
                <a:lnTo>
                  <a:pt x="3442201" y="483645"/>
                </a:lnTo>
                <a:lnTo>
                  <a:pt x="3393443" y="431903"/>
                </a:lnTo>
                <a:lnTo>
                  <a:pt x="3335097" y="382181"/>
                </a:lnTo>
                <a:lnTo>
                  <a:pt x="3267616" y="334660"/>
                </a:lnTo>
                <a:lnTo>
                  <a:pt x="3191456" y="289522"/>
                </a:lnTo>
                <a:lnTo>
                  <a:pt x="3107071" y="246949"/>
                </a:lnTo>
                <a:lnTo>
                  <a:pt x="3014916" y="207124"/>
                </a:lnTo>
                <a:lnTo>
                  <a:pt x="2915446" y="170227"/>
                </a:lnTo>
                <a:lnTo>
                  <a:pt x="2809116" y="136442"/>
                </a:lnTo>
                <a:lnTo>
                  <a:pt x="2696379" y="105949"/>
                </a:lnTo>
                <a:lnTo>
                  <a:pt x="2577692" y="78932"/>
                </a:lnTo>
                <a:lnTo>
                  <a:pt x="2453509" y="55572"/>
                </a:lnTo>
                <a:lnTo>
                  <a:pt x="2324283" y="36051"/>
                </a:lnTo>
                <a:lnTo>
                  <a:pt x="2190471" y="20552"/>
                </a:lnTo>
                <a:lnTo>
                  <a:pt x="2052527" y="9255"/>
                </a:lnTo>
                <a:lnTo>
                  <a:pt x="1910906" y="2344"/>
                </a:lnTo>
                <a:lnTo>
                  <a:pt x="176606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19650" y="5259451"/>
            <a:ext cx="3532504" cy="1414780"/>
          </a:xfrm>
          <a:custGeom>
            <a:avLst/>
            <a:gdLst/>
            <a:ahLst/>
            <a:cxnLst/>
            <a:rect l="l" t="t" r="r" b="b"/>
            <a:pathLst>
              <a:path w="3532504" h="1414779">
                <a:moveTo>
                  <a:pt x="0" y="707161"/>
                </a:moveTo>
                <a:lnTo>
                  <a:pt x="5854" y="649163"/>
                </a:lnTo>
                <a:lnTo>
                  <a:pt x="23115" y="592457"/>
                </a:lnTo>
                <a:lnTo>
                  <a:pt x="51326" y="537223"/>
                </a:lnTo>
                <a:lnTo>
                  <a:pt x="90035" y="483645"/>
                </a:lnTo>
                <a:lnTo>
                  <a:pt x="138787" y="431903"/>
                </a:lnTo>
                <a:lnTo>
                  <a:pt x="197126" y="382181"/>
                </a:lnTo>
                <a:lnTo>
                  <a:pt x="264598" y="334660"/>
                </a:lnTo>
                <a:lnTo>
                  <a:pt x="340750" y="289522"/>
                </a:lnTo>
                <a:lnTo>
                  <a:pt x="425125" y="246949"/>
                </a:lnTo>
                <a:lnTo>
                  <a:pt x="517270" y="207124"/>
                </a:lnTo>
                <a:lnTo>
                  <a:pt x="616731" y="170227"/>
                </a:lnTo>
                <a:lnTo>
                  <a:pt x="723052" y="136442"/>
                </a:lnTo>
                <a:lnTo>
                  <a:pt x="835779" y="105949"/>
                </a:lnTo>
                <a:lnTo>
                  <a:pt x="954458" y="78932"/>
                </a:lnTo>
                <a:lnTo>
                  <a:pt x="1078634" y="55572"/>
                </a:lnTo>
                <a:lnTo>
                  <a:pt x="1207853" y="36051"/>
                </a:lnTo>
                <a:lnTo>
                  <a:pt x="1341659" y="20552"/>
                </a:lnTo>
                <a:lnTo>
                  <a:pt x="1479599" y="9255"/>
                </a:lnTo>
                <a:lnTo>
                  <a:pt x="1621218" y="2344"/>
                </a:lnTo>
                <a:lnTo>
                  <a:pt x="1766061" y="0"/>
                </a:lnTo>
                <a:lnTo>
                  <a:pt x="1910906" y="2344"/>
                </a:lnTo>
                <a:lnTo>
                  <a:pt x="2052527" y="9255"/>
                </a:lnTo>
                <a:lnTo>
                  <a:pt x="2190471" y="20552"/>
                </a:lnTo>
                <a:lnTo>
                  <a:pt x="2324283" y="36051"/>
                </a:lnTo>
                <a:lnTo>
                  <a:pt x="2453509" y="55572"/>
                </a:lnTo>
                <a:lnTo>
                  <a:pt x="2577692" y="78932"/>
                </a:lnTo>
                <a:lnTo>
                  <a:pt x="2696379" y="105949"/>
                </a:lnTo>
                <a:lnTo>
                  <a:pt x="2809116" y="136442"/>
                </a:lnTo>
                <a:lnTo>
                  <a:pt x="2915446" y="170227"/>
                </a:lnTo>
                <a:lnTo>
                  <a:pt x="3014916" y="207124"/>
                </a:lnTo>
                <a:lnTo>
                  <a:pt x="3107071" y="246949"/>
                </a:lnTo>
                <a:lnTo>
                  <a:pt x="3191456" y="289522"/>
                </a:lnTo>
                <a:lnTo>
                  <a:pt x="3267616" y="334660"/>
                </a:lnTo>
                <a:lnTo>
                  <a:pt x="3335097" y="382181"/>
                </a:lnTo>
                <a:lnTo>
                  <a:pt x="3393443" y="431903"/>
                </a:lnTo>
                <a:lnTo>
                  <a:pt x="3442201" y="483645"/>
                </a:lnTo>
                <a:lnTo>
                  <a:pt x="3480916" y="537223"/>
                </a:lnTo>
                <a:lnTo>
                  <a:pt x="3509132" y="592457"/>
                </a:lnTo>
                <a:lnTo>
                  <a:pt x="3526395" y="649163"/>
                </a:lnTo>
                <a:lnTo>
                  <a:pt x="3532251" y="707161"/>
                </a:lnTo>
                <a:lnTo>
                  <a:pt x="3526395" y="765166"/>
                </a:lnTo>
                <a:lnTo>
                  <a:pt x="3509132" y="821880"/>
                </a:lnTo>
                <a:lnTo>
                  <a:pt x="3480916" y="877120"/>
                </a:lnTo>
                <a:lnTo>
                  <a:pt x="3442201" y="930704"/>
                </a:lnTo>
                <a:lnTo>
                  <a:pt x="3393443" y="982452"/>
                </a:lnTo>
                <a:lnTo>
                  <a:pt x="3335097" y="1032179"/>
                </a:lnTo>
                <a:lnTo>
                  <a:pt x="3267616" y="1079706"/>
                </a:lnTo>
                <a:lnTo>
                  <a:pt x="3191456" y="1124848"/>
                </a:lnTo>
                <a:lnTo>
                  <a:pt x="3107071" y="1167425"/>
                </a:lnTo>
                <a:lnTo>
                  <a:pt x="3014916" y="1207255"/>
                </a:lnTo>
                <a:lnTo>
                  <a:pt x="2915446" y="1244155"/>
                </a:lnTo>
                <a:lnTo>
                  <a:pt x="2809116" y="1277944"/>
                </a:lnTo>
                <a:lnTo>
                  <a:pt x="2696379" y="1308439"/>
                </a:lnTo>
                <a:lnTo>
                  <a:pt x="2577692" y="1335459"/>
                </a:lnTo>
                <a:lnTo>
                  <a:pt x="2453509" y="1358821"/>
                </a:lnTo>
                <a:lnTo>
                  <a:pt x="2324283" y="1378344"/>
                </a:lnTo>
                <a:lnTo>
                  <a:pt x="2190471" y="1393845"/>
                </a:lnTo>
                <a:lnTo>
                  <a:pt x="2052527" y="1405142"/>
                </a:lnTo>
                <a:lnTo>
                  <a:pt x="1910906" y="1412054"/>
                </a:lnTo>
                <a:lnTo>
                  <a:pt x="1766061" y="1414399"/>
                </a:lnTo>
                <a:lnTo>
                  <a:pt x="1621218" y="1412054"/>
                </a:lnTo>
                <a:lnTo>
                  <a:pt x="1479599" y="1405142"/>
                </a:lnTo>
                <a:lnTo>
                  <a:pt x="1341659" y="1393845"/>
                </a:lnTo>
                <a:lnTo>
                  <a:pt x="1207853" y="1378344"/>
                </a:lnTo>
                <a:lnTo>
                  <a:pt x="1078634" y="1358821"/>
                </a:lnTo>
                <a:lnTo>
                  <a:pt x="954458" y="1335459"/>
                </a:lnTo>
                <a:lnTo>
                  <a:pt x="835779" y="1308439"/>
                </a:lnTo>
                <a:lnTo>
                  <a:pt x="723052" y="1277944"/>
                </a:lnTo>
                <a:lnTo>
                  <a:pt x="616731" y="1244155"/>
                </a:lnTo>
                <a:lnTo>
                  <a:pt x="517271" y="1207255"/>
                </a:lnTo>
                <a:lnTo>
                  <a:pt x="425125" y="1167425"/>
                </a:lnTo>
                <a:lnTo>
                  <a:pt x="340750" y="1124848"/>
                </a:lnTo>
                <a:lnTo>
                  <a:pt x="264598" y="1079706"/>
                </a:lnTo>
                <a:lnTo>
                  <a:pt x="197126" y="1032179"/>
                </a:lnTo>
                <a:lnTo>
                  <a:pt x="138787" y="982452"/>
                </a:lnTo>
                <a:lnTo>
                  <a:pt x="90035" y="930704"/>
                </a:lnTo>
                <a:lnTo>
                  <a:pt x="51326" y="877120"/>
                </a:lnTo>
                <a:lnTo>
                  <a:pt x="23115" y="821880"/>
                </a:lnTo>
                <a:lnTo>
                  <a:pt x="5854" y="765166"/>
                </a:lnTo>
                <a:lnTo>
                  <a:pt x="0" y="7071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52987" y="5295963"/>
            <a:ext cx="3508375" cy="1336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33270">
              <a:lnSpc>
                <a:spcPct val="100000"/>
              </a:lnSpc>
            </a:pPr>
            <a:r>
              <a:rPr dirty="0" spc="-5"/>
              <a:t>Co</a:t>
            </a:r>
            <a:r>
              <a:rPr dirty="0" spc="-10"/>
              <a:t>n</a:t>
            </a:r>
            <a:r>
              <a:rPr dirty="0" spc="-5"/>
              <a:t>c</a:t>
            </a:r>
            <a:r>
              <a:rPr dirty="0" spc="-30"/>
              <a:t>e</a:t>
            </a:r>
            <a:r>
              <a:rPr dirty="0" spc="-10"/>
              <a:t>t</a:t>
            </a:r>
            <a:r>
              <a:rPr dirty="0" spc="-45"/>
              <a:t>t</a:t>
            </a:r>
            <a:r>
              <a:rPr dirty="0" spc="-15"/>
              <a:t>o</a:t>
            </a:r>
            <a:r>
              <a:rPr dirty="0" spc="-30"/>
              <a:t> </a:t>
            </a:r>
            <a:r>
              <a:rPr dirty="0" spc="-5"/>
              <a:t>Bio</a:t>
            </a:r>
            <a:r>
              <a:rPr dirty="0" spc="-10"/>
              <a:t>log</a:t>
            </a:r>
            <a:r>
              <a:rPr dirty="0" spc="-5"/>
              <a:t>i</a:t>
            </a:r>
            <a:r>
              <a:rPr dirty="0" spc="-15"/>
              <a:t>co</a:t>
            </a:r>
            <a:r>
              <a:rPr dirty="0" spc="-25"/>
              <a:t> </a:t>
            </a:r>
            <a:r>
              <a:rPr dirty="0"/>
              <a:t>d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5"/>
              <a:t>Spe</a:t>
            </a:r>
            <a:r>
              <a:rPr dirty="0" spc="-10"/>
              <a:t>cie</a:t>
            </a: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dirty="0" spc="-10"/>
              <a:t>Sp</a:t>
            </a:r>
            <a:r>
              <a:rPr dirty="0" spc="5"/>
              <a:t>ec</a:t>
            </a:r>
            <a:r>
              <a:rPr dirty="0" spc="-15"/>
              <a:t>ie:</a:t>
            </a:r>
          </a:p>
          <a:p>
            <a:pPr marL="12700" marR="5080">
              <a:lnSpc>
                <a:spcPct val="100000"/>
              </a:lnSpc>
            </a:pPr>
            <a:r>
              <a:rPr dirty="0" spc="-15" b="0" i="1">
                <a:latin typeface="Franklin Gothic Book"/>
                <a:cs typeface="Franklin Gothic Book"/>
              </a:rPr>
              <a:t>Gru</a:t>
            </a:r>
            <a:r>
              <a:rPr dirty="0" spc="-25" b="0" i="1">
                <a:latin typeface="Franklin Gothic Book"/>
                <a:cs typeface="Franklin Gothic Book"/>
              </a:rPr>
              <a:t>p</a:t>
            </a:r>
            <a:r>
              <a:rPr dirty="0" spc="-15" b="0" i="1">
                <a:latin typeface="Franklin Gothic Book"/>
                <a:cs typeface="Franklin Gothic Book"/>
              </a:rPr>
              <a:t>po</a:t>
            </a:r>
            <a:r>
              <a:rPr dirty="0" b="0" i="1">
                <a:latin typeface="Franklin Gothic Book"/>
                <a:cs typeface="Franklin Gothic Book"/>
              </a:rPr>
              <a:t> </a:t>
            </a:r>
            <a:r>
              <a:rPr dirty="0" spc="-5" b="0" i="1">
                <a:latin typeface="Franklin Gothic Book"/>
                <a:cs typeface="Franklin Gothic Book"/>
              </a:rPr>
              <a:t>d</a:t>
            </a:r>
            <a:r>
              <a:rPr dirty="0" b="0" i="1">
                <a:latin typeface="Franklin Gothic Book"/>
                <a:cs typeface="Franklin Gothic Book"/>
              </a:rPr>
              <a:t>i</a:t>
            </a:r>
            <a:r>
              <a:rPr dirty="0" spc="-15" b="0" i="1">
                <a:latin typeface="Franklin Gothic Book"/>
                <a:cs typeface="Franklin Gothic Book"/>
              </a:rPr>
              <a:t> </a:t>
            </a:r>
            <a:r>
              <a:rPr dirty="0" spc="-5" b="0" i="1">
                <a:latin typeface="Franklin Gothic Book"/>
                <a:cs typeface="Franklin Gothic Book"/>
              </a:rPr>
              <a:t>i</a:t>
            </a:r>
            <a:r>
              <a:rPr dirty="0" spc="5" b="0" i="1">
                <a:latin typeface="Franklin Gothic Book"/>
                <a:cs typeface="Franklin Gothic Book"/>
              </a:rPr>
              <a:t>n</a:t>
            </a:r>
            <a:r>
              <a:rPr dirty="0" b="0" i="1">
                <a:latin typeface="Franklin Gothic Book"/>
                <a:cs typeface="Franklin Gothic Book"/>
              </a:rPr>
              <a:t>di</a:t>
            </a:r>
            <a:r>
              <a:rPr dirty="0" spc="-5" b="0" i="1">
                <a:latin typeface="Franklin Gothic Book"/>
                <a:cs typeface="Franklin Gothic Book"/>
              </a:rPr>
              <a:t>vi</a:t>
            </a:r>
            <a:r>
              <a:rPr dirty="0" spc="5" b="0" i="1">
                <a:latin typeface="Franklin Gothic Book"/>
                <a:cs typeface="Franklin Gothic Book"/>
              </a:rPr>
              <a:t>d</a:t>
            </a:r>
            <a:r>
              <a:rPr dirty="0" spc="-5" b="0" i="1">
                <a:latin typeface="Franklin Gothic Book"/>
                <a:cs typeface="Franklin Gothic Book"/>
              </a:rPr>
              <a:t>u</a:t>
            </a:r>
            <a:r>
              <a:rPr dirty="0" b="0" i="1">
                <a:latin typeface="Franklin Gothic Book"/>
                <a:cs typeface="Franklin Gothic Book"/>
              </a:rPr>
              <a:t>i</a:t>
            </a:r>
            <a:r>
              <a:rPr dirty="0" spc="-40" b="0" i="1">
                <a:latin typeface="Franklin Gothic Book"/>
                <a:cs typeface="Franklin Gothic Book"/>
              </a:rPr>
              <a:t> </a:t>
            </a:r>
            <a:r>
              <a:rPr dirty="0" spc="-15" b="0" i="1">
                <a:latin typeface="Franklin Gothic Book"/>
                <a:cs typeface="Franklin Gothic Book"/>
              </a:rPr>
              <a:t>o</a:t>
            </a:r>
            <a:r>
              <a:rPr dirty="0" b="0" i="1">
                <a:latin typeface="Franklin Gothic Book"/>
                <a:cs typeface="Franklin Gothic Book"/>
              </a:rPr>
              <a:t> di</a:t>
            </a:r>
            <a:r>
              <a:rPr dirty="0" spc="-5" b="0" i="1">
                <a:latin typeface="Franklin Gothic Book"/>
                <a:cs typeface="Franklin Gothic Book"/>
              </a:rPr>
              <a:t> </a:t>
            </a:r>
            <a:r>
              <a:rPr dirty="0" spc="-15" b="0" i="1">
                <a:latin typeface="Franklin Gothic Book"/>
                <a:cs typeface="Franklin Gothic Book"/>
              </a:rPr>
              <a:t>popolazioni</a:t>
            </a:r>
            <a:r>
              <a:rPr dirty="0" spc="-20" b="0" i="1">
                <a:latin typeface="Franklin Gothic Book"/>
                <a:cs typeface="Franklin Gothic Book"/>
              </a:rPr>
              <a:t> </a:t>
            </a:r>
            <a:r>
              <a:rPr dirty="0" spc="-5" b="0" i="1">
                <a:latin typeface="Franklin Gothic Book"/>
                <a:cs typeface="Franklin Gothic Book"/>
              </a:rPr>
              <a:t>d</a:t>
            </a:r>
            <a:r>
              <a:rPr dirty="0" b="0" i="1">
                <a:latin typeface="Franklin Gothic Book"/>
                <a:cs typeface="Franklin Gothic Book"/>
              </a:rPr>
              <a:t>i</a:t>
            </a:r>
            <a:r>
              <a:rPr dirty="0" spc="-15" b="0" i="1">
                <a:latin typeface="Franklin Gothic Book"/>
                <a:cs typeface="Franklin Gothic Book"/>
              </a:rPr>
              <a:t> </a:t>
            </a:r>
            <a:r>
              <a:rPr dirty="0" spc="-5" b="0" i="1">
                <a:latin typeface="Franklin Gothic Book"/>
                <a:cs typeface="Franklin Gothic Book"/>
              </a:rPr>
              <a:t>i</a:t>
            </a:r>
            <a:r>
              <a:rPr dirty="0" spc="5" b="0" i="1">
                <a:latin typeface="Franklin Gothic Book"/>
                <a:cs typeface="Franklin Gothic Book"/>
              </a:rPr>
              <a:t>n</a:t>
            </a:r>
            <a:r>
              <a:rPr dirty="0" b="0" i="1">
                <a:latin typeface="Franklin Gothic Book"/>
                <a:cs typeface="Franklin Gothic Book"/>
              </a:rPr>
              <a:t>di</a:t>
            </a:r>
            <a:r>
              <a:rPr dirty="0" spc="-5" b="0" i="1">
                <a:latin typeface="Franklin Gothic Book"/>
                <a:cs typeface="Franklin Gothic Book"/>
              </a:rPr>
              <a:t>vi</a:t>
            </a:r>
            <a:r>
              <a:rPr dirty="0" spc="5" b="0" i="1">
                <a:latin typeface="Franklin Gothic Book"/>
                <a:cs typeface="Franklin Gothic Book"/>
              </a:rPr>
              <a:t>d</a:t>
            </a:r>
            <a:r>
              <a:rPr dirty="0" spc="-5" b="0" i="1">
                <a:latin typeface="Franklin Gothic Book"/>
                <a:cs typeface="Franklin Gothic Book"/>
              </a:rPr>
              <a:t>ui,</a:t>
            </a:r>
            <a:r>
              <a:rPr dirty="0" spc="-5" b="0" i="1">
                <a:latin typeface="Franklin Gothic Book"/>
                <a:cs typeface="Franklin Gothic Book"/>
              </a:rPr>
              <a:t> </a:t>
            </a:r>
            <a:r>
              <a:rPr dirty="0" spc="-15" b="0" i="1">
                <a:latin typeface="Franklin Gothic Book"/>
                <a:cs typeface="Franklin Gothic Book"/>
              </a:rPr>
              <a:t>e</a:t>
            </a:r>
            <a:r>
              <a:rPr dirty="0" spc="55" b="0" i="1">
                <a:latin typeface="Franklin Gothic Book"/>
                <a:cs typeface="Franklin Gothic Book"/>
              </a:rPr>
              <a:t>f</a:t>
            </a:r>
            <a:r>
              <a:rPr dirty="0" spc="-35" b="0" i="1">
                <a:latin typeface="Franklin Gothic Book"/>
                <a:cs typeface="Franklin Gothic Book"/>
              </a:rPr>
              <a:t>f</a:t>
            </a:r>
            <a:r>
              <a:rPr dirty="0" spc="-25" b="0" i="1">
                <a:latin typeface="Franklin Gothic Book"/>
                <a:cs typeface="Franklin Gothic Book"/>
              </a:rPr>
              <a:t>e</a:t>
            </a:r>
            <a:r>
              <a:rPr dirty="0" spc="-10" b="0" i="1">
                <a:latin typeface="Franklin Gothic Book"/>
                <a:cs typeface="Franklin Gothic Book"/>
              </a:rPr>
              <a:t>t</a:t>
            </a:r>
            <a:r>
              <a:rPr dirty="0" spc="-20" b="0" i="1">
                <a:latin typeface="Franklin Gothic Book"/>
                <a:cs typeface="Franklin Gothic Book"/>
              </a:rPr>
              <a:t>t</a:t>
            </a:r>
            <a:r>
              <a:rPr dirty="0" spc="-5" b="0" i="1">
                <a:latin typeface="Franklin Gothic Book"/>
                <a:cs typeface="Franklin Gothic Book"/>
              </a:rPr>
              <a:t>i</a:t>
            </a:r>
            <a:r>
              <a:rPr dirty="0" spc="-20" b="0" i="1">
                <a:latin typeface="Franklin Gothic Book"/>
                <a:cs typeface="Franklin Gothic Book"/>
              </a:rPr>
              <a:t>v</a:t>
            </a:r>
            <a:r>
              <a:rPr dirty="0" spc="-20" b="0" i="1">
                <a:latin typeface="Franklin Gothic Book"/>
                <a:cs typeface="Franklin Gothic Book"/>
              </a:rPr>
              <a:t>amen</a:t>
            </a:r>
            <a:r>
              <a:rPr dirty="0" spc="-75" b="0" i="1">
                <a:latin typeface="Franklin Gothic Book"/>
                <a:cs typeface="Franklin Gothic Book"/>
              </a:rPr>
              <a:t>t</a:t>
            </a:r>
            <a:r>
              <a:rPr dirty="0" b="0" i="1">
                <a:latin typeface="Franklin Gothic Book"/>
                <a:cs typeface="Franklin Gothic Book"/>
              </a:rPr>
              <a:t>e</a:t>
            </a:r>
            <a:r>
              <a:rPr dirty="0" spc="45" b="0" i="1">
                <a:latin typeface="Franklin Gothic Book"/>
                <a:cs typeface="Franklin Gothic Book"/>
              </a:rPr>
              <a:t> </a:t>
            </a:r>
            <a:r>
              <a:rPr dirty="0" spc="-15" b="0" i="1">
                <a:latin typeface="Franklin Gothic Book"/>
                <a:cs typeface="Franklin Gothic Book"/>
              </a:rPr>
              <a:t>o</a:t>
            </a:r>
            <a:r>
              <a:rPr dirty="0" b="0" i="1">
                <a:latin typeface="Franklin Gothic Book"/>
                <a:cs typeface="Franklin Gothic Book"/>
              </a:rPr>
              <a:t> </a:t>
            </a:r>
            <a:r>
              <a:rPr dirty="0" spc="-15" b="0" i="1">
                <a:latin typeface="Franklin Gothic Book"/>
                <a:cs typeface="Franklin Gothic Book"/>
              </a:rPr>
              <a:t>p</a:t>
            </a:r>
            <a:r>
              <a:rPr dirty="0" spc="-35" b="0" i="1">
                <a:latin typeface="Franklin Gothic Book"/>
                <a:cs typeface="Franklin Gothic Book"/>
              </a:rPr>
              <a:t>o</a:t>
            </a:r>
            <a:r>
              <a:rPr dirty="0" spc="-75" b="0" i="1">
                <a:latin typeface="Franklin Gothic Book"/>
                <a:cs typeface="Franklin Gothic Book"/>
              </a:rPr>
              <a:t>t</a:t>
            </a:r>
            <a:r>
              <a:rPr dirty="0" b="0" i="1">
                <a:latin typeface="Franklin Gothic Book"/>
                <a:cs typeface="Franklin Gothic Book"/>
              </a:rPr>
              <a:t>enz</a:t>
            </a:r>
            <a:r>
              <a:rPr dirty="0" spc="5" b="0" i="1">
                <a:latin typeface="Franklin Gothic Book"/>
                <a:cs typeface="Franklin Gothic Book"/>
              </a:rPr>
              <a:t>i</a:t>
            </a:r>
            <a:r>
              <a:rPr dirty="0" spc="-5" b="0" i="1">
                <a:latin typeface="Franklin Gothic Book"/>
                <a:cs typeface="Franklin Gothic Book"/>
              </a:rPr>
              <a:t>almen</a:t>
            </a:r>
            <a:r>
              <a:rPr dirty="0" spc="-65" b="0" i="1">
                <a:latin typeface="Franklin Gothic Book"/>
                <a:cs typeface="Franklin Gothic Book"/>
              </a:rPr>
              <a:t>t</a:t>
            </a:r>
            <a:r>
              <a:rPr dirty="0" b="0" i="1">
                <a:latin typeface="Franklin Gothic Book"/>
                <a:cs typeface="Franklin Gothic Book"/>
              </a:rPr>
              <a:t>e</a:t>
            </a:r>
            <a:r>
              <a:rPr dirty="0" spc="20" b="0" i="1">
                <a:latin typeface="Franklin Gothic Book"/>
                <a:cs typeface="Franklin Gothic Book"/>
              </a:rPr>
              <a:t> </a:t>
            </a:r>
            <a:r>
              <a:rPr dirty="0" spc="-5" b="0" i="1">
                <a:latin typeface="Franklin Gothic Book"/>
                <a:cs typeface="Franklin Gothic Book"/>
              </a:rPr>
              <a:t>i</a:t>
            </a:r>
            <a:r>
              <a:rPr dirty="0" spc="5" b="0" i="1">
                <a:latin typeface="Franklin Gothic Book"/>
                <a:cs typeface="Franklin Gothic Book"/>
              </a:rPr>
              <a:t>n</a:t>
            </a:r>
            <a:r>
              <a:rPr dirty="0" spc="-75" b="0" i="1">
                <a:latin typeface="Franklin Gothic Book"/>
                <a:cs typeface="Franklin Gothic Book"/>
              </a:rPr>
              <a:t>t</a:t>
            </a:r>
            <a:r>
              <a:rPr dirty="0" spc="-15" b="0" i="1">
                <a:latin typeface="Franklin Gothic Book"/>
                <a:cs typeface="Franklin Gothic Book"/>
              </a:rPr>
              <a:t>e</a:t>
            </a:r>
            <a:r>
              <a:rPr dirty="0" spc="70" b="0" i="1">
                <a:latin typeface="Franklin Gothic Book"/>
                <a:cs typeface="Franklin Gothic Book"/>
              </a:rPr>
              <a:t>r</a:t>
            </a:r>
            <a:r>
              <a:rPr dirty="0" spc="-35" b="0" i="1">
                <a:latin typeface="Franklin Gothic Book"/>
                <a:cs typeface="Franklin Gothic Book"/>
              </a:rPr>
              <a:t>f</a:t>
            </a:r>
            <a:r>
              <a:rPr dirty="0" spc="-15" b="0" i="1">
                <a:latin typeface="Franklin Gothic Book"/>
                <a:cs typeface="Franklin Gothic Book"/>
              </a:rPr>
              <a:t>econ</a:t>
            </a:r>
            <a:r>
              <a:rPr dirty="0" spc="-10" b="0" i="1">
                <a:latin typeface="Franklin Gothic Book"/>
                <a:cs typeface="Franklin Gothic Book"/>
              </a:rPr>
              <a:t>d</a:t>
            </a:r>
            <a:r>
              <a:rPr dirty="0" spc="-5" b="0" i="1">
                <a:latin typeface="Franklin Gothic Book"/>
                <a:cs typeface="Franklin Gothic Book"/>
              </a:rPr>
              <a:t>i</a:t>
            </a:r>
            <a:r>
              <a:rPr dirty="0" b="0" i="1">
                <a:latin typeface="Franklin Gothic Book"/>
                <a:cs typeface="Franklin Gothic Book"/>
              </a:rPr>
              <a:t>,</a:t>
            </a:r>
            <a:r>
              <a:rPr dirty="0" spc="-10" b="0" i="1">
                <a:latin typeface="Franklin Gothic Book"/>
                <a:cs typeface="Franklin Gothic Book"/>
              </a:rPr>
              <a:t> </a:t>
            </a:r>
            <a:r>
              <a:rPr dirty="0" spc="-5" b="0" i="1">
                <a:latin typeface="Franklin Gothic Book"/>
                <a:cs typeface="Franklin Gothic Book"/>
              </a:rPr>
              <a:t>isolati</a:t>
            </a:r>
            <a:r>
              <a:rPr dirty="0" spc="-5" b="0" i="1">
                <a:latin typeface="Franklin Gothic Book"/>
                <a:cs typeface="Franklin Gothic Book"/>
              </a:rPr>
              <a:t> </a:t>
            </a:r>
            <a:r>
              <a:rPr dirty="0" spc="-10" b="0" i="1">
                <a:latin typeface="Franklin Gothic Book"/>
                <a:cs typeface="Franklin Gothic Book"/>
              </a:rPr>
              <a:t>ripr</a:t>
            </a:r>
            <a:r>
              <a:rPr dirty="0" spc="-25" b="0" i="1">
                <a:latin typeface="Franklin Gothic Book"/>
                <a:cs typeface="Franklin Gothic Book"/>
              </a:rPr>
              <a:t>o</a:t>
            </a:r>
            <a:r>
              <a:rPr dirty="0" spc="-15" b="0" i="1">
                <a:latin typeface="Franklin Gothic Book"/>
                <a:cs typeface="Franklin Gothic Book"/>
              </a:rPr>
              <a:t>dut</a:t>
            </a:r>
            <a:r>
              <a:rPr dirty="0" spc="-25" b="0" i="1">
                <a:latin typeface="Franklin Gothic Book"/>
                <a:cs typeface="Franklin Gothic Book"/>
              </a:rPr>
              <a:t>t</a:t>
            </a:r>
            <a:r>
              <a:rPr dirty="0" spc="-5" b="0" i="1">
                <a:latin typeface="Franklin Gothic Book"/>
                <a:cs typeface="Franklin Gothic Book"/>
              </a:rPr>
              <a:t>i</a:t>
            </a:r>
            <a:r>
              <a:rPr dirty="0" spc="-20" b="0" i="1">
                <a:latin typeface="Franklin Gothic Book"/>
                <a:cs typeface="Franklin Gothic Book"/>
              </a:rPr>
              <a:t>v</a:t>
            </a:r>
            <a:r>
              <a:rPr dirty="0" spc="-20" b="0" i="1">
                <a:latin typeface="Franklin Gothic Book"/>
                <a:cs typeface="Franklin Gothic Book"/>
              </a:rPr>
              <a:t>amen</a:t>
            </a:r>
            <a:r>
              <a:rPr dirty="0" spc="-75" b="0" i="1">
                <a:latin typeface="Franklin Gothic Book"/>
                <a:cs typeface="Franklin Gothic Book"/>
              </a:rPr>
              <a:t>t</a:t>
            </a:r>
            <a:r>
              <a:rPr dirty="0" b="0" i="1">
                <a:latin typeface="Franklin Gothic Book"/>
                <a:cs typeface="Franklin Gothic Book"/>
              </a:rPr>
              <a:t>e</a:t>
            </a:r>
            <a:r>
              <a:rPr dirty="0" spc="5" b="0" i="1">
                <a:latin typeface="Franklin Gothic Book"/>
                <a:cs typeface="Franklin Gothic Book"/>
              </a:rPr>
              <a:t> </a:t>
            </a:r>
            <a:r>
              <a:rPr dirty="0" spc="-15" b="0" i="1">
                <a:latin typeface="Franklin Gothic Book"/>
                <a:cs typeface="Franklin Gothic Book"/>
              </a:rPr>
              <a:t>da</a:t>
            </a:r>
            <a:r>
              <a:rPr dirty="0" spc="-5" b="0" i="1">
                <a:latin typeface="Franklin Gothic Book"/>
                <a:cs typeface="Franklin Gothic Book"/>
              </a:rPr>
              <a:t> altr</a:t>
            </a:r>
            <a:r>
              <a:rPr dirty="0" b="0" i="1">
                <a:latin typeface="Franklin Gothic Book"/>
                <a:cs typeface="Franklin Gothic Book"/>
              </a:rPr>
              <a:t>i </a:t>
            </a:r>
            <a:r>
              <a:rPr dirty="0" spc="5" b="0" i="1">
                <a:latin typeface="Franklin Gothic Book"/>
                <a:cs typeface="Franklin Gothic Book"/>
              </a:rPr>
              <a:t>g</a:t>
            </a:r>
            <a:r>
              <a:rPr dirty="0" spc="-15" b="0" i="1">
                <a:latin typeface="Franklin Gothic Book"/>
                <a:cs typeface="Franklin Gothic Book"/>
              </a:rPr>
              <a:t>rup</a:t>
            </a:r>
            <a:r>
              <a:rPr dirty="0" spc="-25" b="0" i="1">
                <a:latin typeface="Franklin Gothic Book"/>
                <a:cs typeface="Franklin Gothic Book"/>
              </a:rPr>
              <a:t>p</a:t>
            </a:r>
            <a:r>
              <a:rPr dirty="0" b="0" i="1">
                <a:latin typeface="Franklin Gothic Book"/>
                <a:cs typeface="Franklin Gothic Book"/>
              </a:rPr>
              <a:t>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831291" y="4170927"/>
            <a:ext cx="6621145" cy="153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40" b="1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op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olazion</a:t>
            </a:r>
            <a:r>
              <a:rPr dirty="0" sz="2400" spc="-25" b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b="1">
                <a:solidFill>
                  <a:srgbClr val="800000"/>
                </a:solidFill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Gru</a:t>
            </a:r>
            <a:r>
              <a:rPr dirty="0" sz="24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po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5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5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4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 i="1">
                <a:solidFill>
                  <a:srgbClr val="800000"/>
                </a:solidFill>
                <a:latin typeface="Franklin Gothic Book"/>
                <a:cs typeface="Franklin Gothic Book"/>
              </a:rPr>
              <a:t>conspeci</a:t>
            </a:r>
            <a:r>
              <a:rPr dirty="0" sz="2400" spc="0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ici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,</a:t>
            </a:r>
            <a:r>
              <a:rPr dirty="0" sz="2400" spc="2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h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e 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occupano</a:t>
            </a:r>
            <a:r>
              <a:rPr dirty="0" sz="24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una</a:t>
            </a:r>
            <a:r>
              <a:rPr dirty="0" sz="24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po</a:t>
            </a:r>
            <a:r>
              <a:rPr dirty="0" sz="2400" spc="30" i="1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zione dell’areale </a:t>
            </a:r>
            <a:r>
              <a:rPr dirty="0" sz="2400" spc="5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ella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40" i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35" i="1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e si ripr</a:t>
            </a:r>
            <a:r>
              <a:rPr dirty="0" sz="24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i="1">
                <a:solidFill>
                  <a:srgbClr val="800000"/>
                </a:solidFill>
                <a:latin typeface="Franklin Gothic Book"/>
                <a:cs typeface="Franklin Gothic Book"/>
              </a:rPr>
              <a:t>ducono</a:t>
            </a:r>
            <a:endParaRPr sz="2400">
              <a:latin typeface="Franklin Gothic Book"/>
              <a:cs typeface="Franklin Gothic Book"/>
            </a:endParaRPr>
          </a:p>
          <a:p>
            <a:pPr algn="r" marR="1149350">
              <a:lnSpc>
                <a:spcPct val="100000"/>
              </a:lnSpc>
              <a:spcBef>
                <a:spcPts val="1764"/>
              </a:spcBef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9652" y="3536496"/>
            <a:ext cx="9817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Spe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ie</a:t>
            </a:r>
            <a:r>
              <a:rPr dirty="0" sz="1800" spc="-7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0331" y="3570025"/>
            <a:ext cx="990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Spe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ie 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747" y="5880078"/>
            <a:ext cx="9817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Spe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ie</a:t>
            </a:r>
            <a:r>
              <a:rPr dirty="0" sz="1800" spc="-7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7478" y="5843465"/>
            <a:ext cx="6242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3978" y="6137292"/>
            <a:ext cx="6242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6354" y="5818166"/>
            <a:ext cx="6254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pop.</a:t>
            </a:r>
            <a:r>
              <a:rPr dirty="0" sz="1600" spc="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26832" y="5886442"/>
            <a:ext cx="6242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Categori</a:t>
            </a:r>
            <a:r>
              <a:rPr dirty="0" spc="-15"/>
              <a:t>e</a:t>
            </a:r>
            <a:r>
              <a:rPr dirty="0" spc="15"/>
              <a:t> </a:t>
            </a:r>
            <a:r>
              <a:rPr dirty="0" spc="-20"/>
              <a:t>sistematic</a:t>
            </a:r>
            <a:r>
              <a:rPr dirty="0"/>
              <a:t>he</a:t>
            </a:r>
          </a:p>
        </p:txBody>
      </p:sp>
      <p:sp>
        <p:nvSpPr>
          <p:cNvPr id="3" name="object 3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96715" y="1503540"/>
            <a:ext cx="4829810" cy="166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379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algn="r" marL="85725" marR="5080" indent="-73660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“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zz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3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de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sull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3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erra,</a:t>
            </a:r>
            <a:r>
              <a:rPr dirty="0" sz="20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 m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lio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2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spec</a:t>
            </a:r>
            <a:r>
              <a:rPr dirty="0" sz="2000" spc="-1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5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e,</a:t>
            </a:r>
            <a:r>
              <a:rPr dirty="0" sz="2000" spc="1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4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oorgan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sm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ge</a:t>
            </a:r>
            <a:r>
              <a:rPr dirty="0" sz="2000" spc="-1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ed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35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less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ecos</a:t>
            </a:r>
            <a:r>
              <a:rPr dirty="0" sz="2000" spc="-1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25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5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i="1" u="heavy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 c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he</a:t>
            </a:r>
            <a:endParaRPr sz="200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</a:pP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3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tr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isco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in </a:t>
            </a:r>
            <a:r>
              <a:rPr dirty="0" sz="20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a”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568" y="1174856"/>
            <a:ext cx="18402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ec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az</a:t>
            </a:r>
            <a:r>
              <a:rPr dirty="0" sz="2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9326" y="1272928"/>
            <a:ext cx="206883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odel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raf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4951" y="1470025"/>
            <a:ext cx="3532504" cy="1414780"/>
          </a:xfrm>
          <a:custGeom>
            <a:avLst/>
            <a:gdLst/>
            <a:ahLst/>
            <a:cxnLst/>
            <a:rect l="l" t="t" r="r" b="b"/>
            <a:pathLst>
              <a:path w="3532504" h="1414780">
                <a:moveTo>
                  <a:pt x="1766062" y="0"/>
                </a:moveTo>
                <a:lnTo>
                  <a:pt x="1621218" y="2344"/>
                </a:lnTo>
                <a:lnTo>
                  <a:pt x="1479599" y="9255"/>
                </a:lnTo>
                <a:lnTo>
                  <a:pt x="1341659" y="20552"/>
                </a:lnTo>
                <a:lnTo>
                  <a:pt x="1207853" y="36052"/>
                </a:lnTo>
                <a:lnTo>
                  <a:pt x="1078634" y="55574"/>
                </a:lnTo>
                <a:lnTo>
                  <a:pt x="954458" y="78935"/>
                </a:lnTo>
                <a:lnTo>
                  <a:pt x="835779" y="105954"/>
                </a:lnTo>
                <a:lnTo>
                  <a:pt x="723052" y="136448"/>
                </a:lnTo>
                <a:lnTo>
                  <a:pt x="616731" y="170236"/>
                </a:lnTo>
                <a:lnTo>
                  <a:pt x="517271" y="207137"/>
                </a:lnTo>
                <a:lnTo>
                  <a:pt x="425125" y="246966"/>
                </a:lnTo>
                <a:lnTo>
                  <a:pt x="340750" y="289544"/>
                </a:lnTo>
                <a:lnTo>
                  <a:pt x="264598" y="334688"/>
                </a:lnTo>
                <a:lnTo>
                  <a:pt x="197126" y="382216"/>
                </a:lnTo>
                <a:lnTo>
                  <a:pt x="138787" y="431946"/>
                </a:lnTo>
                <a:lnTo>
                  <a:pt x="90035" y="483697"/>
                </a:lnTo>
                <a:lnTo>
                  <a:pt x="51326" y="537286"/>
                </a:lnTo>
                <a:lnTo>
                  <a:pt x="23115" y="592531"/>
                </a:lnTo>
                <a:lnTo>
                  <a:pt x="5854" y="649250"/>
                </a:lnTo>
                <a:lnTo>
                  <a:pt x="0" y="707263"/>
                </a:lnTo>
                <a:lnTo>
                  <a:pt x="5854" y="765257"/>
                </a:lnTo>
                <a:lnTo>
                  <a:pt x="23115" y="821963"/>
                </a:lnTo>
                <a:lnTo>
                  <a:pt x="51326" y="877198"/>
                </a:lnTo>
                <a:lnTo>
                  <a:pt x="90035" y="930779"/>
                </a:lnTo>
                <a:lnTo>
                  <a:pt x="138787" y="982525"/>
                </a:lnTo>
                <a:lnTo>
                  <a:pt x="197126" y="1032253"/>
                </a:lnTo>
                <a:lnTo>
                  <a:pt x="264598" y="1079781"/>
                </a:lnTo>
                <a:lnTo>
                  <a:pt x="340750" y="1124926"/>
                </a:lnTo>
                <a:lnTo>
                  <a:pt x="425125" y="1167507"/>
                </a:lnTo>
                <a:lnTo>
                  <a:pt x="517271" y="1207341"/>
                </a:lnTo>
                <a:lnTo>
                  <a:pt x="616731" y="1244246"/>
                </a:lnTo>
                <a:lnTo>
                  <a:pt x="723052" y="1278040"/>
                </a:lnTo>
                <a:lnTo>
                  <a:pt x="835779" y="1308541"/>
                </a:lnTo>
                <a:lnTo>
                  <a:pt x="954458" y="1335566"/>
                </a:lnTo>
                <a:lnTo>
                  <a:pt x="1078634" y="1358933"/>
                </a:lnTo>
                <a:lnTo>
                  <a:pt x="1207853" y="1378461"/>
                </a:lnTo>
                <a:lnTo>
                  <a:pt x="1341659" y="1393966"/>
                </a:lnTo>
                <a:lnTo>
                  <a:pt x="1479599" y="1405266"/>
                </a:lnTo>
                <a:lnTo>
                  <a:pt x="1621218" y="1412180"/>
                </a:lnTo>
                <a:lnTo>
                  <a:pt x="1766062" y="1414526"/>
                </a:lnTo>
                <a:lnTo>
                  <a:pt x="1910905" y="1412180"/>
                </a:lnTo>
                <a:lnTo>
                  <a:pt x="2052524" y="1405266"/>
                </a:lnTo>
                <a:lnTo>
                  <a:pt x="2190464" y="1393966"/>
                </a:lnTo>
                <a:lnTo>
                  <a:pt x="2324270" y="1378461"/>
                </a:lnTo>
                <a:lnTo>
                  <a:pt x="2453489" y="1358933"/>
                </a:lnTo>
                <a:lnTo>
                  <a:pt x="2577665" y="1335566"/>
                </a:lnTo>
                <a:lnTo>
                  <a:pt x="2696344" y="1308541"/>
                </a:lnTo>
                <a:lnTo>
                  <a:pt x="2809071" y="1278040"/>
                </a:lnTo>
                <a:lnTo>
                  <a:pt x="2915392" y="1244246"/>
                </a:lnTo>
                <a:lnTo>
                  <a:pt x="3014853" y="1207341"/>
                </a:lnTo>
                <a:lnTo>
                  <a:pt x="3106998" y="1167507"/>
                </a:lnTo>
                <a:lnTo>
                  <a:pt x="3191373" y="1124926"/>
                </a:lnTo>
                <a:lnTo>
                  <a:pt x="3267525" y="1079781"/>
                </a:lnTo>
                <a:lnTo>
                  <a:pt x="3334997" y="1032253"/>
                </a:lnTo>
                <a:lnTo>
                  <a:pt x="3393336" y="982525"/>
                </a:lnTo>
                <a:lnTo>
                  <a:pt x="3442088" y="930779"/>
                </a:lnTo>
                <a:lnTo>
                  <a:pt x="3480797" y="877198"/>
                </a:lnTo>
                <a:lnTo>
                  <a:pt x="3509008" y="821963"/>
                </a:lnTo>
                <a:lnTo>
                  <a:pt x="3526269" y="765257"/>
                </a:lnTo>
                <a:lnTo>
                  <a:pt x="3532124" y="707263"/>
                </a:lnTo>
                <a:lnTo>
                  <a:pt x="3526269" y="649250"/>
                </a:lnTo>
                <a:lnTo>
                  <a:pt x="3509008" y="592531"/>
                </a:lnTo>
                <a:lnTo>
                  <a:pt x="3480797" y="537286"/>
                </a:lnTo>
                <a:lnTo>
                  <a:pt x="3442088" y="483697"/>
                </a:lnTo>
                <a:lnTo>
                  <a:pt x="3393336" y="431946"/>
                </a:lnTo>
                <a:lnTo>
                  <a:pt x="3334997" y="382216"/>
                </a:lnTo>
                <a:lnTo>
                  <a:pt x="3267525" y="334688"/>
                </a:lnTo>
                <a:lnTo>
                  <a:pt x="3191373" y="289544"/>
                </a:lnTo>
                <a:lnTo>
                  <a:pt x="3106998" y="246966"/>
                </a:lnTo>
                <a:lnTo>
                  <a:pt x="3014853" y="207137"/>
                </a:lnTo>
                <a:lnTo>
                  <a:pt x="2915392" y="170236"/>
                </a:lnTo>
                <a:lnTo>
                  <a:pt x="2809071" y="136448"/>
                </a:lnTo>
                <a:lnTo>
                  <a:pt x="2696344" y="105954"/>
                </a:lnTo>
                <a:lnTo>
                  <a:pt x="2577665" y="78935"/>
                </a:lnTo>
                <a:lnTo>
                  <a:pt x="2453489" y="55574"/>
                </a:lnTo>
                <a:lnTo>
                  <a:pt x="2324270" y="36052"/>
                </a:lnTo>
                <a:lnTo>
                  <a:pt x="2190464" y="20552"/>
                </a:lnTo>
                <a:lnTo>
                  <a:pt x="2052524" y="9255"/>
                </a:lnTo>
                <a:lnTo>
                  <a:pt x="1910905" y="2344"/>
                </a:lnTo>
                <a:lnTo>
                  <a:pt x="176606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14951" y="1470025"/>
            <a:ext cx="3532504" cy="1414780"/>
          </a:xfrm>
          <a:custGeom>
            <a:avLst/>
            <a:gdLst/>
            <a:ahLst/>
            <a:cxnLst/>
            <a:rect l="l" t="t" r="r" b="b"/>
            <a:pathLst>
              <a:path w="3532504" h="1414780">
                <a:moveTo>
                  <a:pt x="0" y="707263"/>
                </a:moveTo>
                <a:lnTo>
                  <a:pt x="5854" y="649250"/>
                </a:lnTo>
                <a:lnTo>
                  <a:pt x="23115" y="592531"/>
                </a:lnTo>
                <a:lnTo>
                  <a:pt x="51326" y="537286"/>
                </a:lnTo>
                <a:lnTo>
                  <a:pt x="90035" y="483697"/>
                </a:lnTo>
                <a:lnTo>
                  <a:pt x="138787" y="431946"/>
                </a:lnTo>
                <a:lnTo>
                  <a:pt x="197126" y="382216"/>
                </a:lnTo>
                <a:lnTo>
                  <a:pt x="264598" y="334688"/>
                </a:lnTo>
                <a:lnTo>
                  <a:pt x="340750" y="289544"/>
                </a:lnTo>
                <a:lnTo>
                  <a:pt x="425125" y="246966"/>
                </a:lnTo>
                <a:lnTo>
                  <a:pt x="517271" y="207137"/>
                </a:lnTo>
                <a:lnTo>
                  <a:pt x="616731" y="170236"/>
                </a:lnTo>
                <a:lnTo>
                  <a:pt x="723052" y="136448"/>
                </a:lnTo>
                <a:lnTo>
                  <a:pt x="835779" y="105954"/>
                </a:lnTo>
                <a:lnTo>
                  <a:pt x="954458" y="78935"/>
                </a:lnTo>
                <a:lnTo>
                  <a:pt x="1078634" y="55574"/>
                </a:lnTo>
                <a:lnTo>
                  <a:pt x="1207853" y="36052"/>
                </a:lnTo>
                <a:lnTo>
                  <a:pt x="1341659" y="20552"/>
                </a:lnTo>
                <a:lnTo>
                  <a:pt x="1479599" y="9255"/>
                </a:lnTo>
                <a:lnTo>
                  <a:pt x="1621218" y="2344"/>
                </a:lnTo>
                <a:lnTo>
                  <a:pt x="1766062" y="0"/>
                </a:lnTo>
                <a:lnTo>
                  <a:pt x="1910905" y="2344"/>
                </a:lnTo>
                <a:lnTo>
                  <a:pt x="2052524" y="9255"/>
                </a:lnTo>
                <a:lnTo>
                  <a:pt x="2190464" y="20552"/>
                </a:lnTo>
                <a:lnTo>
                  <a:pt x="2324270" y="36052"/>
                </a:lnTo>
                <a:lnTo>
                  <a:pt x="2453489" y="55574"/>
                </a:lnTo>
                <a:lnTo>
                  <a:pt x="2577665" y="78935"/>
                </a:lnTo>
                <a:lnTo>
                  <a:pt x="2696344" y="105954"/>
                </a:lnTo>
                <a:lnTo>
                  <a:pt x="2809071" y="136448"/>
                </a:lnTo>
                <a:lnTo>
                  <a:pt x="2915392" y="170236"/>
                </a:lnTo>
                <a:lnTo>
                  <a:pt x="3014853" y="207137"/>
                </a:lnTo>
                <a:lnTo>
                  <a:pt x="3106998" y="246966"/>
                </a:lnTo>
                <a:lnTo>
                  <a:pt x="3191373" y="289544"/>
                </a:lnTo>
                <a:lnTo>
                  <a:pt x="3267525" y="334688"/>
                </a:lnTo>
                <a:lnTo>
                  <a:pt x="3334997" y="382216"/>
                </a:lnTo>
                <a:lnTo>
                  <a:pt x="3393336" y="431946"/>
                </a:lnTo>
                <a:lnTo>
                  <a:pt x="3442088" y="483697"/>
                </a:lnTo>
                <a:lnTo>
                  <a:pt x="3480797" y="537286"/>
                </a:lnTo>
                <a:lnTo>
                  <a:pt x="3509008" y="592531"/>
                </a:lnTo>
                <a:lnTo>
                  <a:pt x="3526269" y="649250"/>
                </a:lnTo>
                <a:lnTo>
                  <a:pt x="3532124" y="707263"/>
                </a:lnTo>
                <a:lnTo>
                  <a:pt x="3526269" y="765257"/>
                </a:lnTo>
                <a:lnTo>
                  <a:pt x="3509008" y="821963"/>
                </a:lnTo>
                <a:lnTo>
                  <a:pt x="3480797" y="877198"/>
                </a:lnTo>
                <a:lnTo>
                  <a:pt x="3442088" y="930779"/>
                </a:lnTo>
                <a:lnTo>
                  <a:pt x="3393336" y="982525"/>
                </a:lnTo>
                <a:lnTo>
                  <a:pt x="3334997" y="1032253"/>
                </a:lnTo>
                <a:lnTo>
                  <a:pt x="3267525" y="1079781"/>
                </a:lnTo>
                <a:lnTo>
                  <a:pt x="3191373" y="1124926"/>
                </a:lnTo>
                <a:lnTo>
                  <a:pt x="3106998" y="1167507"/>
                </a:lnTo>
                <a:lnTo>
                  <a:pt x="3014853" y="1207341"/>
                </a:lnTo>
                <a:lnTo>
                  <a:pt x="2915392" y="1244246"/>
                </a:lnTo>
                <a:lnTo>
                  <a:pt x="2809071" y="1278040"/>
                </a:lnTo>
                <a:lnTo>
                  <a:pt x="2696344" y="1308541"/>
                </a:lnTo>
                <a:lnTo>
                  <a:pt x="2577665" y="1335566"/>
                </a:lnTo>
                <a:lnTo>
                  <a:pt x="2453489" y="1358933"/>
                </a:lnTo>
                <a:lnTo>
                  <a:pt x="2324270" y="1378461"/>
                </a:lnTo>
                <a:lnTo>
                  <a:pt x="2190464" y="1393966"/>
                </a:lnTo>
                <a:lnTo>
                  <a:pt x="2052524" y="1405266"/>
                </a:lnTo>
                <a:lnTo>
                  <a:pt x="1910905" y="1412180"/>
                </a:lnTo>
                <a:lnTo>
                  <a:pt x="1766062" y="1414526"/>
                </a:lnTo>
                <a:lnTo>
                  <a:pt x="1621218" y="1412180"/>
                </a:lnTo>
                <a:lnTo>
                  <a:pt x="1479599" y="1405266"/>
                </a:lnTo>
                <a:lnTo>
                  <a:pt x="1341659" y="1393966"/>
                </a:lnTo>
                <a:lnTo>
                  <a:pt x="1207853" y="1378461"/>
                </a:lnTo>
                <a:lnTo>
                  <a:pt x="1078634" y="1358933"/>
                </a:lnTo>
                <a:lnTo>
                  <a:pt x="954458" y="1335566"/>
                </a:lnTo>
                <a:lnTo>
                  <a:pt x="835779" y="1308541"/>
                </a:lnTo>
                <a:lnTo>
                  <a:pt x="723052" y="1278040"/>
                </a:lnTo>
                <a:lnTo>
                  <a:pt x="616731" y="1244246"/>
                </a:lnTo>
                <a:lnTo>
                  <a:pt x="517271" y="1207341"/>
                </a:lnTo>
                <a:lnTo>
                  <a:pt x="425125" y="1167507"/>
                </a:lnTo>
                <a:lnTo>
                  <a:pt x="340750" y="1124926"/>
                </a:lnTo>
                <a:lnTo>
                  <a:pt x="264598" y="1079781"/>
                </a:lnTo>
                <a:lnTo>
                  <a:pt x="197126" y="1032253"/>
                </a:lnTo>
                <a:lnTo>
                  <a:pt x="138787" y="982525"/>
                </a:lnTo>
                <a:lnTo>
                  <a:pt x="90035" y="930779"/>
                </a:lnTo>
                <a:lnTo>
                  <a:pt x="51326" y="877198"/>
                </a:lnTo>
                <a:lnTo>
                  <a:pt x="23115" y="821963"/>
                </a:lnTo>
                <a:lnTo>
                  <a:pt x="5854" y="765257"/>
                </a:lnTo>
                <a:lnTo>
                  <a:pt x="0" y="70726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53051" y="1766951"/>
            <a:ext cx="1536700" cy="838200"/>
          </a:xfrm>
          <a:custGeom>
            <a:avLst/>
            <a:gdLst/>
            <a:ahLst/>
            <a:cxnLst/>
            <a:rect l="l" t="t" r="r" b="b"/>
            <a:pathLst>
              <a:path w="1536700" h="838200">
                <a:moveTo>
                  <a:pt x="768350" y="0"/>
                </a:moveTo>
                <a:lnTo>
                  <a:pt x="705321" y="1388"/>
                </a:lnTo>
                <a:lnTo>
                  <a:pt x="643698" y="5483"/>
                </a:lnTo>
                <a:lnTo>
                  <a:pt x="583678" y="12176"/>
                </a:lnTo>
                <a:lnTo>
                  <a:pt x="525458" y="21360"/>
                </a:lnTo>
                <a:lnTo>
                  <a:pt x="469237" y="32926"/>
                </a:lnTo>
                <a:lnTo>
                  <a:pt x="415211" y="46768"/>
                </a:lnTo>
                <a:lnTo>
                  <a:pt x="363577" y="62776"/>
                </a:lnTo>
                <a:lnTo>
                  <a:pt x="314535" y="80845"/>
                </a:lnTo>
                <a:lnTo>
                  <a:pt x="268280" y="100865"/>
                </a:lnTo>
                <a:lnTo>
                  <a:pt x="225012" y="122729"/>
                </a:lnTo>
                <a:lnTo>
                  <a:pt x="184926" y="146330"/>
                </a:lnTo>
                <a:lnTo>
                  <a:pt x="148222" y="171559"/>
                </a:lnTo>
                <a:lnTo>
                  <a:pt x="115095" y="198310"/>
                </a:lnTo>
                <a:lnTo>
                  <a:pt x="85745" y="226473"/>
                </a:lnTo>
                <a:lnTo>
                  <a:pt x="60368" y="255942"/>
                </a:lnTo>
                <a:lnTo>
                  <a:pt x="22325" y="318366"/>
                </a:lnTo>
                <a:lnTo>
                  <a:pt x="2546" y="384719"/>
                </a:lnTo>
                <a:lnTo>
                  <a:pt x="0" y="419100"/>
                </a:lnTo>
                <a:lnTo>
                  <a:pt x="2546" y="453463"/>
                </a:lnTo>
                <a:lnTo>
                  <a:pt x="22325" y="519792"/>
                </a:lnTo>
                <a:lnTo>
                  <a:pt x="60368" y="582203"/>
                </a:lnTo>
                <a:lnTo>
                  <a:pt x="85745" y="611670"/>
                </a:lnTo>
                <a:lnTo>
                  <a:pt x="115095" y="639833"/>
                </a:lnTo>
                <a:lnTo>
                  <a:pt x="148222" y="666585"/>
                </a:lnTo>
                <a:lnTo>
                  <a:pt x="184926" y="691817"/>
                </a:lnTo>
                <a:lnTo>
                  <a:pt x="225012" y="715422"/>
                </a:lnTo>
                <a:lnTo>
                  <a:pt x="268280" y="737292"/>
                </a:lnTo>
                <a:lnTo>
                  <a:pt x="314535" y="757318"/>
                </a:lnTo>
                <a:lnTo>
                  <a:pt x="363577" y="775392"/>
                </a:lnTo>
                <a:lnTo>
                  <a:pt x="415211" y="791407"/>
                </a:lnTo>
                <a:lnTo>
                  <a:pt x="469237" y="805255"/>
                </a:lnTo>
                <a:lnTo>
                  <a:pt x="525458" y="816827"/>
                </a:lnTo>
                <a:lnTo>
                  <a:pt x="583678" y="826015"/>
                </a:lnTo>
                <a:lnTo>
                  <a:pt x="643698" y="832712"/>
                </a:lnTo>
                <a:lnTo>
                  <a:pt x="705321" y="836810"/>
                </a:lnTo>
                <a:lnTo>
                  <a:pt x="768350" y="838200"/>
                </a:lnTo>
                <a:lnTo>
                  <a:pt x="831361" y="836810"/>
                </a:lnTo>
                <a:lnTo>
                  <a:pt x="892970" y="832712"/>
                </a:lnTo>
                <a:lnTo>
                  <a:pt x="952980" y="826015"/>
                </a:lnTo>
                <a:lnTo>
                  <a:pt x="1011192" y="816827"/>
                </a:lnTo>
                <a:lnTo>
                  <a:pt x="1067409" y="805255"/>
                </a:lnTo>
                <a:lnTo>
                  <a:pt x="1121432" y="791407"/>
                </a:lnTo>
                <a:lnTo>
                  <a:pt x="1173065" y="775392"/>
                </a:lnTo>
                <a:lnTo>
                  <a:pt x="1222109" y="757318"/>
                </a:lnTo>
                <a:lnTo>
                  <a:pt x="1268367" y="737292"/>
                </a:lnTo>
                <a:lnTo>
                  <a:pt x="1311640" y="715422"/>
                </a:lnTo>
                <a:lnTo>
                  <a:pt x="1351730" y="691817"/>
                </a:lnTo>
                <a:lnTo>
                  <a:pt x="1388441" y="666585"/>
                </a:lnTo>
                <a:lnTo>
                  <a:pt x="1421573" y="639833"/>
                </a:lnTo>
                <a:lnTo>
                  <a:pt x="1450930" y="611670"/>
                </a:lnTo>
                <a:lnTo>
                  <a:pt x="1476313" y="582203"/>
                </a:lnTo>
                <a:lnTo>
                  <a:pt x="1514367" y="519792"/>
                </a:lnTo>
                <a:lnTo>
                  <a:pt x="1534152" y="453463"/>
                </a:lnTo>
                <a:lnTo>
                  <a:pt x="1536700" y="419100"/>
                </a:lnTo>
                <a:lnTo>
                  <a:pt x="1534152" y="384719"/>
                </a:lnTo>
                <a:lnTo>
                  <a:pt x="1514367" y="318366"/>
                </a:lnTo>
                <a:lnTo>
                  <a:pt x="1476313" y="255942"/>
                </a:lnTo>
                <a:lnTo>
                  <a:pt x="1450930" y="226473"/>
                </a:lnTo>
                <a:lnTo>
                  <a:pt x="1421573" y="198310"/>
                </a:lnTo>
                <a:lnTo>
                  <a:pt x="1388441" y="171559"/>
                </a:lnTo>
                <a:lnTo>
                  <a:pt x="1351730" y="146330"/>
                </a:lnTo>
                <a:lnTo>
                  <a:pt x="1311640" y="122729"/>
                </a:lnTo>
                <a:lnTo>
                  <a:pt x="1268367" y="100865"/>
                </a:lnTo>
                <a:lnTo>
                  <a:pt x="1222109" y="80845"/>
                </a:lnTo>
                <a:lnTo>
                  <a:pt x="1173065" y="62776"/>
                </a:lnTo>
                <a:lnTo>
                  <a:pt x="1121432" y="46768"/>
                </a:lnTo>
                <a:lnTo>
                  <a:pt x="1067409" y="32926"/>
                </a:lnTo>
                <a:lnTo>
                  <a:pt x="1011192" y="21360"/>
                </a:lnTo>
                <a:lnTo>
                  <a:pt x="952980" y="12176"/>
                </a:lnTo>
                <a:lnTo>
                  <a:pt x="892970" y="5483"/>
                </a:lnTo>
                <a:lnTo>
                  <a:pt x="831361" y="1388"/>
                </a:lnTo>
                <a:lnTo>
                  <a:pt x="768350" y="0"/>
                </a:lnTo>
                <a:close/>
              </a:path>
            </a:pathLst>
          </a:custGeom>
          <a:solidFill>
            <a:srgbClr val="5DD1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53051" y="1766951"/>
            <a:ext cx="1536700" cy="838200"/>
          </a:xfrm>
          <a:custGeom>
            <a:avLst/>
            <a:gdLst/>
            <a:ahLst/>
            <a:cxnLst/>
            <a:rect l="l" t="t" r="r" b="b"/>
            <a:pathLst>
              <a:path w="1536700" h="838200">
                <a:moveTo>
                  <a:pt x="0" y="419100"/>
                </a:moveTo>
                <a:lnTo>
                  <a:pt x="10054" y="351105"/>
                </a:lnTo>
                <a:lnTo>
                  <a:pt x="39162" y="286609"/>
                </a:lnTo>
                <a:lnTo>
                  <a:pt x="85745" y="226473"/>
                </a:lnTo>
                <a:lnTo>
                  <a:pt x="115095" y="198310"/>
                </a:lnTo>
                <a:lnTo>
                  <a:pt x="148222" y="171559"/>
                </a:lnTo>
                <a:lnTo>
                  <a:pt x="184926" y="146330"/>
                </a:lnTo>
                <a:lnTo>
                  <a:pt x="225012" y="122729"/>
                </a:lnTo>
                <a:lnTo>
                  <a:pt x="268280" y="100865"/>
                </a:lnTo>
                <a:lnTo>
                  <a:pt x="314535" y="80845"/>
                </a:lnTo>
                <a:lnTo>
                  <a:pt x="363577" y="62776"/>
                </a:lnTo>
                <a:lnTo>
                  <a:pt x="415211" y="46768"/>
                </a:lnTo>
                <a:lnTo>
                  <a:pt x="469237" y="32926"/>
                </a:lnTo>
                <a:lnTo>
                  <a:pt x="525458" y="21360"/>
                </a:lnTo>
                <a:lnTo>
                  <a:pt x="583678" y="12176"/>
                </a:lnTo>
                <a:lnTo>
                  <a:pt x="643698" y="5483"/>
                </a:lnTo>
                <a:lnTo>
                  <a:pt x="705321" y="1388"/>
                </a:lnTo>
                <a:lnTo>
                  <a:pt x="768350" y="0"/>
                </a:lnTo>
                <a:lnTo>
                  <a:pt x="831361" y="1388"/>
                </a:lnTo>
                <a:lnTo>
                  <a:pt x="892970" y="5483"/>
                </a:lnTo>
                <a:lnTo>
                  <a:pt x="952980" y="12176"/>
                </a:lnTo>
                <a:lnTo>
                  <a:pt x="1011192" y="21360"/>
                </a:lnTo>
                <a:lnTo>
                  <a:pt x="1067409" y="32926"/>
                </a:lnTo>
                <a:lnTo>
                  <a:pt x="1121432" y="46768"/>
                </a:lnTo>
                <a:lnTo>
                  <a:pt x="1173065" y="62776"/>
                </a:lnTo>
                <a:lnTo>
                  <a:pt x="1222109" y="80845"/>
                </a:lnTo>
                <a:lnTo>
                  <a:pt x="1268367" y="100865"/>
                </a:lnTo>
                <a:lnTo>
                  <a:pt x="1311640" y="122729"/>
                </a:lnTo>
                <a:lnTo>
                  <a:pt x="1351730" y="146330"/>
                </a:lnTo>
                <a:lnTo>
                  <a:pt x="1388441" y="171559"/>
                </a:lnTo>
                <a:lnTo>
                  <a:pt x="1421573" y="198310"/>
                </a:lnTo>
                <a:lnTo>
                  <a:pt x="1450930" y="226473"/>
                </a:lnTo>
                <a:lnTo>
                  <a:pt x="1476313" y="255942"/>
                </a:lnTo>
                <a:lnTo>
                  <a:pt x="1514367" y="318366"/>
                </a:lnTo>
                <a:lnTo>
                  <a:pt x="1534152" y="384719"/>
                </a:lnTo>
                <a:lnTo>
                  <a:pt x="1536700" y="419100"/>
                </a:lnTo>
                <a:lnTo>
                  <a:pt x="1534152" y="453463"/>
                </a:lnTo>
                <a:lnTo>
                  <a:pt x="1514367" y="519792"/>
                </a:lnTo>
                <a:lnTo>
                  <a:pt x="1476313" y="582203"/>
                </a:lnTo>
                <a:lnTo>
                  <a:pt x="1450930" y="611670"/>
                </a:lnTo>
                <a:lnTo>
                  <a:pt x="1421573" y="639833"/>
                </a:lnTo>
                <a:lnTo>
                  <a:pt x="1388441" y="666585"/>
                </a:lnTo>
                <a:lnTo>
                  <a:pt x="1351730" y="691817"/>
                </a:lnTo>
                <a:lnTo>
                  <a:pt x="1311640" y="715422"/>
                </a:lnTo>
                <a:lnTo>
                  <a:pt x="1268367" y="737292"/>
                </a:lnTo>
                <a:lnTo>
                  <a:pt x="1222109" y="757318"/>
                </a:lnTo>
                <a:lnTo>
                  <a:pt x="1173065" y="775392"/>
                </a:lnTo>
                <a:lnTo>
                  <a:pt x="1121432" y="791407"/>
                </a:lnTo>
                <a:lnTo>
                  <a:pt x="1067409" y="805255"/>
                </a:lnTo>
                <a:lnTo>
                  <a:pt x="1011192" y="816827"/>
                </a:lnTo>
                <a:lnTo>
                  <a:pt x="952980" y="826015"/>
                </a:lnTo>
                <a:lnTo>
                  <a:pt x="892970" y="832712"/>
                </a:lnTo>
                <a:lnTo>
                  <a:pt x="831361" y="836810"/>
                </a:lnTo>
                <a:lnTo>
                  <a:pt x="768350" y="838200"/>
                </a:lnTo>
                <a:lnTo>
                  <a:pt x="705321" y="836810"/>
                </a:lnTo>
                <a:lnTo>
                  <a:pt x="643698" y="832712"/>
                </a:lnTo>
                <a:lnTo>
                  <a:pt x="583678" y="826015"/>
                </a:lnTo>
                <a:lnTo>
                  <a:pt x="525458" y="816827"/>
                </a:lnTo>
                <a:lnTo>
                  <a:pt x="469237" y="805255"/>
                </a:lnTo>
                <a:lnTo>
                  <a:pt x="415211" y="791407"/>
                </a:lnTo>
                <a:lnTo>
                  <a:pt x="363577" y="775392"/>
                </a:lnTo>
                <a:lnTo>
                  <a:pt x="314535" y="757318"/>
                </a:lnTo>
                <a:lnTo>
                  <a:pt x="268280" y="737292"/>
                </a:lnTo>
                <a:lnTo>
                  <a:pt x="225012" y="715422"/>
                </a:lnTo>
                <a:lnTo>
                  <a:pt x="184926" y="691817"/>
                </a:lnTo>
                <a:lnTo>
                  <a:pt x="148222" y="666585"/>
                </a:lnTo>
                <a:lnTo>
                  <a:pt x="115095" y="639833"/>
                </a:lnTo>
                <a:lnTo>
                  <a:pt x="85745" y="611670"/>
                </a:lnTo>
                <a:lnTo>
                  <a:pt x="60368" y="582203"/>
                </a:lnTo>
                <a:lnTo>
                  <a:pt x="22325" y="519792"/>
                </a:lnTo>
                <a:lnTo>
                  <a:pt x="2546" y="453463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0901" y="1762125"/>
            <a:ext cx="1651000" cy="838200"/>
          </a:xfrm>
          <a:custGeom>
            <a:avLst/>
            <a:gdLst/>
            <a:ahLst/>
            <a:cxnLst/>
            <a:rect l="l" t="t" r="r" b="b"/>
            <a:pathLst>
              <a:path w="1651000" h="838200">
                <a:moveTo>
                  <a:pt x="825500" y="0"/>
                </a:moveTo>
                <a:lnTo>
                  <a:pt x="757793" y="1388"/>
                </a:lnTo>
                <a:lnTo>
                  <a:pt x="691595" y="5483"/>
                </a:lnTo>
                <a:lnTo>
                  <a:pt x="627116" y="12176"/>
                </a:lnTo>
                <a:lnTo>
                  <a:pt x="564570" y="21360"/>
                </a:lnTo>
                <a:lnTo>
                  <a:pt x="504170" y="32926"/>
                </a:lnTo>
                <a:lnTo>
                  <a:pt x="446126" y="46768"/>
                </a:lnTo>
                <a:lnTo>
                  <a:pt x="390653" y="62776"/>
                </a:lnTo>
                <a:lnTo>
                  <a:pt x="337962" y="80845"/>
                </a:lnTo>
                <a:lnTo>
                  <a:pt x="288265" y="100865"/>
                </a:lnTo>
                <a:lnTo>
                  <a:pt x="241776" y="122729"/>
                </a:lnTo>
                <a:lnTo>
                  <a:pt x="198706" y="146330"/>
                </a:lnTo>
                <a:lnTo>
                  <a:pt x="159268" y="171559"/>
                </a:lnTo>
                <a:lnTo>
                  <a:pt x="123674" y="198310"/>
                </a:lnTo>
                <a:lnTo>
                  <a:pt x="92137" y="226473"/>
                </a:lnTo>
                <a:lnTo>
                  <a:pt x="64869" y="255942"/>
                </a:lnTo>
                <a:lnTo>
                  <a:pt x="42082" y="286609"/>
                </a:lnTo>
                <a:lnTo>
                  <a:pt x="10803" y="351105"/>
                </a:lnTo>
                <a:lnTo>
                  <a:pt x="0" y="419100"/>
                </a:lnTo>
                <a:lnTo>
                  <a:pt x="2736" y="453480"/>
                </a:lnTo>
                <a:lnTo>
                  <a:pt x="23990" y="519833"/>
                </a:lnTo>
                <a:lnTo>
                  <a:pt x="64869" y="582257"/>
                </a:lnTo>
                <a:lnTo>
                  <a:pt x="92137" y="611726"/>
                </a:lnTo>
                <a:lnTo>
                  <a:pt x="123674" y="639889"/>
                </a:lnTo>
                <a:lnTo>
                  <a:pt x="159268" y="666640"/>
                </a:lnTo>
                <a:lnTo>
                  <a:pt x="198706" y="691869"/>
                </a:lnTo>
                <a:lnTo>
                  <a:pt x="241776" y="715470"/>
                </a:lnTo>
                <a:lnTo>
                  <a:pt x="288265" y="737334"/>
                </a:lnTo>
                <a:lnTo>
                  <a:pt x="337962" y="757354"/>
                </a:lnTo>
                <a:lnTo>
                  <a:pt x="390653" y="775423"/>
                </a:lnTo>
                <a:lnTo>
                  <a:pt x="446126" y="791431"/>
                </a:lnTo>
                <a:lnTo>
                  <a:pt x="504170" y="805273"/>
                </a:lnTo>
                <a:lnTo>
                  <a:pt x="564570" y="816839"/>
                </a:lnTo>
                <a:lnTo>
                  <a:pt x="627116" y="826023"/>
                </a:lnTo>
                <a:lnTo>
                  <a:pt x="691595" y="832716"/>
                </a:lnTo>
                <a:lnTo>
                  <a:pt x="757793" y="836811"/>
                </a:lnTo>
                <a:lnTo>
                  <a:pt x="825500" y="838200"/>
                </a:lnTo>
                <a:lnTo>
                  <a:pt x="893189" y="836811"/>
                </a:lnTo>
                <a:lnTo>
                  <a:pt x="959374" y="832716"/>
                </a:lnTo>
                <a:lnTo>
                  <a:pt x="1023842" y="826023"/>
                </a:lnTo>
                <a:lnTo>
                  <a:pt x="1086380" y="816839"/>
                </a:lnTo>
                <a:lnTo>
                  <a:pt x="1146776" y="805273"/>
                </a:lnTo>
                <a:lnTo>
                  <a:pt x="1204817" y="791431"/>
                </a:lnTo>
                <a:lnTo>
                  <a:pt x="1260290" y="775423"/>
                </a:lnTo>
                <a:lnTo>
                  <a:pt x="1312982" y="757354"/>
                </a:lnTo>
                <a:lnTo>
                  <a:pt x="1362682" y="737334"/>
                </a:lnTo>
                <a:lnTo>
                  <a:pt x="1409176" y="715470"/>
                </a:lnTo>
                <a:lnTo>
                  <a:pt x="1452251" y="691869"/>
                </a:lnTo>
                <a:lnTo>
                  <a:pt x="1491695" y="666640"/>
                </a:lnTo>
                <a:lnTo>
                  <a:pt x="1527295" y="639889"/>
                </a:lnTo>
                <a:lnTo>
                  <a:pt x="1558838" y="611726"/>
                </a:lnTo>
                <a:lnTo>
                  <a:pt x="1586112" y="582257"/>
                </a:lnTo>
                <a:lnTo>
                  <a:pt x="1608905" y="551590"/>
                </a:lnTo>
                <a:lnTo>
                  <a:pt x="1640192" y="487094"/>
                </a:lnTo>
                <a:lnTo>
                  <a:pt x="1651000" y="419100"/>
                </a:lnTo>
                <a:lnTo>
                  <a:pt x="1648262" y="384719"/>
                </a:lnTo>
                <a:lnTo>
                  <a:pt x="1627002" y="318366"/>
                </a:lnTo>
                <a:lnTo>
                  <a:pt x="1586112" y="255942"/>
                </a:lnTo>
                <a:lnTo>
                  <a:pt x="1558838" y="226473"/>
                </a:lnTo>
                <a:lnTo>
                  <a:pt x="1527295" y="198310"/>
                </a:lnTo>
                <a:lnTo>
                  <a:pt x="1491695" y="171559"/>
                </a:lnTo>
                <a:lnTo>
                  <a:pt x="1452251" y="146330"/>
                </a:lnTo>
                <a:lnTo>
                  <a:pt x="1409176" y="122729"/>
                </a:lnTo>
                <a:lnTo>
                  <a:pt x="1362682" y="100865"/>
                </a:lnTo>
                <a:lnTo>
                  <a:pt x="1312982" y="80845"/>
                </a:lnTo>
                <a:lnTo>
                  <a:pt x="1260290" y="62776"/>
                </a:lnTo>
                <a:lnTo>
                  <a:pt x="1204817" y="46768"/>
                </a:lnTo>
                <a:lnTo>
                  <a:pt x="1146776" y="32926"/>
                </a:lnTo>
                <a:lnTo>
                  <a:pt x="1086380" y="21360"/>
                </a:lnTo>
                <a:lnTo>
                  <a:pt x="1023842" y="12176"/>
                </a:lnTo>
                <a:lnTo>
                  <a:pt x="959374" y="5483"/>
                </a:lnTo>
                <a:lnTo>
                  <a:pt x="893189" y="1388"/>
                </a:lnTo>
                <a:lnTo>
                  <a:pt x="825500" y="0"/>
                </a:lnTo>
                <a:close/>
              </a:path>
            </a:pathLst>
          </a:custGeom>
          <a:solidFill>
            <a:srgbClr val="0085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00901" y="1762125"/>
            <a:ext cx="1651000" cy="838200"/>
          </a:xfrm>
          <a:custGeom>
            <a:avLst/>
            <a:gdLst/>
            <a:ahLst/>
            <a:cxnLst/>
            <a:rect l="l" t="t" r="r" b="b"/>
            <a:pathLst>
              <a:path w="1651000" h="838200">
                <a:moveTo>
                  <a:pt x="0" y="419100"/>
                </a:moveTo>
                <a:lnTo>
                  <a:pt x="10803" y="351105"/>
                </a:lnTo>
                <a:lnTo>
                  <a:pt x="42082" y="286609"/>
                </a:lnTo>
                <a:lnTo>
                  <a:pt x="64869" y="255942"/>
                </a:lnTo>
                <a:lnTo>
                  <a:pt x="92137" y="226473"/>
                </a:lnTo>
                <a:lnTo>
                  <a:pt x="123674" y="198310"/>
                </a:lnTo>
                <a:lnTo>
                  <a:pt x="159268" y="171559"/>
                </a:lnTo>
                <a:lnTo>
                  <a:pt x="198706" y="146330"/>
                </a:lnTo>
                <a:lnTo>
                  <a:pt x="241776" y="122729"/>
                </a:lnTo>
                <a:lnTo>
                  <a:pt x="288265" y="100865"/>
                </a:lnTo>
                <a:lnTo>
                  <a:pt x="337962" y="80845"/>
                </a:lnTo>
                <a:lnTo>
                  <a:pt x="390653" y="62776"/>
                </a:lnTo>
                <a:lnTo>
                  <a:pt x="446126" y="46768"/>
                </a:lnTo>
                <a:lnTo>
                  <a:pt x="504170" y="32926"/>
                </a:lnTo>
                <a:lnTo>
                  <a:pt x="564570" y="21360"/>
                </a:lnTo>
                <a:lnTo>
                  <a:pt x="627116" y="12176"/>
                </a:lnTo>
                <a:lnTo>
                  <a:pt x="691595" y="5483"/>
                </a:lnTo>
                <a:lnTo>
                  <a:pt x="757793" y="1388"/>
                </a:lnTo>
                <a:lnTo>
                  <a:pt x="825500" y="0"/>
                </a:lnTo>
                <a:lnTo>
                  <a:pt x="893189" y="1388"/>
                </a:lnTo>
                <a:lnTo>
                  <a:pt x="959374" y="5483"/>
                </a:lnTo>
                <a:lnTo>
                  <a:pt x="1023842" y="12176"/>
                </a:lnTo>
                <a:lnTo>
                  <a:pt x="1086380" y="21360"/>
                </a:lnTo>
                <a:lnTo>
                  <a:pt x="1146776" y="32926"/>
                </a:lnTo>
                <a:lnTo>
                  <a:pt x="1204817" y="46768"/>
                </a:lnTo>
                <a:lnTo>
                  <a:pt x="1260290" y="62776"/>
                </a:lnTo>
                <a:lnTo>
                  <a:pt x="1312982" y="80845"/>
                </a:lnTo>
                <a:lnTo>
                  <a:pt x="1362682" y="100865"/>
                </a:lnTo>
                <a:lnTo>
                  <a:pt x="1409176" y="122729"/>
                </a:lnTo>
                <a:lnTo>
                  <a:pt x="1452251" y="146330"/>
                </a:lnTo>
                <a:lnTo>
                  <a:pt x="1491695" y="171559"/>
                </a:lnTo>
                <a:lnTo>
                  <a:pt x="1527295" y="198310"/>
                </a:lnTo>
                <a:lnTo>
                  <a:pt x="1558838" y="226473"/>
                </a:lnTo>
                <a:lnTo>
                  <a:pt x="1586112" y="255942"/>
                </a:lnTo>
                <a:lnTo>
                  <a:pt x="1608905" y="286609"/>
                </a:lnTo>
                <a:lnTo>
                  <a:pt x="1640192" y="351105"/>
                </a:lnTo>
                <a:lnTo>
                  <a:pt x="1651000" y="419100"/>
                </a:lnTo>
                <a:lnTo>
                  <a:pt x="1648262" y="453480"/>
                </a:lnTo>
                <a:lnTo>
                  <a:pt x="1627002" y="519833"/>
                </a:lnTo>
                <a:lnTo>
                  <a:pt x="1586112" y="582257"/>
                </a:lnTo>
                <a:lnTo>
                  <a:pt x="1558838" y="611726"/>
                </a:lnTo>
                <a:lnTo>
                  <a:pt x="1527295" y="639889"/>
                </a:lnTo>
                <a:lnTo>
                  <a:pt x="1491695" y="666640"/>
                </a:lnTo>
                <a:lnTo>
                  <a:pt x="1452251" y="691869"/>
                </a:lnTo>
                <a:lnTo>
                  <a:pt x="1409176" y="715470"/>
                </a:lnTo>
                <a:lnTo>
                  <a:pt x="1362682" y="737334"/>
                </a:lnTo>
                <a:lnTo>
                  <a:pt x="1312982" y="757354"/>
                </a:lnTo>
                <a:lnTo>
                  <a:pt x="1260290" y="775423"/>
                </a:lnTo>
                <a:lnTo>
                  <a:pt x="1204817" y="791431"/>
                </a:lnTo>
                <a:lnTo>
                  <a:pt x="1146776" y="805273"/>
                </a:lnTo>
                <a:lnTo>
                  <a:pt x="1086380" y="816839"/>
                </a:lnTo>
                <a:lnTo>
                  <a:pt x="1023842" y="826023"/>
                </a:lnTo>
                <a:lnTo>
                  <a:pt x="959374" y="832716"/>
                </a:lnTo>
                <a:lnTo>
                  <a:pt x="893189" y="836811"/>
                </a:lnTo>
                <a:lnTo>
                  <a:pt x="825500" y="838200"/>
                </a:lnTo>
                <a:lnTo>
                  <a:pt x="757793" y="836811"/>
                </a:lnTo>
                <a:lnTo>
                  <a:pt x="691595" y="832716"/>
                </a:lnTo>
                <a:lnTo>
                  <a:pt x="627116" y="826023"/>
                </a:lnTo>
                <a:lnTo>
                  <a:pt x="564570" y="816839"/>
                </a:lnTo>
                <a:lnTo>
                  <a:pt x="504170" y="805273"/>
                </a:lnTo>
                <a:lnTo>
                  <a:pt x="446126" y="791431"/>
                </a:lnTo>
                <a:lnTo>
                  <a:pt x="390653" y="775423"/>
                </a:lnTo>
                <a:lnTo>
                  <a:pt x="337962" y="757354"/>
                </a:lnTo>
                <a:lnTo>
                  <a:pt x="288265" y="737334"/>
                </a:lnTo>
                <a:lnTo>
                  <a:pt x="241776" y="715470"/>
                </a:lnTo>
                <a:lnTo>
                  <a:pt x="198706" y="691869"/>
                </a:lnTo>
                <a:lnTo>
                  <a:pt x="159268" y="666640"/>
                </a:lnTo>
                <a:lnTo>
                  <a:pt x="123674" y="639889"/>
                </a:lnTo>
                <a:lnTo>
                  <a:pt x="92137" y="611726"/>
                </a:lnTo>
                <a:lnTo>
                  <a:pt x="64869" y="582257"/>
                </a:lnTo>
                <a:lnTo>
                  <a:pt x="42082" y="551590"/>
                </a:lnTo>
                <a:lnTo>
                  <a:pt x="10803" y="487094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67176" y="2089974"/>
            <a:ext cx="9480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30" b="1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em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po</a:t>
            </a:r>
            <a:r>
              <a:rPr dirty="0" sz="1800" spc="-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3952" y="2064358"/>
            <a:ext cx="6248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9756" y="2043777"/>
            <a:ext cx="6242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8601" y="3074923"/>
            <a:ext cx="3532504" cy="1414780"/>
          </a:xfrm>
          <a:custGeom>
            <a:avLst/>
            <a:gdLst/>
            <a:ahLst/>
            <a:cxnLst/>
            <a:rect l="l" t="t" r="r" b="b"/>
            <a:pathLst>
              <a:path w="3532504" h="1414779">
                <a:moveTo>
                  <a:pt x="1766062" y="0"/>
                </a:moveTo>
                <a:lnTo>
                  <a:pt x="1621218" y="2345"/>
                </a:lnTo>
                <a:lnTo>
                  <a:pt x="1479599" y="9259"/>
                </a:lnTo>
                <a:lnTo>
                  <a:pt x="1341659" y="20559"/>
                </a:lnTo>
                <a:lnTo>
                  <a:pt x="1207853" y="36064"/>
                </a:lnTo>
                <a:lnTo>
                  <a:pt x="1078634" y="55592"/>
                </a:lnTo>
                <a:lnTo>
                  <a:pt x="954458" y="78959"/>
                </a:lnTo>
                <a:lnTo>
                  <a:pt x="835779" y="105984"/>
                </a:lnTo>
                <a:lnTo>
                  <a:pt x="723052" y="136485"/>
                </a:lnTo>
                <a:lnTo>
                  <a:pt x="616731" y="170279"/>
                </a:lnTo>
                <a:lnTo>
                  <a:pt x="517271" y="207184"/>
                </a:lnTo>
                <a:lnTo>
                  <a:pt x="425125" y="247018"/>
                </a:lnTo>
                <a:lnTo>
                  <a:pt x="340750" y="289599"/>
                </a:lnTo>
                <a:lnTo>
                  <a:pt x="264598" y="334744"/>
                </a:lnTo>
                <a:lnTo>
                  <a:pt x="197126" y="382272"/>
                </a:lnTo>
                <a:lnTo>
                  <a:pt x="138787" y="432000"/>
                </a:lnTo>
                <a:lnTo>
                  <a:pt x="90035" y="483746"/>
                </a:lnTo>
                <a:lnTo>
                  <a:pt x="51326" y="537327"/>
                </a:lnTo>
                <a:lnTo>
                  <a:pt x="23115" y="592562"/>
                </a:lnTo>
                <a:lnTo>
                  <a:pt x="5854" y="649268"/>
                </a:lnTo>
                <a:lnTo>
                  <a:pt x="0" y="707263"/>
                </a:lnTo>
                <a:lnTo>
                  <a:pt x="5854" y="765275"/>
                </a:lnTo>
                <a:lnTo>
                  <a:pt x="23115" y="821994"/>
                </a:lnTo>
                <a:lnTo>
                  <a:pt x="51326" y="877239"/>
                </a:lnTo>
                <a:lnTo>
                  <a:pt x="90035" y="930828"/>
                </a:lnTo>
                <a:lnTo>
                  <a:pt x="138787" y="982579"/>
                </a:lnTo>
                <a:lnTo>
                  <a:pt x="197126" y="1032309"/>
                </a:lnTo>
                <a:lnTo>
                  <a:pt x="264598" y="1079837"/>
                </a:lnTo>
                <a:lnTo>
                  <a:pt x="340750" y="1124981"/>
                </a:lnTo>
                <a:lnTo>
                  <a:pt x="425125" y="1167559"/>
                </a:lnTo>
                <a:lnTo>
                  <a:pt x="517271" y="1207389"/>
                </a:lnTo>
                <a:lnTo>
                  <a:pt x="616731" y="1244289"/>
                </a:lnTo>
                <a:lnTo>
                  <a:pt x="723052" y="1278077"/>
                </a:lnTo>
                <a:lnTo>
                  <a:pt x="835779" y="1308571"/>
                </a:lnTo>
                <a:lnTo>
                  <a:pt x="954458" y="1335590"/>
                </a:lnTo>
                <a:lnTo>
                  <a:pt x="1078634" y="1358951"/>
                </a:lnTo>
                <a:lnTo>
                  <a:pt x="1207853" y="1378473"/>
                </a:lnTo>
                <a:lnTo>
                  <a:pt x="1341659" y="1393973"/>
                </a:lnTo>
                <a:lnTo>
                  <a:pt x="1479599" y="1405270"/>
                </a:lnTo>
                <a:lnTo>
                  <a:pt x="1621218" y="1412181"/>
                </a:lnTo>
                <a:lnTo>
                  <a:pt x="1766062" y="1414526"/>
                </a:lnTo>
                <a:lnTo>
                  <a:pt x="1910905" y="1412181"/>
                </a:lnTo>
                <a:lnTo>
                  <a:pt x="2052524" y="1405270"/>
                </a:lnTo>
                <a:lnTo>
                  <a:pt x="2190464" y="1393973"/>
                </a:lnTo>
                <a:lnTo>
                  <a:pt x="2324270" y="1378473"/>
                </a:lnTo>
                <a:lnTo>
                  <a:pt x="2453489" y="1358951"/>
                </a:lnTo>
                <a:lnTo>
                  <a:pt x="2577665" y="1335590"/>
                </a:lnTo>
                <a:lnTo>
                  <a:pt x="2696344" y="1308571"/>
                </a:lnTo>
                <a:lnTo>
                  <a:pt x="2809071" y="1278077"/>
                </a:lnTo>
                <a:lnTo>
                  <a:pt x="2915392" y="1244289"/>
                </a:lnTo>
                <a:lnTo>
                  <a:pt x="3014853" y="1207389"/>
                </a:lnTo>
                <a:lnTo>
                  <a:pt x="3106998" y="1167559"/>
                </a:lnTo>
                <a:lnTo>
                  <a:pt x="3191373" y="1124981"/>
                </a:lnTo>
                <a:lnTo>
                  <a:pt x="3267525" y="1079837"/>
                </a:lnTo>
                <a:lnTo>
                  <a:pt x="3334997" y="1032309"/>
                </a:lnTo>
                <a:lnTo>
                  <a:pt x="3393336" y="982579"/>
                </a:lnTo>
                <a:lnTo>
                  <a:pt x="3442088" y="930828"/>
                </a:lnTo>
                <a:lnTo>
                  <a:pt x="3480797" y="877239"/>
                </a:lnTo>
                <a:lnTo>
                  <a:pt x="3509008" y="821994"/>
                </a:lnTo>
                <a:lnTo>
                  <a:pt x="3526269" y="765275"/>
                </a:lnTo>
                <a:lnTo>
                  <a:pt x="3532124" y="707263"/>
                </a:lnTo>
                <a:lnTo>
                  <a:pt x="3526269" y="649268"/>
                </a:lnTo>
                <a:lnTo>
                  <a:pt x="3509008" y="592562"/>
                </a:lnTo>
                <a:lnTo>
                  <a:pt x="3480797" y="537327"/>
                </a:lnTo>
                <a:lnTo>
                  <a:pt x="3442088" y="483746"/>
                </a:lnTo>
                <a:lnTo>
                  <a:pt x="3393336" y="432000"/>
                </a:lnTo>
                <a:lnTo>
                  <a:pt x="3334997" y="382272"/>
                </a:lnTo>
                <a:lnTo>
                  <a:pt x="3267525" y="334744"/>
                </a:lnTo>
                <a:lnTo>
                  <a:pt x="3191373" y="289599"/>
                </a:lnTo>
                <a:lnTo>
                  <a:pt x="3106998" y="247018"/>
                </a:lnTo>
                <a:lnTo>
                  <a:pt x="3014853" y="207184"/>
                </a:lnTo>
                <a:lnTo>
                  <a:pt x="2915392" y="170279"/>
                </a:lnTo>
                <a:lnTo>
                  <a:pt x="2809071" y="136485"/>
                </a:lnTo>
                <a:lnTo>
                  <a:pt x="2696344" y="105984"/>
                </a:lnTo>
                <a:lnTo>
                  <a:pt x="2577665" y="78959"/>
                </a:lnTo>
                <a:lnTo>
                  <a:pt x="2453489" y="55592"/>
                </a:lnTo>
                <a:lnTo>
                  <a:pt x="2324270" y="36064"/>
                </a:lnTo>
                <a:lnTo>
                  <a:pt x="2190464" y="20559"/>
                </a:lnTo>
                <a:lnTo>
                  <a:pt x="2052524" y="9259"/>
                </a:lnTo>
                <a:lnTo>
                  <a:pt x="1910905" y="2345"/>
                </a:lnTo>
                <a:lnTo>
                  <a:pt x="176606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08601" y="3074923"/>
            <a:ext cx="3532504" cy="1414780"/>
          </a:xfrm>
          <a:custGeom>
            <a:avLst/>
            <a:gdLst/>
            <a:ahLst/>
            <a:cxnLst/>
            <a:rect l="l" t="t" r="r" b="b"/>
            <a:pathLst>
              <a:path w="3532504" h="1414779">
                <a:moveTo>
                  <a:pt x="0" y="707263"/>
                </a:moveTo>
                <a:lnTo>
                  <a:pt x="5854" y="649268"/>
                </a:lnTo>
                <a:lnTo>
                  <a:pt x="23115" y="592562"/>
                </a:lnTo>
                <a:lnTo>
                  <a:pt x="51326" y="537327"/>
                </a:lnTo>
                <a:lnTo>
                  <a:pt x="90035" y="483746"/>
                </a:lnTo>
                <a:lnTo>
                  <a:pt x="138787" y="432000"/>
                </a:lnTo>
                <a:lnTo>
                  <a:pt x="197126" y="382272"/>
                </a:lnTo>
                <a:lnTo>
                  <a:pt x="264598" y="334744"/>
                </a:lnTo>
                <a:lnTo>
                  <a:pt x="340750" y="289599"/>
                </a:lnTo>
                <a:lnTo>
                  <a:pt x="425125" y="247018"/>
                </a:lnTo>
                <a:lnTo>
                  <a:pt x="517271" y="207184"/>
                </a:lnTo>
                <a:lnTo>
                  <a:pt x="616731" y="170279"/>
                </a:lnTo>
                <a:lnTo>
                  <a:pt x="723052" y="136485"/>
                </a:lnTo>
                <a:lnTo>
                  <a:pt x="835779" y="105984"/>
                </a:lnTo>
                <a:lnTo>
                  <a:pt x="954458" y="78959"/>
                </a:lnTo>
                <a:lnTo>
                  <a:pt x="1078634" y="55592"/>
                </a:lnTo>
                <a:lnTo>
                  <a:pt x="1207853" y="36064"/>
                </a:lnTo>
                <a:lnTo>
                  <a:pt x="1341659" y="20559"/>
                </a:lnTo>
                <a:lnTo>
                  <a:pt x="1479599" y="9259"/>
                </a:lnTo>
                <a:lnTo>
                  <a:pt x="1621218" y="2345"/>
                </a:lnTo>
                <a:lnTo>
                  <a:pt x="1766062" y="0"/>
                </a:lnTo>
                <a:lnTo>
                  <a:pt x="1910905" y="2345"/>
                </a:lnTo>
                <a:lnTo>
                  <a:pt x="2052524" y="9259"/>
                </a:lnTo>
                <a:lnTo>
                  <a:pt x="2190464" y="20559"/>
                </a:lnTo>
                <a:lnTo>
                  <a:pt x="2324270" y="36064"/>
                </a:lnTo>
                <a:lnTo>
                  <a:pt x="2453489" y="55592"/>
                </a:lnTo>
                <a:lnTo>
                  <a:pt x="2577665" y="78959"/>
                </a:lnTo>
                <a:lnTo>
                  <a:pt x="2696344" y="105984"/>
                </a:lnTo>
                <a:lnTo>
                  <a:pt x="2809071" y="136485"/>
                </a:lnTo>
                <a:lnTo>
                  <a:pt x="2915392" y="170279"/>
                </a:lnTo>
                <a:lnTo>
                  <a:pt x="3014853" y="207184"/>
                </a:lnTo>
                <a:lnTo>
                  <a:pt x="3106998" y="247018"/>
                </a:lnTo>
                <a:lnTo>
                  <a:pt x="3191373" y="289599"/>
                </a:lnTo>
                <a:lnTo>
                  <a:pt x="3267525" y="334744"/>
                </a:lnTo>
                <a:lnTo>
                  <a:pt x="3334997" y="382272"/>
                </a:lnTo>
                <a:lnTo>
                  <a:pt x="3393336" y="432000"/>
                </a:lnTo>
                <a:lnTo>
                  <a:pt x="3442088" y="483746"/>
                </a:lnTo>
                <a:lnTo>
                  <a:pt x="3480797" y="537327"/>
                </a:lnTo>
                <a:lnTo>
                  <a:pt x="3509008" y="592562"/>
                </a:lnTo>
                <a:lnTo>
                  <a:pt x="3526269" y="649268"/>
                </a:lnTo>
                <a:lnTo>
                  <a:pt x="3532124" y="707263"/>
                </a:lnTo>
                <a:lnTo>
                  <a:pt x="3526269" y="765275"/>
                </a:lnTo>
                <a:lnTo>
                  <a:pt x="3509008" y="821994"/>
                </a:lnTo>
                <a:lnTo>
                  <a:pt x="3480797" y="877239"/>
                </a:lnTo>
                <a:lnTo>
                  <a:pt x="3442088" y="930828"/>
                </a:lnTo>
                <a:lnTo>
                  <a:pt x="3393336" y="982579"/>
                </a:lnTo>
                <a:lnTo>
                  <a:pt x="3334997" y="1032309"/>
                </a:lnTo>
                <a:lnTo>
                  <a:pt x="3267525" y="1079837"/>
                </a:lnTo>
                <a:lnTo>
                  <a:pt x="3191373" y="1124981"/>
                </a:lnTo>
                <a:lnTo>
                  <a:pt x="3106998" y="1167559"/>
                </a:lnTo>
                <a:lnTo>
                  <a:pt x="3014853" y="1207389"/>
                </a:lnTo>
                <a:lnTo>
                  <a:pt x="2915392" y="1244289"/>
                </a:lnTo>
                <a:lnTo>
                  <a:pt x="2809071" y="1278077"/>
                </a:lnTo>
                <a:lnTo>
                  <a:pt x="2696344" y="1308571"/>
                </a:lnTo>
                <a:lnTo>
                  <a:pt x="2577665" y="1335590"/>
                </a:lnTo>
                <a:lnTo>
                  <a:pt x="2453489" y="1358951"/>
                </a:lnTo>
                <a:lnTo>
                  <a:pt x="2324270" y="1378473"/>
                </a:lnTo>
                <a:lnTo>
                  <a:pt x="2190464" y="1393973"/>
                </a:lnTo>
                <a:lnTo>
                  <a:pt x="2052524" y="1405270"/>
                </a:lnTo>
                <a:lnTo>
                  <a:pt x="1910905" y="1412181"/>
                </a:lnTo>
                <a:lnTo>
                  <a:pt x="1766062" y="1414526"/>
                </a:lnTo>
                <a:lnTo>
                  <a:pt x="1621218" y="1412181"/>
                </a:lnTo>
                <a:lnTo>
                  <a:pt x="1479599" y="1405270"/>
                </a:lnTo>
                <a:lnTo>
                  <a:pt x="1341659" y="1393973"/>
                </a:lnTo>
                <a:lnTo>
                  <a:pt x="1207853" y="1378473"/>
                </a:lnTo>
                <a:lnTo>
                  <a:pt x="1078634" y="1358951"/>
                </a:lnTo>
                <a:lnTo>
                  <a:pt x="954458" y="1335590"/>
                </a:lnTo>
                <a:lnTo>
                  <a:pt x="835779" y="1308571"/>
                </a:lnTo>
                <a:lnTo>
                  <a:pt x="723052" y="1278077"/>
                </a:lnTo>
                <a:lnTo>
                  <a:pt x="616731" y="1244289"/>
                </a:lnTo>
                <a:lnTo>
                  <a:pt x="517271" y="1207389"/>
                </a:lnTo>
                <a:lnTo>
                  <a:pt x="425125" y="1167559"/>
                </a:lnTo>
                <a:lnTo>
                  <a:pt x="340750" y="1124981"/>
                </a:lnTo>
                <a:lnTo>
                  <a:pt x="264598" y="1079837"/>
                </a:lnTo>
                <a:lnTo>
                  <a:pt x="197126" y="1032309"/>
                </a:lnTo>
                <a:lnTo>
                  <a:pt x="138787" y="982579"/>
                </a:lnTo>
                <a:lnTo>
                  <a:pt x="90035" y="930828"/>
                </a:lnTo>
                <a:lnTo>
                  <a:pt x="51326" y="877239"/>
                </a:lnTo>
                <a:lnTo>
                  <a:pt x="23115" y="821994"/>
                </a:lnTo>
                <a:lnTo>
                  <a:pt x="5854" y="765275"/>
                </a:lnTo>
                <a:lnTo>
                  <a:pt x="0" y="70726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6701" y="3371850"/>
            <a:ext cx="1536700" cy="838200"/>
          </a:xfrm>
          <a:custGeom>
            <a:avLst/>
            <a:gdLst/>
            <a:ahLst/>
            <a:cxnLst/>
            <a:rect l="l" t="t" r="r" b="b"/>
            <a:pathLst>
              <a:path w="1536700" h="838200">
                <a:moveTo>
                  <a:pt x="768350" y="0"/>
                </a:moveTo>
                <a:lnTo>
                  <a:pt x="705321" y="1388"/>
                </a:lnTo>
                <a:lnTo>
                  <a:pt x="643698" y="5483"/>
                </a:lnTo>
                <a:lnTo>
                  <a:pt x="583678" y="12176"/>
                </a:lnTo>
                <a:lnTo>
                  <a:pt x="525458" y="21360"/>
                </a:lnTo>
                <a:lnTo>
                  <a:pt x="469237" y="32926"/>
                </a:lnTo>
                <a:lnTo>
                  <a:pt x="415211" y="46768"/>
                </a:lnTo>
                <a:lnTo>
                  <a:pt x="363577" y="62776"/>
                </a:lnTo>
                <a:lnTo>
                  <a:pt x="314535" y="80845"/>
                </a:lnTo>
                <a:lnTo>
                  <a:pt x="268280" y="100865"/>
                </a:lnTo>
                <a:lnTo>
                  <a:pt x="225012" y="122729"/>
                </a:lnTo>
                <a:lnTo>
                  <a:pt x="184926" y="146330"/>
                </a:lnTo>
                <a:lnTo>
                  <a:pt x="148222" y="171559"/>
                </a:lnTo>
                <a:lnTo>
                  <a:pt x="115095" y="198310"/>
                </a:lnTo>
                <a:lnTo>
                  <a:pt x="85745" y="226473"/>
                </a:lnTo>
                <a:lnTo>
                  <a:pt x="60368" y="255942"/>
                </a:lnTo>
                <a:lnTo>
                  <a:pt x="22325" y="318366"/>
                </a:lnTo>
                <a:lnTo>
                  <a:pt x="2546" y="384719"/>
                </a:lnTo>
                <a:lnTo>
                  <a:pt x="0" y="419100"/>
                </a:lnTo>
                <a:lnTo>
                  <a:pt x="2546" y="453480"/>
                </a:lnTo>
                <a:lnTo>
                  <a:pt x="22325" y="519833"/>
                </a:lnTo>
                <a:lnTo>
                  <a:pt x="60368" y="582257"/>
                </a:lnTo>
                <a:lnTo>
                  <a:pt x="85745" y="611726"/>
                </a:lnTo>
                <a:lnTo>
                  <a:pt x="115095" y="639889"/>
                </a:lnTo>
                <a:lnTo>
                  <a:pt x="148222" y="666640"/>
                </a:lnTo>
                <a:lnTo>
                  <a:pt x="184926" y="691869"/>
                </a:lnTo>
                <a:lnTo>
                  <a:pt x="225012" y="715470"/>
                </a:lnTo>
                <a:lnTo>
                  <a:pt x="268280" y="737334"/>
                </a:lnTo>
                <a:lnTo>
                  <a:pt x="314535" y="757354"/>
                </a:lnTo>
                <a:lnTo>
                  <a:pt x="363577" y="775423"/>
                </a:lnTo>
                <a:lnTo>
                  <a:pt x="415211" y="791431"/>
                </a:lnTo>
                <a:lnTo>
                  <a:pt x="469237" y="805273"/>
                </a:lnTo>
                <a:lnTo>
                  <a:pt x="525458" y="816839"/>
                </a:lnTo>
                <a:lnTo>
                  <a:pt x="583678" y="826023"/>
                </a:lnTo>
                <a:lnTo>
                  <a:pt x="643698" y="832716"/>
                </a:lnTo>
                <a:lnTo>
                  <a:pt x="705321" y="836811"/>
                </a:lnTo>
                <a:lnTo>
                  <a:pt x="768350" y="838200"/>
                </a:lnTo>
                <a:lnTo>
                  <a:pt x="831361" y="836811"/>
                </a:lnTo>
                <a:lnTo>
                  <a:pt x="892970" y="832716"/>
                </a:lnTo>
                <a:lnTo>
                  <a:pt x="952980" y="826023"/>
                </a:lnTo>
                <a:lnTo>
                  <a:pt x="1011192" y="816839"/>
                </a:lnTo>
                <a:lnTo>
                  <a:pt x="1067409" y="805273"/>
                </a:lnTo>
                <a:lnTo>
                  <a:pt x="1121432" y="791431"/>
                </a:lnTo>
                <a:lnTo>
                  <a:pt x="1173065" y="775423"/>
                </a:lnTo>
                <a:lnTo>
                  <a:pt x="1222109" y="757354"/>
                </a:lnTo>
                <a:lnTo>
                  <a:pt x="1268367" y="737334"/>
                </a:lnTo>
                <a:lnTo>
                  <a:pt x="1311640" y="715470"/>
                </a:lnTo>
                <a:lnTo>
                  <a:pt x="1351730" y="691869"/>
                </a:lnTo>
                <a:lnTo>
                  <a:pt x="1388441" y="666640"/>
                </a:lnTo>
                <a:lnTo>
                  <a:pt x="1421573" y="639889"/>
                </a:lnTo>
                <a:lnTo>
                  <a:pt x="1450930" y="611726"/>
                </a:lnTo>
                <a:lnTo>
                  <a:pt x="1476313" y="582257"/>
                </a:lnTo>
                <a:lnTo>
                  <a:pt x="1514367" y="519833"/>
                </a:lnTo>
                <a:lnTo>
                  <a:pt x="1534152" y="453480"/>
                </a:lnTo>
                <a:lnTo>
                  <a:pt x="1536700" y="419100"/>
                </a:lnTo>
                <a:lnTo>
                  <a:pt x="1534152" y="384719"/>
                </a:lnTo>
                <a:lnTo>
                  <a:pt x="1514367" y="318366"/>
                </a:lnTo>
                <a:lnTo>
                  <a:pt x="1476313" y="255942"/>
                </a:lnTo>
                <a:lnTo>
                  <a:pt x="1450930" y="226473"/>
                </a:lnTo>
                <a:lnTo>
                  <a:pt x="1421573" y="198310"/>
                </a:lnTo>
                <a:lnTo>
                  <a:pt x="1388441" y="171559"/>
                </a:lnTo>
                <a:lnTo>
                  <a:pt x="1351730" y="146330"/>
                </a:lnTo>
                <a:lnTo>
                  <a:pt x="1311640" y="122729"/>
                </a:lnTo>
                <a:lnTo>
                  <a:pt x="1268367" y="100865"/>
                </a:lnTo>
                <a:lnTo>
                  <a:pt x="1222109" y="80845"/>
                </a:lnTo>
                <a:lnTo>
                  <a:pt x="1173065" y="62776"/>
                </a:lnTo>
                <a:lnTo>
                  <a:pt x="1121432" y="46768"/>
                </a:lnTo>
                <a:lnTo>
                  <a:pt x="1067409" y="32926"/>
                </a:lnTo>
                <a:lnTo>
                  <a:pt x="1011192" y="21360"/>
                </a:lnTo>
                <a:lnTo>
                  <a:pt x="952980" y="12176"/>
                </a:lnTo>
                <a:lnTo>
                  <a:pt x="892970" y="5483"/>
                </a:lnTo>
                <a:lnTo>
                  <a:pt x="831361" y="1388"/>
                </a:lnTo>
                <a:lnTo>
                  <a:pt x="768350" y="0"/>
                </a:lnTo>
                <a:close/>
              </a:path>
            </a:pathLst>
          </a:custGeom>
          <a:solidFill>
            <a:srgbClr val="0085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46701" y="3371850"/>
            <a:ext cx="1536700" cy="838200"/>
          </a:xfrm>
          <a:custGeom>
            <a:avLst/>
            <a:gdLst/>
            <a:ahLst/>
            <a:cxnLst/>
            <a:rect l="l" t="t" r="r" b="b"/>
            <a:pathLst>
              <a:path w="1536700" h="838200">
                <a:moveTo>
                  <a:pt x="0" y="419100"/>
                </a:moveTo>
                <a:lnTo>
                  <a:pt x="10054" y="351105"/>
                </a:lnTo>
                <a:lnTo>
                  <a:pt x="39162" y="286609"/>
                </a:lnTo>
                <a:lnTo>
                  <a:pt x="85745" y="226473"/>
                </a:lnTo>
                <a:lnTo>
                  <a:pt x="115095" y="198310"/>
                </a:lnTo>
                <a:lnTo>
                  <a:pt x="148222" y="171559"/>
                </a:lnTo>
                <a:lnTo>
                  <a:pt x="184926" y="146330"/>
                </a:lnTo>
                <a:lnTo>
                  <a:pt x="225012" y="122729"/>
                </a:lnTo>
                <a:lnTo>
                  <a:pt x="268280" y="100865"/>
                </a:lnTo>
                <a:lnTo>
                  <a:pt x="314535" y="80845"/>
                </a:lnTo>
                <a:lnTo>
                  <a:pt x="363577" y="62776"/>
                </a:lnTo>
                <a:lnTo>
                  <a:pt x="415211" y="46768"/>
                </a:lnTo>
                <a:lnTo>
                  <a:pt x="469237" y="32926"/>
                </a:lnTo>
                <a:lnTo>
                  <a:pt x="525458" y="21360"/>
                </a:lnTo>
                <a:lnTo>
                  <a:pt x="583678" y="12176"/>
                </a:lnTo>
                <a:lnTo>
                  <a:pt x="643698" y="5483"/>
                </a:lnTo>
                <a:lnTo>
                  <a:pt x="705321" y="1388"/>
                </a:lnTo>
                <a:lnTo>
                  <a:pt x="768350" y="0"/>
                </a:lnTo>
                <a:lnTo>
                  <a:pt x="831361" y="1388"/>
                </a:lnTo>
                <a:lnTo>
                  <a:pt x="892970" y="5483"/>
                </a:lnTo>
                <a:lnTo>
                  <a:pt x="952980" y="12176"/>
                </a:lnTo>
                <a:lnTo>
                  <a:pt x="1011192" y="21360"/>
                </a:lnTo>
                <a:lnTo>
                  <a:pt x="1067409" y="32926"/>
                </a:lnTo>
                <a:lnTo>
                  <a:pt x="1121432" y="46768"/>
                </a:lnTo>
                <a:lnTo>
                  <a:pt x="1173065" y="62776"/>
                </a:lnTo>
                <a:lnTo>
                  <a:pt x="1222109" y="80845"/>
                </a:lnTo>
                <a:lnTo>
                  <a:pt x="1268367" y="100865"/>
                </a:lnTo>
                <a:lnTo>
                  <a:pt x="1311640" y="122729"/>
                </a:lnTo>
                <a:lnTo>
                  <a:pt x="1351730" y="146330"/>
                </a:lnTo>
                <a:lnTo>
                  <a:pt x="1388441" y="171559"/>
                </a:lnTo>
                <a:lnTo>
                  <a:pt x="1421573" y="198310"/>
                </a:lnTo>
                <a:lnTo>
                  <a:pt x="1450930" y="226473"/>
                </a:lnTo>
                <a:lnTo>
                  <a:pt x="1476313" y="255942"/>
                </a:lnTo>
                <a:lnTo>
                  <a:pt x="1514367" y="318366"/>
                </a:lnTo>
                <a:lnTo>
                  <a:pt x="1534152" y="384719"/>
                </a:lnTo>
                <a:lnTo>
                  <a:pt x="1536700" y="419100"/>
                </a:lnTo>
                <a:lnTo>
                  <a:pt x="1534152" y="453480"/>
                </a:lnTo>
                <a:lnTo>
                  <a:pt x="1514367" y="519833"/>
                </a:lnTo>
                <a:lnTo>
                  <a:pt x="1476313" y="582257"/>
                </a:lnTo>
                <a:lnTo>
                  <a:pt x="1450930" y="611726"/>
                </a:lnTo>
                <a:lnTo>
                  <a:pt x="1421573" y="639889"/>
                </a:lnTo>
                <a:lnTo>
                  <a:pt x="1388441" y="666640"/>
                </a:lnTo>
                <a:lnTo>
                  <a:pt x="1351730" y="691869"/>
                </a:lnTo>
                <a:lnTo>
                  <a:pt x="1311640" y="715470"/>
                </a:lnTo>
                <a:lnTo>
                  <a:pt x="1268367" y="737334"/>
                </a:lnTo>
                <a:lnTo>
                  <a:pt x="1222109" y="757354"/>
                </a:lnTo>
                <a:lnTo>
                  <a:pt x="1173065" y="775423"/>
                </a:lnTo>
                <a:lnTo>
                  <a:pt x="1121432" y="791431"/>
                </a:lnTo>
                <a:lnTo>
                  <a:pt x="1067409" y="805273"/>
                </a:lnTo>
                <a:lnTo>
                  <a:pt x="1011192" y="816839"/>
                </a:lnTo>
                <a:lnTo>
                  <a:pt x="952980" y="826023"/>
                </a:lnTo>
                <a:lnTo>
                  <a:pt x="892970" y="832716"/>
                </a:lnTo>
                <a:lnTo>
                  <a:pt x="831361" y="836811"/>
                </a:lnTo>
                <a:lnTo>
                  <a:pt x="768350" y="838200"/>
                </a:lnTo>
                <a:lnTo>
                  <a:pt x="705321" y="836811"/>
                </a:lnTo>
                <a:lnTo>
                  <a:pt x="643698" y="832716"/>
                </a:lnTo>
                <a:lnTo>
                  <a:pt x="583678" y="826023"/>
                </a:lnTo>
                <a:lnTo>
                  <a:pt x="525458" y="816839"/>
                </a:lnTo>
                <a:lnTo>
                  <a:pt x="469237" y="805273"/>
                </a:lnTo>
                <a:lnTo>
                  <a:pt x="415211" y="791431"/>
                </a:lnTo>
                <a:lnTo>
                  <a:pt x="363577" y="775423"/>
                </a:lnTo>
                <a:lnTo>
                  <a:pt x="314535" y="757354"/>
                </a:lnTo>
                <a:lnTo>
                  <a:pt x="268280" y="737334"/>
                </a:lnTo>
                <a:lnTo>
                  <a:pt x="225012" y="715470"/>
                </a:lnTo>
                <a:lnTo>
                  <a:pt x="184926" y="691869"/>
                </a:lnTo>
                <a:lnTo>
                  <a:pt x="148222" y="666640"/>
                </a:lnTo>
                <a:lnTo>
                  <a:pt x="115095" y="639889"/>
                </a:lnTo>
                <a:lnTo>
                  <a:pt x="85745" y="611726"/>
                </a:lnTo>
                <a:lnTo>
                  <a:pt x="60368" y="582257"/>
                </a:lnTo>
                <a:lnTo>
                  <a:pt x="22325" y="519833"/>
                </a:lnTo>
                <a:lnTo>
                  <a:pt x="2546" y="453480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94551" y="3367023"/>
            <a:ext cx="1651000" cy="838200"/>
          </a:xfrm>
          <a:custGeom>
            <a:avLst/>
            <a:gdLst/>
            <a:ahLst/>
            <a:cxnLst/>
            <a:rect l="l" t="t" r="r" b="b"/>
            <a:pathLst>
              <a:path w="1651000" h="838200">
                <a:moveTo>
                  <a:pt x="825500" y="0"/>
                </a:moveTo>
                <a:lnTo>
                  <a:pt x="757793" y="1389"/>
                </a:lnTo>
                <a:lnTo>
                  <a:pt x="691595" y="5487"/>
                </a:lnTo>
                <a:lnTo>
                  <a:pt x="627116" y="12184"/>
                </a:lnTo>
                <a:lnTo>
                  <a:pt x="564570" y="21372"/>
                </a:lnTo>
                <a:lnTo>
                  <a:pt x="504170" y="32944"/>
                </a:lnTo>
                <a:lnTo>
                  <a:pt x="446126" y="46792"/>
                </a:lnTo>
                <a:lnTo>
                  <a:pt x="390653" y="62807"/>
                </a:lnTo>
                <a:lnTo>
                  <a:pt x="337962" y="80881"/>
                </a:lnTo>
                <a:lnTo>
                  <a:pt x="288265" y="100907"/>
                </a:lnTo>
                <a:lnTo>
                  <a:pt x="241776" y="122777"/>
                </a:lnTo>
                <a:lnTo>
                  <a:pt x="198706" y="146382"/>
                </a:lnTo>
                <a:lnTo>
                  <a:pt x="159268" y="171614"/>
                </a:lnTo>
                <a:lnTo>
                  <a:pt x="123674" y="198366"/>
                </a:lnTo>
                <a:lnTo>
                  <a:pt x="92137" y="226529"/>
                </a:lnTo>
                <a:lnTo>
                  <a:pt x="64869" y="255996"/>
                </a:lnTo>
                <a:lnTo>
                  <a:pt x="42082" y="286658"/>
                </a:lnTo>
                <a:lnTo>
                  <a:pt x="10803" y="351136"/>
                </a:lnTo>
                <a:lnTo>
                  <a:pt x="0" y="419100"/>
                </a:lnTo>
                <a:lnTo>
                  <a:pt x="2736" y="453480"/>
                </a:lnTo>
                <a:lnTo>
                  <a:pt x="23990" y="519833"/>
                </a:lnTo>
                <a:lnTo>
                  <a:pt x="64869" y="582257"/>
                </a:lnTo>
                <a:lnTo>
                  <a:pt x="92137" y="611726"/>
                </a:lnTo>
                <a:lnTo>
                  <a:pt x="123674" y="639889"/>
                </a:lnTo>
                <a:lnTo>
                  <a:pt x="159268" y="666640"/>
                </a:lnTo>
                <a:lnTo>
                  <a:pt x="198706" y="691869"/>
                </a:lnTo>
                <a:lnTo>
                  <a:pt x="241776" y="715470"/>
                </a:lnTo>
                <a:lnTo>
                  <a:pt x="288265" y="737334"/>
                </a:lnTo>
                <a:lnTo>
                  <a:pt x="337962" y="757354"/>
                </a:lnTo>
                <a:lnTo>
                  <a:pt x="390653" y="775423"/>
                </a:lnTo>
                <a:lnTo>
                  <a:pt x="446126" y="791431"/>
                </a:lnTo>
                <a:lnTo>
                  <a:pt x="504170" y="805273"/>
                </a:lnTo>
                <a:lnTo>
                  <a:pt x="564570" y="816839"/>
                </a:lnTo>
                <a:lnTo>
                  <a:pt x="627116" y="826023"/>
                </a:lnTo>
                <a:lnTo>
                  <a:pt x="691595" y="832716"/>
                </a:lnTo>
                <a:lnTo>
                  <a:pt x="757793" y="836811"/>
                </a:lnTo>
                <a:lnTo>
                  <a:pt x="825500" y="838200"/>
                </a:lnTo>
                <a:lnTo>
                  <a:pt x="893189" y="836811"/>
                </a:lnTo>
                <a:lnTo>
                  <a:pt x="959374" y="832716"/>
                </a:lnTo>
                <a:lnTo>
                  <a:pt x="1023842" y="826023"/>
                </a:lnTo>
                <a:lnTo>
                  <a:pt x="1086380" y="816839"/>
                </a:lnTo>
                <a:lnTo>
                  <a:pt x="1146776" y="805273"/>
                </a:lnTo>
                <a:lnTo>
                  <a:pt x="1204817" y="791431"/>
                </a:lnTo>
                <a:lnTo>
                  <a:pt x="1260290" y="775423"/>
                </a:lnTo>
                <a:lnTo>
                  <a:pt x="1312982" y="757354"/>
                </a:lnTo>
                <a:lnTo>
                  <a:pt x="1362682" y="737334"/>
                </a:lnTo>
                <a:lnTo>
                  <a:pt x="1409176" y="715470"/>
                </a:lnTo>
                <a:lnTo>
                  <a:pt x="1452251" y="691869"/>
                </a:lnTo>
                <a:lnTo>
                  <a:pt x="1491695" y="666640"/>
                </a:lnTo>
                <a:lnTo>
                  <a:pt x="1527295" y="639889"/>
                </a:lnTo>
                <a:lnTo>
                  <a:pt x="1558838" y="611726"/>
                </a:lnTo>
                <a:lnTo>
                  <a:pt x="1586112" y="582257"/>
                </a:lnTo>
                <a:lnTo>
                  <a:pt x="1608905" y="551590"/>
                </a:lnTo>
                <a:lnTo>
                  <a:pt x="1640192" y="487094"/>
                </a:lnTo>
                <a:lnTo>
                  <a:pt x="1651000" y="419100"/>
                </a:lnTo>
                <a:lnTo>
                  <a:pt x="1648262" y="384736"/>
                </a:lnTo>
                <a:lnTo>
                  <a:pt x="1627002" y="318407"/>
                </a:lnTo>
                <a:lnTo>
                  <a:pt x="1586112" y="255996"/>
                </a:lnTo>
                <a:lnTo>
                  <a:pt x="1558838" y="226529"/>
                </a:lnTo>
                <a:lnTo>
                  <a:pt x="1527295" y="198366"/>
                </a:lnTo>
                <a:lnTo>
                  <a:pt x="1491695" y="171614"/>
                </a:lnTo>
                <a:lnTo>
                  <a:pt x="1452251" y="146382"/>
                </a:lnTo>
                <a:lnTo>
                  <a:pt x="1409176" y="122777"/>
                </a:lnTo>
                <a:lnTo>
                  <a:pt x="1362682" y="100907"/>
                </a:lnTo>
                <a:lnTo>
                  <a:pt x="1312982" y="80881"/>
                </a:lnTo>
                <a:lnTo>
                  <a:pt x="1260290" y="62807"/>
                </a:lnTo>
                <a:lnTo>
                  <a:pt x="1204817" y="46792"/>
                </a:lnTo>
                <a:lnTo>
                  <a:pt x="1146776" y="32944"/>
                </a:lnTo>
                <a:lnTo>
                  <a:pt x="1086380" y="21372"/>
                </a:lnTo>
                <a:lnTo>
                  <a:pt x="1023842" y="12184"/>
                </a:lnTo>
                <a:lnTo>
                  <a:pt x="959374" y="5487"/>
                </a:lnTo>
                <a:lnTo>
                  <a:pt x="893189" y="1389"/>
                </a:lnTo>
                <a:lnTo>
                  <a:pt x="82550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94551" y="3367023"/>
            <a:ext cx="1651000" cy="838200"/>
          </a:xfrm>
          <a:custGeom>
            <a:avLst/>
            <a:gdLst/>
            <a:ahLst/>
            <a:cxnLst/>
            <a:rect l="l" t="t" r="r" b="b"/>
            <a:pathLst>
              <a:path w="1651000" h="838200">
                <a:moveTo>
                  <a:pt x="0" y="419100"/>
                </a:moveTo>
                <a:lnTo>
                  <a:pt x="10803" y="351136"/>
                </a:lnTo>
                <a:lnTo>
                  <a:pt x="42082" y="286658"/>
                </a:lnTo>
                <a:lnTo>
                  <a:pt x="64869" y="255996"/>
                </a:lnTo>
                <a:lnTo>
                  <a:pt x="92137" y="226529"/>
                </a:lnTo>
                <a:lnTo>
                  <a:pt x="123674" y="198366"/>
                </a:lnTo>
                <a:lnTo>
                  <a:pt x="159268" y="171614"/>
                </a:lnTo>
                <a:lnTo>
                  <a:pt x="198706" y="146382"/>
                </a:lnTo>
                <a:lnTo>
                  <a:pt x="241776" y="122777"/>
                </a:lnTo>
                <a:lnTo>
                  <a:pt x="288265" y="100907"/>
                </a:lnTo>
                <a:lnTo>
                  <a:pt x="337962" y="80881"/>
                </a:lnTo>
                <a:lnTo>
                  <a:pt x="390653" y="62807"/>
                </a:lnTo>
                <a:lnTo>
                  <a:pt x="446126" y="46792"/>
                </a:lnTo>
                <a:lnTo>
                  <a:pt x="504170" y="32944"/>
                </a:lnTo>
                <a:lnTo>
                  <a:pt x="564570" y="21372"/>
                </a:lnTo>
                <a:lnTo>
                  <a:pt x="627116" y="12184"/>
                </a:lnTo>
                <a:lnTo>
                  <a:pt x="691595" y="5487"/>
                </a:lnTo>
                <a:lnTo>
                  <a:pt x="757793" y="1389"/>
                </a:lnTo>
                <a:lnTo>
                  <a:pt x="825500" y="0"/>
                </a:lnTo>
                <a:lnTo>
                  <a:pt x="893189" y="1389"/>
                </a:lnTo>
                <a:lnTo>
                  <a:pt x="959374" y="5487"/>
                </a:lnTo>
                <a:lnTo>
                  <a:pt x="1023842" y="12184"/>
                </a:lnTo>
                <a:lnTo>
                  <a:pt x="1086380" y="21372"/>
                </a:lnTo>
                <a:lnTo>
                  <a:pt x="1146776" y="32944"/>
                </a:lnTo>
                <a:lnTo>
                  <a:pt x="1204817" y="46792"/>
                </a:lnTo>
                <a:lnTo>
                  <a:pt x="1260290" y="62807"/>
                </a:lnTo>
                <a:lnTo>
                  <a:pt x="1312982" y="80881"/>
                </a:lnTo>
                <a:lnTo>
                  <a:pt x="1362682" y="100907"/>
                </a:lnTo>
                <a:lnTo>
                  <a:pt x="1409176" y="122777"/>
                </a:lnTo>
                <a:lnTo>
                  <a:pt x="1452251" y="146382"/>
                </a:lnTo>
                <a:lnTo>
                  <a:pt x="1491695" y="171614"/>
                </a:lnTo>
                <a:lnTo>
                  <a:pt x="1527295" y="198366"/>
                </a:lnTo>
                <a:lnTo>
                  <a:pt x="1558838" y="226529"/>
                </a:lnTo>
                <a:lnTo>
                  <a:pt x="1586112" y="255996"/>
                </a:lnTo>
                <a:lnTo>
                  <a:pt x="1608905" y="286658"/>
                </a:lnTo>
                <a:lnTo>
                  <a:pt x="1640192" y="351136"/>
                </a:lnTo>
                <a:lnTo>
                  <a:pt x="1651000" y="419100"/>
                </a:lnTo>
                <a:lnTo>
                  <a:pt x="1648262" y="453480"/>
                </a:lnTo>
                <a:lnTo>
                  <a:pt x="1627002" y="519833"/>
                </a:lnTo>
                <a:lnTo>
                  <a:pt x="1586112" y="582257"/>
                </a:lnTo>
                <a:lnTo>
                  <a:pt x="1558838" y="611726"/>
                </a:lnTo>
                <a:lnTo>
                  <a:pt x="1527295" y="639889"/>
                </a:lnTo>
                <a:lnTo>
                  <a:pt x="1491695" y="666640"/>
                </a:lnTo>
                <a:lnTo>
                  <a:pt x="1452251" y="691869"/>
                </a:lnTo>
                <a:lnTo>
                  <a:pt x="1409176" y="715470"/>
                </a:lnTo>
                <a:lnTo>
                  <a:pt x="1362682" y="737334"/>
                </a:lnTo>
                <a:lnTo>
                  <a:pt x="1312982" y="757354"/>
                </a:lnTo>
                <a:lnTo>
                  <a:pt x="1260290" y="775423"/>
                </a:lnTo>
                <a:lnTo>
                  <a:pt x="1204817" y="791431"/>
                </a:lnTo>
                <a:lnTo>
                  <a:pt x="1146776" y="805273"/>
                </a:lnTo>
                <a:lnTo>
                  <a:pt x="1086380" y="816839"/>
                </a:lnTo>
                <a:lnTo>
                  <a:pt x="1023842" y="826023"/>
                </a:lnTo>
                <a:lnTo>
                  <a:pt x="959374" y="832716"/>
                </a:lnTo>
                <a:lnTo>
                  <a:pt x="893189" y="836811"/>
                </a:lnTo>
                <a:lnTo>
                  <a:pt x="825500" y="838200"/>
                </a:lnTo>
                <a:lnTo>
                  <a:pt x="757793" y="836811"/>
                </a:lnTo>
                <a:lnTo>
                  <a:pt x="691595" y="832716"/>
                </a:lnTo>
                <a:lnTo>
                  <a:pt x="627116" y="826023"/>
                </a:lnTo>
                <a:lnTo>
                  <a:pt x="564570" y="816839"/>
                </a:lnTo>
                <a:lnTo>
                  <a:pt x="504170" y="805273"/>
                </a:lnTo>
                <a:lnTo>
                  <a:pt x="446126" y="791431"/>
                </a:lnTo>
                <a:lnTo>
                  <a:pt x="390653" y="775423"/>
                </a:lnTo>
                <a:lnTo>
                  <a:pt x="337962" y="757354"/>
                </a:lnTo>
                <a:lnTo>
                  <a:pt x="288265" y="737334"/>
                </a:lnTo>
                <a:lnTo>
                  <a:pt x="241776" y="715470"/>
                </a:lnTo>
                <a:lnTo>
                  <a:pt x="198706" y="691869"/>
                </a:lnTo>
                <a:lnTo>
                  <a:pt x="159268" y="666640"/>
                </a:lnTo>
                <a:lnTo>
                  <a:pt x="123674" y="639889"/>
                </a:lnTo>
                <a:lnTo>
                  <a:pt x="92137" y="611726"/>
                </a:lnTo>
                <a:lnTo>
                  <a:pt x="64869" y="582257"/>
                </a:lnTo>
                <a:lnTo>
                  <a:pt x="42082" y="551590"/>
                </a:lnTo>
                <a:lnTo>
                  <a:pt x="10803" y="487094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60826" y="3695246"/>
            <a:ext cx="9480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30" b="1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po</a:t>
            </a:r>
            <a:r>
              <a:rPr dirty="0" sz="1800" spc="-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6428" y="3658709"/>
            <a:ext cx="6242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15910" y="3701388"/>
            <a:ext cx="6248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p.</a:t>
            </a:r>
            <a:r>
              <a:rPr dirty="0" sz="1600" spc="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32500" y="1328547"/>
            <a:ext cx="1104900" cy="1524635"/>
          </a:xfrm>
          <a:custGeom>
            <a:avLst/>
            <a:gdLst/>
            <a:ahLst/>
            <a:cxnLst/>
            <a:rect l="l" t="t" r="r" b="b"/>
            <a:pathLst>
              <a:path w="1104900" h="1524635">
                <a:moveTo>
                  <a:pt x="0" y="1524380"/>
                </a:moveTo>
                <a:lnTo>
                  <a:pt x="180975" y="1136141"/>
                </a:lnTo>
                <a:lnTo>
                  <a:pt x="254380" y="1238123"/>
                </a:lnTo>
                <a:lnTo>
                  <a:pt x="413003" y="843026"/>
                </a:lnTo>
                <a:lnTo>
                  <a:pt x="495046" y="988694"/>
                </a:lnTo>
                <a:lnTo>
                  <a:pt x="653542" y="593470"/>
                </a:lnTo>
                <a:lnTo>
                  <a:pt x="697229" y="766063"/>
                </a:lnTo>
                <a:lnTo>
                  <a:pt x="897890" y="255904"/>
                </a:lnTo>
                <a:lnTo>
                  <a:pt x="959357" y="403987"/>
                </a:lnTo>
                <a:lnTo>
                  <a:pt x="1104900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220457" y="1205666"/>
            <a:ext cx="8750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bar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ie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0301" y="2725673"/>
            <a:ext cx="76200" cy="641350"/>
          </a:xfrm>
          <a:custGeom>
            <a:avLst/>
            <a:gdLst/>
            <a:ahLst/>
            <a:cxnLst/>
            <a:rect l="l" t="t" r="r" b="b"/>
            <a:pathLst>
              <a:path w="76200" h="641350">
                <a:moveTo>
                  <a:pt x="33274" y="565150"/>
                </a:moveTo>
                <a:lnTo>
                  <a:pt x="0" y="565150"/>
                </a:lnTo>
                <a:lnTo>
                  <a:pt x="38100" y="641350"/>
                </a:lnTo>
                <a:lnTo>
                  <a:pt x="69850" y="577850"/>
                </a:lnTo>
                <a:lnTo>
                  <a:pt x="33274" y="577850"/>
                </a:lnTo>
                <a:lnTo>
                  <a:pt x="33274" y="565150"/>
                </a:lnTo>
                <a:close/>
              </a:path>
              <a:path w="76200" h="641350">
                <a:moveTo>
                  <a:pt x="42799" y="0"/>
                </a:moveTo>
                <a:lnTo>
                  <a:pt x="33274" y="0"/>
                </a:lnTo>
                <a:lnTo>
                  <a:pt x="33274" y="577850"/>
                </a:lnTo>
                <a:lnTo>
                  <a:pt x="42799" y="577850"/>
                </a:lnTo>
                <a:lnTo>
                  <a:pt x="42799" y="0"/>
                </a:lnTo>
                <a:close/>
              </a:path>
              <a:path w="76200" h="641350">
                <a:moveTo>
                  <a:pt x="76200" y="565150"/>
                </a:moveTo>
                <a:lnTo>
                  <a:pt x="42799" y="565150"/>
                </a:lnTo>
                <a:lnTo>
                  <a:pt x="42799" y="577850"/>
                </a:lnTo>
                <a:lnTo>
                  <a:pt x="69850" y="577850"/>
                </a:lnTo>
                <a:lnTo>
                  <a:pt x="76200" y="56515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49655" y="1823588"/>
            <a:ext cx="2778125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Bar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ie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g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eogr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ic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che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isol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due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4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essa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specie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452" y="3565519"/>
            <a:ext cx="221805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</a:pPr>
            <a:r>
              <a:rPr dirty="0" sz="1800" spc="-3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ccum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di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4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6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t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due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up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9546" y="5308975"/>
            <a:ext cx="2383155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85090">
              <a:lnSpc>
                <a:spcPct val="100000"/>
              </a:lnSpc>
            </a:pP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ie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ne</a:t>
            </a:r>
            <a:r>
              <a:rPr dirty="0" sz="1800" spc="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me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ie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geo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due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up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non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sono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ù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25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pa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05000" y="4419600"/>
            <a:ext cx="76200" cy="641350"/>
          </a:xfrm>
          <a:custGeom>
            <a:avLst/>
            <a:gdLst/>
            <a:ahLst/>
            <a:cxnLst/>
            <a:rect l="l" t="t" r="r" b="b"/>
            <a:pathLst>
              <a:path w="76200" h="641350">
                <a:moveTo>
                  <a:pt x="33398" y="565150"/>
                </a:moveTo>
                <a:lnTo>
                  <a:pt x="0" y="565150"/>
                </a:lnTo>
                <a:lnTo>
                  <a:pt x="38100" y="641350"/>
                </a:lnTo>
                <a:lnTo>
                  <a:pt x="69850" y="577850"/>
                </a:lnTo>
                <a:lnTo>
                  <a:pt x="33400" y="577850"/>
                </a:lnTo>
                <a:lnTo>
                  <a:pt x="33398" y="565150"/>
                </a:lnTo>
                <a:close/>
              </a:path>
              <a:path w="76200" h="641350">
                <a:moveTo>
                  <a:pt x="42799" y="0"/>
                </a:moveTo>
                <a:lnTo>
                  <a:pt x="33274" y="0"/>
                </a:lnTo>
                <a:lnTo>
                  <a:pt x="33400" y="577850"/>
                </a:lnTo>
                <a:lnTo>
                  <a:pt x="42925" y="577850"/>
                </a:lnTo>
                <a:lnTo>
                  <a:pt x="42799" y="0"/>
                </a:lnTo>
                <a:close/>
              </a:path>
              <a:path w="76200" h="641350">
                <a:moveTo>
                  <a:pt x="76200" y="565150"/>
                </a:moveTo>
                <a:lnTo>
                  <a:pt x="42923" y="565150"/>
                </a:lnTo>
                <a:lnTo>
                  <a:pt x="42925" y="577850"/>
                </a:lnTo>
                <a:lnTo>
                  <a:pt x="69850" y="577850"/>
                </a:lnTo>
                <a:lnTo>
                  <a:pt x="76200" y="56515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521202" y="5522853"/>
            <a:ext cx="9480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30" b="1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po</a:t>
            </a:r>
            <a:r>
              <a:rPr dirty="0" sz="1800" spc="-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6950" y="5276850"/>
            <a:ext cx="1882775" cy="838200"/>
          </a:xfrm>
          <a:custGeom>
            <a:avLst/>
            <a:gdLst/>
            <a:ahLst/>
            <a:cxnLst/>
            <a:rect l="l" t="t" r="r" b="b"/>
            <a:pathLst>
              <a:path w="1882775" h="838200">
                <a:moveTo>
                  <a:pt x="941451" y="0"/>
                </a:moveTo>
                <a:lnTo>
                  <a:pt x="864238" y="1388"/>
                </a:lnTo>
                <a:lnTo>
                  <a:pt x="788745" y="5483"/>
                </a:lnTo>
                <a:lnTo>
                  <a:pt x="715213" y="12176"/>
                </a:lnTo>
                <a:lnTo>
                  <a:pt x="643883" y="21360"/>
                </a:lnTo>
                <a:lnTo>
                  <a:pt x="575000" y="32926"/>
                </a:lnTo>
                <a:lnTo>
                  <a:pt x="508804" y="46768"/>
                </a:lnTo>
                <a:lnTo>
                  <a:pt x="445539" y="62776"/>
                </a:lnTo>
                <a:lnTo>
                  <a:pt x="385447" y="80845"/>
                </a:lnTo>
                <a:lnTo>
                  <a:pt x="328769" y="100865"/>
                </a:lnTo>
                <a:lnTo>
                  <a:pt x="275748" y="122729"/>
                </a:lnTo>
                <a:lnTo>
                  <a:pt x="226627" y="146330"/>
                </a:lnTo>
                <a:lnTo>
                  <a:pt x="181648" y="171559"/>
                </a:lnTo>
                <a:lnTo>
                  <a:pt x="141053" y="198310"/>
                </a:lnTo>
                <a:lnTo>
                  <a:pt x="105085" y="226473"/>
                </a:lnTo>
                <a:lnTo>
                  <a:pt x="73985" y="255942"/>
                </a:lnTo>
                <a:lnTo>
                  <a:pt x="47996" y="286609"/>
                </a:lnTo>
                <a:lnTo>
                  <a:pt x="12322" y="351105"/>
                </a:lnTo>
                <a:lnTo>
                  <a:pt x="0" y="419100"/>
                </a:lnTo>
                <a:lnTo>
                  <a:pt x="3120" y="453472"/>
                </a:lnTo>
                <a:lnTo>
                  <a:pt x="27361" y="519812"/>
                </a:lnTo>
                <a:lnTo>
                  <a:pt x="73985" y="582230"/>
                </a:lnTo>
                <a:lnTo>
                  <a:pt x="105085" y="611698"/>
                </a:lnTo>
                <a:lnTo>
                  <a:pt x="141053" y="639861"/>
                </a:lnTo>
                <a:lnTo>
                  <a:pt x="181648" y="666612"/>
                </a:lnTo>
                <a:lnTo>
                  <a:pt x="226627" y="691843"/>
                </a:lnTo>
                <a:lnTo>
                  <a:pt x="275748" y="715446"/>
                </a:lnTo>
                <a:lnTo>
                  <a:pt x="328769" y="737313"/>
                </a:lnTo>
                <a:lnTo>
                  <a:pt x="385447" y="757336"/>
                </a:lnTo>
                <a:lnTo>
                  <a:pt x="445539" y="775407"/>
                </a:lnTo>
                <a:lnTo>
                  <a:pt x="508804" y="791419"/>
                </a:lnTo>
                <a:lnTo>
                  <a:pt x="575000" y="805264"/>
                </a:lnTo>
                <a:lnTo>
                  <a:pt x="643883" y="816833"/>
                </a:lnTo>
                <a:lnTo>
                  <a:pt x="715213" y="826019"/>
                </a:lnTo>
                <a:lnTo>
                  <a:pt x="788745" y="832714"/>
                </a:lnTo>
                <a:lnTo>
                  <a:pt x="864238" y="836810"/>
                </a:lnTo>
                <a:lnTo>
                  <a:pt x="941451" y="838200"/>
                </a:lnTo>
                <a:lnTo>
                  <a:pt x="1018645" y="836810"/>
                </a:lnTo>
                <a:lnTo>
                  <a:pt x="1094122" y="832714"/>
                </a:lnTo>
                <a:lnTo>
                  <a:pt x="1167639" y="826019"/>
                </a:lnTo>
                <a:lnTo>
                  <a:pt x="1238956" y="816833"/>
                </a:lnTo>
                <a:lnTo>
                  <a:pt x="1307828" y="805264"/>
                </a:lnTo>
                <a:lnTo>
                  <a:pt x="1374013" y="791419"/>
                </a:lnTo>
                <a:lnTo>
                  <a:pt x="1437270" y="775407"/>
                </a:lnTo>
                <a:lnTo>
                  <a:pt x="1497355" y="757336"/>
                </a:lnTo>
                <a:lnTo>
                  <a:pt x="1554026" y="737313"/>
                </a:lnTo>
                <a:lnTo>
                  <a:pt x="1607042" y="715446"/>
                </a:lnTo>
                <a:lnTo>
                  <a:pt x="1656158" y="691843"/>
                </a:lnTo>
                <a:lnTo>
                  <a:pt x="1701134" y="666612"/>
                </a:lnTo>
                <a:lnTo>
                  <a:pt x="1741726" y="639861"/>
                </a:lnTo>
                <a:lnTo>
                  <a:pt x="1777693" y="611698"/>
                </a:lnTo>
                <a:lnTo>
                  <a:pt x="1808791" y="582230"/>
                </a:lnTo>
                <a:lnTo>
                  <a:pt x="1834779" y="551566"/>
                </a:lnTo>
                <a:lnTo>
                  <a:pt x="1870452" y="487078"/>
                </a:lnTo>
                <a:lnTo>
                  <a:pt x="1882775" y="419100"/>
                </a:lnTo>
                <a:lnTo>
                  <a:pt x="1879654" y="384719"/>
                </a:lnTo>
                <a:lnTo>
                  <a:pt x="1855413" y="318366"/>
                </a:lnTo>
                <a:lnTo>
                  <a:pt x="1808791" y="255942"/>
                </a:lnTo>
                <a:lnTo>
                  <a:pt x="1777693" y="226473"/>
                </a:lnTo>
                <a:lnTo>
                  <a:pt x="1741726" y="198310"/>
                </a:lnTo>
                <a:lnTo>
                  <a:pt x="1701134" y="171559"/>
                </a:lnTo>
                <a:lnTo>
                  <a:pt x="1656158" y="146330"/>
                </a:lnTo>
                <a:lnTo>
                  <a:pt x="1607042" y="122729"/>
                </a:lnTo>
                <a:lnTo>
                  <a:pt x="1554026" y="100865"/>
                </a:lnTo>
                <a:lnTo>
                  <a:pt x="1497355" y="80845"/>
                </a:lnTo>
                <a:lnTo>
                  <a:pt x="1437270" y="62776"/>
                </a:lnTo>
                <a:lnTo>
                  <a:pt x="1374013" y="46768"/>
                </a:lnTo>
                <a:lnTo>
                  <a:pt x="1307828" y="32926"/>
                </a:lnTo>
                <a:lnTo>
                  <a:pt x="1238956" y="21360"/>
                </a:lnTo>
                <a:lnTo>
                  <a:pt x="1167639" y="12176"/>
                </a:lnTo>
                <a:lnTo>
                  <a:pt x="1094122" y="5483"/>
                </a:lnTo>
                <a:lnTo>
                  <a:pt x="1018645" y="1388"/>
                </a:lnTo>
                <a:lnTo>
                  <a:pt x="941451" y="0"/>
                </a:lnTo>
                <a:close/>
              </a:path>
            </a:pathLst>
          </a:custGeom>
          <a:solidFill>
            <a:srgbClr val="0085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06950" y="5276850"/>
            <a:ext cx="1882775" cy="838200"/>
          </a:xfrm>
          <a:custGeom>
            <a:avLst/>
            <a:gdLst/>
            <a:ahLst/>
            <a:cxnLst/>
            <a:rect l="l" t="t" r="r" b="b"/>
            <a:pathLst>
              <a:path w="1882775" h="838200">
                <a:moveTo>
                  <a:pt x="0" y="419100"/>
                </a:moveTo>
                <a:lnTo>
                  <a:pt x="12322" y="351105"/>
                </a:lnTo>
                <a:lnTo>
                  <a:pt x="47996" y="286609"/>
                </a:lnTo>
                <a:lnTo>
                  <a:pt x="73985" y="255942"/>
                </a:lnTo>
                <a:lnTo>
                  <a:pt x="105085" y="226473"/>
                </a:lnTo>
                <a:lnTo>
                  <a:pt x="141053" y="198310"/>
                </a:lnTo>
                <a:lnTo>
                  <a:pt x="181648" y="171559"/>
                </a:lnTo>
                <a:lnTo>
                  <a:pt x="226627" y="146330"/>
                </a:lnTo>
                <a:lnTo>
                  <a:pt x="275748" y="122729"/>
                </a:lnTo>
                <a:lnTo>
                  <a:pt x="328769" y="100865"/>
                </a:lnTo>
                <a:lnTo>
                  <a:pt x="385447" y="80845"/>
                </a:lnTo>
                <a:lnTo>
                  <a:pt x="445539" y="62776"/>
                </a:lnTo>
                <a:lnTo>
                  <a:pt x="508804" y="46768"/>
                </a:lnTo>
                <a:lnTo>
                  <a:pt x="575000" y="32926"/>
                </a:lnTo>
                <a:lnTo>
                  <a:pt x="643883" y="21360"/>
                </a:lnTo>
                <a:lnTo>
                  <a:pt x="715213" y="12176"/>
                </a:lnTo>
                <a:lnTo>
                  <a:pt x="788745" y="5483"/>
                </a:lnTo>
                <a:lnTo>
                  <a:pt x="864238" y="1388"/>
                </a:lnTo>
                <a:lnTo>
                  <a:pt x="941451" y="0"/>
                </a:lnTo>
                <a:lnTo>
                  <a:pt x="1018645" y="1388"/>
                </a:lnTo>
                <a:lnTo>
                  <a:pt x="1094122" y="5483"/>
                </a:lnTo>
                <a:lnTo>
                  <a:pt x="1167639" y="12176"/>
                </a:lnTo>
                <a:lnTo>
                  <a:pt x="1238956" y="21360"/>
                </a:lnTo>
                <a:lnTo>
                  <a:pt x="1307828" y="32926"/>
                </a:lnTo>
                <a:lnTo>
                  <a:pt x="1374013" y="46768"/>
                </a:lnTo>
                <a:lnTo>
                  <a:pt x="1437270" y="62776"/>
                </a:lnTo>
                <a:lnTo>
                  <a:pt x="1497355" y="80845"/>
                </a:lnTo>
                <a:lnTo>
                  <a:pt x="1554026" y="100865"/>
                </a:lnTo>
                <a:lnTo>
                  <a:pt x="1607042" y="122729"/>
                </a:lnTo>
                <a:lnTo>
                  <a:pt x="1656158" y="146330"/>
                </a:lnTo>
                <a:lnTo>
                  <a:pt x="1701134" y="171559"/>
                </a:lnTo>
                <a:lnTo>
                  <a:pt x="1741726" y="198310"/>
                </a:lnTo>
                <a:lnTo>
                  <a:pt x="1777693" y="226473"/>
                </a:lnTo>
                <a:lnTo>
                  <a:pt x="1808791" y="255942"/>
                </a:lnTo>
                <a:lnTo>
                  <a:pt x="1834779" y="286609"/>
                </a:lnTo>
                <a:lnTo>
                  <a:pt x="1870452" y="351105"/>
                </a:lnTo>
                <a:lnTo>
                  <a:pt x="1882775" y="419100"/>
                </a:lnTo>
                <a:lnTo>
                  <a:pt x="1879654" y="453472"/>
                </a:lnTo>
                <a:lnTo>
                  <a:pt x="1855413" y="519812"/>
                </a:lnTo>
                <a:lnTo>
                  <a:pt x="1808791" y="582230"/>
                </a:lnTo>
                <a:lnTo>
                  <a:pt x="1777693" y="611698"/>
                </a:lnTo>
                <a:lnTo>
                  <a:pt x="1741726" y="639861"/>
                </a:lnTo>
                <a:lnTo>
                  <a:pt x="1701134" y="666612"/>
                </a:lnTo>
                <a:lnTo>
                  <a:pt x="1656158" y="691843"/>
                </a:lnTo>
                <a:lnTo>
                  <a:pt x="1607042" y="715446"/>
                </a:lnTo>
                <a:lnTo>
                  <a:pt x="1554026" y="737313"/>
                </a:lnTo>
                <a:lnTo>
                  <a:pt x="1497355" y="757336"/>
                </a:lnTo>
                <a:lnTo>
                  <a:pt x="1437270" y="775407"/>
                </a:lnTo>
                <a:lnTo>
                  <a:pt x="1374013" y="791419"/>
                </a:lnTo>
                <a:lnTo>
                  <a:pt x="1307828" y="805264"/>
                </a:lnTo>
                <a:lnTo>
                  <a:pt x="1238956" y="816833"/>
                </a:lnTo>
                <a:lnTo>
                  <a:pt x="1167639" y="826019"/>
                </a:lnTo>
                <a:lnTo>
                  <a:pt x="1094122" y="832714"/>
                </a:lnTo>
                <a:lnTo>
                  <a:pt x="1018645" y="836810"/>
                </a:lnTo>
                <a:lnTo>
                  <a:pt x="941451" y="838200"/>
                </a:lnTo>
                <a:lnTo>
                  <a:pt x="864238" y="836810"/>
                </a:lnTo>
                <a:lnTo>
                  <a:pt x="788745" y="832714"/>
                </a:lnTo>
                <a:lnTo>
                  <a:pt x="715213" y="826019"/>
                </a:lnTo>
                <a:lnTo>
                  <a:pt x="643883" y="816833"/>
                </a:lnTo>
                <a:lnTo>
                  <a:pt x="575000" y="805264"/>
                </a:lnTo>
                <a:lnTo>
                  <a:pt x="508804" y="791419"/>
                </a:lnTo>
                <a:lnTo>
                  <a:pt x="445539" y="775407"/>
                </a:lnTo>
                <a:lnTo>
                  <a:pt x="385447" y="757336"/>
                </a:lnTo>
                <a:lnTo>
                  <a:pt x="328769" y="737313"/>
                </a:lnTo>
                <a:lnTo>
                  <a:pt x="275748" y="715446"/>
                </a:lnTo>
                <a:lnTo>
                  <a:pt x="226627" y="691843"/>
                </a:lnTo>
                <a:lnTo>
                  <a:pt x="181648" y="666612"/>
                </a:lnTo>
                <a:lnTo>
                  <a:pt x="141053" y="639861"/>
                </a:lnTo>
                <a:lnTo>
                  <a:pt x="105085" y="611698"/>
                </a:lnTo>
                <a:lnTo>
                  <a:pt x="73985" y="582230"/>
                </a:lnTo>
                <a:lnTo>
                  <a:pt x="47996" y="551566"/>
                </a:lnTo>
                <a:lnTo>
                  <a:pt x="12322" y="487078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11951" y="5272151"/>
            <a:ext cx="2094230" cy="838200"/>
          </a:xfrm>
          <a:custGeom>
            <a:avLst/>
            <a:gdLst/>
            <a:ahLst/>
            <a:cxnLst/>
            <a:rect l="l" t="t" r="r" b="b"/>
            <a:pathLst>
              <a:path w="2094229" h="838200">
                <a:moveTo>
                  <a:pt x="1046860" y="0"/>
                </a:moveTo>
                <a:lnTo>
                  <a:pt x="960993" y="1388"/>
                </a:lnTo>
                <a:lnTo>
                  <a:pt x="877038" y="5483"/>
                </a:lnTo>
                <a:lnTo>
                  <a:pt x="795266" y="12176"/>
                </a:lnTo>
                <a:lnTo>
                  <a:pt x="715946" y="21359"/>
                </a:lnTo>
                <a:lnTo>
                  <a:pt x="639347" y="32925"/>
                </a:lnTo>
                <a:lnTo>
                  <a:pt x="565739" y="46766"/>
                </a:lnTo>
                <a:lnTo>
                  <a:pt x="495390" y="62774"/>
                </a:lnTo>
                <a:lnTo>
                  <a:pt x="428570" y="80841"/>
                </a:lnTo>
                <a:lnTo>
                  <a:pt x="365548" y="100859"/>
                </a:lnTo>
                <a:lnTo>
                  <a:pt x="306593" y="122721"/>
                </a:lnTo>
                <a:lnTo>
                  <a:pt x="251976" y="146319"/>
                </a:lnTo>
                <a:lnTo>
                  <a:pt x="201964" y="171546"/>
                </a:lnTo>
                <a:lnTo>
                  <a:pt x="156828" y="198292"/>
                </a:lnTo>
                <a:lnTo>
                  <a:pt x="116836" y="226451"/>
                </a:lnTo>
                <a:lnTo>
                  <a:pt x="82258" y="255915"/>
                </a:lnTo>
                <a:lnTo>
                  <a:pt x="53363" y="286577"/>
                </a:lnTo>
                <a:lnTo>
                  <a:pt x="30420" y="318327"/>
                </a:lnTo>
                <a:lnTo>
                  <a:pt x="3469" y="384664"/>
                </a:lnTo>
                <a:lnTo>
                  <a:pt x="0" y="419036"/>
                </a:lnTo>
                <a:lnTo>
                  <a:pt x="3469" y="453408"/>
                </a:lnTo>
                <a:lnTo>
                  <a:pt x="30420" y="519749"/>
                </a:lnTo>
                <a:lnTo>
                  <a:pt x="53363" y="551502"/>
                </a:lnTo>
                <a:lnTo>
                  <a:pt x="82258" y="582167"/>
                </a:lnTo>
                <a:lnTo>
                  <a:pt x="116836" y="611634"/>
                </a:lnTo>
                <a:lnTo>
                  <a:pt x="156828" y="639798"/>
                </a:lnTo>
                <a:lnTo>
                  <a:pt x="201964" y="666549"/>
                </a:lnTo>
                <a:lnTo>
                  <a:pt x="251976" y="691780"/>
                </a:lnTo>
                <a:lnTo>
                  <a:pt x="306593" y="715383"/>
                </a:lnTo>
                <a:lnTo>
                  <a:pt x="365548" y="737249"/>
                </a:lnTo>
                <a:lnTo>
                  <a:pt x="428570" y="757273"/>
                </a:lnTo>
                <a:lnTo>
                  <a:pt x="495390" y="775344"/>
                </a:lnTo>
                <a:lnTo>
                  <a:pt x="565739" y="791356"/>
                </a:lnTo>
                <a:lnTo>
                  <a:pt x="639347" y="805200"/>
                </a:lnTo>
                <a:lnTo>
                  <a:pt x="715946" y="816770"/>
                </a:lnTo>
                <a:lnTo>
                  <a:pt x="795266" y="825956"/>
                </a:lnTo>
                <a:lnTo>
                  <a:pt x="877038" y="832651"/>
                </a:lnTo>
                <a:lnTo>
                  <a:pt x="960993" y="836747"/>
                </a:lnTo>
                <a:lnTo>
                  <a:pt x="1046860" y="838136"/>
                </a:lnTo>
                <a:lnTo>
                  <a:pt x="1132729" y="836747"/>
                </a:lnTo>
                <a:lnTo>
                  <a:pt x="1216686" y="832651"/>
                </a:lnTo>
                <a:lnTo>
                  <a:pt x="1298462" y="825956"/>
                </a:lnTo>
                <a:lnTo>
                  <a:pt x="1377788" y="816770"/>
                </a:lnTo>
                <a:lnTo>
                  <a:pt x="1454394" y="805200"/>
                </a:lnTo>
                <a:lnTo>
                  <a:pt x="1528010" y="791356"/>
                </a:lnTo>
                <a:lnTo>
                  <a:pt x="1598367" y="775344"/>
                </a:lnTo>
                <a:lnTo>
                  <a:pt x="1665196" y="757273"/>
                </a:lnTo>
                <a:lnTo>
                  <a:pt x="1728227" y="737249"/>
                </a:lnTo>
                <a:lnTo>
                  <a:pt x="1787191" y="715383"/>
                </a:lnTo>
                <a:lnTo>
                  <a:pt x="1841818" y="691780"/>
                </a:lnTo>
                <a:lnTo>
                  <a:pt x="1891839" y="666549"/>
                </a:lnTo>
                <a:lnTo>
                  <a:pt x="1936985" y="639798"/>
                </a:lnTo>
                <a:lnTo>
                  <a:pt x="1976985" y="611634"/>
                </a:lnTo>
                <a:lnTo>
                  <a:pt x="2011570" y="582167"/>
                </a:lnTo>
                <a:lnTo>
                  <a:pt x="2040472" y="551502"/>
                </a:lnTo>
                <a:lnTo>
                  <a:pt x="2063420" y="519749"/>
                </a:lnTo>
                <a:lnTo>
                  <a:pt x="2090378" y="453408"/>
                </a:lnTo>
                <a:lnTo>
                  <a:pt x="2093849" y="419036"/>
                </a:lnTo>
                <a:lnTo>
                  <a:pt x="2090378" y="384664"/>
                </a:lnTo>
                <a:lnTo>
                  <a:pt x="2063420" y="318327"/>
                </a:lnTo>
                <a:lnTo>
                  <a:pt x="2040472" y="286577"/>
                </a:lnTo>
                <a:lnTo>
                  <a:pt x="2011570" y="255915"/>
                </a:lnTo>
                <a:lnTo>
                  <a:pt x="1976985" y="226451"/>
                </a:lnTo>
                <a:lnTo>
                  <a:pt x="1936985" y="198292"/>
                </a:lnTo>
                <a:lnTo>
                  <a:pt x="1891839" y="171546"/>
                </a:lnTo>
                <a:lnTo>
                  <a:pt x="1841818" y="146319"/>
                </a:lnTo>
                <a:lnTo>
                  <a:pt x="1787191" y="122721"/>
                </a:lnTo>
                <a:lnTo>
                  <a:pt x="1728227" y="100859"/>
                </a:lnTo>
                <a:lnTo>
                  <a:pt x="1665196" y="80841"/>
                </a:lnTo>
                <a:lnTo>
                  <a:pt x="1598367" y="62774"/>
                </a:lnTo>
                <a:lnTo>
                  <a:pt x="1528010" y="46766"/>
                </a:lnTo>
                <a:lnTo>
                  <a:pt x="1454394" y="32925"/>
                </a:lnTo>
                <a:lnTo>
                  <a:pt x="1377788" y="21359"/>
                </a:lnTo>
                <a:lnTo>
                  <a:pt x="1298462" y="12176"/>
                </a:lnTo>
                <a:lnTo>
                  <a:pt x="1216686" y="5483"/>
                </a:lnTo>
                <a:lnTo>
                  <a:pt x="1132729" y="1388"/>
                </a:lnTo>
                <a:lnTo>
                  <a:pt x="104686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11951" y="5272151"/>
            <a:ext cx="2094230" cy="838200"/>
          </a:xfrm>
          <a:custGeom>
            <a:avLst/>
            <a:gdLst/>
            <a:ahLst/>
            <a:cxnLst/>
            <a:rect l="l" t="t" r="r" b="b"/>
            <a:pathLst>
              <a:path w="2094229" h="838200">
                <a:moveTo>
                  <a:pt x="0" y="419036"/>
                </a:moveTo>
                <a:lnTo>
                  <a:pt x="13699" y="351059"/>
                </a:lnTo>
                <a:lnTo>
                  <a:pt x="53363" y="286577"/>
                </a:lnTo>
                <a:lnTo>
                  <a:pt x="82258" y="255915"/>
                </a:lnTo>
                <a:lnTo>
                  <a:pt x="116836" y="226451"/>
                </a:lnTo>
                <a:lnTo>
                  <a:pt x="156828" y="198292"/>
                </a:lnTo>
                <a:lnTo>
                  <a:pt x="201964" y="171546"/>
                </a:lnTo>
                <a:lnTo>
                  <a:pt x="251976" y="146319"/>
                </a:lnTo>
                <a:lnTo>
                  <a:pt x="306593" y="122721"/>
                </a:lnTo>
                <a:lnTo>
                  <a:pt x="365548" y="100859"/>
                </a:lnTo>
                <a:lnTo>
                  <a:pt x="428570" y="80841"/>
                </a:lnTo>
                <a:lnTo>
                  <a:pt x="495390" y="62774"/>
                </a:lnTo>
                <a:lnTo>
                  <a:pt x="565739" y="46766"/>
                </a:lnTo>
                <a:lnTo>
                  <a:pt x="639347" y="32925"/>
                </a:lnTo>
                <a:lnTo>
                  <a:pt x="715946" y="21359"/>
                </a:lnTo>
                <a:lnTo>
                  <a:pt x="795266" y="12176"/>
                </a:lnTo>
                <a:lnTo>
                  <a:pt x="877038" y="5483"/>
                </a:lnTo>
                <a:lnTo>
                  <a:pt x="960993" y="1388"/>
                </a:lnTo>
                <a:lnTo>
                  <a:pt x="1046860" y="0"/>
                </a:lnTo>
                <a:lnTo>
                  <a:pt x="1132729" y="1388"/>
                </a:lnTo>
                <a:lnTo>
                  <a:pt x="1216686" y="5483"/>
                </a:lnTo>
                <a:lnTo>
                  <a:pt x="1298462" y="12176"/>
                </a:lnTo>
                <a:lnTo>
                  <a:pt x="1377788" y="21359"/>
                </a:lnTo>
                <a:lnTo>
                  <a:pt x="1454394" y="32925"/>
                </a:lnTo>
                <a:lnTo>
                  <a:pt x="1528010" y="46766"/>
                </a:lnTo>
                <a:lnTo>
                  <a:pt x="1598367" y="62774"/>
                </a:lnTo>
                <a:lnTo>
                  <a:pt x="1665196" y="80841"/>
                </a:lnTo>
                <a:lnTo>
                  <a:pt x="1728227" y="100859"/>
                </a:lnTo>
                <a:lnTo>
                  <a:pt x="1787191" y="122721"/>
                </a:lnTo>
                <a:lnTo>
                  <a:pt x="1841818" y="146319"/>
                </a:lnTo>
                <a:lnTo>
                  <a:pt x="1891839" y="171546"/>
                </a:lnTo>
                <a:lnTo>
                  <a:pt x="1936985" y="198292"/>
                </a:lnTo>
                <a:lnTo>
                  <a:pt x="1976985" y="226451"/>
                </a:lnTo>
                <a:lnTo>
                  <a:pt x="2011570" y="255915"/>
                </a:lnTo>
                <a:lnTo>
                  <a:pt x="2040472" y="286577"/>
                </a:lnTo>
                <a:lnTo>
                  <a:pt x="2063420" y="318327"/>
                </a:lnTo>
                <a:lnTo>
                  <a:pt x="2090378" y="384664"/>
                </a:lnTo>
                <a:lnTo>
                  <a:pt x="2093849" y="419036"/>
                </a:lnTo>
                <a:lnTo>
                  <a:pt x="2090378" y="453408"/>
                </a:lnTo>
                <a:lnTo>
                  <a:pt x="2063420" y="519749"/>
                </a:lnTo>
                <a:lnTo>
                  <a:pt x="2040472" y="551502"/>
                </a:lnTo>
                <a:lnTo>
                  <a:pt x="2011570" y="582167"/>
                </a:lnTo>
                <a:lnTo>
                  <a:pt x="1976985" y="611634"/>
                </a:lnTo>
                <a:lnTo>
                  <a:pt x="1936985" y="639798"/>
                </a:lnTo>
                <a:lnTo>
                  <a:pt x="1891839" y="666549"/>
                </a:lnTo>
                <a:lnTo>
                  <a:pt x="1841818" y="691780"/>
                </a:lnTo>
                <a:lnTo>
                  <a:pt x="1787191" y="715383"/>
                </a:lnTo>
                <a:lnTo>
                  <a:pt x="1728227" y="737249"/>
                </a:lnTo>
                <a:lnTo>
                  <a:pt x="1665196" y="757273"/>
                </a:lnTo>
                <a:lnTo>
                  <a:pt x="1598367" y="775344"/>
                </a:lnTo>
                <a:lnTo>
                  <a:pt x="1528010" y="791356"/>
                </a:lnTo>
                <a:lnTo>
                  <a:pt x="1454394" y="805200"/>
                </a:lnTo>
                <a:lnTo>
                  <a:pt x="1377788" y="816770"/>
                </a:lnTo>
                <a:lnTo>
                  <a:pt x="1298462" y="825956"/>
                </a:lnTo>
                <a:lnTo>
                  <a:pt x="1216686" y="832651"/>
                </a:lnTo>
                <a:lnTo>
                  <a:pt x="1132729" y="836747"/>
                </a:lnTo>
                <a:lnTo>
                  <a:pt x="1046860" y="838136"/>
                </a:lnTo>
                <a:lnTo>
                  <a:pt x="960993" y="836747"/>
                </a:lnTo>
                <a:lnTo>
                  <a:pt x="877038" y="832651"/>
                </a:lnTo>
                <a:lnTo>
                  <a:pt x="795266" y="825956"/>
                </a:lnTo>
                <a:lnTo>
                  <a:pt x="715946" y="816770"/>
                </a:lnTo>
                <a:lnTo>
                  <a:pt x="639347" y="805200"/>
                </a:lnTo>
                <a:lnTo>
                  <a:pt x="565739" y="791356"/>
                </a:lnTo>
                <a:lnTo>
                  <a:pt x="495390" y="775344"/>
                </a:lnTo>
                <a:lnTo>
                  <a:pt x="428570" y="757273"/>
                </a:lnTo>
                <a:lnTo>
                  <a:pt x="365548" y="737249"/>
                </a:lnTo>
                <a:lnTo>
                  <a:pt x="306593" y="715383"/>
                </a:lnTo>
                <a:lnTo>
                  <a:pt x="251976" y="691780"/>
                </a:lnTo>
                <a:lnTo>
                  <a:pt x="201964" y="666549"/>
                </a:lnTo>
                <a:lnTo>
                  <a:pt x="156828" y="639798"/>
                </a:lnTo>
                <a:lnTo>
                  <a:pt x="116836" y="611634"/>
                </a:lnTo>
                <a:lnTo>
                  <a:pt x="82258" y="582167"/>
                </a:lnTo>
                <a:lnTo>
                  <a:pt x="53363" y="551502"/>
                </a:lnTo>
                <a:lnTo>
                  <a:pt x="30420" y="519749"/>
                </a:lnTo>
                <a:lnTo>
                  <a:pt x="3469" y="453408"/>
                </a:lnTo>
                <a:lnTo>
                  <a:pt x="0" y="419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148453" y="5563963"/>
            <a:ext cx="8496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Specie</a:t>
            </a:r>
            <a:r>
              <a:rPr dirty="0" sz="1600" spc="1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39482" y="5586214"/>
            <a:ext cx="84963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Specie</a:t>
            </a:r>
            <a:r>
              <a:rPr dirty="0" sz="1600" spc="1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70651" y="4822697"/>
            <a:ext cx="1104900" cy="1524635"/>
          </a:xfrm>
          <a:custGeom>
            <a:avLst/>
            <a:gdLst/>
            <a:ahLst/>
            <a:cxnLst/>
            <a:rect l="l" t="t" r="r" b="b"/>
            <a:pathLst>
              <a:path w="1104900" h="1524635">
                <a:moveTo>
                  <a:pt x="0" y="1524266"/>
                </a:moveTo>
                <a:lnTo>
                  <a:pt x="180975" y="1136027"/>
                </a:lnTo>
                <a:lnTo>
                  <a:pt x="254381" y="1238084"/>
                </a:lnTo>
                <a:lnTo>
                  <a:pt x="413003" y="842911"/>
                </a:lnTo>
                <a:lnTo>
                  <a:pt x="494919" y="988580"/>
                </a:lnTo>
                <a:lnTo>
                  <a:pt x="653542" y="593470"/>
                </a:lnTo>
                <a:lnTo>
                  <a:pt x="697102" y="766038"/>
                </a:lnTo>
                <a:lnTo>
                  <a:pt x="897763" y="255777"/>
                </a:lnTo>
                <a:lnTo>
                  <a:pt x="959230" y="403859"/>
                </a:lnTo>
                <a:lnTo>
                  <a:pt x="1104773" y="0"/>
                </a:lnTo>
              </a:path>
            </a:pathLst>
          </a:custGeom>
          <a:ln w="19050">
            <a:solidFill>
              <a:srgbClr val="822333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26150" y="2889123"/>
            <a:ext cx="1104900" cy="1524635"/>
          </a:xfrm>
          <a:custGeom>
            <a:avLst/>
            <a:gdLst/>
            <a:ahLst/>
            <a:cxnLst/>
            <a:rect l="l" t="t" r="r" b="b"/>
            <a:pathLst>
              <a:path w="1104900" h="1524635">
                <a:moveTo>
                  <a:pt x="0" y="1524253"/>
                </a:moveTo>
                <a:lnTo>
                  <a:pt x="180975" y="1136014"/>
                </a:lnTo>
                <a:lnTo>
                  <a:pt x="254380" y="1238122"/>
                </a:lnTo>
                <a:lnTo>
                  <a:pt x="413003" y="842899"/>
                </a:lnTo>
                <a:lnTo>
                  <a:pt x="495046" y="988568"/>
                </a:lnTo>
                <a:lnTo>
                  <a:pt x="653542" y="593471"/>
                </a:lnTo>
                <a:lnTo>
                  <a:pt x="697229" y="766063"/>
                </a:lnTo>
                <a:lnTo>
                  <a:pt x="897890" y="255777"/>
                </a:lnTo>
                <a:lnTo>
                  <a:pt x="959357" y="403860"/>
                </a:lnTo>
                <a:lnTo>
                  <a:pt x="1104900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30388"/>
            <a:ext cx="4521200" cy="5087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Modelli</a:t>
            </a:r>
            <a:r>
              <a:rPr dirty="0" spc="-5"/>
              <a:t> </a:t>
            </a:r>
            <a:r>
              <a:rPr dirty="0"/>
              <a:t>e </a:t>
            </a:r>
            <a:r>
              <a:rPr dirty="0" spc="-20"/>
              <a:t>P</a:t>
            </a:r>
            <a:r>
              <a:rPr dirty="0" spc="-25"/>
              <a:t>r</a:t>
            </a:r>
            <a:r>
              <a:rPr dirty="0"/>
              <a:t>ocess</a:t>
            </a:r>
            <a:r>
              <a:rPr dirty="0" spc="-10"/>
              <a:t>i</a:t>
            </a:r>
            <a:r>
              <a:rPr dirty="0"/>
              <a:t> </a:t>
            </a:r>
            <a:r>
              <a:rPr dirty="0" spc="-15"/>
              <a:t>E</a:t>
            </a:r>
            <a:r>
              <a:rPr dirty="0" spc="-45"/>
              <a:t>v</a:t>
            </a:r>
            <a:r>
              <a:rPr dirty="0" spc="-10"/>
              <a:t>olutivi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30453" y="1187189"/>
            <a:ext cx="134810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Fil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gene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4620" y="2411344"/>
            <a:ext cx="3237230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2700" marR="5080" indent="626110">
              <a:lnSpc>
                <a:spcPct val="100000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ni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gan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smo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ul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5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è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ega</a:t>
            </a:r>
            <a:r>
              <a:rPr dirty="0" sz="1800" spc="-4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una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azio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pa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con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tut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9726" y="5377448"/>
            <a:ext cx="456946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2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 a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o-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discenden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Alb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nealogi</a:t>
            </a:r>
            <a:r>
              <a:rPr dirty="0" sz="20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20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vit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(</a:t>
            </a:r>
            <a:r>
              <a:rPr dirty="0" sz="2000" spc="-100" i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r>
              <a:rPr dirty="0" sz="2000" i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Medium"/>
                <a:cs typeface="Franklin Gothic Medium"/>
              </a:rPr>
              <a:t>of</a:t>
            </a:r>
            <a:r>
              <a:rPr dirty="0" sz="2000" spc="-15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r>
              <a:rPr dirty="0" sz="2000" spc="-15" i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i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)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 h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tp://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ol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w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eb.org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/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tre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  <a:hlinkClick r:id="rId3"/>
              </a:rPr>
              <a:t>/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1250" y="1277535"/>
            <a:ext cx="832485" cy="136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16839">
              <a:lnSpc>
                <a:spcPct val="100000"/>
              </a:lnSpc>
            </a:pPr>
            <a:r>
              <a:rPr dirty="0" sz="1400" spc="-10" b="1">
                <a:latin typeface="Arial Narrow"/>
                <a:cs typeface="Arial Narrow"/>
              </a:rPr>
              <a:t>ca</a:t>
            </a:r>
            <a:r>
              <a:rPr dirty="0" sz="1400" b="1">
                <a:latin typeface="Arial Narrow"/>
                <a:cs typeface="Arial Narrow"/>
              </a:rPr>
              <a:t>ne</a:t>
            </a:r>
            <a:endParaRPr sz="1400">
              <a:latin typeface="Arial Narrow"/>
              <a:cs typeface="Arial Narrow"/>
            </a:endParaRPr>
          </a:p>
          <a:p>
            <a:pPr algn="ctr" marR="202565">
              <a:lnSpc>
                <a:spcPct val="100000"/>
              </a:lnSpc>
              <a:spcBef>
                <a:spcPts val="70"/>
              </a:spcBef>
            </a:pPr>
            <a:r>
              <a:rPr dirty="0" sz="1400" b="1">
                <a:latin typeface="Arial Narrow"/>
                <a:cs typeface="Arial Narrow"/>
              </a:rPr>
              <a:t>uomo</a:t>
            </a:r>
            <a:endParaRPr sz="1400">
              <a:latin typeface="Arial Narrow"/>
              <a:cs typeface="Arial Narrow"/>
            </a:endParaRPr>
          </a:p>
          <a:p>
            <a:pPr marL="142875" marR="5080" indent="358775">
              <a:lnSpc>
                <a:spcPct val="108600"/>
              </a:lnSpc>
              <a:spcBef>
                <a:spcPts val="225"/>
              </a:spcBef>
            </a:pPr>
            <a:r>
              <a:rPr dirty="0" sz="1400" b="1">
                <a:latin typeface="Arial Narrow"/>
                <a:cs typeface="Arial Narrow"/>
              </a:rPr>
              <a:t>topo elefante </a:t>
            </a:r>
            <a:r>
              <a:rPr dirty="0" sz="1400" spc="-5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r</a:t>
            </a:r>
            <a:r>
              <a:rPr dirty="0" sz="1400" spc="-10" b="1">
                <a:latin typeface="Arial Narrow"/>
                <a:cs typeface="Arial Narrow"/>
              </a:rPr>
              <a:t>m</a:t>
            </a:r>
            <a:r>
              <a:rPr dirty="0" sz="1400" spc="-5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di</a:t>
            </a:r>
            <a:r>
              <a:rPr dirty="0" sz="1400" spc="5" b="1">
                <a:latin typeface="Arial Narrow"/>
                <a:cs typeface="Arial Narrow"/>
              </a:rPr>
              <a:t>l</a:t>
            </a:r>
            <a:r>
              <a:rPr dirty="0" sz="1400" b="1">
                <a:latin typeface="Arial Narrow"/>
                <a:cs typeface="Arial Narrow"/>
              </a:rPr>
              <a:t>lo</a:t>
            </a:r>
            <a:endParaRPr sz="1400">
              <a:latin typeface="Arial Narrow"/>
              <a:cs typeface="Arial Narrow"/>
            </a:endParaRPr>
          </a:p>
          <a:p>
            <a:pPr algn="ctr" marR="221615">
              <a:lnSpc>
                <a:spcPct val="100000"/>
              </a:lnSpc>
              <a:spcBef>
                <a:spcPts val="20"/>
              </a:spcBef>
            </a:pPr>
            <a:r>
              <a:rPr dirty="0" sz="1400" spc="-5" b="1">
                <a:latin typeface="Arial Narrow"/>
                <a:cs typeface="Arial Narrow"/>
              </a:rPr>
              <a:t>ca</a:t>
            </a:r>
            <a:r>
              <a:rPr dirty="0" sz="1400" b="1">
                <a:latin typeface="Arial Narrow"/>
                <a:cs typeface="Arial Narrow"/>
              </a:rPr>
              <a:t>nguro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625722" y="2668688"/>
            <a:ext cx="6762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opo</a:t>
            </a:r>
            <a:r>
              <a:rPr dirty="0" sz="1400" spc="-5" b="1">
                <a:latin typeface="Arial Narrow"/>
                <a:cs typeface="Arial Narrow"/>
              </a:rPr>
              <a:t>ss</a:t>
            </a:r>
            <a:r>
              <a:rPr dirty="0" sz="1400" b="1">
                <a:latin typeface="Arial Narrow"/>
                <a:cs typeface="Arial Narrow"/>
              </a:rPr>
              <a:t>um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2973" y="2906686"/>
            <a:ext cx="79819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ornitorin</a:t>
            </a:r>
            <a:r>
              <a:rPr dirty="0" sz="1400" spc="-5" b="1">
                <a:latin typeface="Arial Narrow"/>
                <a:cs typeface="Arial Narrow"/>
              </a:rPr>
              <a:t>c</a:t>
            </a:r>
            <a:r>
              <a:rPr dirty="0" sz="1400" b="1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3148113"/>
            <a:ext cx="3676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g</a:t>
            </a:r>
            <a:r>
              <a:rPr dirty="0" sz="1400" spc="-5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l</a:t>
            </a:r>
            <a:r>
              <a:rPr dirty="0" sz="1400" spc="5" b="1">
                <a:latin typeface="Arial Narrow"/>
                <a:cs typeface="Arial Narrow"/>
              </a:rPr>
              <a:t>l</a:t>
            </a:r>
            <a:r>
              <a:rPr dirty="0" sz="1400" b="1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8998" y="3364140"/>
            <a:ext cx="6267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ta</a:t>
            </a:r>
            <a:r>
              <a:rPr dirty="0" sz="1400" spc="-10" b="1">
                <a:latin typeface="Arial Narrow"/>
                <a:cs typeface="Arial Narrow"/>
              </a:rPr>
              <a:t>c</a:t>
            </a:r>
            <a:r>
              <a:rPr dirty="0" sz="1400" spc="-5" b="1">
                <a:latin typeface="Arial Narrow"/>
                <a:cs typeface="Arial Narrow"/>
              </a:rPr>
              <a:t>c</a:t>
            </a:r>
            <a:r>
              <a:rPr dirty="0" sz="1400" b="1">
                <a:latin typeface="Arial Narrow"/>
                <a:cs typeface="Arial Narrow"/>
              </a:rPr>
              <a:t>hi</a:t>
            </a:r>
            <a:r>
              <a:rPr dirty="0" sz="1400" spc="5" b="1">
                <a:latin typeface="Arial Narrow"/>
                <a:cs typeface="Arial Narrow"/>
              </a:rPr>
              <a:t>n</a:t>
            </a:r>
            <a:r>
              <a:rPr dirty="0" sz="1400" b="1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5047" y="3605318"/>
            <a:ext cx="69405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f</a:t>
            </a:r>
            <a:r>
              <a:rPr dirty="0" sz="1400" spc="-5" b="1">
                <a:latin typeface="Arial Narrow"/>
                <a:cs typeface="Arial Narrow"/>
              </a:rPr>
              <a:t>r</a:t>
            </a:r>
            <a:r>
              <a:rPr dirty="0" sz="1400" b="1">
                <a:latin typeface="Arial Narrow"/>
                <a:cs typeface="Arial Narrow"/>
              </a:rPr>
              <a:t>i</a:t>
            </a:r>
            <a:r>
              <a:rPr dirty="0" sz="1400" spc="5" b="1">
                <a:latin typeface="Arial Narrow"/>
                <a:cs typeface="Arial Narrow"/>
              </a:rPr>
              <a:t>n</a:t>
            </a:r>
            <a:r>
              <a:rPr dirty="0" sz="1400" b="1">
                <a:latin typeface="Arial Narrow"/>
                <a:cs typeface="Arial Narrow"/>
              </a:rPr>
              <a:t>g</a:t>
            </a:r>
            <a:r>
              <a:rPr dirty="0" sz="1400" spc="5" b="1">
                <a:latin typeface="Arial Narrow"/>
                <a:cs typeface="Arial Narrow"/>
              </a:rPr>
              <a:t>u</a:t>
            </a:r>
            <a:r>
              <a:rPr dirty="0" sz="1400" spc="-10" b="1">
                <a:latin typeface="Arial Narrow"/>
                <a:cs typeface="Arial Narrow"/>
              </a:rPr>
              <a:t>e</a:t>
            </a:r>
            <a:r>
              <a:rPr dirty="0" sz="1400" b="1">
                <a:latin typeface="Arial Narrow"/>
                <a:cs typeface="Arial Narrow"/>
              </a:rPr>
              <a:t>l</a:t>
            </a:r>
            <a:r>
              <a:rPr dirty="0" sz="1400" spc="5" b="1">
                <a:latin typeface="Arial Narrow"/>
                <a:cs typeface="Arial Narrow"/>
              </a:rPr>
              <a:t>l</a:t>
            </a:r>
            <a:r>
              <a:rPr dirty="0" sz="1400" b="1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1202" y="3846740"/>
            <a:ext cx="101917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l</a:t>
            </a:r>
            <a:r>
              <a:rPr dirty="0" sz="1400" spc="5" b="1">
                <a:latin typeface="Arial Narrow"/>
                <a:cs typeface="Arial Narrow"/>
              </a:rPr>
              <a:t>u</a:t>
            </a:r>
            <a:r>
              <a:rPr dirty="0" sz="1400" spc="-5" b="1">
                <a:latin typeface="Arial Narrow"/>
                <a:cs typeface="Arial Narrow"/>
              </a:rPr>
              <a:t>ce</a:t>
            </a:r>
            <a:r>
              <a:rPr dirty="0" sz="1400" b="1">
                <a:latin typeface="Arial Narrow"/>
                <a:cs typeface="Arial Narrow"/>
              </a:rPr>
              <a:t>rtola</a:t>
            </a:r>
            <a:endParaRPr sz="1400">
              <a:latin typeface="Arial Narrow"/>
              <a:cs typeface="Arial Narrow"/>
            </a:endParaRPr>
          </a:p>
          <a:p>
            <a:pPr marL="599440">
              <a:lnSpc>
                <a:spcPct val="100000"/>
              </a:lnSpc>
              <a:spcBef>
                <a:spcPts val="195"/>
              </a:spcBef>
            </a:pPr>
            <a:r>
              <a:rPr dirty="0" sz="1400" b="1">
                <a:latin typeface="Arial Narrow"/>
                <a:cs typeface="Arial Narrow"/>
              </a:rPr>
              <a:t>rospo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4350" y="4300892"/>
            <a:ext cx="4819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trit</a:t>
            </a:r>
            <a:r>
              <a:rPr dirty="0" sz="1400" spc="5" b="1">
                <a:latin typeface="Arial Narrow"/>
                <a:cs typeface="Arial Narrow"/>
              </a:rPr>
              <a:t>on</a:t>
            </a:r>
            <a:r>
              <a:rPr dirty="0" sz="1400" b="1">
                <a:latin typeface="Arial Narrow"/>
                <a:cs typeface="Arial Narrow"/>
              </a:rPr>
              <a:t>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3120" y="4526444"/>
            <a:ext cx="5162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dipnoo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7923" y="4786667"/>
            <a:ext cx="6985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 Narrow"/>
                <a:cs typeface="Arial Narrow"/>
              </a:rPr>
              <a:t>ce</a:t>
            </a:r>
            <a:r>
              <a:rPr dirty="0" sz="1400" b="1">
                <a:latin typeface="Arial Narrow"/>
                <a:cs typeface="Arial Narrow"/>
              </a:rPr>
              <a:t>la</a:t>
            </a:r>
            <a:r>
              <a:rPr dirty="0" sz="1400" spc="-5" b="1">
                <a:latin typeface="Arial Narrow"/>
                <a:cs typeface="Arial Narrow"/>
              </a:rPr>
              <a:t>ca</a:t>
            </a:r>
            <a:r>
              <a:rPr dirty="0" sz="1400" b="1">
                <a:latin typeface="Arial Narrow"/>
                <a:cs typeface="Arial Narrow"/>
              </a:rPr>
              <a:t>nto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9652" y="5025045"/>
            <a:ext cx="4489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tilapia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3202" y="5259995"/>
            <a:ext cx="81343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p</a:t>
            </a:r>
            <a:r>
              <a:rPr dirty="0" sz="1400" spc="-5" b="1">
                <a:latin typeface="Arial Narrow"/>
                <a:cs typeface="Arial Narrow"/>
              </a:rPr>
              <a:t>esc</a:t>
            </a:r>
            <a:r>
              <a:rPr dirty="0" sz="1400" b="1">
                <a:latin typeface="Arial Narrow"/>
                <a:cs typeface="Arial Narrow"/>
              </a:rPr>
              <a:t>e</a:t>
            </a:r>
            <a:r>
              <a:rPr dirty="0" sz="1400" spc="-5" b="1">
                <a:latin typeface="Arial Narrow"/>
                <a:cs typeface="Arial Narrow"/>
              </a:rPr>
              <a:t> </a:t>
            </a:r>
            <a:r>
              <a:rPr dirty="0" sz="1400" spc="5" b="1">
                <a:latin typeface="Arial Narrow"/>
                <a:cs typeface="Arial Narrow"/>
              </a:rPr>
              <a:t>p</a:t>
            </a:r>
            <a:r>
              <a:rPr dirty="0" sz="1400" spc="-5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l</a:t>
            </a:r>
            <a:r>
              <a:rPr dirty="0" sz="1400" spc="5" b="1">
                <a:latin typeface="Arial Narrow"/>
                <a:cs typeface="Arial Narrow"/>
              </a:rPr>
              <a:t>l</a:t>
            </a:r>
            <a:r>
              <a:rPr dirty="0" sz="1400" b="1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8025" y="5501199"/>
            <a:ext cx="2121535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400" spc="-5" b="1">
                <a:latin typeface="Arial Narrow"/>
                <a:cs typeface="Arial Narrow"/>
              </a:rPr>
              <a:t>z</a:t>
            </a:r>
            <a:r>
              <a:rPr dirty="0" sz="1400" spc="-10" b="1">
                <a:latin typeface="Arial Narrow"/>
                <a:cs typeface="Arial Narrow"/>
              </a:rPr>
              <a:t>e</a:t>
            </a:r>
            <a:r>
              <a:rPr dirty="0" sz="1400" b="1">
                <a:latin typeface="Arial Narrow"/>
                <a:cs typeface="Arial Narrow"/>
              </a:rPr>
              <a:t>br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fish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400" b="1">
                <a:latin typeface="Arial Narrow"/>
                <a:cs typeface="Arial Narrow"/>
              </a:rPr>
              <a:t>g</a:t>
            </a:r>
            <a:r>
              <a:rPr dirty="0" sz="1400" spc="-5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ttu</a:t>
            </a:r>
            <a:r>
              <a:rPr dirty="0" sz="1400" spc="-5" b="1">
                <a:latin typeface="Arial Narrow"/>
                <a:cs typeface="Arial Narrow"/>
              </a:rPr>
              <a:t>cc</a:t>
            </a:r>
            <a:r>
              <a:rPr dirty="0" sz="1400" b="1">
                <a:latin typeface="Arial Narrow"/>
                <a:cs typeface="Arial Narrow"/>
              </a:rPr>
              <a:t>io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3797" y="5958648"/>
            <a:ext cx="6934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Narrow"/>
                <a:cs typeface="Arial Narrow"/>
              </a:rPr>
              <a:t>torpedine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5198" y="6193649"/>
            <a:ext cx="1087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 Narrow"/>
                <a:cs typeface="Arial Narrow"/>
              </a:rPr>
              <a:t>s</a:t>
            </a:r>
            <a:r>
              <a:rPr dirty="0" sz="1400" b="1">
                <a:latin typeface="Arial Narrow"/>
                <a:cs typeface="Arial Narrow"/>
              </a:rPr>
              <a:t>qu</a:t>
            </a:r>
            <a:r>
              <a:rPr dirty="0" sz="1400" spc="-5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lo</a:t>
            </a:r>
            <a:r>
              <a:rPr dirty="0" sz="1400" spc="-15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e</a:t>
            </a:r>
            <a:r>
              <a:rPr dirty="0" sz="1400" b="1">
                <a:latin typeface="Arial Narrow"/>
                <a:cs typeface="Arial Narrow"/>
              </a:rPr>
              <a:t>lefante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044" y="5939445"/>
            <a:ext cx="121158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99FF"/>
                </a:solidFill>
                <a:latin typeface="Arial Narrow"/>
                <a:cs typeface="Arial Narrow"/>
              </a:rPr>
              <a:t>p</a:t>
            </a:r>
            <a:r>
              <a:rPr dirty="0" sz="1400" spc="-5" b="1">
                <a:solidFill>
                  <a:srgbClr val="0099FF"/>
                </a:solidFill>
                <a:latin typeface="Arial Narrow"/>
                <a:cs typeface="Arial Narrow"/>
              </a:rPr>
              <a:t>esc</a:t>
            </a:r>
            <a:r>
              <a:rPr dirty="0" sz="1400" b="1">
                <a:solidFill>
                  <a:srgbClr val="0099FF"/>
                </a:solidFill>
                <a:latin typeface="Arial Narrow"/>
                <a:cs typeface="Arial Narrow"/>
              </a:rPr>
              <a:t>i</a:t>
            </a:r>
            <a:r>
              <a:rPr dirty="0" sz="1400" spc="5" b="1">
                <a:solidFill>
                  <a:srgbClr val="0099FF"/>
                </a:solidFill>
                <a:latin typeface="Arial Narrow"/>
                <a:cs typeface="Arial Narrow"/>
              </a:rPr>
              <a:t> </a:t>
            </a:r>
            <a:r>
              <a:rPr dirty="0" sz="1400" spc="-5" b="1">
                <a:solidFill>
                  <a:srgbClr val="0099FF"/>
                </a:solidFill>
                <a:latin typeface="Arial Narrow"/>
                <a:cs typeface="Arial Narrow"/>
              </a:rPr>
              <a:t>ca</a:t>
            </a:r>
            <a:r>
              <a:rPr dirty="0" sz="1400" b="1">
                <a:solidFill>
                  <a:srgbClr val="0099FF"/>
                </a:solidFill>
                <a:latin typeface="Arial Narrow"/>
                <a:cs typeface="Arial Narrow"/>
              </a:rPr>
              <a:t>rtil</a:t>
            </a:r>
            <a:r>
              <a:rPr dirty="0" sz="1400" spc="-5" b="1">
                <a:solidFill>
                  <a:srgbClr val="0099FF"/>
                </a:solidFill>
                <a:latin typeface="Arial Narrow"/>
                <a:cs typeface="Arial Narrow"/>
              </a:rPr>
              <a:t>a</a:t>
            </a:r>
            <a:r>
              <a:rPr dirty="0" sz="1400" b="1">
                <a:solidFill>
                  <a:srgbClr val="0099FF"/>
                </a:solidFill>
                <a:latin typeface="Arial Narrow"/>
                <a:cs typeface="Arial Narrow"/>
              </a:rPr>
              <a:t>gi</a:t>
            </a:r>
            <a:r>
              <a:rPr dirty="0" sz="1400" spc="5" b="1">
                <a:solidFill>
                  <a:srgbClr val="0099FF"/>
                </a:solidFill>
                <a:latin typeface="Arial Narrow"/>
                <a:cs typeface="Arial Narrow"/>
              </a:rPr>
              <a:t>n</a:t>
            </a:r>
            <a:r>
              <a:rPr dirty="0" sz="1400" spc="-5" b="1">
                <a:solidFill>
                  <a:srgbClr val="0099FF"/>
                </a:solidFill>
                <a:latin typeface="Arial Narrow"/>
                <a:cs typeface="Arial Narrow"/>
              </a:rPr>
              <a:t>e</a:t>
            </a:r>
            <a:r>
              <a:rPr dirty="0" sz="1400" b="1">
                <a:solidFill>
                  <a:srgbClr val="0099FF"/>
                </a:solidFill>
                <a:latin typeface="Arial Narrow"/>
                <a:cs typeface="Arial Narrow"/>
              </a:rPr>
              <a:t>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1842" y="5183795"/>
            <a:ext cx="812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33CC33"/>
                </a:solidFill>
                <a:latin typeface="Arial Narrow"/>
                <a:cs typeface="Arial Narrow"/>
              </a:rPr>
              <a:t>p</a:t>
            </a:r>
            <a:r>
              <a:rPr dirty="0" sz="1400" spc="-5" b="1">
                <a:solidFill>
                  <a:srgbClr val="33CC33"/>
                </a:solidFill>
                <a:latin typeface="Arial Narrow"/>
                <a:cs typeface="Arial Narrow"/>
              </a:rPr>
              <a:t>esc</a:t>
            </a:r>
            <a:r>
              <a:rPr dirty="0" sz="1400" b="1">
                <a:solidFill>
                  <a:srgbClr val="33CC33"/>
                </a:solidFill>
                <a:latin typeface="Arial Narrow"/>
                <a:cs typeface="Arial Narrow"/>
              </a:rPr>
              <a:t>i</a:t>
            </a:r>
            <a:r>
              <a:rPr dirty="0" sz="1400" spc="5" b="1">
                <a:solidFill>
                  <a:srgbClr val="33CC33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33CC33"/>
                </a:solidFill>
                <a:latin typeface="Arial Narrow"/>
                <a:cs typeface="Arial Narrow"/>
              </a:rPr>
              <a:t>o</a:t>
            </a:r>
            <a:r>
              <a:rPr dirty="0" sz="1400" spc="-5" b="1">
                <a:solidFill>
                  <a:srgbClr val="33CC33"/>
                </a:solidFill>
                <a:latin typeface="Arial Narrow"/>
                <a:cs typeface="Arial Narrow"/>
              </a:rPr>
              <a:t>sse</a:t>
            </a:r>
            <a:r>
              <a:rPr dirty="0" sz="1400" b="1">
                <a:solidFill>
                  <a:srgbClr val="33CC33"/>
                </a:solidFill>
                <a:latin typeface="Arial Narrow"/>
                <a:cs typeface="Arial Narrow"/>
              </a:rPr>
              <a:t>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040" y="4459642"/>
            <a:ext cx="113982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396D"/>
                </a:solidFill>
                <a:latin typeface="Arial Narrow"/>
                <a:cs typeface="Arial Narrow"/>
              </a:rPr>
              <a:t>p</a:t>
            </a:r>
            <a:r>
              <a:rPr dirty="0" sz="1400" spc="-5" b="1">
                <a:solidFill>
                  <a:srgbClr val="00396D"/>
                </a:solidFill>
                <a:latin typeface="Arial Narrow"/>
                <a:cs typeface="Arial Narrow"/>
              </a:rPr>
              <a:t>esc</a:t>
            </a:r>
            <a:r>
              <a:rPr dirty="0" sz="1400" b="1">
                <a:solidFill>
                  <a:srgbClr val="00396D"/>
                </a:solidFill>
                <a:latin typeface="Arial Narrow"/>
                <a:cs typeface="Arial Narrow"/>
              </a:rPr>
              <a:t>i</a:t>
            </a:r>
            <a:r>
              <a:rPr dirty="0" sz="1400" spc="5" b="1">
                <a:solidFill>
                  <a:srgbClr val="00396D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00396D"/>
                </a:solidFill>
                <a:latin typeface="Arial Narrow"/>
                <a:cs typeface="Arial Narrow"/>
              </a:rPr>
              <a:t>polmon</a:t>
            </a:r>
            <a:r>
              <a:rPr dirty="0" sz="1400" spc="-5" b="1">
                <a:solidFill>
                  <a:srgbClr val="00396D"/>
                </a:solidFill>
                <a:latin typeface="Arial Narrow"/>
                <a:cs typeface="Arial Narrow"/>
              </a:rPr>
              <a:t>a</a:t>
            </a:r>
            <a:r>
              <a:rPr dirty="0" sz="1400" b="1">
                <a:solidFill>
                  <a:srgbClr val="00396D"/>
                </a:solidFill>
                <a:latin typeface="Arial Narrow"/>
                <a:cs typeface="Arial Narrow"/>
              </a:rPr>
              <a:t>ti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943" y="3538892"/>
            <a:ext cx="6508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822333"/>
                </a:solidFill>
                <a:latin typeface="Arial Narrow"/>
                <a:cs typeface="Arial Narrow"/>
              </a:rPr>
              <a:t>tet</a:t>
            </a:r>
            <a:r>
              <a:rPr dirty="0" sz="1400" spc="-10" b="1">
                <a:solidFill>
                  <a:srgbClr val="822333"/>
                </a:solidFill>
                <a:latin typeface="Arial Narrow"/>
                <a:cs typeface="Arial Narrow"/>
              </a:rPr>
              <a:t>r</a:t>
            </a:r>
            <a:r>
              <a:rPr dirty="0" sz="1400" spc="-5" b="1">
                <a:solidFill>
                  <a:srgbClr val="822333"/>
                </a:solidFill>
                <a:latin typeface="Arial Narrow"/>
                <a:cs typeface="Arial Narrow"/>
              </a:rPr>
              <a:t>a</a:t>
            </a:r>
            <a:r>
              <a:rPr dirty="0" sz="1400" b="1">
                <a:solidFill>
                  <a:srgbClr val="822333"/>
                </a:solidFill>
                <a:latin typeface="Arial Narrow"/>
                <a:cs typeface="Arial Narrow"/>
              </a:rPr>
              <a:t>podi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3753" y="2757292"/>
            <a:ext cx="3027045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55244" marR="5080" indent="-4318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0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en</a:t>
            </a:r>
            <a:r>
              <a:rPr dirty="0" sz="1800" spc="-25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tico</a:t>
            </a:r>
            <a:r>
              <a:rPr dirty="0" sz="1800" spc="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4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rati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asa</a:t>
            </a:r>
            <a:r>
              <a:rPr dirty="0" sz="1800" spc="-3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o sul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’ana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isi</a:t>
            </a:r>
            <a:r>
              <a:rPr dirty="0" sz="1800" spc="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q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uen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z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algn="r" marR="10160">
              <a:lnSpc>
                <a:spcPct val="100000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di D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7276"/>
            <a:ext cx="3848100" cy="247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67101" y="1841563"/>
            <a:ext cx="800100" cy="1024255"/>
          </a:xfrm>
          <a:custGeom>
            <a:avLst/>
            <a:gdLst/>
            <a:ahLst/>
            <a:cxnLst/>
            <a:rect l="l" t="t" r="r" b="b"/>
            <a:pathLst>
              <a:path w="800100" h="1024255">
                <a:moveTo>
                  <a:pt x="0" y="1023937"/>
                </a:moveTo>
                <a:lnTo>
                  <a:pt x="800100" y="1023937"/>
                </a:lnTo>
                <a:lnTo>
                  <a:pt x="800100" y="0"/>
                </a:lnTo>
                <a:lnTo>
                  <a:pt x="0" y="0"/>
                </a:lnTo>
                <a:lnTo>
                  <a:pt x="0" y="1023937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67101" y="1841563"/>
            <a:ext cx="800100" cy="1024255"/>
          </a:xfrm>
          <a:custGeom>
            <a:avLst/>
            <a:gdLst/>
            <a:ahLst/>
            <a:cxnLst/>
            <a:rect l="l" t="t" r="r" b="b"/>
            <a:pathLst>
              <a:path w="800100" h="1024255">
                <a:moveTo>
                  <a:pt x="0" y="1023937"/>
                </a:moveTo>
                <a:lnTo>
                  <a:pt x="800100" y="1023937"/>
                </a:lnTo>
                <a:lnTo>
                  <a:pt x="800100" y="0"/>
                </a:lnTo>
                <a:lnTo>
                  <a:pt x="0" y="0"/>
                </a:lnTo>
                <a:lnTo>
                  <a:pt x="0" y="10239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8787" y="1496563"/>
            <a:ext cx="2895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ogen</a:t>
            </a:r>
            <a:r>
              <a:rPr dirty="0" sz="1800" spc="-3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1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dei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 Pr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ti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6775" y="1193800"/>
            <a:ext cx="4467224" cy="539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59376" y="2963862"/>
            <a:ext cx="625475" cy="2917825"/>
          </a:xfrm>
          <a:custGeom>
            <a:avLst/>
            <a:gdLst/>
            <a:ahLst/>
            <a:cxnLst/>
            <a:rect l="l" t="t" r="r" b="b"/>
            <a:pathLst>
              <a:path w="625475" h="2917825">
                <a:moveTo>
                  <a:pt x="0" y="2917825"/>
                </a:moveTo>
                <a:lnTo>
                  <a:pt x="625475" y="2917825"/>
                </a:lnTo>
                <a:lnTo>
                  <a:pt x="625475" y="0"/>
                </a:lnTo>
                <a:lnTo>
                  <a:pt x="0" y="0"/>
                </a:lnTo>
                <a:lnTo>
                  <a:pt x="0" y="2917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59376" y="2963862"/>
            <a:ext cx="625475" cy="2994025"/>
          </a:xfrm>
          <a:custGeom>
            <a:avLst/>
            <a:gdLst/>
            <a:ahLst/>
            <a:cxnLst/>
            <a:rect l="l" t="t" r="r" b="b"/>
            <a:pathLst>
              <a:path w="625475" h="2994025">
                <a:moveTo>
                  <a:pt x="0" y="2994025"/>
                </a:moveTo>
                <a:lnTo>
                  <a:pt x="625475" y="2994025"/>
                </a:lnTo>
                <a:lnTo>
                  <a:pt x="625475" y="0"/>
                </a:lnTo>
                <a:lnTo>
                  <a:pt x="0" y="0"/>
                </a:lnTo>
                <a:lnTo>
                  <a:pt x="0" y="29940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18075" y="4360798"/>
            <a:ext cx="1473200" cy="1521460"/>
          </a:xfrm>
          <a:custGeom>
            <a:avLst/>
            <a:gdLst/>
            <a:ahLst/>
            <a:cxnLst/>
            <a:rect l="l" t="t" r="r" b="b"/>
            <a:pathLst>
              <a:path w="1473200" h="1521460">
                <a:moveTo>
                  <a:pt x="0" y="1520888"/>
                </a:moveTo>
                <a:lnTo>
                  <a:pt x="1473200" y="1520888"/>
                </a:lnTo>
                <a:lnTo>
                  <a:pt x="1473200" y="0"/>
                </a:lnTo>
                <a:lnTo>
                  <a:pt x="0" y="0"/>
                </a:lnTo>
                <a:lnTo>
                  <a:pt x="0" y="1520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18075" y="4360798"/>
            <a:ext cx="1473200" cy="1665605"/>
          </a:xfrm>
          <a:custGeom>
            <a:avLst/>
            <a:gdLst/>
            <a:ahLst/>
            <a:cxnLst/>
            <a:rect l="l" t="t" r="r" b="b"/>
            <a:pathLst>
              <a:path w="1473200" h="1665604">
                <a:moveTo>
                  <a:pt x="0" y="1665351"/>
                </a:moveTo>
                <a:lnTo>
                  <a:pt x="1473200" y="1665351"/>
                </a:lnTo>
                <a:lnTo>
                  <a:pt x="1473200" y="0"/>
                </a:lnTo>
                <a:lnTo>
                  <a:pt x="0" y="0"/>
                </a:lnTo>
                <a:lnTo>
                  <a:pt x="0" y="166535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10300" y="5378450"/>
            <a:ext cx="641350" cy="450850"/>
          </a:xfrm>
          <a:custGeom>
            <a:avLst/>
            <a:gdLst/>
            <a:ahLst/>
            <a:cxnLst/>
            <a:rect l="l" t="t" r="r" b="b"/>
            <a:pathLst>
              <a:path w="641350" h="450850">
                <a:moveTo>
                  <a:pt x="0" y="450850"/>
                </a:moveTo>
                <a:lnTo>
                  <a:pt x="641350" y="450850"/>
                </a:lnTo>
                <a:lnTo>
                  <a:pt x="64135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10300" y="5378450"/>
            <a:ext cx="641350" cy="450850"/>
          </a:xfrm>
          <a:custGeom>
            <a:avLst/>
            <a:gdLst/>
            <a:ahLst/>
            <a:cxnLst/>
            <a:rect l="l" t="t" r="r" b="b"/>
            <a:pathLst>
              <a:path w="641350" h="450850">
                <a:moveTo>
                  <a:pt x="0" y="450850"/>
                </a:moveTo>
                <a:lnTo>
                  <a:pt x="641350" y="450850"/>
                </a:lnTo>
                <a:lnTo>
                  <a:pt x="641350" y="0"/>
                </a:lnTo>
                <a:lnTo>
                  <a:pt x="0" y="0"/>
                </a:lnTo>
                <a:lnTo>
                  <a:pt x="0" y="4508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11900" y="4806950"/>
            <a:ext cx="209550" cy="495300"/>
          </a:xfrm>
          <a:custGeom>
            <a:avLst/>
            <a:gdLst/>
            <a:ahLst/>
            <a:cxnLst/>
            <a:rect l="l" t="t" r="r" b="b"/>
            <a:pathLst>
              <a:path w="209550" h="495300">
                <a:moveTo>
                  <a:pt x="0" y="495300"/>
                </a:moveTo>
                <a:lnTo>
                  <a:pt x="209550" y="495300"/>
                </a:lnTo>
                <a:lnTo>
                  <a:pt x="20955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11900" y="4806950"/>
            <a:ext cx="209550" cy="495300"/>
          </a:xfrm>
          <a:custGeom>
            <a:avLst/>
            <a:gdLst/>
            <a:ahLst/>
            <a:cxnLst/>
            <a:rect l="l" t="t" r="r" b="b"/>
            <a:pathLst>
              <a:path w="209550" h="495300">
                <a:moveTo>
                  <a:pt x="0" y="495300"/>
                </a:moveTo>
                <a:lnTo>
                  <a:pt x="209550" y="495300"/>
                </a:lnTo>
                <a:lnTo>
                  <a:pt x="20955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9351" y="5881687"/>
            <a:ext cx="2349500" cy="641350"/>
          </a:xfrm>
          <a:custGeom>
            <a:avLst/>
            <a:gdLst/>
            <a:ahLst/>
            <a:cxnLst/>
            <a:rect l="l" t="t" r="r" b="b"/>
            <a:pathLst>
              <a:path w="2349500" h="641350">
                <a:moveTo>
                  <a:pt x="0" y="641350"/>
                </a:moveTo>
                <a:lnTo>
                  <a:pt x="2349500" y="641350"/>
                </a:lnTo>
                <a:lnTo>
                  <a:pt x="2349500" y="0"/>
                </a:lnTo>
                <a:lnTo>
                  <a:pt x="0" y="0"/>
                </a:lnTo>
                <a:lnTo>
                  <a:pt x="0" y="641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28996" y="5953678"/>
            <a:ext cx="180149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5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ogen</a:t>
            </a:r>
            <a:r>
              <a:rPr dirty="0" sz="1800" spc="-30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co</a:t>
            </a:r>
            <a:endParaRPr sz="1800">
              <a:latin typeface="Franklin Gothic Book"/>
              <a:cs typeface="Franklin Gothic Book"/>
            </a:endParaRPr>
          </a:p>
          <a:p>
            <a:pPr marL="56261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degli</a:t>
            </a:r>
            <a:r>
              <a:rPr dirty="0" sz="1800" spc="5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om</a:t>
            </a:r>
            <a:r>
              <a:rPr dirty="0" sz="1800" spc="-15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di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67073" y="1803400"/>
            <a:ext cx="1171575" cy="76200"/>
          </a:xfrm>
          <a:custGeom>
            <a:avLst/>
            <a:gdLst/>
            <a:ahLst/>
            <a:cxnLst/>
            <a:rect l="l" t="t" r="r" b="b"/>
            <a:pathLst>
              <a:path w="1171575" h="76200">
                <a:moveTo>
                  <a:pt x="1095375" y="0"/>
                </a:moveTo>
                <a:lnTo>
                  <a:pt x="1095375" y="76200"/>
                </a:lnTo>
                <a:lnTo>
                  <a:pt x="1152525" y="47625"/>
                </a:lnTo>
                <a:lnTo>
                  <a:pt x="1108075" y="47625"/>
                </a:lnTo>
                <a:lnTo>
                  <a:pt x="1108075" y="28575"/>
                </a:lnTo>
                <a:lnTo>
                  <a:pt x="1152525" y="28575"/>
                </a:lnTo>
                <a:lnTo>
                  <a:pt x="1095375" y="0"/>
                </a:lnTo>
                <a:close/>
              </a:path>
              <a:path w="1171575" h="76200">
                <a:moveTo>
                  <a:pt x="109537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095375" y="47625"/>
                </a:lnTo>
                <a:lnTo>
                  <a:pt x="1095375" y="28575"/>
                </a:lnTo>
                <a:close/>
              </a:path>
              <a:path w="1171575" h="76200">
                <a:moveTo>
                  <a:pt x="1152525" y="28575"/>
                </a:moveTo>
                <a:lnTo>
                  <a:pt x="1108075" y="28575"/>
                </a:lnTo>
                <a:lnTo>
                  <a:pt x="1108075" y="47625"/>
                </a:lnTo>
                <a:lnTo>
                  <a:pt x="1152525" y="47625"/>
                </a:lnTo>
                <a:lnTo>
                  <a:pt x="1171575" y="38100"/>
                </a:lnTo>
                <a:lnTo>
                  <a:pt x="115252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500" y="4737163"/>
            <a:ext cx="1595374" cy="179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63637" y="4800663"/>
            <a:ext cx="393700" cy="478155"/>
          </a:xfrm>
          <a:custGeom>
            <a:avLst/>
            <a:gdLst/>
            <a:ahLst/>
            <a:cxnLst/>
            <a:rect l="l" t="t" r="r" b="b"/>
            <a:pathLst>
              <a:path w="393700" h="478154">
                <a:moveTo>
                  <a:pt x="0" y="477837"/>
                </a:moveTo>
                <a:lnTo>
                  <a:pt x="393700" y="477837"/>
                </a:lnTo>
                <a:lnTo>
                  <a:pt x="393700" y="0"/>
                </a:lnTo>
                <a:lnTo>
                  <a:pt x="0" y="0"/>
                </a:lnTo>
                <a:lnTo>
                  <a:pt x="0" y="477837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63637" y="4800663"/>
            <a:ext cx="393700" cy="478155"/>
          </a:xfrm>
          <a:custGeom>
            <a:avLst/>
            <a:gdLst/>
            <a:ahLst/>
            <a:cxnLst/>
            <a:rect l="l" t="t" r="r" b="b"/>
            <a:pathLst>
              <a:path w="393700" h="478154">
                <a:moveTo>
                  <a:pt x="0" y="477837"/>
                </a:moveTo>
                <a:lnTo>
                  <a:pt x="393700" y="477837"/>
                </a:lnTo>
                <a:lnTo>
                  <a:pt x="393700" y="0"/>
                </a:lnTo>
                <a:lnTo>
                  <a:pt x="0" y="0"/>
                </a:lnTo>
                <a:lnTo>
                  <a:pt x="0" y="47783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43227" y="4330700"/>
            <a:ext cx="98425" cy="483870"/>
          </a:xfrm>
          <a:custGeom>
            <a:avLst/>
            <a:gdLst/>
            <a:ahLst/>
            <a:cxnLst/>
            <a:rect l="l" t="t" r="r" b="b"/>
            <a:pathLst>
              <a:path w="98425" h="483870">
                <a:moveTo>
                  <a:pt x="47293" y="74439"/>
                </a:moveTo>
                <a:lnTo>
                  <a:pt x="28382" y="76819"/>
                </a:lnTo>
                <a:lnTo>
                  <a:pt x="79247" y="483743"/>
                </a:lnTo>
                <a:lnTo>
                  <a:pt x="98171" y="481456"/>
                </a:lnTo>
                <a:lnTo>
                  <a:pt x="47293" y="74439"/>
                </a:lnTo>
                <a:close/>
              </a:path>
              <a:path w="98425" h="483870">
                <a:moveTo>
                  <a:pt x="28447" y="0"/>
                </a:moveTo>
                <a:lnTo>
                  <a:pt x="0" y="80391"/>
                </a:lnTo>
                <a:lnTo>
                  <a:pt x="28382" y="76819"/>
                </a:lnTo>
                <a:lnTo>
                  <a:pt x="26796" y="64135"/>
                </a:lnTo>
                <a:lnTo>
                  <a:pt x="45719" y="61849"/>
                </a:lnTo>
                <a:lnTo>
                  <a:pt x="69680" y="61849"/>
                </a:lnTo>
                <a:lnTo>
                  <a:pt x="28447" y="0"/>
                </a:lnTo>
                <a:close/>
              </a:path>
              <a:path w="98425" h="483870">
                <a:moveTo>
                  <a:pt x="45719" y="61849"/>
                </a:moveTo>
                <a:lnTo>
                  <a:pt x="26796" y="64135"/>
                </a:lnTo>
                <a:lnTo>
                  <a:pt x="28382" y="76819"/>
                </a:lnTo>
                <a:lnTo>
                  <a:pt x="47293" y="74439"/>
                </a:lnTo>
                <a:lnTo>
                  <a:pt x="45719" y="61849"/>
                </a:lnTo>
                <a:close/>
              </a:path>
              <a:path w="98425" h="483870">
                <a:moveTo>
                  <a:pt x="69680" y="61849"/>
                </a:moveTo>
                <a:lnTo>
                  <a:pt x="45719" y="61849"/>
                </a:lnTo>
                <a:lnTo>
                  <a:pt x="47293" y="74439"/>
                </a:lnTo>
                <a:lnTo>
                  <a:pt x="75691" y="70866"/>
                </a:lnTo>
                <a:lnTo>
                  <a:pt x="69680" y="61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78739" y="6682577"/>
            <a:ext cx="30441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  <a:hlinkClick r:id="rId5"/>
              </a:rPr>
              <a:t>http://e</a:t>
            </a:r>
            <a:r>
              <a:rPr dirty="0" sz="900" spc="-10">
                <a:latin typeface="Arial"/>
                <a:cs typeface="Arial"/>
                <a:hlinkClick r:id="rId5"/>
              </a:rPr>
              <a:t>v</a:t>
            </a:r>
            <a:r>
              <a:rPr dirty="0" sz="900">
                <a:latin typeface="Arial"/>
                <a:cs typeface="Arial"/>
                <a:hlinkClick r:id="rId5"/>
              </a:rPr>
              <a:t>olut</a:t>
            </a:r>
            <a:r>
              <a:rPr dirty="0" sz="900" spc="5">
                <a:latin typeface="Arial"/>
                <a:cs typeface="Arial"/>
                <a:hlinkClick r:id="rId5"/>
              </a:rPr>
              <a:t>i</a:t>
            </a:r>
            <a:r>
              <a:rPr dirty="0" sz="900">
                <a:latin typeface="Arial"/>
                <a:cs typeface="Arial"/>
                <a:hlinkClick r:id="rId5"/>
              </a:rPr>
              <a:t>o</a:t>
            </a:r>
            <a:r>
              <a:rPr dirty="0" sz="900" spc="-10">
                <a:latin typeface="Arial"/>
                <a:cs typeface="Arial"/>
                <a:hlinkClick r:id="rId5"/>
              </a:rPr>
              <a:t>n</a:t>
            </a:r>
            <a:r>
              <a:rPr dirty="0" sz="900">
                <a:latin typeface="Arial"/>
                <a:cs typeface="Arial"/>
                <a:hlinkClick r:id="rId5"/>
              </a:rPr>
              <a:t>.ber</a:t>
            </a:r>
            <a:r>
              <a:rPr dirty="0" sz="900" spc="-10">
                <a:latin typeface="Arial"/>
                <a:cs typeface="Arial"/>
                <a:hlinkClick r:id="rId5"/>
              </a:rPr>
              <a:t>k</a:t>
            </a:r>
            <a:r>
              <a:rPr dirty="0" sz="900">
                <a:latin typeface="Arial"/>
                <a:cs typeface="Arial"/>
                <a:hlinkClick r:id="rId5"/>
              </a:rPr>
              <a:t>e</a:t>
            </a:r>
            <a:r>
              <a:rPr dirty="0" sz="900" spc="-10">
                <a:latin typeface="Arial"/>
                <a:cs typeface="Arial"/>
                <a:hlinkClick r:id="rId5"/>
              </a:rPr>
              <a:t>l</a:t>
            </a:r>
            <a:r>
              <a:rPr dirty="0" sz="900">
                <a:latin typeface="Arial"/>
                <a:cs typeface="Arial"/>
                <a:hlinkClick r:id="rId5"/>
              </a:rPr>
              <a:t>e</a:t>
            </a:r>
            <a:r>
              <a:rPr dirty="0" sz="900" spc="-10">
                <a:latin typeface="Arial"/>
                <a:cs typeface="Arial"/>
                <a:hlinkClick r:id="rId5"/>
              </a:rPr>
              <a:t>y</a:t>
            </a:r>
            <a:r>
              <a:rPr dirty="0" sz="900">
                <a:latin typeface="Arial"/>
                <a:cs typeface="Arial"/>
                <a:hlinkClick r:id="rId5"/>
              </a:rPr>
              <a:t>.ed</a:t>
            </a:r>
            <a:r>
              <a:rPr dirty="0" sz="900" spc="-10">
                <a:latin typeface="Arial"/>
                <a:cs typeface="Arial"/>
                <a:hlinkClick r:id="rId5"/>
              </a:rPr>
              <a:t>u</a:t>
            </a:r>
            <a:r>
              <a:rPr dirty="0" sz="900">
                <a:latin typeface="Arial"/>
                <a:cs typeface="Arial"/>
                <a:hlinkClick r:id="rId5"/>
              </a:rPr>
              <a:t>/e</a:t>
            </a:r>
            <a:r>
              <a:rPr dirty="0" sz="900" spc="-10">
                <a:latin typeface="Arial"/>
                <a:cs typeface="Arial"/>
                <a:hlinkClick r:id="rId5"/>
              </a:rPr>
              <a:t>v</a:t>
            </a:r>
            <a:r>
              <a:rPr dirty="0" sz="900">
                <a:latin typeface="Arial"/>
                <a:cs typeface="Arial"/>
                <a:hlinkClick r:id="rId5"/>
              </a:rPr>
              <a:t>oli</a:t>
            </a:r>
            <a:r>
              <a:rPr dirty="0" sz="900" spc="-10">
                <a:latin typeface="Arial"/>
                <a:cs typeface="Arial"/>
                <a:hlinkClick r:id="rId5"/>
              </a:rPr>
              <a:t>b</a:t>
            </a:r>
            <a:r>
              <a:rPr dirty="0" sz="900">
                <a:latin typeface="Arial"/>
                <a:cs typeface="Arial"/>
                <a:hlinkClick r:id="rId5"/>
              </a:rPr>
              <a:t>rar</a:t>
            </a:r>
            <a:r>
              <a:rPr dirty="0" sz="900" spc="-10">
                <a:latin typeface="Arial"/>
                <a:cs typeface="Arial"/>
                <a:hlinkClick r:id="rId5"/>
              </a:rPr>
              <a:t>y</a:t>
            </a:r>
            <a:r>
              <a:rPr dirty="0" sz="900">
                <a:latin typeface="Arial"/>
                <a:cs typeface="Arial"/>
                <a:hlinkClick r:id="rId5"/>
              </a:rPr>
              <a:t>/art</a:t>
            </a:r>
            <a:r>
              <a:rPr dirty="0" sz="900" spc="-10">
                <a:latin typeface="Arial"/>
                <a:cs typeface="Arial"/>
                <a:hlinkClick r:id="rId5"/>
              </a:rPr>
              <a:t>i</a:t>
            </a:r>
            <a:r>
              <a:rPr dirty="0" sz="900" spc="5">
                <a:latin typeface="Arial"/>
                <a:cs typeface="Arial"/>
                <a:hlinkClick r:id="rId5"/>
              </a:rPr>
              <a:t>c</a:t>
            </a:r>
            <a:r>
              <a:rPr dirty="0" sz="900">
                <a:latin typeface="Arial"/>
                <a:cs typeface="Arial"/>
                <a:hlinkClick r:id="rId5"/>
              </a:rPr>
              <a:t>l</a:t>
            </a:r>
            <a:r>
              <a:rPr dirty="0" sz="900" spc="-10">
                <a:latin typeface="Arial"/>
                <a:cs typeface="Arial"/>
                <a:hlinkClick r:id="rId5"/>
              </a:rPr>
              <a:t>e</a:t>
            </a:r>
            <a:r>
              <a:rPr dirty="0" sz="900">
                <a:latin typeface="Arial"/>
                <a:cs typeface="Arial"/>
                <a:hlinkClick r:id="rId5"/>
              </a:rPr>
              <a:t>/e</a:t>
            </a:r>
            <a:r>
              <a:rPr dirty="0" sz="900" spc="-10">
                <a:latin typeface="Arial"/>
                <a:cs typeface="Arial"/>
                <a:hlinkClick r:id="rId5"/>
              </a:rPr>
              <a:t>v</a:t>
            </a:r>
            <a:r>
              <a:rPr dirty="0" sz="900">
                <a:latin typeface="Arial"/>
                <a:cs typeface="Arial"/>
                <a:hlinkClick r:id="rId5"/>
              </a:rPr>
              <a:t>ogr</a:t>
            </a:r>
            <a:r>
              <a:rPr dirty="0" sz="900" spc="-10">
                <a:latin typeface="Arial"/>
                <a:cs typeface="Arial"/>
                <a:hlinkClick r:id="rId5"/>
              </a:rPr>
              <a:t>a</a:t>
            </a:r>
            <a:r>
              <a:rPr dirty="0" sz="900" spc="5">
                <a:latin typeface="Arial"/>
                <a:cs typeface="Arial"/>
                <a:hlinkClick r:id="rId5"/>
              </a:rPr>
              <a:t>m</a:t>
            </a:r>
            <a:r>
              <a:rPr dirty="0" sz="900" spc="-10">
                <a:latin typeface="Arial"/>
                <a:cs typeface="Arial"/>
                <a:hlinkClick r:id="rId5"/>
              </a:rPr>
              <a:t>s</a:t>
            </a:r>
            <a:r>
              <a:rPr dirty="0" sz="900">
                <a:latin typeface="Arial"/>
                <a:cs typeface="Arial"/>
                <a:hlinkClick r:id="rId5"/>
              </a:rPr>
              <a:t>_07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6044" y="1260736"/>
            <a:ext cx="6745605" cy="255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Q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sp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ent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20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oga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q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ne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ist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pi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ta?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Cat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2000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20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000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Cat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2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000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0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65">
                <a:solidFill>
                  <a:srgbClr val="822333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000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00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2000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ca </a:t>
            </a:r>
            <a:r>
              <a:rPr dirty="0" sz="1800" spc="-65">
                <a:solidFill>
                  <a:srgbClr val="822333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00.000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Cat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65">
                <a:solidFill>
                  <a:srgbClr val="822333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000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7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6044" y="1260736"/>
            <a:ext cx="6745605" cy="255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Q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sp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ent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20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oga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q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ne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ist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pi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ta?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Cat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2000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20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000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Cat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2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000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0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4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65">
                <a:solidFill>
                  <a:srgbClr val="FF7B80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000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.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00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2000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ca </a:t>
            </a:r>
            <a:r>
              <a:rPr dirty="0" sz="1800" spc="-65">
                <a:solidFill>
                  <a:srgbClr val="FF7B80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00.000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Cat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oga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65">
                <a:solidFill>
                  <a:srgbClr val="FF7B80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000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;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esis</a:t>
            </a:r>
            <a:r>
              <a:rPr dirty="0" sz="1800" spc="-5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7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6044" y="1413136"/>
            <a:ext cx="5627370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’esi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enza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ezione a</a:t>
            </a:r>
            <a:r>
              <a:rPr dirty="0" sz="1800" spc="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ope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 da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’uomo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tt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oces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speci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se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esist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 sul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pi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6044" y="1413136"/>
            <a:ext cx="5627370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’esi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enza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tt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4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v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 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ezione a</a:t>
            </a:r>
            <a:r>
              <a:rPr dirty="0" sz="1800" spc="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ope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 da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’uomo</a:t>
            </a:r>
            <a:endParaRPr sz="1800">
              <a:latin typeface="Franklin Gothic Book"/>
              <a:cs typeface="Franklin Gothic Book"/>
            </a:endParaRPr>
          </a:p>
          <a:p>
            <a:pPr marL="467995" indent="-249554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8630" algn="l"/>
              </a:tabLst>
            </a:pPr>
            <a:r>
              <a:rPr dirty="0" sz="1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tr</a:t>
            </a:r>
            <a:r>
              <a:rPr dirty="0" sz="18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mer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ssi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ione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se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esist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 sul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pi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ta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pi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6044" y="1413136"/>
            <a:ext cx="7035165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bi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go?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sieme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dividui simi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gol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dividuo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coppia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ind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idu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simi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divid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4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eco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egor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osa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’uomo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06044" y="1413136"/>
            <a:ext cx="7042150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bi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0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go?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sieme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dividui simi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3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gol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1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dividuo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coppia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ind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idu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2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simi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8630" indent="-250190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9265" algn="l"/>
              </a:tabLst>
            </a:pP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Un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vid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nzi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lm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5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6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eco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egor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osa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45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v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’uomo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5027" y="1503540"/>
            <a:ext cx="5721350" cy="3707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748280">
              <a:lnSpc>
                <a:spcPct val="100000"/>
              </a:lnSpc>
            </a:pP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distri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3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e?</a:t>
            </a:r>
            <a:endParaRPr sz="2400">
              <a:latin typeface="Franklin Gothic Book"/>
              <a:cs typeface="Franklin Gothic Book"/>
            </a:endParaRPr>
          </a:p>
          <a:p>
            <a:pPr algn="just" marL="1498600" marR="5080" indent="348615">
              <a:lnSpc>
                <a:spcPct val="187100"/>
              </a:lnSpc>
            </a:pP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al è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la lo</a:t>
            </a:r>
            <a:r>
              <a:rPr dirty="0" sz="2400" spc="-5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o 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3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oria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Naturale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?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all’esis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za?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è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oppo</a:t>
            </a:r>
            <a:r>
              <a:rPr dirty="0" sz="2400" spc="7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tuno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las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icarle?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</a:t>
            </a:r>
            <a:r>
              <a:rPr dirty="0" spc="-50"/>
              <a:t>t</a:t>
            </a:r>
            <a:r>
              <a:rPr dirty="0" spc="-5"/>
              <a:t>eg</a:t>
            </a:r>
            <a:r>
              <a:rPr dirty="0" spc="5"/>
              <a:t>o</a:t>
            </a:r>
            <a:r>
              <a:rPr dirty="0" spc="-10"/>
              <a:t>rie</a:t>
            </a:r>
            <a:r>
              <a:rPr dirty="0"/>
              <a:t> </a:t>
            </a:r>
            <a:r>
              <a:rPr dirty="0" spc="-5"/>
              <a:t>sis</a:t>
            </a:r>
            <a:r>
              <a:rPr dirty="0" spc="-40"/>
              <a:t>t</a:t>
            </a:r>
            <a:r>
              <a:rPr dirty="0" spc="-5"/>
              <a:t>ematiche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044" y="1413136"/>
            <a:ext cx="5008245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ndic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ue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role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omo</a:t>
            </a:r>
            <a:r>
              <a:rPr dirty="0" sz="2000" spc="-4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sa</a:t>
            </a:r>
            <a:r>
              <a:rPr dirty="0" sz="2000" spc="1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822333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ome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cie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nome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comu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degli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um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Nome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cie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ico del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’uomo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nde</a:t>
            </a:r>
            <a:r>
              <a:rPr dirty="0" sz="1800" spc="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th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Nom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 sci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pos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da Ge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 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spec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822333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igli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degli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om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026" y="620261"/>
            <a:ext cx="165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Quesiti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8872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044" y="1413136"/>
            <a:ext cx="5013325" cy="240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ndic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ue</a:t>
            </a:r>
            <a:r>
              <a:rPr dirty="0" sz="20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role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1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00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omo</a:t>
            </a:r>
            <a:r>
              <a:rPr dirty="0" sz="2000" spc="-4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sa</a:t>
            </a:r>
            <a:r>
              <a:rPr dirty="0" sz="2000" spc="1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000" spc="-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10" b="1" i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?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3550" indent="-245110">
              <a:lnSpc>
                <a:spcPct val="100000"/>
              </a:lnSpc>
              <a:buClr>
                <a:srgbClr val="FF7B80"/>
              </a:buClr>
              <a:buFont typeface="Franklin Gothic Book"/>
              <a:buAutoNum type="arabicPeriod"/>
              <a:tabLst>
                <a:tab pos="464184" algn="l"/>
              </a:tabLst>
            </a:pP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ome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cie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nome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comu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degli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um</a:t>
            </a:r>
            <a:r>
              <a:rPr dirty="0" sz="1800" spc="-2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ni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Nome 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cie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ico del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’uomo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 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nde</a:t>
            </a:r>
            <a:r>
              <a:rPr dirty="0" sz="1800" spc="45">
                <a:solidFill>
                  <a:srgbClr val="FF7B8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th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endParaRPr sz="1800">
              <a:latin typeface="Franklin Gothic Book"/>
              <a:cs typeface="Franklin Gothic Book"/>
            </a:endParaRPr>
          </a:p>
          <a:p>
            <a:pPr marL="468630" indent="-250190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9265" algn="l"/>
              </a:tabLst>
            </a:pP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me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os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ere</a:t>
            </a:r>
            <a:r>
              <a:rPr dirty="0" sz="18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cie</a:t>
            </a:r>
            <a:endParaRPr sz="1800">
              <a:latin typeface="Franklin Gothic Book"/>
              <a:cs typeface="Franklin Gothic Book"/>
            </a:endParaRPr>
          </a:p>
          <a:p>
            <a:pPr marL="465455" indent="-247015">
              <a:lnSpc>
                <a:spcPct val="100000"/>
              </a:lnSpc>
              <a:spcBef>
                <a:spcPts val="1190"/>
              </a:spcBef>
              <a:buClr>
                <a:srgbClr val="FF7B80"/>
              </a:buClr>
              <a:buFont typeface="Franklin Gothic Book"/>
              <a:buAutoNum type="arabicPeriod"/>
              <a:tabLst>
                <a:tab pos="466090" algn="l"/>
              </a:tabLst>
            </a:pP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5">
                <a:solidFill>
                  <a:srgbClr val="FF7B8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igli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degli</a:t>
            </a:r>
            <a:r>
              <a:rPr dirty="0" sz="1800" spc="5">
                <a:solidFill>
                  <a:srgbClr val="FF7B8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om</a:t>
            </a:r>
            <a:r>
              <a:rPr dirty="0" sz="1800" spc="-15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FF7B8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FF7B80"/>
                </a:solidFill>
                <a:latin typeface="Franklin Gothic Book"/>
                <a:cs typeface="Franklin Gothic Book"/>
              </a:rPr>
              <a:t>di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5027" y="1503540"/>
            <a:ext cx="5720080" cy="1771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 algn="r" marL="2261870" marR="128905" indent="-593090">
              <a:lnSpc>
                <a:spcPct val="100000"/>
              </a:lnSpc>
              <a:spcBef>
                <a:spcPts val="540"/>
              </a:spcBef>
            </a:pP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oltre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2.000.0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00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 u="sng">
                <a:solidFill>
                  <a:srgbClr val="822333"/>
                </a:solidFill>
                <a:latin typeface="Franklin Gothic Medium"/>
                <a:cs typeface="Franklin Gothic Medium"/>
              </a:rPr>
              <a:t>spec</a:t>
            </a:r>
            <a:r>
              <a:rPr dirty="0" sz="1600" u="sng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 u="sng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an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ani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ali</a:t>
            </a:r>
            <a:r>
              <a:rPr dirty="0" sz="16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rganismi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cata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oga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(oltr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1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0.000.00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0</a:t>
            </a:r>
            <a:r>
              <a:rPr dirty="0" sz="1600" spc="3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spec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ent</a:t>
            </a:r>
            <a:r>
              <a:rPr dirty="0" sz="1600" spc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?)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</a:t>
            </a:r>
            <a:r>
              <a:rPr dirty="0" spc="-50"/>
              <a:t>t</a:t>
            </a:r>
            <a:r>
              <a:rPr dirty="0" spc="-5"/>
              <a:t>eg</a:t>
            </a:r>
            <a:r>
              <a:rPr dirty="0" spc="5"/>
              <a:t>o</a:t>
            </a:r>
            <a:r>
              <a:rPr dirty="0" spc="-10"/>
              <a:t>rie</a:t>
            </a:r>
            <a:r>
              <a:rPr dirty="0"/>
              <a:t> </a:t>
            </a:r>
            <a:r>
              <a:rPr dirty="0" spc="-5"/>
              <a:t>sis</a:t>
            </a:r>
            <a:r>
              <a:rPr dirty="0" spc="-40"/>
              <a:t>t</a:t>
            </a:r>
            <a:r>
              <a:rPr dirty="0" spc="-5"/>
              <a:t>ematiche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5027" y="1503540"/>
            <a:ext cx="5721350" cy="165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marL="1559560" indent="-1547495">
              <a:lnSpc>
                <a:spcPct val="100000"/>
              </a:lnSpc>
              <a:spcBef>
                <a:spcPts val="1755"/>
              </a:spcBef>
            </a:pP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559560">
              <a:lnSpc>
                <a:spcPct val="100000"/>
              </a:lnSpc>
            </a:pP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distri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3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4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pe</a:t>
            </a:r>
            <a:r>
              <a:rPr dirty="0" sz="2400" spc="-5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ché?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245225" y="3609911"/>
            <a:ext cx="1503680" cy="37655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6364">
              <a:lnSpc>
                <a:spcPct val="100000"/>
              </a:lnSpc>
            </a:pP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Biogeogra</a:t>
            </a:r>
            <a:r>
              <a:rPr dirty="0" sz="1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</a:t>
            </a:r>
            <a:r>
              <a:rPr dirty="0" spc="-50"/>
              <a:t>t</a:t>
            </a:r>
            <a:r>
              <a:rPr dirty="0" spc="-5"/>
              <a:t>eg</a:t>
            </a:r>
            <a:r>
              <a:rPr dirty="0" spc="5"/>
              <a:t>o</a:t>
            </a:r>
            <a:r>
              <a:rPr dirty="0" spc="-10"/>
              <a:t>rie</a:t>
            </a:r>
            <a:r>
              <a:rPr dirty="0"/>
              <a:t> </a:t>
            </a:r>
            <a:r>
              <a:rPr dirty="0" spc="-5"/>
              <a:t>sis</a:t>
            </a:r>
            <a:r>
              <a:rPr dirty="0" spc="-40"/>
              <a:t>t</a:t>
            </a:r>
            <a:r>
              <a:rPr dirty="0" spc="-5"/>
              <a:t>ematiche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5027" y="1503540"/>
            <a:ext cx="5722620" cy="301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marL="1559560" indent="-1547495">
              <a:lnSpc>
                <a:spcPct val="100000"/>
              </a:lnSpc>
              <a:spcBef>
                <a:spcPts val="1755"/>
              </a:spcBef>
            </a:pP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559560">
              <a:lnSpc>
                <a:spcPct val="100000"/>
              </a:lnSpc>
            </a:pP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distri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4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pe</a:t>
            </a:r>
            <a:r>
              <a:rPr dirty="0" sz="2400" spc="-50">
                <a:solidFill>
                  <a:srgbClr val="FFCC99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ché?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150">
              <a:latin typeface="Times New Roman"/>
              <a:cs typeface="Times New Roman"/>
            </a:endParaRPr>
          </a:p>
          <a:p>
            <a:pPr marL="1848485">
              <a:lnSpc>
                <a:spcPct val="100000"/>
              </a:lnSpc>
            </a:pP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al è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la lo</a:t>
            </a:r>
            <a:r>
              <a:rPr dirty="0" sz="2400" spc="-5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o 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3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oria</a:t>
            </a: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Natu</a:t>
            </a:r>
            <a:r>
              <a:rPr dirty="0" sz="2400">
                <a:solidFill>
                  <a:srgbClr val="822333"/>
                </a:solidFill>
                <a:latin typeface="Franklin Gothic Book"/>
                <a:cs typeface="Franklin Gothic Book"/>
              </a:rPr>
              <a:t>rale?</a:t>
            </a:r>
            <a:endParaRPr sz="2400">
              <a:latin typeface="Franklin Gothic Book"/>
              <a:cs typeface="Franklin Gothic Book"/>
            </a:endParaRPr>
          </a:p>
          <a:p>
            <a:pPr marL="2747645" marR="221615" indent="1494790">
              <a:lnSpc>
                <a:spcPct val="117900"/>
              </a:lnSpc>
              <a:spcBef>
                <a:spcPts val="775"/>
              </a:spcBef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iclo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ologico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mentazio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e,</a:t>
            </a: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rip</a:t>
            </a: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oduzio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e,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…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6588125" y="4868862"/>
            <a:ext cx="1295400" cy="37655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1140">
              <a:lnSpc>
                <a:spcPct val="100000"/>
              </a:lnSpc>
            </a:pP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col</a:t>
            </a: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gia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</a:t>
            </a:r>
            <a:r>
              <a:rPr dirty="0" spc="-50"/>
              <a:t>t</a:t>
            </a:r>
            <a:r>
              <a:rPr dirty="0" spc="-5"/>
              <a:t>eg</a:t>
            </a:r>
            <a:r>
              <a:rPr dirty="0" spc="5"/>
              <a:t>o</a:t>
            </a:r>
            <a:r>
              <a:rPr dirty="0" spc="-10"/>
              <a:t>rie</a:t>
            </a:r>
            <a:r>
              <a:rPr dirty="0"/>
              <a:t> </a:t>
            </a:r>
            <a:r>
              <a:rPr dirty="0" spc="-5"/>
              <a:t>sis</a:t>
            </a:r>
            <a:r>
              <a:rPr dirty="0" spc="-40"/>
              <a:t>t</a:t>
            </a:r>
            <a:r>
              <a:rPr dirty="0" spc="-5"/>
              <a:t>ematiche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341500"/>
            <a:ext cx="3178175" cy="3576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</a:t>
            </a:r>
            <a:r>
              <a:rPr dirty="0" spc="-50"/>
              <a:t>t</a:t>
            </a:r>
            <a:r>
              <a:rPr dirty="0" spc="-5"/>
              <a:t>eg</a:t>
            </a:r>
            <a:r>
              <a:rPr dirty="0" spc="5"/>
              <a:t>o</a:t>
            </a:r>
            <a:r>
              <a:rPr dirty="0" spc="-10"/>
              <a:t>rie</a:t>
            </a:r>
            <a:r>
              <a:rPr dirty="0"/>
              <a:t> </a:t>
            </a:r>
            <a:r>
              <a:rPr dirty="0" spc="-5"/>
              <a:t>sis</a:t>
            </a:r>
            <a:r>
              <a:rPr dirty="0" spc="-40"/>
              <a:t>t</a:t>
            </a:r>
            <a:r>
              <a:rPr dirty="0" spc="-5"/>
              <a:t>ematiche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145027" y="1503540"/>
            <a:ext cx="5721985" cy="2348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BIO</a:t>
            </a:r>
            <a:r>
              <a:rPr dirty="0" sz="2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IVERS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endParaRPr sz="2800">
              <a:latin typeface="Franklin Gothic Book"/>
              <a:cs typeface="Franklin Gothic Book"/>
            </a:endParaRPr>
          </a:p>
          <a:p>
            <a:pPr marL="1490980" indent="-1478915">
              <a:lnSpc>
                <a:spcPct val="100000"/>
              </a:lnSpc>
              <a:spcBef>
                <a:spcPts val="1830"/>
              </a:spcBef>
            </a:pP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Qua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4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specie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vi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5">
                <a:solidFill>
                  <a:srgbClr val="FFCC99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sono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sul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pian</a:t>
            </a:r>
            <a:r>
              <a:rPr dirty="0" sz="2400" spc="-3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ta?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150">
              <a:latin typeface="Times New Roman"/>
              <a:cs typeface="Times New Roman"/>
            </a:endParaRPr>
          </a:p>
          <a:p>
            <a:pPr marL="1490980">
              <a:lnSpc>
                <a:spcPct val="100000"/>
              </a:lnSpc>
            </a:pP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Com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sono distrib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5">
                <a:solidFill>
                  <a:srgbClr val="FFCC99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CC99"/>
                </a:solidFill>
                <a:latin typeface="Arial"/>
                <a:cs typeface="Arial"/>
              </a:rPr>
              <a:t>e perc</a:t>
            </a:r>
            <a:r>
              <a:rPr dirty="0" sz="2400" spc="-10">
                <a:solidFill>
                  <a:srgbClr val="FFCC99"/>
                </a:solidFill>
                <a:latin typeface="Arial"/>
                <a:cs typeface="Arial"/>
              </a:rPr>
              <a:t>h</a:t>
            </a:r>
            <a:r>
              <a:rPr dirty="0" sz="2400" spc="-5">
                <a:solidFill>
                  <a:srgbClr val="FFCC99"/>
                </a:solidFill>
                <a:latin typeface="Arial"/>
                <a:cs typeface="Arial"/>
              </a:rPr>
              <a:t>é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?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847850">
              <a:lnSpc>
                <a:spcPct val="100000"/>
              </a:lnSpc>
            </a:pP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Qual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è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la</a:t>
            </a:r>
            <a:r>
              <a:rPr dirty="0" sz="2400" spc="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lo</a:t>
            </a:r>
            <a:r>
              <a:rPr dirty="0" sz="2400" spc="-60">
                <a:solidFill>
                  <a:srgbClr val="FFCC99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40">
                <a:solidFill>
                  <a:srgbClr val="FFCC99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>
                <a:solidFill>
                  <a:srgbClr val="FFCC99"/>
                </a:solidFill>
                <a:latin typeface="Franklin Gothic Book"/>
                <a:cs typeface="Franklin Gothic Book"/>
              </a:rPr>
              <a:t>oria</a:t>
            </a:r>
            <a:r>
              <a:rPr dirty="0" sz="2400" spc="-15">
                <a:solidFill>
                  <a:srgbClr val="FFCC99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CC99"/>
                </a:solidFill>
                <a:latin typeface="Franklin Gothic Book"/>
                <a:cs typeface="Franklin Gothic Book"/>
              </a:rPr>
              <a:t>Naturale?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8238" y="4147051"/>
            <a:ext cx="4165600" cy="150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è</a:t>
            </a:r>
            <a:r>
              <a:rPr dirty="0" sz="24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oppo</a:t>
            </a:r>
            <a:r>
              <a:rPr dirty="0" sz="2400" spc="7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tuno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las</a:t>
            </a:r>
            <a:r>
              <a:rPr dirty="0" sz="24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15">
                <a:solidFill>
                  <a:srgbClr val="822333"/>
                </a:solidFill>
                <a:latin typeface="Franklin Gothic Book"/>
                <a:cs typeface="Franklin Gothic Book"/>
              </a:rPr>
              <a:t>icarle?</a:t>
            </a:r>
            <a:endParaRPr sz="2400">
              <a:latin typeface="Franklin Gothic Book"/>
              <a:cs typeface="Franklin Gothic Book"/>
            </a:endParaRPr>
          </a:p>
          <a:p>
            <a:pPr algn="ctr" marL="1695450">
              <a:lnSpc>
                <a:spcPct val="100000"/>
              </a:lnSpc>
              <a:spcBef>
                <a:spcPts val="1295"/>
              </a:spcBef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ent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lla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odi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sità</a:t>
            </a:r>
            <a:endParaRPr sz="1600">
              <a:latin typeface="Franklin Gothic Medium"/>
              <a:cs typeface="Franklin Gothic Medium"/>
            </a:endParaRPr>
          </a:p>
          <a:p>
            <a:pPr algn="ctr" marL="1795780">
              <a:lnSpc>
                <a:spcPct val="100000"/>
              </a:lnSpc>
              <a:spcBef>
                <a:spcPts val="1105"/>
              </a:spcBef>
            </a:pP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altre</a:t>
            </a:r>
            <a:r>
              <a:rPr dirty="0" sz="16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rmazi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endParaRPr sz="1600">
              <a:latin typeface="Franklin Gothic Medium"/>
              <a:cs typeface="Franklin Gothic Medium"/>
            </a:endParaRPr>
          </a:p>
          <a:p>
            <a:pPr marL="1005205">
              <a:lnSpc>
                <a:spcPct val="100000"/>
              </a:lnSpc>
              <a:spcBef>
                <a:spcPts val="1100"/>
              </a:spcBef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era</a:t>
            </a:r>
            <a:r>
              <a:rPr dirty="0" sz="16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hici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clas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icazio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6301" y="4783137"/>
            <a:ext cx="1513205" cy="37655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9545">
              <a:lnSpc>
                <a:spcPct val="100000"/>
              </a:lnSpc>
            </a:pPr>
            <a:r>
              <a:rPr dirty="0" sz="1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ica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8051" y="1592325"/>
            <a:ext cx="5575300" cy="4633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38975" y="4420891"/>
            <a:ext cx="151765" cy="132080"/>
          </a:xfrm>
          <a:custGeom>
            <a:avLst/>
            <a:gdLst/>
            <a:ahLst/>
            <a:cxnLst/>
            <a:rect l="l" t="t" r="r" b="b"/>
            <a:pathLst>
              <a:path w="151765" h="132079">
                <a:moveTo>
                  <a:pt x="61214" y="0"/>
                </a:moveTo>
                <a:lnTo>
                  <a:pt x="22478" y="18111"/>
                </a:lnTo>
                <a:lnTo>
                  <a:pt x="1560" y="51900"/>
                </a:lnTo>
                <a:lnTo>
                  <a:pt x="0" y="65383"/>
                </a:lnTo>
                <a:lnTo>
                  <a:pt x="452" y="72664"/>
                </a:lnTo>
                <a:lnTo>
                  <a:pt x="26606" y="114809"/>
                </a:lnTo>
                <a:lnTo>
                  <a:pt x="68377" y="130521"/>
                </a:lnTo>
                <a:lnTo>
                  <a:pt x="85666" y="131543"/>
                </a:lnTo>
                <a:lnTo>
                  <a:pt x="99316" y="128847"/>
                </a:lnTo>
                <a:lnTo>
                  <a:pt x="132947" y="107899"/>
                </a:lnTo>
                <a:lnTo>
                  <a:pt x="150276" y="69858"/>
                </a:lnTo>
                <a:lnTo>
                  <a:pt x="151248" y="53868"/>
                </a:lnTo>
                <a:lnTo>
                  <a:pt x="147632" y="42512"/>
                </a:lnTo>
                <a:lnTo>
                  <a:pt x="110401" y="8277"/>
                </a:lnTo>
                <a:lnTo>
                  <a:pt x="6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38975" y="4420891"/>
            <a:ext cx="151765" cy="132080"/>
          </a:xfrm>
          <a:custGeom>
            <a:avLst/>
            <a:gdLst/>
            <a:ahLst/>
            <a:cxnLst/>
            <a:rect l="l" t="t" r="r" b="b"/>
            <a:pathLst>
              <a:path w="151765" h="132079">
                <a:moveTo>
                  <a:pt x="0" y="65383"/>
                </a:moveTo>
                <a:lnTo>
                  <a:pt x="13111" y="27992"/>
                </a:lnTo>
                <a:lnTo>
                  <a:pt x="46841" y="3843"/>
                </a:lnTo>
                <a:lnTo>
                  <a:pt x="61214" y="0"/>
                </a:lnTo>
                <a:lnTo>
                  <a:pt x="79446" y="698"/>
                </a:lnTo>
                <a:lnTo>
                  <a:pt x="122936" y="14754"/>
                </a:lnTo>
                <a:lnTo>
                  <a:pt x="151248" y="53868"/>
                </a:lnTo>
                <a:lnTo>
                  <a:pt x="150276" y="69858"/>
                </a:lnTo>
                <a:lnTo>
                  <a:pt x="132947" y="107899"/>
                </a:lnTo>
                <a:lnTo>
                  <a:pt x="99316" y="128847"/>
                </a:lnTo>
                <a:lnTo>
                  <a:pt x="85666" y="131543"/>
                </a:lnTo>
                <a:lnTo>
                  <a:pt x="68377" y="130521"/>
                </a:lnTo>
                <a:lnTo>
                  <a:pt x="26606" y="114809"/>
                </a:lnTo>
                <a:lnTo>
                  <a:pt x="452" y="72664"/>
                </a:lnTo>
                <a:lnTo>
                  <a:pt x="0" y="6538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29475" y="4437126"/>
            <a:ext cx="476884" cy="76200"/>
          </a:xfrm>
          <a:custGeom>
            <a:avLst/>
            <a:gdLst/>
            <a:ahLst/>
            <a:cxnLst/>
            <a:rect l="l" t="t" r="r" b="b"/>
            <a:pathLst>
              <a:path w="476884" h="76200">
                <a:moveTo>
                  <a:pt x="75438" y="0"/>
                </a:moveTo>
                <a:lnTo>
                  <a:pt x="0" y="39624"/>
                </a:lnTo>
                <a:lnTo>
                  <a:pt x="76961" y="76200"/>
                </a:lnTo>
                <a:lnTo>
                  <a:pt x="76299" y="43053"/>
                </a:lnTo>
                <a:lnTo>
                  <a:pt x="63626" y="43053"/>
                </a:lnTo>
                <a:lnTo>
                  <a:pt x="63373" y="33528"/>
                </a:lnTo>
                <a:lnTo>
                  <a:pt x="76103" y="33273"/>
                </a:lnTo>
                <a:lnTo>
                  <a:pt x="75438" y="0"/>
                </a:lnTo>
                <a:close/>
              </a:path>
              <a:path w="476884" h="76200">
                <a:moveTo>
                  <a:pt x="76103" y="33273"/>
                </a:moveTo>
                <a:lnTo>
                  <a:pt x="63373" y="33528"/>
                </a:lnTo>
                <a:lnTo>
                  <a:pt x="63626" y="43053"/>
                </a:lnTo>
                <a:lnTo>
                  <a:pt x="76293" y="42799"/>
                </a:lnTo>
                <a:lnTo>
                  <a:pt x="76103" y="33273"/>
                </a:lnTo>
                <a:close/>
              </a:path>
              <a:path w="476884" h="76200">
                <a:moveTo>
                  <a:pt x="76293" y="42799"/>
                </a:moveTo>
                <a:lnTo>
                  <a:pt x="63626" y="43053"/>
                </a:lnTo>
                <a:lnTo>
                  <a:pt x="76299" y="43053"/>
                </a:lnTo>
                <a:lnTo>
                  <a:pt x="76293" y="42799"/>
                </a:lnTo>
                <a:close/>
              </a:path>
              <a:path w="476884" h="76200">
                <a:moveTo>
                  <a:pt x="476123" y="25273"/>
                </a:moveTo>
                <a:lnTo>
                  <a:pt x="76103" y="33273"/>
                </a:lnTo>
                <a:lnTo>
                  <a:pt x="76293" y="42799"/>
                </a:lnTo>
                <a:lnTo>
                  <a:pt x="476376" y="34798"/>
                </a:lnTo>
                <a:lnTo>
                  <a:pt x="476123" y="252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2775" y="1662112"/>
            <a:ext cx="1354201" cy="1119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08825" y="1317625"/>
            <a:ext cx="1404874" cy="1315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6900" y="5554662"/>
            <a:ext cx="835025" cy="107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1300" y="5948362"/>
            <a:ext cx="1444625" cy="490855"/>
          </a:xfrm>
          <a:custGeom>
            <a:avLst/>
            <a:gdLst/>
            <a:ahLst/>
            <a:cxnLst/>
            <a:rect l="l" t="t" r="r" b="b"/>
            <a:pathLst>
              <a:path w="1444625" h="490854">
                <a:moveTo>
                  <a:pt x="0" y="490537"/>
                </a:moveTo>
                <a:lnTo>
                  <a:pt x="1444625" y="490537"/>
                </a:lnTo>
                <a:lnTo>
                  <a:pt x="1444625" y="0"/>
                </a:lnTo>
                <a:lnTo>
                  <a:pt x="0" y="0"/>
                </a:lnTo>
                <a:lnTo>
                  <a:pt x="0" y="49053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8600" y="5399087"/>
            <a:ext cx="1444625" cy="490855"/>
          </a:xfrm>
          <a:custGeom>
            <a:avLst/>
            <a:gdLst/>
            <a:ahLst/>
            <a:cxnLst/>
            <a:rect l="l" t="t" r="r" b="b"/>
            <a:pathLst>
              <a:path w="1444625" h="490854">
                <a:moveTo>
                  <a:pt x="0" y="490537"/>
                </a:moveTo>
                <a:lnTo>
                  <a:pt x="1444625" y="490537"/>
                </a:lnTo>
                <a:lnTo>
                  <a:pt x="1444625" y="0"/>
                </a:lnTo>
                <a:lnTo>
                  <a:pt x="0" y="0"/>
                </a:lnTo>
                <a:lnTo>
                  <a:pt x="0" y="49053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29285" y="5488283"/>
            <a:ext cx="1242695" cy="982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870" marR="5080" indent="-90805">
              <a:lnSpc>
                <a:spcPct val="112700"/>
              </a:lnSpc>
            </a:pPr>
            <a:r>
              <a:rPr dirty="0" sz="32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Prioni? </a:t>
            </a:r>
            <a:r>
              <a:rPr dirty="0" sz="3200">
                <a:solidFill>
                  <a:srgbClr val="871E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>
                <a:solidFill>
                  <a:srgbClr val="871E33"/>
                </a:solidFill>
                <a:latin typeface="Franklin Gothic Medium"/>
                <a:cs typeface="Franklin Gothic Medium"/>
              </a:rPr>
              <a:t>rus?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1035" y="4352788"/>
            <a:ext cx="12198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iamo</a:t>
            </a:r>
            <a:r>
              <a:rPr dirty="0" sz="16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q</a:t>
            </a:r>
            <a:r>
              <a:rPr dirty="0" sz="16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ui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100" y="690111"/>
            <a:ext cx="302641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Ca</a:t>
            </a:r>
            <a:r>
              <a:rPr dirty="0" sz="2400" spc="-5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eg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rie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sis</a:t>
            </a:r>
            <a:r>
              <a:rPr dirty="0" sz="2400" spc="-4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ematiche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6350" y="4629213"/>
            <a:ext cx="1152525" cy="795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692145" y="1135613"/>
            <a:ext cx="320865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3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i="1">
                <a:solidFill>
                  <a:srgbClr val="822333"/>
                </a:solidFill>
                <a:latin typeface="Franklin Gothic Medium"/>
                <a:cs typeface="Franklin Gothic Medium"/>
              </a:rPr>
              <a:t>Domini</a:t>
            </a:r>
            <a:r>
              <a:rPr dirty="0" sz="2800" spc="15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dei</a:t>
            </a:r>
            <a:r>
              <a:rPr dirty="0" sz="28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vi</a:t>
            </a:r>
            <a:r>
              <a:rPr dirty="0" sz="28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enti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837" y="1190625"/>
            <a:ext cx="5154930" cy="3672204"/>
          </a:xfrm>
          <a:custGeom>
            <a:avLst/>
            <a:gdLst/>
            <a:ahLst/>
            <a:cxnLst/>
            <a:rect l="l" t="t" r="r" b="b"/>
            <a:pathLst>
              <a:path w="5154930" h="3672204">
                <a:moveTo>
                  <a:pt x="0" y="3671951"/>
                </a:moveTo>
                <a:lnTo>
                  <a:pt x="5154549" y="3671951"/>
                </a:lnTo>
                <a:lnTo>
                  <a:pt x="5154549" y="0"/>
                </a:lnTo>
                <a:lnTo>
                  <a:pt x="0" y="0"/>
                </a:lnTo>
                <a:lnTo>
                  <a:pt x="0" y="3671951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3768" y="1281552"/>
            <a:ext cx="26181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5"/>
              </a:lnSpc>
            </a:pP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Le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ego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sonomiche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768" y="1555872"/>
            <a:ext cx="4900295" cy="324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3185">
              <a:lnSpc>
                <a:spcPct val="100000"/>
              </a:lnSpc>
            </a:pP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ge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sul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iodi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à,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 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uso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un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sis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ema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di</a:t>
            </a:r>
            <a:r>
              <a:rPr dirty="0" sz="1800" spc="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ss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ica</a:t>
            </a:r>
            <a:r>
              <a:rPr dirty="0" sz="18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ione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degli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“og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” (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 orga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ismi) che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cost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iscono la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ogica.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Ne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is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 ad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r>
              <a:rPr dirty="0" sz="1800" spc="-3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o,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tipo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gera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chico,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cor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ispondo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no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egor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dal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signif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ù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me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sta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da</a:t>
            </a:r>
            <a:r>
              <a:rPr dirty="0" sz="18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diz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o.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cl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ogiche,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ca</a:t>
            </a:r>
            <a:r>
              <a:rPr dirty="0" sz="18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egor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dono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nome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ego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ie</a:t>
            </a:r>
            <a:r>
              <a:rPr dirty="0" sz="18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ta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sonom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ch</a:t>
            </a:r>
            <a:r>
              <a:rPr dirty="0" sz="1800" spc="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2700" marR="1009650">
              <a:lnSpc>
                <a:spcPct val="99700"/>
              </a:lnSpc>
              <a:spcBef>
                <a:spcPts val="5"/>
              </a:spcBef>
            </a:pPr>
            <a:r>
              <a:rPr dirty="0" sz="1800" spc="-12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b="1">
                <a:solidFill>
                  <a:srgbClr val="822333"/>
                </a:solidFill>
                <a:latin typeface="Franklin Gothic Book"/>
                <a:cs typeface="Franklin Gothic Book"/>
              </a:rPr>
              <a:t>sono</a:t>
            </a:r>
            <a:r>
              <a:rPr dirty="0" sz="18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iscip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che stud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la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cl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ogica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ue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egole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(da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greco</a:t>
            </a:r>
            <a:r>
              <a:rPr dirty="0" sz="1800" spc="-5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Times New Roman"/>
                <a:cs typeface="Times New Roman"/>
              </a:rPr>
              <a:t>τ</a:t>
            </a:r>
            <a:r>
              <a:rPr dirty="0" sz="1800" spc="5" i="1">
                <a:solidFill>
                  <a:srgbClr val="822333"/>
                </a:solidFill>
                <a:latin typeface="Times New Roman"/>
                <a:cs typeface="Times New Roman"/>
              </a:rPr>
              <a:t>ά</a:t>
            </a:r>
            <a:r>
              <a:rPr dirty="0" sz="1800" i="1">
                <a:solidFill>
                  <a:srgbClr val="822333"/>
                </a:solidFill>
                <a:latin typeface="Times New Roman"/>
                <a:cs typeface="Times New Roman"/>
              </a:rPr>
              <a:t>ξι</a:t>
            </a:r>
            <a:r>
              <a:rPr dirty="0" sz="1800" spc="5" i="1">
                <a:solidFill>
                  <a:srgbClr val="822333"/>
                </a:solidFill>
                <a:latin typeface="Times New Roman"/>
                <a:cs typeface="Times New Roman"/>
              </a:rPr>
              <a:t>ς</a:t>
            </a:r>
            <a:r>
              <a:rPr dirty="0" sz="1800">
                <a:solidFill>
                  <a:srgbClr val="822333"/>
                </a:solidFill>
                <a:latin typeface="Times New Roman"/>
                <a:cs typeface="Times New Roman"/>
              </a:rPr>
              <a:t>,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822333"/>
                </a:solidFill>
                <a:latin typeface="Times New Roman"/>
                <a:cs typeface="Times New Roman"/>
              </a:rPr>
              <a:t>νόμος</a:t>
            </a:r>
            <a:r>
              <a:rPr dirty="0" sz="1800">
                <a:solidFill>
                  <a:srgbClr val="822333"/>
                </a:solidFill>
                <a:latin typeface="Times New Roman"/>
                <a:cs typeface="Times New Roman"/>
              </a:rPr>
              <a:t>,</a:t>
            </a:r>
            <a:r>
              <a:rPr dirty="0" sz="1800" spc="-15">
                <a:solidFill>
                  <a:srgbClr val="822333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822333"/>
                </a:solidFill>
                <a:latin typeface="Franklin Gothic Book"/>
                <a:cs typeface="Franklin Gothic Book"/>
              </a:rPr>
              <a:t>egol</a:t>
            </a:r>
            <a:r>
              <a:rPr dirty="0" sz="1800" spc="-2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822333"/>
                </a:solidFill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3553" y="1857010"/>
            <a:ext cx="2366010" cy="241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Domi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Regno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Ph</a:t>
            </a:r>
            <a:r>
              <a:rPr dirty="0" sz="2000" spc="-40" b="1">
                <a:solidFill>
                  <a:srgbClr val="822333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lum</a:t>
            </a:r>
            <a:r>
              <a:rPr dirty="0" sz="20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 Di</a:t>
            </a:r>
            <a:r>
              <a:rPr dirty="0" sz="2000" spc="-30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is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one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 Classe</a:t>
            </a:r>
            <a:endParaRPr sz="2000">
              <a:latin typeface="Arial"/>
              <a:cs typeface="Arial"/>
            </a:endParaRPr>
          </a:p>
          <a:p>
            <a:pPr marL="12700" marR="1315085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Ordine Fam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gl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 Genere specie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0525" y="4935599"/>
            <a:ext cx="3343275" cy="187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Marco OLIVERIO</dc:creator>
  <dc:title>Unitelma Sapienza</dc:title>
  <dcterms:created xsi:type="dcterms:W3CDTF">2023-05-25T12:56:37Z</dcterms:created>
  <dcterms:modified xsi:type="dcterms:W3CDTF">2023-05-25T12:56:37Z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2016-12-05T00:00:00Z</vt:filetime>
  </property>
  <property fmtid="{D5CDD505-2E9C-101B-9397-08002B2CF9AE}" pid="3" name="LastSaved">
    <vt:filetime>2023-05-25T00:00:00Z</vt:filetime>
  </property>
</Properties>
</file>