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Default Extension="png" ContentType="image/png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267" y="1482986"/>
            <a:ext cx="8627465" cy="3023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6.jpg"/><Relationship Id="rId3" Type="http://schemas.openxmlformats.org/officeDocument/2006/relationships/image" Target="../media/image97.jpg"/><Relationship Id="rId4" Type="http://schemas.openxmlformats.org/officeDocument/2006/relationships/notesSlide" Target="../notesSlides/notesSlide10.xml"/><Relationship Id="rId5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8.jpg"/><Relationship Id="rId3" Type="http://schemas.openxmlformats.org/officeDocument/2006/relationships/notesSlide" Target="../notesSlides/notesSlide11.xml"/><Relationship Id="rId4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9.png"/><Relationship Id="rId3" Type="http://schemas.openxmlformats.org/officeDocument/2006/relationships/notesSlide" Target="../notesSlides/notesSlide13.xml"/><Relationship Id="rId4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0.jpg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notesSlide" Target="../notesSlides/notesSlide3.xml"/><Relationship Id="rId5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17.png"/><Relationship Id="rId10" Type="http://schemas.openxmlformats.org/officeDocument/2006/relationships/image" Target="../media/image18.png"/><Relationship Id="rId11" Type="http://schemas.openxmlformats.org/officeDocument/2006/relationships/image" Target="../media/image19.png"/><Relationship Id="rId12" Type="http://schemas.openxmlformats.org/officeDocument/2006/relationships/image" Target="../media/image20.png"/><Relationship Id="rId13" Type="http://schemas.openxmlformats.org/officeDocument/2006/relationships/image" Target="../media/image21.png"/><Relationship Id="rId14" Type="http://schemas.openxmlformats.org/officeDocument/2006/relationships/image" Target="../media/image22.png"/><Relationship Id="rId15" Type="http://schemas.openxmlformats.org/officeDocument/2006/relationships/image" Target="../media/image23.png"/><Relationship Id="rId16" Type="http://schemas.openxmlformats.org/officeDocument/2006/relationships/image" Target="../media/image24.png"/><Relationship Id="rId17" Type="http://schemas.openxmlformats.org/officeDocument/2006/relationships/image" Target="../media/image25.png"/><Relationship Id="rId18" Type="http://schemas.openxmlformats.org/officeDocument/2006/relationships/image" Target="../media/image26.png"/><Relationship Id="rId19" Type="http://schemas.openxmlformats.org/officeDocument/2006/relationships/image" Target="../media/image27.png"/><Relationship Id="rId20" Type="http://schemas.openxmlformats.org/officeDocument/2006/relationships/image" Target="../media/image28.png"/><Relationship Id="rId21" Type="http://schemas.openxmlformats.org/officeDocument/2006/relationships/image" Target="../media/image29.png"/><Relationship Id="rId22" Type="http://schemas.openxmlformats.org/officeDocument/2006/relationships/image" Target="../media/image30.png"/><Relationship Id="rId23" Type="http://schemas.openxmlformats.org/officeDocument/2006/relationships/image" Target="../media/image31.png"/><Relationship Id="rId24" Type="http://schemas.openxmlformats.org/officeDocument/2006/relationships/image" Target="../media/image32.png"/><Relationship Id="rId25" Type="http://schemas.openxmlformats.org/officeDocument/2006/relationships/image" Target="../media/image33.png"/><Relationship Id="rId26" Type="http://schemas.openxmlformats.org/officeDocument/2006/relationships/image" Target="../media/image34.png"/><Relationship Id="rId27" Type="http://schemas.openxmlformats.org/officeDocument/2006/relationships/image" Target="../media/image35.png"/><Relationship Id="rId28" Type="http://schemas.openxmlformats.org/officeDocument/2006/relationships/image" Target="../media/image36.png"/><Relationship Id="rId29" Type="http://schemas.openxmlformats.org/officeDocument/2006/relationships/notesSlide" Target="../notesSlides/notesSlide5.xml"/><Relationship Id="rId30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Relationship Id="rId10" Type="http://schemas.openxmlformats.org/officeDocument/2006/relationships/image" Target="../media/image45.png"/><Relationship Id="rId11" Type="http://schemas.openxmlformats.org/officeDocument/2006/relationships/image" Target="../media/image46.png"/><Relationship Id="rId12" Type="http://schemas.openxmlformats.org/officeDocument/2006/relationships/image" Target="../media/image47.png"/><Relationship Id="rId13" Type="http://schemas.openxmlformats.org/officeDocument/2006/relationships/image" Target="../media/image48.png"/><Relationship Id="rId14" Type="http://schemas.openxmlformats.org/officeDocument/2006/relationships/image" Target="../media/image49.png"/><Relationship Id="rId15" Type="http://schemas.openxmlformats.org/officeDocument/2006/relationships/image" Target="../media/image50.png"/><Relationship Id="rId16" Type="http://schemas.openxmlformats.org/officeDocument/2006/relationships/image" Target="../media/image51.png"/><Relationship Id="rId17" Type="http://schemas.openxmlformats.org/officeDocument/2006/relationships/image" Target="../media/image52.png"/><Relationship Id="rId18" Type="http://schemas.openxmlformats.org/officeDocument/2006/relationships/image" Target="../media/image53.png"/><Relationship Id="rId19" Type="http://schemas.openxmlformats.org/officeDocument/2006/relationships/image" Target="../media/image54.png"/><Relationship Id="rId20" Type="http://schemas.openxmlformats.org/officeDocument/2006/relationships/image" Target="../media/image55.png"/><Relationship Id="rId21" Type="http://schemas.openxmlformats.org/officeDocument/2006/relationships/image" Target="../media/image56.png"/><Relationship Id="rId22" Type="http://schemas.openxmlformats.org/officeDocument/2006/relationships/image" Target="../media/image57.png"/><Relationship Id="rId23" Type="http://schemas.openxmlformats.org/officeDocument/2006/relationships/image" Target="../media/image58.png"/><Relationship Id="rId24" Type="http://schemas.openxmlformats.org/officeDocument/2006/relationships/image" Target="../media/image59.png"/><Relationship Id="rId25" Type="http://schemas.openxmlformats.org/officeDocument/2006/relationships/image" Target="../media/image60.png"/><Relationship Id="rId26" Type="http://schemas.openxmlformats.org/officeDocument/2006/relationships/image" Target="../media/image61.png"/><Relationship Id="rId27" Type="http://schemas.openxmlformats.org/officeDocument/2006/relationships/image" Target="../media/image62.png"/><Relationship Id="rId28" Type="http://schemas.openxmlformats.org/officeDocument/2006/relationships/image" Target="../media/image63.png"/><Relationship Id="rId29" Type="http://schemas.openxmlformats.org/officeDocument/2006/relationships/image" Target="../media/image64.png"/><Relationship Id="rId30" Type="http://schemas.openxmlformats.org/officeDocument/2006/relationships/image" Target="../media/image65.png"/><Relationship Id="rId31" Type="http://schemas.openxmlformats.org/officeDocument/2006/relationships/image" Target="../media/image66.png"/><Relationship Id="rId32" Type="http://schemas.openxmlformats.org/officeDocument/2006/relationships/image" Target="../media/image67.png"/><Relationship Id="rId33" Type="http://schemas.openxmlformats.org/officeDocument/2006/relationships/image" Target="../media/image68.png"/><Relationship Id="rId34" Type="http://schemas.openxmlformats.org/officeDocument/2006/relationships/image" Target="../media/image69.png"/><Relationship Id="rId35" Type="http://schemas.openxmlformats.org/officeDocument/2006/relationships/image" Target="../media/image70.png"/><Relationship Id="rId36" Type="http://schemas.openxmlformats.org/officeDocument/2006/relationships/image" Target="../media/image71.png"/><Relationship Id="rId37" Type="http://schemas.openxmlformats.org/officeDocument/2006/relationships/image" Target="../media/image72.png"/><Relationship Id="rId38" Type="http://schemas.openxmlformats.org/officeDocument/2006/relationships/image" Target="../media/image73.png"/><Relationship Id="rId39" Type="http://schemas.openxmlformats.org/officeDocument/2006/relationships/image" Target="../media/image74.png"/><Relationship Id="rId40" Type="http://schemas.openxmlformats.org/officeDocument/2006/relationships/image" Target="../media/image75.png"/><Relationship Id="rId41" Type="http://schemas.openxmlformats.org/officeDocument/2006/relationships/image" Target="../media/image76.png"/><Relationship Id="rId42" Type="http://schemas.openxmlformats.org/officeDocument/2006/relationships/image" Target="../media/image77.png"/><Relationship Id="rId43" Type="http://schemas.openxmlformats.org/officeDocument/2006/relationships/image" Target="../media/image78.png"/><Relationship Id="rId44" Type="http://schemas.openxmlformats.org/officeDocument/2006/relationships/image" Target="../media/image79.png"/><Relationship Id="rId45" Type="http://schemas.openxmlformats.org/officeDocument/2006/relationships/image" Target="../media/image80.png"/><Relationship Id="rId46" Type="http://schemas.openxmlformats.org/officeDocument/2006/relationships/image" Target="../media/image81.png"/><Relationship Id="rId47" Type="http://schemas.openxmlformats.org/officeDocument/2006/relationships/image" Target="../media/image82.png"/><Relationship Id="rId48" Type="http://schemas.openxmlformats.org/officeDocument/2006/relationships/image" Target="../media/image83.png"/><Relationship Id="rId49" Type="http://schemas.openxmlformats.org/officeDocument/2006/relationships/image" Target="../media/image84.png"/><Relationship Id="rId50" Type="http://schemas.openxmlformats.org/officeDocument/2006/relationships/image" Target="../media/image85.png"/><Relationship Id="rId51" Type="http://schemas.openxmlformats.org/officeDocument/2006/relationships/image" Target="../media/image86.png"/><Relationship Id="rId52" Type="http://schemas.openxmlformats.org/officeDocument/2006/relationships/image" Target="../media/image87.png"/><Relationship Id="rId53" Type="http://schemas.openxmlformats.org/officeDocument/2006/relationships/image" Target="../media/image88.png"/><Relationship Id="rId54" Type="http://schemas.openxmlformats.org/officeDocument/2006/relationships/image" Target="../media/image89.png"/><Relationship Id="rId55" Type="http://schemas.openxmlformats.org/officeDocument/2006/relationships/image" Target="../media/image90.png"/><Relationship Id="rId56" Type="http://schemas.openxmlformats.org/officeDocument/2006/relationships/image" Target="../media/image91.png"/><Relationship Id="rId57" Type="http://schemas.openxmlformats.org/officeDocument/2006/relationships/image" Target="../media/image92.png"/><Relationship Id="rId58" Type="http://schemas.openxmlformats.org/officeDocument/2006/relationships/notesSlide" Target="../notesSlides/notesSlide6.xml"/><Relationship Id="rId59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3.jpg"/><Relationship Id="rId3" Type="http://schemas.openxmlformats.org/officeDocument/2006/relationships/notesSlide" Target="../notesSlides/notesSlide7.xml"/><Relationship Id="rId4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4.jpg"/><Relationship Id="rId3" Type="http://schemas.openxmlformats.org/officeDocument/2006/relationships/image" Target="../media/image95.png"/><Relationship Id="rId4" Type="http://schemas.openxmlformats.org/officeDocument/2006/relationships/notesSlide" Target="../notesSlides/notesSlide8.xml"/><Relationship Id="rId5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109973" y="3872346"/>
            <a:ext cx="1625600" cy="457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290"/>
              </a:lnSpc>
            </a:pPr>
            <a:r>
              <a:rPr dirty="0" sz="36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Ch</a:t>
            </a:r>
            <a:r>
              <a:rPr dirty="0" sz="36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6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36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ica</a:t>
            </a:r>
            <a:endParaRPr sz="36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7241" y="4553324"/>
            <a:ext cx="267017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tt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ra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ll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’atomo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51275" y="1141349"/>
            <a:ext cx="4495800" cy="2000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419475" y="3614737"/>
            <a:ext cx="5372100" cy="2838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27100" y="690111"/>
            <a:ext cx="4059554" cy="1704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955" indent="-889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Chimic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4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dell’atomo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345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Orbitali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tipo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 marL="2526665">
              <a:lnSpc>
                <a:spcPct val="100000"/>
              </a:lnSpc>
              <a:spcBef>
                <a:spcPts val="1085"/>
              </a:spcBef>
            </a:pP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 1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5188713"/>
            <a:ext cx="2833370" cy="1000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Or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ital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tipo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0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2476500"/>
            <a:ext cx="2037080" cy="1943100"/>
          </a:xfrm>
          <a:prstGeom prst="rect">
            <a:avLst/>
          </a:prstGeom>
          <a:ln w="25400">
            <a:solidFill>
              <a:srgbClr val="0000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8740">
              <a:lnSpc>
                <a:spcPct val="100000"/>
              </a:lnSpc>
            </a:pP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=</a:t>
            </a:r>
            <a:r>
              <a:rPr dirty="0" sz="24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30">
                <a:solidFill>
                  <a:srgbClr val="0000FF"/>
                </a:solidFill>
                <a:latin typeface="Franklin Gothic Book"/>
                <a:cs typeface="Franklin Gothic Book"/>
              </a:rPr>
              <a:t>1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,</a:t>
            </a:r>
            <a:r>
              <a:rPr dirty="0" sz="24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2,</a:t>
            </a:r>
            <a:r>
              <a:rPr dirty="0" sz="24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3…</a:t>
            </a:r>
            <a:endParaRPr sz="2400">
              <a:latin typeface="Franklin Gothic Book"/>
              <a:cs typeface="Franklin Gothic Book"/>
            </a:endParaRPr>
          </a:p>
          <a:p>
            <a:pPr marL="78740" marR="209550">
              <a:lnSpc>
                <a:spcPts val="5760"/>
              </a:lnSpc>
              <a:spcBef>
                <a:spcPts val="670"/>
              </a:spcBef>
            </a:pPr>
            <a:r>
              <a:rPr dirty="0" sz="2400" i="1">
                <a:solidFill>
                  <a:srgbClr val="0000FF"/>
                </a:solidFill>
                <a:latin typeface="Franklin Gothic Book"/>
                <a:cs typeface="Franklin Gothic Book"/>
              </a:rPr>
              <a:t>l</a:t>
            </a:r>
            <a:r>
              <a:rPr dirty="0" sz="2400" spc="-15" i="1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=</a:t>
            </a:r>
            <a:r>
              <a:rPr dirty="0" sz="24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da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0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-1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000FF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2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=</a:t>
            </a:r>
            <a:r>
              <a:rPr dirty="0" sz="24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da</a:t>
            </a:r>
            <a:r>
              <a:rPr dirty="0" sz="24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000FF"/>
                </a:solidFill>
                <a:latin typeface="Franklin Gothic Book"/>
                <a:cs typeface="Franklin Gothic Book"/>
              </a:rPr>
              <a:t>–</a:t>
            </a:r>
            <a:r>
              <a:rPr dirty="0" sz="2400" spc="-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000FF"/>
                </a:solidFill>
                <a:latin typeface="Franklin Gothic Book"/>
                <a:cs typeface="Franklin Gothic Book"/>
              </a:rPr>
              <a:t>l </a:t>
            </a:r>
            <a:r>
              <a:rPr dirty="0" sz="2400" spc="-15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000FF"/>
                </a:solidFill>
                <a:latin typeface="Franklin Gothic Book"/>
                <a:cs typeface="Franklin Gothic Book"/>
              </a:rPr>
              <a:t>l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254245"/>
            <a:ext cx="8500110" cy="2021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uantico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onico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Il</a:t>
            </a:r>
            <a:r>
              <a:rPr dirty="0" sz="2200" spc="-2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num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40">
                <a:latin typeface="Franklin Gothic Book"/>
                <a:cs typeface="Franklin Gothic Book"/>
              </a:rPr>
              <a:t>q</a:t>
            </a:r>
            <a:r>
              <a:rPr dirty="0" sz="2200" spc="-10">
                <a:latin typeface="Franklin Gothic Book"/>
                <a:cs typeface="Franklin Gothic Book"/>
              </a:rPr>
              <a:t>uanti</a:t>
            </a:r>
            <a:r>
              <a:rPr dirty="0" sz="2200" spc="-30">
                <a:latin typeface="Franklin Gothic Book"/>
                <a:cs typeface="Franklin Gothic Book"/>
              </a:rPr>
              <a:t>c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spin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5">
                <a:latin typeface="Franklin Gothic Book"/>
                <a:cs typeface="Franklin Gothic Book"/>
              </a:rPr>
              <a:t>(</a:t>
            </a:r>
            <a:r>
              <a:rPr dirty="0" sz="2200" spc="-10">
                <a:latin typeface="Franklin Gothic Book"/>
                <a:cs typeface="Franklin Gothic Book"/>
              </a:rPr>
              <a:t>s)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45">
                <a:latin typeface="Franklin Gothic Book"/>
                <a:cs typeface="Franklin Gothic Book"/>
              </a:rPr>
              <a:t>m</a:t>
            </a:r>
            <a:r>
              <a:rPr dirty="0" sz="2200" spc="-20">
                <a:latin typeface="Franklin Gothic Book"/>
                <a:cs typeface="Franklin Gothic Book"/>
              </a:rPr>
              <a:t>po</a:t>
            </a:r>
            <a:r>
              <a:rPr dirty="0" sz="2200" spc="5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tan</a:t>
            </a:r>
            <a:r>
              <a:rPr dirty="0" sz="2200" spc="-55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pe</a:t>
            </a:r>
            <a:r>
              <a:rPr dirty="0" sz="2200" spc="-10">
                <a:latin typeface="Franklin Gothic Book"/>
                <a:cs typeface="Franklin Gothic Book"/>
              </a:rPr>
              <a:t>r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gl</a:t>
            </a:r>
            <a:r>
              <a:rPr dirty="0" sz="2200" spc="-5">
                <a:latin typeface="Franklin Gothic Book"/>
                <a:cs typeface="Franklin Gothic Book"/>
              </a:rPr>
              <a:t>i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omi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poliel</a:t>
            </a:r>
            <a:r>
              <a:rPr dirty="0" sz="2200" spc="-30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onici:</a:t>
            </a:r>
            <a:endParaRPr sz="2200">
              <a:latin typeface="Franklin Gothic Book"/>
              <a:cs typeface="Franklin Gothic Book"/>
            </a:endParaRPr>
          </a:p>
          <a:p>
            <a:pPr marL="12700" marR="5080">
              <a:lnSpc>
                <a:spcPct val="13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è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cor</a:t>
            </a:r>
            <a:r>
              <a:rPr dirty="0" sz="2200" spc="-5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ela</a:t>
            </a:r>
            <a:r>
              <a:rPr dirty="0" sz="2200" spc="-55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c</a:t>
            </a:r>
            <a:r>
              <a:rPr dirty="0" sz="2200" spc="-15">
                <a:latin typeface="Franklin Gothic Book"/>
                <a:cs typeface="Franklin Gothic Book"/>
              </a:rPr>
              <a:t>on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30">
                <a:latin typeface="Franklin Gothic Book"/>
                <a:cs typeface="Franklin Gothic Book"/>
              </a:rPr>
              <a:t>m</a:t>
            </a:r>
            <a:r>
              <a:rPr dirty="0" sz="2200" spc="-15">
                <a:latin typeface="Franklin Gothic Book"/>
                <a:cs typeface="Franklin Gothic Book"/>
              </a:rPr>
              <a:t>ome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4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associa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al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m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30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30">
                <a:latin typeface="Franklin Gothic Book"/>
                <a:cs typeface="Franklin Gothic Book"/>
              </a:rPr>
              <a:t>a</a:t>
            </a:r>
            <a:r>
              <a:rPr dirty="0" sz="2200" spc="-15">
                <a:latin typeface="Franklin Gothic Book"/>
                <a:cs typeface="Franklin Gothic Book"/>
              </a:rPr>
              <a:t>zio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5">
                <a:latin typeface="Franklin Gothic Book"/>
                <a:cs typeface="Franklin Gothic Book"/>
              </a:rPr>
              <a:t>d</a:t>
            </a:r>
            <a:r>
              <a:rPr dirty="0" sz="2200" spc="-10">
                <a:latin typeface="Franklin Gothic Book"/>
                <a:cs typeface="Franklin Gothic Book"/>
              </a:rPr>
              <a:t>el</a:t>
            </a:r>
            <a:r>
              <a:rPr dirty="0" sz="2200" spc="0">
                <a:latin typeface="Franklin Gothic Book"/>
                <a:cs typeface="Franklin Gothic Book"/>
              </a:rPr>
              <a:t>l</a:t>
            </a:r>
            <a:r>
              <a:rPr dirty="0" sz="2200" spc="-10">
                <a:latin typeface="MS PGothic"/>
                <a:cs typeface="MS PGothic"/>
              </a:rPr>
              <a:t>’</a:t>
            </a:r>
            <a:r>
              <a:rPr dirty="0" sz="2200" spc="-10">
                <a:latin typeface="Franklin Gothic Book"/>
                <a:cs typeface="Franklin Gothic Book"/>
              </a:rPr>
              <a:t>el</a:t>
            </a:r>
            <a:r>
              <a:rPr dirty="0" sz="2200" spc="-40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tt</a:t>
            </a:r>
            <a:r>
              <a:rPr dirty="0" sz="2200" spc="-5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on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.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Pu</a:t>
            </a:r>
            <a:r>
              <a:rPr dirty="0" sz="2200" spc="-15">
                <a:latin typeface="Franklin Gothic Book"/>
                <a:cs typeface="Franklin Gothic Book"/>
              </a:rPr>
              <a:t>ò</a:t>
            </a:r>
            <a:r>
              <a:rPr dirty="0" sz="2200" spc="-2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assumere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40">
                <a:latin typeface="Franklin Gothic Book"/>
                <a:cs typeface="Franklin Gothic Book"/>
              </a:rPr>
              <a:t>v</a:t>
            </a:r>
            <a:r>
              <a:rPr dirty="0" sz="2200" spc="-10">
                <a:latin typeface="Franklin Gothic Book"/>
                <a:cs typeface="Franklin Gothic Book"/>
              </a:rPr>
              <a:t>alori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+</a:t>
            </a:r>
            <a:r>
              <a:rPr dirty="0" sz="2200" spc="-25">
                <a:latin typeface="Franklin Gothic Book"/>
                <a:cs typeface="Franklin Gothic Book"/>
              </a:rPr>
              <a:t>1</a:t>
            </a:r>
            <a:r>
              <a:rPr dirty="0" sz="2200" spc="-15">
                <a:latin typeface="Franklin Gothic Book"/>
                <a:cs typeface="Franklin Gothic Book"/>
              </a:rPr>
              <a:t>/</a:t>
            </a:r>
            <a:r>
              <a:rPr dirty="0" sz="2200" spc="-15">
                <a:latin typeface="Franklin Gothic Book"/>
                <a:cs typeface="Franklin Gothic Book"/>
              </a:rPr>
              <a:t>2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–</a:t>
            </a:r>
            <a:r>
              <a:rPr dirty="0" sz="2200" spc="-20">
                <a:latin typeface="Franklin Gothic Book"/>
                <a:cs typeface="Franklin Gothic Book"/>
              </a:rPr>
              <a:t>1/</a:t>
            </a:r>
            <a:r>
              <a:rPr dirty="0" sz="2200" spc="-25">
                <a:latin typeface="Franklin Gothic Book"/>
                <a:cs typeface="Franklin Gothic Book"/>
              </a:rPr>
              <a:t>2</a:t>
            </a:r>
            <a:r>
              <a:rPr dirty="0" sz="2200" spc="-10">
                <a:latin typeface="Franklin Gothic Book"/>
                <a:cs typeface="Franklin Gothic Book"/>
              </a:rPr>
              <a:t>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23107" y="3362769"/>
            <a:ext cx="3204718" cy="32078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78739" y="1303154"/>
            <a:ext cx="8953500" cy="5363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35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CONF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GU</a:t>
            </a:r>
            <a:r>
              <a:rPr dirty="0" sz="2000" spc="-10">
                <a:latin typeface="Franklin Gothic Book"/>
                <a:cs typeface="Franklin Gothic Book"/>
              </a:rPr>
              <a:t>RA</a:t>
            </a:r>
            <a:r>
              <a:rPr dirty="0" sz="2000">
                <a:latin typeface="Franklin Gothic Book"/>
                <a:cs typeface="Franklin Gothic Book"/>
              </a:rPr>
              <a:t>ZIONE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LETT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ONICA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40">
                <a:latin typeface="Franklin Gothic Book"/>
                <a:cs typeface="Franklin Gothic Book"/>
              </a:rPr>
              <a:t>A</a:t>
            </a:r>
            <a:r>
              <a:rPr dirty="0" sz="2000" spc="-6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POLIEL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TT</a:t>
            </a:r>
            <a:r>
              <a:rPr dirty="0" sz="2000" spc="-3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ONICI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40000"/>
              </a:lnSpc>
              <a:spcBef>
                <a:spcPts val="370"/>
              </a:spcBef>
            </a:pPr>
            <a:r>
              <a:rPr dirty="0" sz="2000">
                <a:latin typeface="Franklin Gothic Book"/>
                <a:cs typeface="Franklin Gothic Book"/>
              </a:rPr>
              <a:t>Il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ermine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30" b="1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fb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-35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ede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co,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"c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Arial"/>
                <a:cs typeface="Arial"/>
              </a:rPr>
              <a:t>“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indic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co</a:t>
            </a:r>
            <a:r>
              <a:rPr dirty="0" sz="2000" spc="5">
                <a:latin typeface="Franklin Gothic Book"/>
                <a:cs typeface="Franklin Gothic Book"/>
              </a:rPr>
              <a:t>nf</a:t>
            </a:r>
            <a:r>
              <a:rPr dirty="0" sz="2000" spc="-5">
                <a:latin typeface="Franklin Gothic Book"/>
                <a:cs typeface="Franklin Gothic Book"/>
              </a:rPr>
              <a:t>ig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 deg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 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ien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pone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negli orbit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al nucleo,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Z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ugu</a:t>
            </a:r>
            <a:r>
              <a:rPr dirty="0" sz="2000">
                <a:latin typeface="Franklin Gothic Book"/>
                <a:cs typeface="Franklin Gothic Book"/>
              </a:rPr>
              <a:t>al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5080">
              <a:lnSpc>
                <a:spcPct val="140000"/>
              </a:lnSpc>
              <a:buAutoNum type="arabicParenR"/>
              <a:tabLst>
                <a:tab pos="238125" algn="l"/>
              </a:tabLst>
            </a:pPr>
            <a:r>
              <a:rPr dirty="0" sz="2000" spc="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1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-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io</a:t>
            </a:r>
            <a:r>
              <a:rPr dirty="0" sz="2000" spc="-4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2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m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ma</a:t>
            </a:r>
            <a:r>
              <a:rPr dirty="0" sz="2000" spc="-5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1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1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rgi</a:t>
            </a:r>
            <a:r>
              <a:rPr dirty="0" sz="2000" spc="3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ogni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occ</a:t>
            </a:r>
            <a:r>
              <a:rPr dirty="0" sz="2000" spc="-5">
                <a:latin typeface="Franklin Gothic Book"/>
                <a:cs typeface="Franklin Gothic Book"/>
              </a:rPr>
              <a:t>up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l'orbi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poni</a:t>
            </a:r>
            <a:r>
              <a:rPr dirty="0" sz="2000">
                <a:latin typeface="Franklin Gothic Book"/>
                <a:cs typeface="Franklin Gothic Book"/>
              </a:rPr>
              <a:t>b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energia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 marR="51435">
              <a:lnSpc>
                <a:spcPct val="140000"/>
              </a:lnSpc>
              <a:buAutoNum type="arabicParenR"/>
              <a:tabLst>
                <a:tab pos="238125" algn="l"/>
              </a:tabLst>
            </a:pPr>
            <a:r>
              <a:rPr dirty="0" sz="2000" spc="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1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-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io</a:t>
            </a:r>
            <a:r>
              <a:rPr dirty="0" sz="2000" spc="-4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2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Pa</a:t>
            </a:r>
            <a:r>
              <a:rPr dirty="0" sz="2000" spc="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2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un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non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 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i 4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meri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ugu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;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ciò,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 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orbit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le,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ché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ore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o.</a:t>
            </a:r>
            <a:endParaRPr sz="2000">
              <a:latin typeface="Franklin Gothic Book"/>
              <a:cs typeface="Franklin Gothic Book"/>
            </a:endParaRPr>
          </a:p>
          <a:p>
            <a:pPr marL="12700" marR="152400">
              <a:lnSpc>
                <a:spcPct val="140000"/>
              </a:lnSpc>
              <a:buAutoNum type="arabicParenR" startAt="3"/>
              <a:tabLst>
                <a:tab pos="238125" algn="l"/>
              </a:tabLst>
            </a:pPr>
            <a:r>
              <a:rPr dirty="0" sz="2000" spc="-3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1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g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5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H</a:t>
            </a:r>
            <a:r>
              <a:rPr dirty="0" sz="200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20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15" b="1" u="heavy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 o 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occ</a:t>
            </a:r>
            <a:r>
              <a:rPr dirty="0" sz="2000" spc="-5">
                <a:latin typeface="Franklin Gothic Book"/>
                <a:cs typeface="Franklin Gothic Book"/>
              </a:rPr>
              <a:t>up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 orbit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degeneri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(cio</a:t>
            </a:r>
            <a:r>
              <a:rPr dirty="0" sz="2000">
                <a:latin typeface="Franklin Gothic Book"/>
                <a:cs typeface="Franklin Gothic Book"/>
              </a:rPr>
              <a:t>è a eg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energia),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occ</a:t>
            </a:r>
            <a:r>
              <a:rPr dirty="0" sz="2000" spc="-5">
                <a:latin typeface="Franklin Gothic Book"/>
                <a:cs typeface="Franklin Gothic Book"/>
              </a:rPr>
              <a:t>up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or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bil</a:t>
            </a:r>
            <a:r>
              <a:rPr dirty="0" sz="2000">
                <a:latin typeface="Franklin Gothic Book"/>
                <a:cs typeface="Franklin Gothic Book"/>
              </a:rPr>
              <a:t>e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orbit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3" name="object 3"/>
          <p:cNvSpPr/>
          <p:nvPr/>
        </p:nvSpPr>
        <p:spPr>
          <a:xfrm>
            <a:off x="2555113" y="2067814"/>
            <a:ext cx="3961511" cy="40250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08989" y="1341607"/>
            <a:ext cx="7157084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16505" marR="5080" indent="-250444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 spc="-60">
                <a:latin typeface="Franklin Gothic Book"/>
                <a:cs typeface="Franklin Gothic Book"/>
              </a:rPr>
              <a:t>r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25">
                <a:latin typeface="Franklin Gothic Book"/>
                <a:cs typeface="Franklin Gothic Book"/>
              </a:rPr>
              <a:t>i</a:t>
            </a:r>
            <a:r>
              <a:rPr dirty="0" sz="2800" spc="-15">
                <a:latin typeface="Franklin Gothic Book"/>
                <a:cs typeface="Franklin Gothic Book"/>
              </a:rPr>
              <a:t>ne</a:t>
            </a:r>
            <a:r>
              <a:rPr dirty="0" sz="2800" spc="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0">
                <a:latin typeface="Franklin Gothic Book"/>
                <a:cs typeface="Franklin Gothic Book"/>
              </a:rPr>
              <a:t>rie</a:t>
            </a:r>
            <a:r>
              <a:rPr dirty="0" sz="2800" spc="-60">
                <a:latin typeface="Franklin Gothic Book"/>
                <a:cs typeface="Franklin Gothic Book"/>
              </a:rPr>
              <a:t>m</a:t>
            </a:r>
            <a:r>
              <a:rPr dirty="0" sz="2800" spc="-20">
                <a:latin typeface="Franklin Gothic Book"/>
                <a:cs typeface="Franklin Gothic Book"/>
              </a:rPr>
              <a:t>p</a:t>
            </a:r>
            <a:r>
              <a:rPr dirty="0" sz="2800" spc="-20">
                <a:latin typeface="Franklin Gothic Book"/>
                <a:cs typeface="Franklin Gothic Book"/>
              </a:rPr>
              <a:t>i</a:t>
            </a:r>
            <a:r>
              <a:rPr dirty="0" sz="2800" spc="-20">
                <a:latin typeface="Franklin Gothic Book"/>
                <a:cs typeface="Franklin Gothic Book"/>
              </a:rPr>
              <a:t>men</a:t>
            </a:r>
            <a:r>
              <a:rPr dirty="0" sz="2800" spc="-60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 spc="2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25">
                <a:latin typeface="Franklin Gothic Book"/>
                <a:cs typeface="Franklin Gothic Book"/>
              </a:rPr>
              <a:t>e</a:t>
            </a:r>
            <a:r>
              <a:rPr dirty="0" sz="2800" spc="-15">
                <a:latin typeface="Franklin Gothic Book"/>
                <a:cs typeface="Franklin Gothic Book"/>
              </a:rPr>
              <a:t>gl</a:t>
            </a:r>
            <a:r>
              <a:rPr dirty="0" sz="2800" spc="-10">
                <a:latin typeface="Franklin Gothic Book"/>
                <a:cs typeface="Franklin Gothic Book"/>
              </a:rPr>
              <a:t>i</a:t>
            </a:r>
            <a:r>
              <a:rPr dirty="0" sz="2800" spc="2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orbitali</a:t>
            </a:r>
            <a:r>
              <a:rPr dirty="0" sz="2800" spc="-3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i</a:t>
            </a:r>
            <a:r>
              <a:rPr dirty="0" sz="2800" spc="-20">
                <a:latin typeface="Franklin Gothic Book"/>
                <a:cs typeface="Franklin Gothic Book"/>
              </a:rPr>
              <a:t>n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un</a:t>
            </a:r>
            <a:r>
              <a:rPr dirty="0" sz="2800" spc="-1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-60">
                <a:latin typeface="Franklin Gothic Book"/>
                <a:cs typeface="Franklin Gothic Book"/>
              </a:rPr>
              <a:t>t</a:t>
            </a:r>
            <a:r>
              <a:rPr dirty="0" sz="2800" spc="-20">
                <a:latin typeface="Franklin Gothic Book"/>
                <a:cs typeface="Franklin Gothic Book"/>
              </a:rPr>
              <a:t>omo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poli</a:t>
            </a:r>
            <a:r>
              <a:rPr dirty="0" sz="2800" spc="-25">
                <a:latin typeface="Franklin Gothic Book"/>
                <a:cs typeface="Franklin Gothic Book"/>
              </a:rPr>
              <a:t>e</a:t>
            </a:r>
            <a:r>
              <a:rPr dirty="0" sz="2800" spc="-10">
                <a:latin typeface="Franklin Gothic Book"/>
                <a:cs typeface="Franklin Gothic Book"/>
              </a:rPr>
              <a:t>l</a:t>
            </a:r>
            <a:r>
              <a:rPr dirty="0" sz="2800" spc="-25">
                <a:latin typeface="Franklin Gothic Book"/>
                <a:cs typeface="Franklin Gothic Book"/>
              </a:rPr>
              <a:t>e</a:t>
            </a:r>
            <a:r>
              <a:rPr dirty="0" sz="2800" spc="-10">
                <a:latin typeface="Franklin Gothic Book"/>
                <a:cs typeface="Franklin Gothic Book"/>
              </a:rPr>
              <a:t>tt</a:t>
            </a:r>
            <a:r>
              <a:rPr dirty="0" sz="2800" spc="-55">
                <a:latin typeface="Franklin Gothic Book"/>
                <a:cs typeface="Franklin Gothic Book"/>
              </a:rPr>
              <a:t>r</a:t>
            </a:r>
            <a:r>
              <a:rPr dirty="0" sz="2800" spc="-15">
                <a:latin typeface="Franklin Gothic Book"/>
                <a:cs typeface="Franklin Gothic Book"/>
              </a:rPr>
              <a:t>on</a:t>
            </a:r>
            <a:r>
              <a:rPr dirty="0" sz="2800" spc="-25">
                <a:latin typeface="Franklin Gothic Book"/>
                <a:cs typeface="Franklin Gothic Book"/>
              </a:rPr>
              <a:t>i</a:t>
            </a:r>
            <a:r>
              <a:rPr dirty="0" sz="2800" spc="-15">
                <a:latin typeface="Franklin Gothic Book"/>
                <a:cs typeface="Franklin Gothic Book"/>
              </a:rPr>
              <a:t>co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2490597" y="6094353"/>
            <a:ext cx="4207510" cy="529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B</a:t>
            </a:r>
            <a:r>
              <a:rPr dirty="0" sz="1800">
                <a:latin typeface="Franklin Gothic Book"/>
                <a:cs typeface="Franklin Gothic Book"/>
              </a:rPr>
              <a:t>: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Arial"/>
                <a:cs typeface="Arial"/>
              </a:rPr>
              <a:t>’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gi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25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3</a:t>
            </a:r>
            <a:r>
              <a:rPr dirty="0" sz="1800">
                <a:latin typeface="Franklin Gothic Book"/>
                <a:cs typeface="Franklin Gothic Book"/>
              </a:rPr>
              <a:t>d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è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simi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 del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25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4</a:t>
            </a: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si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30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pi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3" name="object 3"/>
          <p:cNvSpPr/>
          <p:nvPr/>
        </p:nvSpPr>
        <p:spPr>
          <a:xfrm>
            <a:off x="3360928" y="1307541"/>
            <a:ext cx="4955412" cy="5289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6639" y="1473201"/>
            <a:ext cx="3049905" cy="2891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SIMBOL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LEWIS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3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15">
                <a:latin typeface="Franklin Gothic Book"/>
                <a:cs typeface="Franklin Gothic Book"/>
              </a:rPr>
              <a:t> 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us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senza</a:t>
            </a:r>
            <a:r>
              <a:rPr dirty="0" sz="2400" spc="-10">
                <a:latin typeface="Franklin Gothic Book"/>
                <a:cs typeface="Franklin Gothic Book"/>
              </a:rPr>
              <a:t> dis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nzione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 orbitali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259791" y="5591969"/>
            <a:ext cx="233172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peri</a:t>
            </a:r>
            <a:r>
              <a:rPr dirty="0" sz="2000">
                <a:latin typeface="Franklin Gothic Book"/>
                <a:cs typeface="Franklin Gothic Book"/>
              </a:rPr>
              <a:t>odici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à?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639" y="5733003"/>
            <a:ext cx="8778875" cy="989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G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omi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sono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tr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do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'e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6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one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ugu</a:t>
            </a:r>
            <a:r>
              <a:rPr dirty="0" sz="1800" spc="-20">
                <a:latin typeface="Franklin Gothic Book"/>
                <a:cs typeface="Franklin Gothic Book"/>
              </a:rPr>
              <a:t>al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sit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'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ed</a:t>
            </a:r>
            <a:r>
              <a:rPr dirty="0" sz="1800" spc="-10">
                <a:latin typeface="Franklin Gothic Book"/>
                <a:cs typeface="Franklin Gothic Book"/>
              </a:rPr>
              <a:t> opposta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egno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25">
                <a:latin typeface="Franklin Gothic Book"/>
                <a:cs typeface="Franklin Gothic Book"/>
              </a:rPr>
              <a:t>o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on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degli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6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oni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 spc="-5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sere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ugu</a:t>
            </a:r>
            <a:r>
              <a:rPr dirty="0" sz="1800" spc="-20">
                <a:latin typeface="Franklin Gothic Book"/>
                <a:cs typeface="Franklin Gothic Book"/>
              </a:rPr>
              <a:t>al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 dei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25">
                <a:latin typeface="Franklin Gothic Book"/>
                <a:cs typeface="Franklin Gothic Book"/>
              </a:rPr>
              <a:t>o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oni</a:t>
            </a:r>
            <a:endParaRPr sz="1800">
              <a:latin typeface="Franklin Gothic Book"/>
              <a:cs typeface="Franklin Gothic Book"/>
            </a:endParaRPr>
          </a:p>
          <a:p>
            <a:pPr algn="r" marR="375920">
              <a:lnSpc>
                <a:spcPct val="100000"/>
              </a:lnSpc>
              <a:spcBef>
                <a:spcPts val="500"/>
              </a:spcBef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2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639" y="1381315"/>
            <a:ext cx="8637270" cy="161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UTTURA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DELL</a:t>
            </a:r>
            <a:r>
              <a:rPr dirty="0" sz="2400">
                <a:latin typeface="MS PGothic"/>
                <a:cs typeface="MS PGothic"/>
              </a:rPr>
              <a:t>’</a:t>
            </a:r>
            <a:r>
              <a:rPr dirty="0" sz="2400" spc="-185">
                <a:latin typeface="Franklin Gothic Book"/>
                <a:cs typeface="Franklin Gothic Book"/>
              </a:rPr>
              <a:t>A</a:t>
            </a:r>
            <a:r>
              <a:rPr dirty="0" sz="2400" spc="-75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OMO</a:t>
            </a:r>
            <a:endParaRPr sz="24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  <a:spcBef>
                <a:spcPts val="1320"/>
              </a:spcBef>
            </a:pPr>
            <a:r>
              <a:rPr dirty="0" sz="1800" spc="-15">
                <a:latin typeface="Franklin Gothic Book"/>
                <a:cs typeface="Franklin Gothic Book"/>
              </a:rPr>
              <a:t>G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omi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sono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cen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esenta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gra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</a:t>
            </a:r>
            <a:r>
              <a:rPr dirty="0" sz="1800" spc="40">
                <a:latin typeface="Franklin Gothic Book"/>
                <a:cs typeface="Franklin Gothic Book"/>
              </a:rPr>
              <a:t>r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massa</a:t>
            </a:r>
            <a:r>
              <a:rPr dirty="0" sz="1800" spc="-10">
                <a:latin typeface="Franklin Gothic Book"/>
                <a:cs typeface="Franklin Gothic Book"/>
              </a:rPr>
              <a:t> 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omic</a:t>
            </a:r>
            <a:r>
              <a:rPr dirty="0" sz="1800" spc="-2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ag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6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oni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gat</a:t>
            </a:r>
            <a:r>
              <a:rPr dirty="0" sz="1800" spc="-10">
                <a:latin typeface="Franklin Gothic Book"/>
                <a:cs typeface="Franklin Gothic Book"/>
              </a:rPr>
              <a:t>iv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ru</a:t>
            </a:r>
            <a:r>
              <a:rPr dirty="0" sz="1800" spc="-3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at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al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o.</a:t>
            </a:r>
            <a:endParaRPr sz="1800">
              <a:latin typeface="Franklin Gothic Book"/>
              <a:cs typeface="Franklin Gothic Book"/>
            </a:endParaRPr>
          </a:p>
          <a:p>
            <a:pPr marL="12700" marR="43053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è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ua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cos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2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</a:t>
            </a:r>
            <a:r>
              <a:rPr dirty="0" sz="1800" spc="4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su</a:t>
            </a:r>
            <a:r>
              <a:rPr dirty="0" sz="1800" spc="-5">
                <a:latin typeface="Franklin Gothic Book"/>
                <a:cs typeface="Franklin Gothic Book"/>
              </a:rPr>
              <a:t>b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cl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: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25">
                <a:latin typeface="Franklin Gothic Book"/>
                <a:cs typeface="Franklin Gothic Book"/>
              </a:rPr>
              <a:t>o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oni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ica</a:t>
            </a:r>
            <a:r>
              <a:rPr dirty="0" sz="1800" spc="-5">
                <a:latin typeface="Franklin Gothic Book"/>
                <a:cs typeface="Franklin Gothic Book"/>
              </a:rPr>
              <a:t> posit</a:t>
            </a:r>
            <a:r>
              <a:rPr dirty="0" sz="1800" spc="-10">
                <a:latin typeface="Franklin Gothic Book"/>
                <a:cs typeface="Franklin Gothic Book"/>
              </a:rPr>
              <a:t>iv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ed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ne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iv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23285" y="2931223"/>
            <a:ext cx="3233039" cy="2820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868152" y="3601906"/>
            <a:ext cx="152400" cy="17386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>
                <a:latin typeface="Franklin Gothic Book"/>
                <a:cs typeface="Franklin Gothic Book"/>
              </a:rPr>
              <a:t>Mo</a:t>
            </a:r>
            <a:r>
              <a:rPr dirty="0" sz="1000" spc="5">
                <a:latin typeface="Franklin Gothic Book"/>
                <a:cs typeface="Franklin Gothic Book"/>
              </a:rPr>
              <a:t>d</a:t>
            </a:r>
            <a:r>
              <a:rPr dirty="0" sz="1000">
                <a:latin typeface="Franklin Gothic Book"/>
                <a:cs typeface="Franklin Gothic Book"/>
              </a:rPr>
              <a:t>.</a:t>
            </a:r>
            <a:r>
              <a:rPr dirty="0" sz="1000">
                <a:latin typeface="Franklin Gothic Book"/>
                <a:cs typeface="Franklin Gothic Book"/>
              </a:rPr>
              <a:t> </a:t>
            </a:r>
            <a:r>
              <a:rPr dirty="0" sz="1000">
                <a:latin typeface="Franklin Gothic Book"/>
                <a:cs typeface="Franklin Gothic Book"/>
              </a:rPr>
              <a:t>da</a:t>
            </a:r>
            <a:r>
              <a:rPr dirty="0" sz="1000" spc="-10">
                <a:latin typeface="Franklin Gothic Book"/>
                <a:cs typeface="Franklin Gothic Book"/>
              </a:rPr>
              <a:t> </a:t>
            </a:r>
            <a:r>
              <a:rPr dirty="0" sz="1000" spc="-5">
                <a:latin typeface="Franklin Gothic Book"/>
                <a:cs typeface="Franklin Gothic Book"/>
              </a:rPr>
              <a:t>San</a:t>
            </a:r>
            <a:r>
              <a:rPr dirty="0" sz="1000">
                <a:latin typeface="Franklin Gothic Book"/>
                <a:cs typeface="Franklin Gothic Book"/>
              </a:rPr>
              <a:t>taniel</a:t>
            </a:r>
            <a:r>
              <a:rPr dirty="0" sz="1000" spc="-5">
                <a:latin typeface="Franklin Gothic Book"/>
                <a:cs typeface="Franklin Gothic Book"/>
              </a:rPr>
              <a:t>l</a:t>
            </a:r>
            <a:r>
              <a:rPr dirty="0" sz="1000">
                <a:latin typeface="Franklin Gothic Book"/>
                <a:cs typeface="Franklin Gothic Book"/>
              </a:rPr>
              <a:t>o</a:t>
            </a:r>
            <a:r>
              <a:rPr dirty="0" sz="1000" spc="10">
                <a:latin typeface="Franklin Gothic Book"/>
                <a:cs typeface="Franklin Gothic Book"/>
              </a:rPr>
              <a:t> </a:t>
            </a:r>
            <a:r>
              <a:rPr dirty="0" sz="1000">
                <a:latin typeface="Franklin Gothic Book"/>
                <a:cs typeface="Franklin Gothic Book"/>
              </a:rPr>
              <a:t>et</a:t>
            </a:r>
            <a:r>
              <a:rPr dirty="0" sz="1000" spc="10">
                <a:latin typeface="Franklin Gothic Book"/>
                <a:cs typeface="Franklin Gothic Book"/>
              </a:rPr>
              <a:t> </a:t>
            </a:r>
            <a:r>
              <a:rPr dirty="0" sz="1000">
                <a:latin typeface="Franklin Gothic Book"/>
                <a:cs typeface="Franklin Gothic Book"/>
              </a:rPr>
              <a:t>al.</a:t>
            </a:r>
            <a:r>
              <a:rPr dirty="0" sz="1000" spc="-5">
                <a:latin typeface="Franklin Gothic Book"/>
                <a:cs typeface="Franklin Gothic Book"/>
              </a:rPr>
              <a:t> </a:t>
            </a:r>
            <a:r>
              <a:rPr dirty="0" sz="1000" spc="-5">
                <a:latin typeface="Franklin Gothic Book"/>
                <a:cs typeface="Franklin Gothic Book"/>
              </a:rPr>
              <a:t>Pi</a:t>
            </a:r>
            <a:r>
              <a:rPr dirty="0" sz="1000">
                <a:latin typeface="Franklin Gothic Book"/>
                <a:cs typeface="Franklin Gothic Book"/>
              </a:rPr>
              <a:t>cc</a:t>
            </a:r>
            <a:r>
              <a:rPr dirty="0" sz="1000" spc="-5">
                <a:latin typeface="Franklin Gothic Book"/>
                <a:cs typeface="Franklin Gothic Book"/>
              </a:rPr>
              <a:t>in</a:t>
            </a:r>
            <a:endParaRPr sz="1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3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792" y="1322571"/>
            <a:ext cx="7023734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3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ché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7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conos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strut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omi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84501" y="2708273"/>
            <a:ext cx="3830574" cy="4105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83540" y="3271768"/>
            <a:ext cx="157099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1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s2</a:t>
            </a:r>
            <a:r>
              <a:rPr dirty="0" sz="1800" spc="-3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2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s2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 2p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6</a:t>
            </a:r>
            <a:r>
              <a:rPr dirty="0" sz="18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3s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540" y="3820416"/>
            <a:ext cx="1464945" cy="803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5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ig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ne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2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6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ca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 so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io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70929" y="3255893"/>
            <a:ext cx="215201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1</a:t>
            </a: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s2</a:t>
            </a:r>
            <a:r>
              <a:rPr dirty="0" sz="1800" spc="-3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2</a:t>
            </a: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s2</a:t>
            </a: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 2p</a:t>
            </a: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6</a:t>
            </a:r>
            <a:r>
              <a:rPr dirty="0" sz="1800" spc="-2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3</a:t>
            </a: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s2 </a:t>
            </a: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3p5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70929" y="3804541"/>
            <a:ext cx="1921510" cy="52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5">
                <a:solidFill>
                  <a:srgbClr val="0000FF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ig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ne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000FF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25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60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ca</a:t>
            </a:r>
            <a:r>
              <a:rPr dirty="0" sz="180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-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clo</a:t>
            </a:r>
            <a:r>
              <a:rPr dirty="0" sz="1800" spc="-55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92250" y="1793760"/>
            <a:ext cx="5959475" cy="9145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355460" y="2109851"/>
            <a:ext cx="103505" cy="93345"/>
          </a:xfrm>
          <a:custGeom>
            <a:avLst/>
            <a:gdLst/>
            <a:ahLst/>
            <a:cxnLst/>
            <a:rect l="l" t="t" r="r" b="b"/>
            <a:pathLst>
              <a:path w="103504" h="93344">
                <a:moveTo>
                  <a:pt x="51562" y="0"/>
                </a:moveTo>
                <a:lnTo>
                  <a:pt x="8392" y="21160"/>
                </a:lnTo>
                <a:lnTo>
                  <a:pt x="0" y="46609"/>
                </a:lnTo>
                <a:lnTo>
                  <a:pt x="519" y="53256"/>
                </a:lnTo>
                <a:lnTo>
                  <a:pt x="23408" y="85754"/>
                </a:lnTo>
                <a:lnTo>
                  <a:pt x="51562" y="93345"/>
                </a:lnTo>
                <a:lnTo>
                  <a:pt x="58793" y="92887"/>
                </a:lnTo>
                <a:lnTo>
                  <a:pt x="94640" y="72155"/>
                </a:lnTo>
                <a:lnTo>
                  <a:pt x="102997" y="46609"/>
                </a:lnTo>
                <a:lnTo>
                  <a:pt x="102507" y="40166"/>
                </a:lnTo>
                <a:lnTo>
                  <a:pt x="79739" y="7621"/>
                </a:lnTo>
                <a:lnTo>
                  <a:pt x="51562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355460" y="2109851"/>
            <a:ext cx="103505" cy="93345"/>
          </a:xfrm>
          <a:custGeom>
            <a:avLst/>
            <a:gdLst/>
            <a:ahLst/>
            <a:cxnLst/>
            <a:rect l="l" t="t" r="r" b="b"/>
            <a:pathLst>
              <a:path w="103504" h="93344">
                <a:moveTo>
                  <a:pt x="0" y="46609"/>
                </a:moveTo>
                <a:lnTo>
                  <a:pt x="17907" y="11335"/>
                </a:lnTo>
                <a:lnTo>
                  <a:pt x="51562" y="0"/>
                </a:lnTo>
                <a:lnTo>
                  <a:pt x="66521" y="2004"/>
                </a:lnTo>
                <a:lnTo>
                  <a:pt x="79739" y="7621"/>
                </a:lnTo>
                <a:lnTo>
                  <a:pt x="90572" y="16252"/>
                </a:lnTo>
                <a:lnTo>
                  <a:pt x="98376" y="27299"/>
                </a:lnTo>
                <a:lnTo>
                  <a:pt x="102507" y="40166"/>
                </a:lnTo>
                <a:lnTo>
                  <a:pt x="102997" y="46609"/>
                </a:lnTo>
                <a:lnTo>
                  <a:pt x="100801" y="60160"/>
                </a:lnTo>
                <a:lnTo>
                  <a:pt x="94640" y="72155"/>
                </a:lnTo>
                <a:lnTo>
                  <a:pt x="85158" y="82001"/>
                </a:lnTo>
                <a:lnTo>
                  <a:pt x="72995" y="89109"/>
                </a:lnTo>
                <a:lnTo>
                  <a:pt x="58793" y="92887"/>
                </a:lnTo>
                <a:lnTo>
                  <a:pt x="51562" y="93345"/>
                </a:lnTo>
                <a:lnTo>
                  <a:pt x="36628" y="91349"/>
                </a:lnTo>
                <a:lnTo>
                  <a:pt x="23408" y="85754"/>
                </a:lnTo>
                <a:lnTo>
                  <a:pt x="12551" y="77148"/>
                </a:lnTo>
                <a:lnTo>
                  <a:pt x="4705" y="66119"/>
                </a:lnTo>
                <a:lnTo>
                  <a:pt x="519" y="53256"/>
                </a:lnTo>
                <a:lnTo>
                  <a:pt x="0" y="4660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37001" y="6453186"/>
            <a:ext cx="1584325" cy="370205"/>
          </a:xfrm>
          <a:custGeom>
            <a:avLst/>
            <a:gdLst/>
            <a:ahLst/>
            <a:cxnLst/>
            <a:rect l="l" t="t" r="r" b="b"/>
            <a:pathLst>
              <a:path w="1584325" h="370204">
                <a:moveTo>
                  <a:pt x="0" y="369887"/>
                </a:moveTo>
                <a:lnTo>
                  <a:pt x="1584325" y="369887"/>
                </a:lnTo>
                <a:lnTo>
                  <a:pt x="1584325" y="0"/>
                </a:lnTo>
                <a:lnTo>
                  <a:pt x="0" y="0"/>
                </a:lnTo>
                <a:lnTo>
                  <a:pt x="0" y="369887"/>
                </a:lnTo>
                <a:close/>
              </a:path>
            </a:pathLst>
          </a:custGeom>
          <a:solidFill>
            <a:srgbClr val="FFEB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516248" y="6525179"/>
            <a:ext cx="14230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egame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ico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39" y="690111"/>
            <a:ext cx="8677910" cy="2454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481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Chimic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4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dell’atomo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 di</a:t>
            </a:r>
            <a:r>
              <a:rPr dirty="0" sz="2000" spc="35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erenziano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nume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el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ment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oni,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oni,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li 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pong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algn="ctr" marL="231775">
              <a:lnSpc>
                <a:spcPct val="100000"/>
              </a:lnSpc>
              <a:spcBef>
                <a:spcPts val="1180"/>
              </a:spcBef>
            </a:pPr>
            <a:r>
              <a:rPr dirty="0" sz="2000">
                <a:latin typeface="Franklin Gothic Book"/>
                <a:cs typeface="Franklin Gothic Book"/>
              </a:rPr>
              <a:t>Z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u="heavy">
                <a:latin typeface="Franklin Gothic Book"/>
                <a:cs typeface="Franklin Gothic Book"/>
              </a:rPr>
              <a:t>nume</a:t>
            </a:r>
            <a:r>
              <a:rPr dirty="0" sz="2000" spc="-35" u="heavy">
                <a:latin typeface="Franklin Gothic Book"/>
                <a:cs typeface="Franklin Gothic Book"/>
              </a:rPr>
              <a:t>r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-20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a</a:t>
            </a:r>
            <a:r>
              <a:rPr dirty="0" sz="2000" spc="-50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omico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(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  <a:p>
            <a:pPr algn="ctr" marL="231775">
              <a:lnSpc>
                <a:spcPct val="100000"/>
              </a:lnSpc>
              <a:spcBef>
                <a:spcPts val="1440"/>
              </a:spcBef>
            </a:pP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u="heavy">
                <a:latin typeface="Franklin Gothic Book"/>
                <a:cs typeface="Franklin Gothic Book"/>
              </a:rPr>
              <a:t>nume</a:t>
            </a:r>
            <a:r>
              <a:rPr dirty="0" sz="2000" spc="-35" u="heavy">
                <a:latin typeface="Franklin Gothic Book"/>
                <a:cs typeface="Franklin Gothic Book"/>
              </a:rPr>
              <a:t>r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-20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di</a:t>
            </a:r>
            <a:r>
              <a:rPr dirty="0" sz="2000" spc="-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ma</a:t>
            </a:r>
            <a:r>
              <a:rPr dirty="0" sz="2000" spc="-10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sa</a:t>
            </a:r>
            <a:r>
              <a:rPr dirty="0" sz="2000" spc="-5" u="heavy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neut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5">
                <a:latin typeface="Franklin Gothic Book"/>
                <a:cs typeface="Franklin Gothic Book"/>
              </a:rPr>
              <a:t>(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41626" y="3282950"/>
            <a:ext cx="4165600" cy="2374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3540" y="5965044"/>
            <a:ext cx="79152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ric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neut</a:t>
            </a:r>
            <a:r>
              <a:rPr dirty="0" sz="2000" spc="-5">
                <a:latin typeface="Franklin Gothic Book"/>
                <a:cs typeface="Franklin Gothic Book"/>
              </a:rPr>
              <a:t>ri</a:t>
            </a:r>
            <a:r>
              <a:rPr dirty="0" sz="2000">
                <a:latin typeface="Franklin Gothic Book"/>
                <a:cs typeface="Franklin Gothic Book"/>
              </a:rPr>
              <a:t>, 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engono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cioè lo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6269844"/>
            <a:ext cx="2050414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ed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2194" y="3809757"/>
            <a:ext cx="37846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50" spc="10">
                <a:latin typeface="Arial"/>
                <a:cs typeface="Arial"/>
              </a:rPr>
              <a:t>1</a:t>
            </a:r>
            <a:r>
              <a:rPr dirty="0" baseline="-19675" sz="3600" spc="15">
                <a:latin typeface="Arial"/>
                <a:cs typeface="Arial"/>
              </a:rPr>
              <a:t>H</a:t>
            </a:r>
            <a:endParaRPr baseline="-19675"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39366" y="4033150"/>
            <a:ext cx="15811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50" spc="10">
                <a:latin typeface="Arial"/>
                <a:cs typeface="Arial"/>
              </a:rPr>
              <a:t>1</a:t>
            </a:r>
            <a:endParaRPr sz="18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55675" y="3778250"/>
            <a:ext cx="504825" cy="71755"/>
          </a:xfrm>
          <a:custGeom>
            <a:avLst/>
            <a:gdLst/>
            <a:ahLst/>
            <a:cxnLst/>
            <a:rect l="l" t="t" r="r" b="b"/>
            <a:pathLst>
              <a:path w="504825" h="71754">
                <a:moveTo>
                  <a:pt x="504825" y="715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5675" y="4281423"/>
            <a:ext cx="504825" cy="144780"/>
          </a:xfrm>
          <a:custGeom>
            <a:avLst/>
            <a:gdLst/>
            <a:ahLst/>
            <a:cxnLst/>
            <a:rect l="l" t="t" r="r" b="b"/>
            <a:pathLst>
              <a:path w="504825" h="144779">
                <a:moveTo>
                  <a:pt x="504825" y="0"/>
                </a:moveTo>
                <a:lnTo>
                  <a:pt x="0" y="144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8739" y="3652321"/>
            <a:ext cx="8128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=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p+n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9318" y="4300275"/>
            <a:ext cx="55118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Z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= 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546975" y="3678301"/>
            <a:ext cx="592455" cy="71755"/>
          </a:xfrm>
          <a:custGeom>
            <a:avLst/>
            <a:gdLst/>
            <a:ahLst/>
            <a:cxnLst/>
            <a:rect l="l" t="t" r="r" b="b"/>
            <a:pathLst>
              <a:path w="592454" h="71754">
                <a:moveTo>
                  <a:pt x="592201" y="71374"/>
                </a:moveTo>
                <a:lnTo>
                  <a:pt x="0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46975" y="4181475"/>
            <a:ext cx="592455" cy="144780"/>
          </a:xfrm>
          <a:custGeom>
            <a:avLst/>
            <a:gdLst/>
            <a:ahLst/>
            <a:cxnLst/>
            <a:rect l="l" t="t" r="r" b="b"/>
            <a:pathLst>
              <a:path w="592454" h="144779">
                <a:moveTo>
                  <a:pt x="592201" y="0"/>
                </a:moveTo>
                <a:lnTo>
                  <a:pt x="0" y="1443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504178" y="3552371"/>
            <a:ext cx="9398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=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 + 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15" name="object 15"/>
          <p:cNvSpPr txBox="1"/>
          <p:nvPr/>
        </p:nvSpPr>
        <p:spPr>
          <a:xfrm>
            <a:off x="6926706" y="4200326"/>
            <a:ext cx="55118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Z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= 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81847" y="6087438"/>
            <a:ext cx="381000" cy="591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450" spc="6715">
                <a:latin typeface="Symbol"/>
                <a:cs typeface="Symbol"/>
              </a:rPr>
              <a:t></a:t>
            </a:r>
            <a:endParaRPr sz="44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41821" y="3583035"/>
            <a:ext cx="222885" cy="750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20"/>
              </a:lnSpc>
            </a:pPr>
            <a:r>
              <a:rPr dirty="0" sz="2600" spc="50">
                <a:latin typeface="Times New Roman"/>
                <a:cs typeface="Times New Roman"/>
              </a:rPr>
              <a:t>4</a:t>
            </a:r>
            <a:endParaRPr sz="2600">
              <a:latin typeface="Times New Roman"/>
              <a:cs typeface="Times New Roman"/>
            </a:endParaRPr>
          </a:p>
          <a:p>
            <a:pPr marL="36830">
              <a:lnSpc>
                <a:spcPts val="3120"/>
              </a:lnSpc>
            </a:pPr>
            <a:r>
              <a:rPr dirty="0" sz="2600" spc="50">
                <a:latin typeface="Times New Roman"/>
                <a:cs typeface="Times New Roman"/>
              </a:rPr>
              <a:t>2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61958" y="3788491"/>
            <a:ext cx="435609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Verdana"/>
                <a:cs typeface="Verdana"/>
              </a:rPr>
              <a:t>He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3" name="object 3"/>
          <p:cNvSpPr/>
          <p:nvPr/>
        </p:nvSpPr>
        <p:spPr>
          <a:xfrm>
            <a:off x="853439" y="3000755"/>
            <a:ext cx="1173480" cy="1176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0112" y="3025775"/>
            <a:ext cx="1079563" cy="10811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00112" y="3025775"/>
            <a:ext cx="1080135" cy="1081405"/>
          </a:xfrm>
          <a:custGeom>
            <a:avLst/>
            <a:gdLst/>
            <a:ahLst/>
            <a:cxnLst/>
            <a:rect l="l" t="t" r="r" b="b"/>
            <a:pathLst>
              <a:path w="1080135" h="1081404">
                <a:moveTo>
                  <a:pt x="0" y="540512"/>
                </a:moveTo>
                <a:lnTo>
                  <a:pt x="1789" y="496190"/>
                </a:lnTo>
                <a:lnTo>
                  <a:pt x="7064" y="452854"/>
                </a:lnTo>
                <a:lnTo>
                  <a:pt x="15686" y="410642"/>
                </a:lnTo>
                <a:lnTo>
                  <a:pt x="27517" y="369693"/>
                </a:lnTo>
                <a:lnTo>
                  <a:pt x="42417" y="330148"/>
                </a:lnTo>
                <a:lnTo>
                  <a:pt x="60247" y="292144"/>
                </a:lnTo>
                <a:lnTo>
                  <a:pt x="80869" y="255822"/>
                </a:lnTo>
                <a:lnTo>
                  <a:pt x="104144" y="221321"/>
                </a:lnTo>
                <a:lnTo>
                  <a:pt x="129933" y="188779"/>
                </a:lnTo>
                <a:lnTo>
                  <a:pt x="158097" y="158337"/>
                </a:lnTo>
                <a:lnTo>
                  <a:pt x="188497" y="130133"/>
                </a:lnTo>
                <a:lnTo>
                  <a:pt x="220994" y="104306"/>
                </a:lnTo>
                <a:lnTo>
                  <a:pt x="255450" y="80997"/>
                </a:lnTo>
                <a:lnTo>
                  <a:pt x="291726" y="60343"/>
                </a:lnTo>
                <a:lnTo>
                  <a:pt x="329682" y="42485"/>
                </a:lnTo>
                <a:lnTo>
                  <a:pt x="369180" y="27562"/>
                </a:lnTo>
                <a:lnTo>
                  <a:pt x="410081" y="15712"/>
                </a:lnTo>
                <a:lnTo>
                  <a:pt x="452246" y="7076"/>
                </a:lnTo>
                <a:lnTo>
                  <a:pt x="495536" y="1792"/>
                </a:lnTo>
                <a:lnTo>
                  <a:pt x="539813" y="0"/>
                </a:lnTo>
                <a:lnTo>
                  <a:pt x="584077" y="1792"/>
                </a:lnTo>
                <a:lnTo>
                  <a:pt x="627357" y="7076"/>
                </a:lnTo>
                <a:lnTo>
                  <a:pt x="669512" y="15712"/>
                </a:lnTo>
                <a:lnTo>
                  <a:pt x="710405" y="27562"/>
                </a:lnTo>
                <a:lnTo>
                  <a:pt x="749897" y="42485"/>
                </a:lnTo>
                <a:lnTo>
                  <a:pt x="787847" y="60343"/>
                </a:lnTo>
                <a:lnTo>
                  <a:pt x="824118" y="80997"/>
                </a:lnTo>
                <a:lnTo>
                  <a:pt x="858571" y="104306"/>
                </a:lnTo>
                <a:lnTo>
                  <a:pt x="891066" y="130133"/>
                </a:lnTo>
                <a:lnTo>
                  <a:pt x="921464" y="158337"/>
                </a:lnTo>
                <a:lnTo>
                  <a:pt x="949627" y="188779"/>
                </a:lnTo>
                <a:lnTo>
                  <a:pt x="975415" y="221321"/>
                </a:lnTo>
                <a:lnTo>
                  <a:pt x="998690" y="255822"/>
                </a:lnTo>
                <a:lnTo>
                  <a:pt x="1019312" y="292144"/>
                </a:lnTo>
                <a:lnTo>
                  <a:pt x="1037143" y="330148"/>
                </a:lnTo>
                <a:lnTo>
                  <a:pt x="1052044" y="369693"/>
                </a:lnTo>
                <a:lnTo>
                  <a:pt x="1063875" y="410642"/>
                </a:lnTo>
                <a:lnTo>
                  <a:pt x="1072498" y="452854"/>
                </a:lnTo>
                <a:lnTo>
                  <a:pt x="1077774" y="496190"/>
                </a:lnTo>
                <a:lnTo>
                  <a:pt x="1079563" y="540512"/>
                </a:lnTo>
                <a:lnTo>
                  <a:pt x="1077774" y="584851"/>
                </a:lnTo>
                <a:lnTo>
                  <a:pt x="1072498" y="628204"/>
                </a:lnTo>
                <a:lnTo>
                  <a:pt x="1063875" y="670430"/>
                </a:lnTo>
                <a:lnTo>
                  <a:pt x="1052044" y="711392"/>
                </a:lnTo>
                <a:lnTo>
                  <a:pt x="1037143" y="750949"/>
                </a:lnTo>
                <a:lnTo>
                  <a:pt x="1019312" y="788962"/>
                </a:lnTo>
                <a:lnTo>
                  <a:pt x="998690" y="825293"/>
                </a:lnTo>
                <a:lnTo>
                  <a:pt x="975415" y="859802"/>
                </a:lnTo>
                <a:lnTo>
                  <a:pt x="949627" y="892350"/>
                </a:lnTo>
                <a:lnTo>
                  <a:pt x="921464" y="922797"/>
                </a:lnTo>
                <a:lnTo>
                  <a:pt x="891066" y="951006"/>
                </a:lnTo>
                <a:lnTo>
                  <a:pt x="858571" y="976836"/>
                </a:lnTo>
                <a:lnTo>
                  <a:pt x="824118" y="1000148"/>
                </a:lnTo>
                <a:lnTo>
                  <a:pt x="787847" y="1020804"/>
                </a:lnTo>
                <a:lnTo>
                  <a:pt x="749897" y="1038663"/>
                </a:lnTo>
                <a:lnTo>
                  <a:pt x="710405" y="1053587"/>
                </a:lnTo>
                <a:lnTo>
                  <a:pt x="669512" y="1065438"/>
                </a:lnTo>
                <a:lnTo>
                  <a:pt x="627357" y="1074074"/>
                </a:lnTo>
                <a:lnTo>
                  <a:pt x="584077" y="1079358"/>
                </a:lnTo>
                <a:lnTo>
                  <a:pt x="539813" y="1081151"/>
                </a:lnTo>
                <a:lnTo>
                  <a:pt x="495536" y="1079358"/>
                </a:lnTo>
                <a:lnTo>
                  <a:pt x="452246" y="1074074"/>
                </a:lnTo>
                <a:lnTo>
                  <a:pt x="410081" y="1065438"/>
                </a:lnTo>
                <a:lnTo>
                  <a:pt x="369180" y="1053587"/>
                </a:lnTo>
                <a:lnTo>
                  <a:pt x="329682" y="1038663"/>
                </a:lnTo>
                <a:lnTo>
                  <a:pt x="291726" y="1020804"/>
                </a:lnTo>
                <a:lnTo>
                  <a:pt x="255450" y="1000148"/>
                </a:lnTo>
                <a:lnTo>
                  <a:pt x="220994" y="976836"/>
                </a:lnTo>
                <a:lnTo>
                  <a:pt x="188497" y="951006"/>
                </a:lnTo>
                <a:lnTo>
                  <a:pt x="158097" y="922797"/>
                </a:lnTo>
                <a:lnTo>
                  <a:pt x="129933" y="892350"/>
                </a:lnTo>
                <a:lnTo>
                  <a:pt x="104144" y="859802"/>
                </a:lnTo>
                <a:lnTo>
                  <a:pt x="80869" y="825293"/>
                </a:lnTo>
                <a:lnTo>
                  <a:pt x="60247" y="788962"/>
                </a:lnTo>
                <a:lnTo>
                  <a:pt x="42417" y="750949"/>
                </a:lnTo>
                <a:lnTo>
                  <a:pt x="27517" y="711392"/>
                </a:lnTo>
                <a:lnTo>
                  <a:pt x="15686" y="670430"/>
                </a:lnTo>
                <a:lnTo>
                  <a:pt x="7064" y="628204"/>
                </a:lnTo>
                <a:lnTo>
                  <a:pt x="1789" y="584851"/>
                </a:lnTo>
                <a:lnTo>
                  <a:pt x="0" y="54051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39952" y="3361944"/>
            <a:ext cx="527304" cy="4556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06195" y="3302508"/>
            <a:ext cx="1050036" cy="6949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87450" y="3386073"/>
            <a:ext cx="431800" cy="360680"/>
          </a:xfrm>
          <a:custGeom>
            <a:avLst/>
            <a:gdLst/>
            <a:ahLst/>
            <a:cxnLst/>
            <a:rect l="l" t="t" r="r" b="b"/>
            <a:pathLst>
              <a:path w="431800" h="360679">
                <a:moveTo>
                  <a:pt x="215900" y="0"/>
                </a:moveTo>
                <a:lnTo>
                  <a:pt x="164011" y="5242"/>
                </a:lnTo>
                <a:lnTo>
                  <a:pt x="116675" y="20131"/>
                </a:lnTo>
                <a:lnTo>
                  <a:pt x="75388" y="43409"/>
                </a:lnTo>
                <a:lnTo>
                  <a:pt x="41651" y="73819"/>
                </a:lnTo>
                <a:lnTo>
                  <a:pt x="16964" y="110103"/>
                </a:lnTo>
                <a:lnTo>
                  <a:pt x="2825" y="151002"/>
                </a:lnTo>
                <a:lnTo>
                  <a:pt x="0" y="180212"/>
                </a:lnTo>
                <a:lnTo>
                  <a:pt x="715" y="194998"/>
                </a:lnTo>
                <a:lnTo>
                  <a:pt x="11005" y="237189"/>
                </a:lnTo>
                <a:lnTo>
                  <a:pt x="32343" y="275158"/>
                </a:lnTo>
                <a:lnTo>
                  <a:pt x="63230" y="307657"/>
                </a:lnTo>
                <a:lnTo>
                  <a:pt x="102166" y="333435"/>
                </a:lnTo>
                <a:lnTo>
                  <a:pt x="147653" y="351242"/>
                </a:lnTo>
                <a:lnTo>
                  <a:pt x="198190" y="359828"/>
                </a:lnTo>
                <a:lnTo>
                  <a:pt x="215900" y="360425"/>
                </a:lnTo>
                <a:lnTo>
                  <a:pt x="233609" y="359828"/>
                </a:lnTo>
                <a:lnTo>
                  <a:pt x="284146" y="351242"/>
                </a:lnTo>
                <a:lnTo>
                  <a:pt x="329633" y="333435"/>
                </a:lnTo>
                <a:lnTo>
                  <a:pt x="368569" y="307657"/>
                </a:lnTo>
                <a:lnTo>
                  <a:pt x="399456" y="275158"/>
                </a:lnTo>
                <a:lnTo>
                  <a:pt x="420794" y="237189"/>
                </a:lnTo>
                <a:lnTo>
                  <a:pt x="431084" y="194998"/>
                </a:lnTo>
                <a:lnTo>
                  <a:pt x="431800" y="180212"/>
                </a:lnTo>
                <a:lnTo>
                  <a:pt x="431084" y="165444"/>
                </a:lnTo>
                <a:lnTo>
                  <a:pt x="420794" y="123285"/>
                </a:lnTo>
                <a:lnTo>
                  <a:pt x="399456" y="85323"/>
                </a:lnTo>
                <a:lnTo>
                  <a:pt x="368569" y="52816"/>
                </a:lnTo>
                <a:lnTo>
                  <a:pt x="329633" y="27021"/>
                </a:lnTo>
                <a:lnTo>
                  <a:pt x="284146" y="9195"/>
                </a:lnTo>
                <a:lnTo>
                  <a:pt x="233609" y="598"/>
                </a:lnTo>
                <a:lnTo>
                  <a:pt x="2159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87450" y="3386073"/>
            <a:ext cx="431800" cy="360680"/>
          </a:xfrm>
          <a:custGeom>
            <a:avLst/>
            <a:gdLst/>
            <a:ahLst/>
            <a:cxnLst/>
            <a:rect l="l" t="t" r="r" b="b"/>
            <a:pathLst>
              <a:path w="431800" h="360679">
                <a:moveTo>
                  <a:pt x="0" y="180212"/>
                </a:moveTo>
                <a:lnTo>
                  <a:pt x="6273" y="223532"/>
                </a:lnTo>
                <a:lnTo>
                  <a:pt x="24095" y="263048"/>
                </a:lnTo>
                <a:lnTo>
                  <a:pt x="51966" y="297509"/>
                </a:lnTo>
                <a:lnTo>
                  <a:pt x="88385" y="325666"/>
                </a:lnTo>
                <a:lnTo>
                  <a:pt x="131855" y="346269"/>
                </a:lnTo>
                <a:lnTo>
                  <a:pt x="180876" y="358068"/>
                </a:lnTo>
                <a:lnTo>
                  <a:pt x="215900" y="360425"/>
                </a:lnTo>
                <a:lnTo>
                  <a:pt x="233609" y="359828"/>
                </a:lnTo>
                <a:lnTo>
                  <a:pt x="250923" y="358068"/>
                </a:lnTo>
                <a:lnTo>
                  <a:pt x="299944" y="346269"/>
                </a:lnTo>
                <a:lnTo>
                  <a:pt x="343414" y="325666"/>
                </a:lnTo>
                <a:lnTo>
                  <a:pt x="379833" y="297509"/>
                </a:lnTo>
                <a:lnTo>
                  <a:pt x="407704" y="263048"/>
                </a:lnTo>
                <a:lnTo>
                  <a:pt x="425526" y="223532"/>
                </a:lnTo>
                <a:lnTo>
                  <a:pt x="431800" y="180212"/>
                </a:lnTo>
                <a:lnTo>
                  <a:pt x="431084" y="165444"/>
                </a:lnTo>
                <a:lnTo>
                  <a:pt x="428974" y="151002"/>
                </a:lnTo>
                <a:lnTo>
                  <a:pt x="414835" y="110103"/>
                </a:lnTo>
                <a:lnTo>
                  <a:pt x="390148" y="73819"/>
                </a:lnTo>
                <a:lnTo>
                  <a:pt x="356411" y="43409"/>
                </a:lnTo>
                <a:lnTo>
                  <a:pt x="315124" y="20131"/>
                </a:lnTo>
                <a:lnTo>
                  <a:pt x="267788" y="5242"/>
                </a:lnTo>
                <a:lnTo>
                  <a:pt x="215900" y="0"/>
                </a:lnTo>
                <a:lnTo>
                  <a:pt x="198190" y="598"/>
                </a:lnTo>
                <a:lnTo>
                  <a:pt x="180876" y="2361"/>
                </a:lnTo>
                <a:lnTo>
                  <a:pt x="131855" y="14174"/>
                </a:lnTo>
                <a:lnTo>
                  <a:pt x="88385" y="34795"/>
                </a:lnTo>
                <a:lnTo>
                  <a:pt x="51966" y="62968"/>
                </a:lnTo>
                <a:lnTo>
                  <a:pt x="24095" y="97433"/>
                </a:lnTo>
                <a:lnTo>
                  <a:pt x="6273" y="136934"/>
                </a:lnTo>
                <a:lnTo>
                  <a:pt x="0" y="18021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 rot="10860000">
            <a:off x="1111517" y="3337043"/>
            <a:ext cx="583821" cy="4737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729"/>
              </a:lnSpc>
            </a:pPr>
            <a:r>
              <a:rPr dirty="0" sz="3200">
                <a:solidFill>
                  <a:srgbClr val="FFFFFF"/>
                </a:solidFill>
                <a:latin typeface="Verdana"/>
                <a:cs typeface="Verdana"/>
              </a:rPr>
              <a:t>+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7472" y="2459735"/>
            <a:ext cx="2255519" cy="2255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32560" y="3544823"/>
            <a:ext cx="85343" cy="853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95287" y="2484501"/>
            <a:ext cx="2160905" cy="2160905"/>
          </a:xfrm>
          <a:custGeom>
            <a:avLst/>
            <a:gdLst/>
            <a:ahLst/>
            <a:cxnLst/>
            <a:rect l="l" t="t" r="r" b="b"/>
            <a:pathLst>
              <a:path w="2160905" h="2160904">
                <a:moveTo>
                  <a:pt x="0" y="1080262"/>
                </a:moveTo>
                <a:lnTo>
                  <a:pt x="3581" y="991659"/>
                </a:lnTo>
                <a:lnTo>
                  <a:pt x="14139" y="905029"/>
                </a:lnTo>
                <a:lnTo>
                  <a:pt x="31396" y="820651"/>
                </a:lnTo>
                <a:lnTo>
                  <a:pt x="55074" y="738802"/>
                </a:lnTo>
                <a:lnTo>
                  <a:pt x="84895" y="659761"/>
                </a:lnTo>
                <a:lnTo>
                  <a:pt x="120581" y="583804"/>
                </a:lnTo>
                <a:lnTo>
                  <a:pt x="161854" y="511211"/>
                </a:lnTo>
                <a:lnTo>
                  <a:pt x="208436" y="442258"/>
                </a:lnTo>
                <a:lnTo>
                  <a:pt x="260049" y="377225"/>
                </a:lnTo>
                <a:lnTo>
                  <a:pt x="316415" y="316388"/>
                </a:lnTo>
                <a:lnTo>
                  <a:pt x="377256" y="260027"/>
                </a:lnTo>
                <a:lnTo>
                  <a:pt x="442294" y="208418"/>
                </a:lnTo>
                <a:lnTo>
                  <a:pt x="511251" y="161840"/>
                </a:lnTo>
                <a:lnTo>
                  <a:pt x="583848" y="120570"/>
                </a:lnTo>
                <a:lnTo>
                  <a:pt x="659809" y="84887"/>
                </a:lnTo>
                <a:lnTo>
                  <a:pt x="738854" y="55069"/>
                </a:lnTo>
                <a:lnTo>
                  <a:pt x="820707" y="31393"/>
                </a:lnTo>
                <a:lnTo>
                  <a:pt x="905088" y="14137"/>
                </a:lnTo>
                <a:lnTo>
                  <a:pt x="991720" y="3580"/>
                </a:lnTo>
                <a:lnTo>
                  <a:pt x="1080325" y="0"/>
                </a:lnTo>
                <a:lnTo>
                  <a:pt x="1168928" y="3580"/>
                </a:lnTo>
                <a:lnTo>
                  <a:pt x="1255557" y="14137"/>
                </a:lnTo>
                <a:lnTo>
                  <a:pt x="1339935" y="31393"/>
                </a:lnTo>
                <a:lnTo>
                  <a:pt x="1421784" y="55069"/>
                </a:lnTo>
                <a:lnTo>
                  <a:pt x="1500826" y="84887"/>
                </a:lnTo>
                <a:lnTo>
                  <a:pt x="1576782" y="120570"/>
                </a:lnTo>
                <a:lnTo>
                  <a:pt x="1649376" y="161840"/>
                </a:lnTo>
                <a:lnTo>
                  <a:pt x="1718328" y="208418"/>
                </a:lnTo>
                <a:lnTo>
                  <a:pt x="1783362" y="260027"/>
                </a:lnTo>
                <a:lnTo>
                  <a:pt x="1844198" y="316388"/>
                </a:lnTo>
                <a:lnTo>
                  <a:pt x="1900560" y="377225"/>
                </a:lnTo>
                <a:lnTo>
                  <a:pt x="1952169" y="442258"/>
                </a:lnTo>
                <a:lnTo>
                  <a:pt x="1998747" y="511211"/>
                </a:lnTo>
                <a:lnTo>
                  <a:pt x="2040017" y="583804"/>
                </a:lnTo>
                <a:lnTo>
                  <a:pt x="2075699" y="659761"/>
                </a:lnTo>
                <a:lnTo>
                  <a:pt x="2105518" y="738802"/>
                </a:lnTo>
                <a:lnTo>
                  <a:pt x="2129194" y="820651"/>
                </a:lnTo>
                <a:lnTo>
                  <a:pt x="2146449" y="905029"/>
                </a:lnTo>
                <a:lnTo>
                  <a:pt x="2157006" y="991659"/>
                </a:lnTo>
                <a:lnTo>
                  <a:pt x="2160587" y="1080262"/>
                </a:lnTo>
                <a:lnTo>
                  <a:pt x="2157006" y="1168864"/>
                </a:lnTo>
                <a:lnTo>
                  <a:pt x="2146449" y="1255494"/>
                </a:lnTo>
                <a:lnTo>
                  <a:pt x="2129194" y="1339872"/>
                </a:lnTo>
                <a:lnTo>
                  <a:pt x="2105518" y="1421721"/>
                </a:lnTo>
                <a:lnTo>
                  <a:pt x="2075699" y="1500762"/>
                </a:lnTo>
                <a:lnTo>
                  <a:pt x="2040017" y="1576719"/>
                </a:lnTo>
                <a:lnTo>
                  <a:pt x="1998747" y="1649312"/>
                </a:lnTo>
                <a:lnTo>
                  <a:pt x="1952169" y="1718265"/>
                </a:lnTo>
                <a:lnTo>
                  <a:pt x="1900560" y="1783298"/>
                </a:lnTo>
                <a:lnTo>
                  <a:pt x="1844198" y="1844135"/>
                </a:lnTo>
                <a:lnTo>
                  <a:pt x="1783362" y="1900496"/>
                </a:lnTo>
                <a:lnTo>
                  <a:pt x="1718328" y="1952105"/>
                </a:lnTo>
                <a:lnTo>
                  <a:pt x="1649376" y="1998683"/>
                </a:lnTo>
                <a:lnTo>
                  <a:pt x="1576782" y="2039953"/>
                </a:lnTo>
                <a:lnTo>
                  <a:pt x="1500826" y="2075636"/>
                </a:lnTo>
                <a:lnTo>
                  <a:pt x="1421784" y="2105454"/>
                </a:lnTo>
                <a:lnTo>
                  <a:pt x="1339935" y="2129130"/>
                </a:lnTo>
                <a:lnTo>
                  <a:pt x="1255557" y="2146386"/>
                </a:lnTo>
                <a:lnTo>
                  <a:pt x="1168928" y="2156943"/>
                </a:lnTo>
                <a:lnTo>
                  <a:pt x="1080325" y="2160524"/>
                </a:lnTo>
                <a:lnTo>
                  <a:pt x="991720" y="2156943"/>
                </a:lnTo>
                <a:lnTo>
                  <a:pt x="905088" y="2146386"/>
                </a:lnTo>
                <a:lnTo>
                  <a:pt x="820707" y="2129130"/>
                </a:lnTo>
                <a:lnTo>
                  <a:pt x="738854" y="2105454"/>
                </a:lnTo>
                <a:lnTo>
                  <a:pt x="659809" y="2075636"/>
                </a:lnTo>
                <a:lnTo>
                  <a:pt x="583848" y="2039953"/>
                </a:lnTo>
                <a:lnTo>
                  <a:pt x="511251" y="1998683"/>
                </a:lnTo>
                <a:lnTo>
                  <a:pt x="442294" y="1952105"/>
                </a:lnTo>
                <a:lnTo>
                  <a:pt x="377256" y="1900496"/>
                </a:lnTo>
                <a:lnTo>
                  <a:pt x="316415" y="1844135"/>
                </a:lnTo>
                <a:lnTo>
                  <a:pt x="260049" y="1783298"/>
                </a:lnTo>
                <a:lnTo>
                  <a:pt x="208436" y="1718265"/>
                </a:lnTo>
                <a:lnTo>
                  <a:pt x="161854" y="1649312"/>
                </a:lnTo>
                <a:lnTo>
                  <a:pt x="120581" y="1576719"/>
                </a:lnTo>
                <a:lnTo>
                  <a:pt x="84895" y="1500762"/>
                </a:lnTo>
                <a:lnTo>
                  <a:pt x="55074" y="1421721"/>
                </a:lnTo>
                <a:lnTo>
                  <a:pt x="31396" y="1339872"/>
                </a:lnTo>
                <a:lnTo>
                  <a:pt x="14139" y="1255494"/>
                </a:lnTo>
                <a:lnTo>
                  <a:pt x="3581" y="1168864"/>
                </a:lnTo>
                <a:lnTo>
                  <a:pt x="0" y="10802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17903" y="2353055"/>
            <a:ext cx="527304" cy="4632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92708" y="1932432"/>
            <a:ext cx="1196340" cy="14569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65275" y="2378075"/>
            <a:ext cx="431800" cy="368300"/>
          </a:xfrm>
          <a:custGeom>
            <a:avLst/>
            <a:gdLst/>
            <a:ahLst/>
            <a:cxnLst/>
            <a:rect l="l" t="t" r="r" b="b"/>
            <a:pathLst>
              <a:path w="431800" h="368300">
                <a:moveTo>
                  <a:pt x="215900" y="0"/>
                </a:moveTo>
                <a:lnTo>
                  <a:pt x="164011" y="5350"/>
                </a:lnTo>
                <a:lnTo>
                  <a:pt x="116675" y="20549"/>
                </a:lnTo>
                <a:lnTo>
                  <a:pt x="75388" y="44320"/>
                </a:lnTo>
                <a:lnTo>
                  <a:pt x="41651" y="75383"/>
                </a:lnTo>
                <a:lnTo>
                  <a:pt x="16964" y="112460"/>
                </a:lnTo>
                <a:lnTo>
                  <a:pt x="2825" y="154274"/>
                </a:lnTo>
                <a:lnTo>
                  <a:pt x="0" y="184150"/>
                </a:lnTo>
                <a:lnTo>
                  <a:pt x="715" y="199256"/>
                </a:lnTo>
                <a:lnTo>
                  <a:pt x="11005" y="242364"/>
                </a:lnTo>
                <a:lnTo>
                  <a:pt x="32343" y="281162"/>
                </a:lnTo>
                <a:lnTo>
                  <a:pt x="63230" y="314372"/>
                </a:lnTo>
                <a:lnTo>
                  <a:pt x="102166" y="340715"/>
                </a:lnTo>
                <a:lnTo>
                  <a:pt x="147653" y="358914"/>
                </a:lnTo>
                <a:lnTo>
                  <a:pt x="198190" y="367689"/>
                </a:lnTo>
                <a:lnTo>
                  <a:pt x="215900" y="368300"/>
                </a:lnTo>
                <a:lnTo>
                  <a:pt x="233609" y="367689"/>
                </a:lnTo>
                <a:lnTo>
                  <a:pt x="284146" y="358914"/>
                </a:lnTo>
                <a:lnTo>
                  <a:pt x="329633" y="340715"/>
                </a:lnTo>
                <a:lnTo>
                  <a:pt x="368569" y="314372"/>
                </a:lnTo>
                <a:lnTo>
                  <a:pt x="399456" y="281162"/>
                </a:lnTo>
                <a:lnTo>
                  <a:pt x="420794" y="242364"/>
                </a:lnTo>
                <a:lnTo>
                  <a:pt x="431084" y="199256"/>
                </a:lnTo>
                <a:lnTo>
                  <a:pt x="431800" y="184150"/>
                </a:lnTo>
                <a:lnTo>
                  <a:pt x="431084" y="169043"/>
                </a:lnTo>
                <a:lnTo>
                  <a:pt x="420794" y="125935"/>
                </a:lnTo>
                <a:lnTo>
                  <a:pt x="399456" y="87137"/>
                </a:lnTo>
                <a:lnTo>
                  <a:pt x="368569" y="53927"/>
                </a:lnTo>
                <a:lnTo>
                  <a:pt x="329633" y="27584"/>
                </a:lnTo>
                <a:lnTo>
                  <a:pt x="284146" y="9385"/>
                </a:lnTo>
                <a:lnTo>
                  <a:pt x="233609" y="610"/>
                </a:lnTo>
                <a:lnTo>
                  <a:pt x="215900" y="0"/>
                </a:lnTo>
                <a:close/>
              </a:path>
            </a:pathLst>
          </a:custGeom>
          <a:solidFill>
            <a:srgbClr val="005C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65275" y="2378075"/>
            <a:ext cx="431800" cy="368300"/>
          </a:xfrm>
          <a:custGeom>
            <a:avLst/>
            <a:gdLst/>
            <a:ahLst/>
            <a:cxnLst/>
            <a:rect l="l" t="t" r="r" b="b"/>
            <a:pathLst>
              <a:path w="431800" h="368300">
                <a:moveTo>
                  <a:pt x="0" y="184150"/>
                </a:moveTo>
                <a:lnTo>
                  <a:pt x="6273" y="228411"/>
                </a:lnTo>
                <a:lnTo>
                  <a:pt x="24095" y="268788"/>
                </a:lnTo>
                <a:lnTo>
                  <a:pt x="51966" y="304002"/>
                </a:lnTo>
                <a:lnTo>
                  <a:pt x="88385" y="332776"/>
                </a:lnTo>
                <a:lnTo>
                  <a:pt x="131855" y="353831"/>
                </a:lnTo>
                <a:lnTo>
                  <a:pt x="180876" y="365890"/>
                </a:lnTo>
                <a:lnTo>
                  <a:pt x="215900" y="368300"/>
                </a:lnTo>
                <a:lnTo>
                  <a:pt x="233609" y="367689"/>
                </a:lnTo>
                <a:lnTo>
                  <a:pt x="250923" y="365890"/>
                </a:lnTo>
                <a:lnTo>
                  <a:pt x="299944" y="353831"/>
                </a:lnTo>
                <a:lnTo>
                  <a:pt x="343414" y="332776"/>
                </a:lnTo>
                <a:lnTo>
                  <a:pt x="379833" y="304002"/>
                </a:lnTo>
                <a:lnTo>
                  <a:pt x="407704" y="268788"/>
                </a:lnTo>
                <a:lnTo>
                  <a:pt x="425526" y="228411"/>
                </a:lnTo>
                <a:lnTo>
                  <a:pt x="431800" y="184150"/>
                </a:lnTo>
                <a:lnTo>
                  <a:pt x="431084" y="169043"/>
                </a:lnTo>
                <a:lnTo>
                  <a:pt x="428974" y="154274"/>
                </a:lnTo>
                <a:lnTo>
                  <a:pt x="414835" y="112460"/>
                </a:lnTo>
                <a:lnTo>
                  <a:pt x="390148" y="75383"/>
                </a:lnTo>
                <a:lnTo>
                  <a:pt x="356411" y="44320"/>
                </a:lnTo>
                <a:lnTo>
                  <a:pt x="315124" y="20549"/>
                </a:lnTo>
                <a:lnTo>
                  <a:pt x="267788" y="5350"/>
                </a:lnTo>
                <a:lnTo>
                  <a:pt x="215900" y="0"/>
                </a:lnTo>
                <a:lnTo>
                  <a:pt x="198190" y="610"/>
                </a:lnTo>
                <a:lnTo>
                  <a:pt x="180876" y="2409"/>
                </a:lnTo>
                <a:lnTo>
                  <a:pt x="131855" y="14468"/>
                </a:lnTo>
                <a:lnTo>
                  <a:pt x="88385" y="35523"/>
                </a:lnTo>
                <a:lnTo>
                  <a:pt x="51966" y="64297"/>
                </a:lnTo>
                <a:lnTo>
                  <a:pt x="24095" y="99511"/>
                </a:lnTo>
                <a:lnTo>
                  <a:pt x="6273" y="139888"/>
                </a:lnTo>
                <a:lnTo>
                  <a:pt x="0" y="184150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10860000">
            <a:off x="1440700" y="2580208"/>
            <a:ext cx="679432" cy="593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670"/>
              </a:lnSpc>
            </a:pPr>
            <a:r>
              <a:rPr dirty="0" sz="4000" spc="-30">
                <a:solidFill>
                  <a:srgbClr val="FFFFFF"/>
                </a:solidFill>
                <a:latin typeface="Verdana"/>
                <a:cs typeface="Verdana"/>
              </a:rPr>
              <a:t>_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7087" y="1916176"/>
            <a:ext cx="1211580" cy="561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92480">
              <a:lnSpc>
                <a:spcPct val="100000"/>
              </a:lnSpc>
            </a:pPr>
            <a:r>
              <a:rPr dirty="0" sz="4000" spc="-30">
                <a:solidFill>
                  <a:srgbClr val="FFFFFF"/>
                </a:solidFill>
                <a:latin typeface="Verdana"/>
                <a:cs typeface="Verdana"/>
              </a:rPr>
              <a:t>_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202423" y="2930651"/>
            <a:ext cx="1175003" cy="11750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250176" y="2954401"/>
            <a:ext cx="1079500" cy="108102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250176" y="2954401"/>
            <a:ext cx="1079500" cy="1081405"/>
          </a:xfrm>
          <a:custGeom>
            <a:avLst/>
            <a:gdLst/>
            <a:ahLst/>
            <a:cxnLst/>
            <a:rect l="l" t="t" r="r" b="b"/>
            <a:pathLst>
              <a:path w="1079500" h="1081404">
                <a:moveTo>
                  <a:pt x="0" y="540512"/>
                </a:moveTo>
                <a:lnTo>
                  <a:pt x="1788" y="496173"/>
                </a:lnTo>
                <a:lnTo>
                  <a:pt x="7061" y="452823"/>
                </a:lnTo>
                <a:lnTo>
                  <a:pt x="15680" y="410601"/>
                </a:lnTo>
                <a:lnTo>
                  <a:pt x="27507" y="369645"/>
                </a:lnTo>
                <a:lnTo>
                  <a:pt x="42402" y="330094"/>
                </a:lnTo>
                <a:lnTo>
                  <a:pt x="60226" y="292088"/>
                </a:lnTo>
                <a:lnTo>
                  <a:pt x="80842" y="255766"/>
                </a:lnTo>
                <a:lnTo>
                  <a:pt x="104111" y="221266"/>
                </a:lnTo>
                <a:lnTo>
                  <a:pt x="129893" y="188727"/>
                </a:lnTo>
                <a:lnTo>
                  <a:pt x="158051" y="158289"/>
                </a:lnTo>
                <a:lnTo>
                  <a:pt x="188445" y="130090"/>
                </a:lnTo>
                <a:lnTo>
                  <a:pt x="220937" y="104270"/>
                </a:lnTo>
                <a:lnTo>
                  <a:pt x="255388" y="80966"/>
                </a:lnTo>
                <a:lnTo>
                  <a:pt x="291659" y="60319"/>
                </a:lnTo>
                <a:lnTo>
                  <a:pt x="329612" y="42467"/>
                </a:lnTo>
                <a:lnTo>
                  <a:pt x="369108" y="27549"/>
                </a:lnTo>
                <a:lnTo>
                  <a:pt x="410009" y="15705"/>
                </a:lnTo>
                <a:lnTo>
                  <a:pt x="452175" y="7072"/>
                </a:lnTo>
                <a:lnTo>
                  <a:pt x="495468" y="1791"/>
                </a:lnTo>
                <a:lnTo>
                  <a:pt x="539750" y="0"/>
                </a:lnTo>
                <a:lnTo>
                  <a:pt x="584014" y="1791"/>
                </a:lnTo>
                <a:lnTo>
                  <a:pt x="627293" y="7072"/>
                </a:lnTo>
                <a:lnTo>
                  <a:pt x="669449" y="15705"/>
                </a:lnTo>
                <a:lnTo>
                  <a:pt x="710342" y="27549"/>
                </a:lnTo>
                <a:lnTo>
                  <a:pt x="749833" y="42467"/>
                </a:lnTo>
                <a:lnTo>
                  <a:pt x="787784" y="60319"/>
                </a:lnTo>
                <a:lnTo>
                  <a:pt x="824055" y="80966"/>
                </a:lnTo>
                <a:lnTo>
                  <a:pt x="858507" y="104270"/>
                </a:lnTo>
                <a:lnTo>
                  <a:pt x="891002" y="130090"/>
                </a:lnTo>
                <a:lnTo>
                  <a:pt x="921400" y="158289"/>
                </a:lnTo>
                <a:lnTo>
                  <a:pt x="949563" y="188727"/>
                </a:lnTo>
                <a:lnTo>
                  <a:pt x="975351" y="221266"/>
                </a:lnTo>
                <a:lnTo>
                  <a:pt x="998626" y="255766"/>
                </a:lnTo>
                <a:lnTo>
                  <a:pt x="1019249" y="292088"/>
                </a:lnTo>
                <a:lnTo>
                  <a:pt x="1037080" y="330094"/>
                </a:lnTo>
                <a:lnTo>
                  <a:pt x="1051980" y="369645"/>
                </a:lnTo>
                <a:lnTo>
                  <a:pt x="1063811" y="410601"/>
                </a:lnTo>
                <a:lnTo>
                  <a:pt x="1072434" y="452823"/>
                </a:lnTo>
                <a:lnTo>
                  <a:pt x="1077710" y="496173"/>
                </a:lnTo>
                <a:lnTo>
                  <a:pt x="1079500" y="540512"/>
                </a:lnTo>
                <a:lnTo>
                  <a:pt x="1077710" y="584833"/>
                </a:lnTo>
                <a:lnTo>
                  <a:pt x="1072434" y="628169"/>
                </a:lnTo>
                <a:lnTo>
                  <a:pt x="1063811" y="670381"/>
                </a:lnTo>
                <a:lnTo>
                  <a:pt x="1051980" y="711330"/>
                </a:lnTo>
                <a:lnTo>
                  <a:pt x="1037080" y="750875"/>
                </a:lnTo>
                <a:lnTo>
                  <a:pt x="1019249" y="788879"/>
                </a:lnTo>
                <a:lnTo>
                  <a:pt x="998626" y="825201"/>
                </a:lnTo>
                <a:lnTo>
                  <a:pt x="975351" y="859702"/>
                </a:lnTo>
                <a:lnTo>
                  <a:pt x="949563" y="892244"/>
                </a:lnTo>
                <a:lnTo>
                  <a:pt x="921400" y="922686"/>
                </a:lnTo>
                <a:lnTo>
                  <a:pt x="891002" y="950890"/>
                </a:lnTo>
                <a:lnTo>
                  <a:pt x="858507" y="976717"/>
                </a:lnTo>
                <a:lnTo>
                  <a:pt x="824055" y="1000026"/>
                </a:lnTo>
                <a:lnTo>
                  <a:pt x="787784" y="1020680"/>
                </a:lnTo>
                <a:lnTo>
                  <a:pt x="749833" y="1038538"/>
                </a:lnTo>
                <a:lnTo>
                  <a:pt x="710342" y="1053461"/>
                </a:lnTo>
                <a:lnTo>
                  <a:pt x="669449" y="1065311"/>
                </a:lnTo>
                <a:lnTo>
                  <a:pt x="627293" y="1073947"/>
                </a:lnTo>
                <a:lnTo>
                  <a:pt x="584014" y="1079231"/>
                </a:lnTo>
                <a:lnTo>
                  <a:pt x="539750" y="1081024"/>
                </a:lnTo>
                <a:lnTo>
                  <a:pt x="495468" y="1079231"/>
                </a:lnTo>
                <a:lnTo>
                  <a:pt x="452175" y="1073947"/>
                </a:lnTo>
                <a:lnTo>
                  <a:pt x="410009" y="1065311"/>
                </a:lnTo>
                <a:lnTo>
                  <a:pt x="369108" y="1053461"/>
                </a:lnTo>
                <a:lnTo>
                  <a:pt x="329612" y="1038538"/>
                </a:lnTo>
                <a:lnTo>
                  <a:pt x="291659" y="1020680"/>
                </a:lnTo>
                <a:lnTo>
                  <a:pt x="255388" y="1000026"/>
                </a:lnTo>
                <a:lnTo>
                  <a:pt x="220937" y="976717"/>
                </a:lnTo>
                <a:lnTo>
                  <a:pt x="188445" y="950890"/>
                </a:lnTo>
                <a:lnTo>
                  <a:pt x="158051" y="922686"/>
                </a:lnTo>
                <a:lnTo>
                  <a:pt x="129893" y="892244"/>
                </a:lnTo>
                <a:lnTo>
                  <a:pt x="104111" y="859702"/>
                </a:lnTo>
                <a:lnTo>
                  <a:pt x="80842" y="825201"/>
                </a:lnTo>
                <a:lnTo>
                  <a:pt x="60226" y="788879"/>
                </a:lnTo>
                <a:lnTo>
                  <a:pt x="42402" y="750875"/>
                </a:lnTo>
                <a:lnTo>
                  <a:pt x="27507" y="711330"/>
                </a:lnTo>
                <a:lnTo>
                  <a:pt x="15680" y="670381"/>
                </a:lnTo>
                <a:lnTo>
                  <a:pt x="7061" y="628169"/>
                </a:lnTo>
                <a:lnTo>
                  <a:pt x="1788" y="584833"/>
                </a:lnTo>
                <a:lnTo>
                  <a:pt x="0" y="54051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335011" y="3323844"/>
            <a:ext cx="516635" cy="52730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996683" y="3300984"/>
            <a:ext cx="1050035" cy="69494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381875" y="3347973"/>
            <a:ext cx="422275" cy="433705"/>
          </a:xfrm>
          <a:custGeom>
            <a:avLst/>
            <a:gdLst/>
            <a:ahLst/>
            <a:cxnLst/>
            <a:rect l="l" t="t" r="r" b="b"/>
            <a:pathLst>
              <a:path w="422275" h="433704">
                <a:moveTo>
                  <a:pt x="211200" y="0"/>
                </a:moveTo>
                <a:lnTo>
                  <a:pt x="160424" y="6298"/>
                </a:lnTo>
                <a:lnTo>
                  <a:pt x="114111" y="24191"/>
                </a:lnTo>
                <a:lnTo>
                  <a:pt x="73725" y="52174"/>
                </a:lnTo>
                <a:lnTo>
                  <a:pt x="40729" y="88742"/>
                </a:lnTo>
                <a:lnTo>
                  <a:pt x="16587" y="132391"/>
                </a:lnTo>
                <a:lnTo>
                  <a:pt x="2762" y="181616"/>
                </a:lnTo>
                <a:lnTo>
                  <a:pt x="0" y="216788"/>
                </a:lnTo>
                <a:lnTo>
                  <a:pt x="699" y="234555"/>
                </a:lnTo>
                <a:lnTo>
                  <a:pt x="10760" y="285261"/>
                </a:lnTo>
                <a:lnTo>
                  <a:pt x="31626" y="330906"/>
                </a:lnTo>
                <a:lnTo>
                  <a:pt x="61833" y="369982"/>
                </a:lnTo>
                <a:lnTo>
                  <a:pt x="99918" y="400984"/>
                </a:lnTo>
                <a:lnTo>
                  <a:pt x="144418" y="422403"/>
                </a:lnTo>
                <a:lnTo>
                  <a:pt x="193869" y="432732"/>
                </a:lnTo>
                <a:lnTo>
                  <a:pt x="211200" y="433450"/>
                </a:lnTo>
                <a:lnTo>
                  <a:pt x="228514" y="432732"/>
                </a:lnTo>
                <a:lnTo>
                  <a:pt x="277921" y="422403"/>
                </a:lnTo>
                <a:lnTo>
                  <a:pt x="322391" y="400984"/>
                </a:lnTo>
                <a:lnTo>
                  <a:pt x="360457" y="369982"/>
                </a:lnTo>
                <a:lnTo>
                  <a:pt x="390654" y="330906"/>
                </a:lnTo>
                <a:lnTo>
                  <a:pt x="411515" y="285261"/>
                </a:lnTo>
                <a:lnTo>
                  <a:pt x="421575" y="234555"/>
                </a:lnTo>
                <a:lnTo>
                  <a:pt x="422275" y="216788"/>
                </a:lnTo>
                <a:lnTo>
                  <a:pt x="421575" y="199004"/>
                </a:lnTo>
                <a:lnTo>
                  <a:pt x="411515" y="148254"/>
                </a:lnTo>
                <a:lnTo>
                  <a:pt x="390654" y="102579"/>
                </a:lnTo>
                <a:lnTo>
                  <a:pt x="360457" y="63484"/>
                </a:lnTo>
                <a:lnTo>
                  <a:pt x="322391" y="32472"/>
                </a:lnTo>
                <a:lnTo>
                  <a:pt x="277921" y="11049"/>
                </a:lnTo>
                <a:lnTo>
                  <a:pt x="228514" y="718"/>
                </a:lnTo>
                <a:lnTo>
                  <a:pt x="211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381875" y="3347973"/>
            <a:ext cx="422275" cy="433705"/>
          </a:xfrm>
          <a:custGeom>
            <a:avLst/>
            <a:gdLst/>
            <a:ahLst/>
            <a:cxnLst/>
            <a:rect l="l" t="t" r="r" b="b"/>
            <a:pathLst>
              <a:path w="422275" h="433704">
                <a:moveTo>
                  <a:pt x="0" y="216788"/>
                </a:moveTo>
                <a:lnTo>
                  <a:pt x="6134" y="268847"/>
                </a:lnTo>
                <a:lnTo>
                  <a:pt x="23560" y="316346"/>
                </a:lnTo>
                <a:lnTo>
                  <a:pt x="50816" y="357780"/>
                </a:lnTo>
                <a:lnTo>
                  <a:pt x="86438" y="391640"/>
                </a:lnTo>
                <a:lnTo>
                  <a:pt x="128962" y="416421"/>
                </a:lnTo>
                <a:lnTo>
                  <a:pt x="176926" y="430614"/>
                </a:lnTo>
                <a:lnTo>
                  <a:pt x="211200" y="433450"/>
                </a:lnTo>
                <a:lnTo>
                  <a:pt x="228514" y="432732"/>
                </a:lnTo>
                <a:lnTo>
                  <a:pt x="245441" y="430614"/>
                </a:lnTo>
                <a:lnTo>
                  <a:pt x="293366" y="416421"/>
                </a:lnTo>
                <a:lnTo>
                  <a:pt x="335864" y="391640"/>
                </a:lnTo>
                <a:lnTo>
                  <a:pt x="371470" y="357780"/>
                </a:lnTo>
                <a:lnTo>
                  <a:pt x="398717" y="316346"/>
                </a:lnTo>
                <a:lnTo>
                  <a:pt x="416141" y="268847"/>
                </a:lnTo>
                <a:lnTo>
                  <a:pt x="422275" y="216788"/>
                </a:lnTo>
                <a:lnTo>
                  <a:pt x="421575" y="199004"/>
                </a:lnTo>
                <a:lnTo>
                  <a:pt x="419512" y="181616"/>
                </a:lnTo>
                <a:lnTo>
                  <a:pt x="405689" y="132391"/>
                </a:lnTo>
                <a:lnTo>
                  <a:pt x="381553" y="88742"/>
                </a:lnTo>
                <a:lnTo>
                  <a:pt x="348571" y="52174"/>
                </a:lnTo>
                <a:lnTo>
                  <a:pt x="308207" y="24191"/>
                </a:lnTo>
                <a:lnTo>
                  <a:pt x="261928" y="6298"/>
                </a:lnTo>
                <a:lnTo>
                  <a:pt x="211200" y="0"/>
                </a:lnTo>
                <a:lnTo>
                  <a:pt x="193869" y="718"/>
                </a:lnTo>
                <a:lnTo>
                  <a:pt x="176926" y="2836"/>
                </a:lnTo>
                <a:lnTo>
                  <a:pt x="128962" y="17031"/>
                </a:lnTo>
                <a:lnTo>
                  <a:pt x="86438" y="41818"/>
                </a:lnTo>
                <a:lnTo>
                  <a:pt x="50816" y="75692"/>
                </a:lnTo>
                <a:lnTo>
                  <a:pt x="23560" y="117147"/>
                </a:lnTo>
                <a:lnTo>
                  <a:pt x="6134" y="164681"/>
                </a:lnTo>
                <a:lnTo>
                  <a:pt x="0" y="216788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 rot="10860000">
            <a:off x="7302005" y="3335520"/>
            <a:ext cx="583821" cy="4737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729"/>
              </a:lnSpc>
            </a:pPr>
            <a:r>
              <a:rPr dirty="0" sz="3200">
                <a:solidFill>
                  <a:srgbClr val="FFFFFF"/>
                </a:solidFill>
                <a:latin typeface="Verdana"/>
                <a:cs typeface="Verdana"/>
              </a:rPr>
              <a:t>+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693152" y="3396996"/>
            <a:ext cx="527303" cy="45415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740650" y="3420998"/>
            <a:ext cx="431800" cy="360680"/>
          </a:xfrm>
          <a:custGeom>
            <a:avLst/>
            <a:gdLst/>
            <a:ahLst/>
            <a:cxnLst/>
            <a:rect l="l" t="t" r="r" b="b"/>
            <a:pathLst>
              <a:path w="431800" h="360679">
                <a:moveTo>
                  <a:pt x="215900" y="0"/>
                </a:moveTo>
                <a:lnTo>
                  <a:pt x="164011" y="5242"/>
                </a:lnTo>
                <a:lnTo>
                  <a:pt x="116675" y="20131"/>
                </a:lnTo>
                <a:lnTo>
                  <a:pt x="75388" y="43409"/>
                </a:lnTo>
                <a:lnTo>
                  <a:pt x="41651" y="73819"/>
                </a:lnTo>
                <a:lnTo>
                  <a:pt x="16964" y="110103"/>
                </a:lnTo>
                <a:lnTo>
                  <a:pt x="2825" y="151002"/>
                </a:lnTo>
                <a:lnTo>
                  <a:pt x="0" y="180212"/>
                </a:lnTo>
                <a:lnTo>
                  <a:pt x="715" y="194998"/>
                </a:lnTo>
                <a:lnTo>
                  <a:pt x="11005" y="237189"/>
                </a:lnTo>
                <a:lnTo>
                  <a:pt x="32343" y="275158"/>
                </a:lnTo>
                <a:lnTo>
                  <a:pt x="63230" y="307657"/>
                </a:lnTo>
                <a:lnTo>
                  <a:pt x="102166" y="333435"/>
                </a:lnTo>
                <a:lnTo>
                  <a:pt x="147653" y="351242"/>
                </a:lnTo>
                <a:lnTo>
                  <a:pt x="198190" y="359828"/>
                </a:lnTo>
                <a:lnTo>
                  <a:pt x="215900" y="360425"/>
                </a:lnTo>
                <a:lnTo>
                  <a:pt x="233609" y="359828"/>
                </a:lnTo>
                <a:lnTo>
                  <a:pt x="284146" y="351242"/>
                </a:lnTo>
                <a:lnTo>
                  <a:pt x="329633" y="333435"/>
                </a:lnTo>
                <a:lnTo>
                  <a:pt x="368569" y="307657"/>
                </a:lnTo>
                <a:lnTo>
                  <a:pt x="399456" y="275158"/>
                </a:lnTo>
                <a:lnTo>
                  <a:pt x="420794" y="237189"/>
                </a:lnTo>
                <a:lnTo>
                  <a:pt x="431084" y="194998"/>
                </a:lnTo>
                <a:lnTo>
                  <a:pt x="431800" y="180212"/>
                </a:lnTo>
                <a:lnTo>
                  <a:pt x="431084" y="165444"/>
                </a:lnTo>
                <a:lnTo>
                  <a:pt x="420794" y="123285"/>
                </a:lnTo>
                <a:lnTo>
                  <a:pt x="399456" y="85323"/>
                </a:lnTo>
                <a:lnTo>
                  <a:pt x="368569" y="52816"/>
                </a:lnTo>
                <a:lnTo>
                  <a:pt x="329633" y="27021"/>
                </a:lnTo>
                <a:lnTo>
                  <a:pt x="284146" y="9195"/>
                </a:lnTo>
                <a:lnTo>
                  <a:pt x="233609" y="598"/>
                </a:lnTo>
                <a:lnTo>
                  <a:pt x="215900" y="0"/>
                </a:lnTo>
                <a:close/>
              </a:path>
            </a:pathLst>
          </a:custGeom>
          <a:solidFill>
            <a:srgbClr val="AED7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740650" y="3420998"/>
            <a:ext cx="431800" cy="360680"/>
          </a:xfrm>
          <a:custGeom>
            <a:avLst/>
            <a:gdLst/>
            <a:ahLst/>
            <a:cxnLst/>
            <a:rect l="l" t="t" r="r" b="b"/>
            <a:pathLst>
              <a:path w="431800" h="360679">
                <a:moveTo>
                  <a:pt x="0" y="180212"/>
                </a:moveTo>
                <a:lnTo>
                  <a:pt x="6273" y="223532"/>
                </a:lnTo>
                <a:lnTo>
                  <a:pt x="24095" y="263048"/>
                </a:lnTo>
                <a:lnTo>
                  <a:pt x="51966" y="297509"/>
                </a:lnTo>
                <a:lnTo>
                  <a:pt x="88385" y="325666"/>
                </a:lnTo>
                <a:lnTo>
                  <a:pt x="131855" y="346269"/>
                </a:lnTo>
                <a:lnTo>
                  <a:pt x="180876" y="358068"/>
                </a:lnTo>
                <a:lnTo>
                  <a:pt x="215900" y="360425"/>
                </a:lnTo>
                <a:lnTo>
                  <a:pt x="233609" y="359828"/>
                </a:lnTo>
                <a:lnTo>
                  <a:pt x="250923" y="358068"/>
                </a:lnTo>
                <a:lnTo>
                  <a:pt x="299944" y="346269"/>
                </a:lnTo>
                <a:lnTo>
                  <a:pt x="343414" y="325666"/>
                </a:lnTo>
                <a:lnTo>
                  <a:pt x="379833" y="297509"/>
                </a:lnTo>
                <a:lnTo>
                  <a:pt x="407704" y="263048"/>
                </a:lnTo>
                <a:lnTo>
                  <a:pt x="425526" y="223532"/>
                </a:lnTo>
                <a:lnTo>
                  <a:pt x="431800" y="180212"/>
                </a:lnTo>
                <a:lnTo>
                  <a:pt x="431084" y="165444"/>
                </a:lnTo>
                <a:lnTo>
                  <a:pt x="428974" y="151002"/>
                </a:lnTo>
                <a:lnTo>
                  <a:pt x="414835" y="110103"/>
                </a:lnTo>
                <a:lnTo>
                  <a:pt x="390148" y="73819"/>
                </a:lnTo>
                <a:lnTo>
                  <a:pt x="356411" y="43409"/>
                </a:lnTo>
                <a:lnTo>
                  <a:pt x="315124" y="20131"/>
                </a:lnTo>
                <a:lnTo>
                  <a:pt x="267788" y="5242"/>
                </a:lnTo>
                <a:lnTo>
                  <a:pt x="215900" y="0"/>
                </a:lnTo>
                <a:lnTo>
                  <a:pt x="198190" y="598"/>
                </a:lnTo>
                <a:lnTo>
                  <a:pt x="180876" y="2361"/>
                </a:lnTo>
                <a:lnTo>
                  <a:pt x="131855" y="14174"/>
                </a:lnTo>
                <a:lnTo>
                  <a:pt x="88385" y="34795"/>
                </a:lnTo>
                <a:lnTo>
                  <a:pt x="51966" y="62968"/>
                </a:lnTo>
                <a:lnTo>
                  <a:pt x="24095" y="97433"/>
                </a:lnTo>
                <a:lnTo>
                  <a:pt x="6273" y="136934"/>
                </a:lnTo>
                <a:lnTo>
                  <a:pt x="0" y="18021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621523" y="3035807"/>
            <a:ext cx="527303" cy="4556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669276" y="3060700"/>
            <a:ext cx="431800" cy="360680"/>
          </a:xfrm>
          <a:custGeom>
            <a:avLst/>
            <a:gdLst/>
            <a:ahLst/>
            <a:cxnLst/>
            <a:rect l="l" t="t" r="r" b="b"/>
            <a:pathLst>
              <a:path w="431800" h="360679">
                <a:moveTo>
                  <a:pt x="215900" y="0"/>
                </a:moveTo>
                <a:lnTo>
                  <a:pt x="164011" y="5235"/>
                </a:lnTo>
                <a:lnTo>
                  <a:pt x="116675" y="20107"/>
                </a:lnTo>
                <a:lnTo>
                  <a:pt x="75388" y="43367"/>
                </a:lnTo>
                <a:lnTo>
                  <a:pt x="41651" y="73764"/>
                </a:lnTo>
                <a:lnTo>
                  <a:pt x="16964" y="110049"/>
                </a:lnTo>
                <a:lnTo>
                  <a:pt x="2825" y="150972"/>
                </a:lnTo>
                <a:lnTo>
                  <a:pt x="0" y="180212"/>
                </a:lnTo>
                <a:lnTo>
                  <a:pt x="715" y="194980"/>
                </a:lnTo>
                <a:lnTo>
                  <a:pt x="11005" y="237127"/>
                </a:lnTo>
                <a:lnTo>
                  <a:pt x="32343" y="275066"/>
                </a:lnTo>
                <a:lnTo>
                  <a:pt x="63230" y="307546"/>
                </a:lnTo>
                <a:lnTo>
                  <a:pt x="102166" y="333313"/>
                </a:lnTo>
                <a:lnTo>
                  <a:pt x="147653" y="351116"/>
                </a:lnTo>
                <a:lnTo>
                  <a:pt x="198190" y="359701"/>
                </a:lnTo>
                <a:lnTo>
                  <a:pt x="215900" y="360299"/>
                </a:lnTo>
                <a:lnTo>
                  <a:pt x="233591" y="359701"/>
                </a:lnTo>
                <a:lnTo>
                  <a:pt x="284097" y="351116"/>
                </a:lnTo>
                <a:lnTo>
                  <a:pt x="329577" y="333313"/>
                </a:lnTo>
                <a:lnTo>
                  <a:pt x="368522" y="307546"/>
                </a:lnTo>
                <a:lnTo>
                  <a:pt x="399426" y="275066"/>
                </a:lnTo>
                <a:lnTo>
                  <a:pt x="420782" y="237127"/>
                </a:lnTo>
                <a:lnTo>
                  <a:pt x="431083" y="194980"/>
                </a:lnTo>
                <a:lnTo>
                  <a:pt x="431800" y="180212"/>
                </a:lnTo>
                <a:lnTo>
                  <a:pt x="431083" y="165427"/>
                </a:lnTo>
                <a:lnTo>
                  <a:pt x="420782" y="123236"/>
                </a:lnTo>
                <a:lnTo>
                  <a:pt x="399426" y="85267"/>
                </a:lnTo>
                <a:lnTo>
                  <a:pt x="368522" y="52768"/>
                </a:lnTo>
                <a:lnTo>
                  <a:pt x="329577" y="26990"/>
                </a:lnTo>
                <a:lnTo>
                  <a:pt x="284097" y="9183"/>
                </a:lnTo>
                <a:lnTo>
                  <a:pt x="233591" y="597"/>
                </a:lnTo>
                <a:lnTo>
                  <a:pt x="215900" y="0"/>
                </a:lnTo>
                <a:close/>
              </a:path>
            </a:pathLst>
          </a:custGeom>
          <a:solidFill>
            <a:srgbClr val="AED7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669276" y="3060700"/>
            <a:ext cx="431800" cy="360680"/>
          </a:xfrm>
          <a:custGeom>
            <a:avLst/>
            <a:gdLst/>
            <a:ahLst/>
            <a:cxnLst/>
            <a:rect l="l" t="t" r="r" b="b"/>
            <a:pathLst>
              <a:path w="431800" h="360679">
                <a:moveTo>
                  <a:pt x="0" y="180212"/>
                </a:moveTo>
                <a:lnTo>
                  <a:pt x="6273" y="223483"/>
                </a:lnTo>
                <a:lnTo>
                  <a:pt x="24095" y="262965"/>
                </a:lnTo>
                <a:lnTo>
                  <a:pt x="51966" y="297403"/>
                </a:lnTo>
                <a:lnTo>
                  <a:pt x="88385" y="325547"/>
                </a:lnTo>
                <a:lnTo>
                  <a:pt x="131855" y="346144"/>
                </a:lnTo>
                <a:lnTo>
                  <a:pt x="180876" y="357941"/>
                </a:lnTo>
                <a:lnTo>
                  <a:pt x="215900" y="360299"/>
                </a:lnTo>
                <a:lnTo>
                  <a:pt x="233591" y="359701"/>
                </a:lnTo>
                <a:lnTo>
                  <a:pt x="250892" y="357941"/>
                </a:lnTo>
                <a:lnTo>
                  <a:pt x="299890" y="346144"/>
                </a:lnTo>
                <a:lnTo>
                  <a:pt x="343359" y="325547"/>
                </a:lnTo>
                <a:lnTo>
                  <a:pt x="379791" y="297403"/>
                </a:lnTo>
                <a:lnTo>
                  <a:pt x="407680" y="262965"/>
                </a:lnTo>
                <a:lnTo>
                  <a:pt x="425518" y="223483"/>
                </a:lnTo>
                <a:lnTo>
                  <a:pt x="431800" y="180212"/>
                </a:lnTo>
                <a:lnTo>
                  <a:pt x="431083" y="165427"/>
                </a:lnTo>
                <a:lnTo>
                  <a:pt x="428971" y="150972"/>
                </a:lnTo>
                <a:lnTo>
                  <a:pt x="414817" y="110049"/>
                </a:lnTo>
                <a:lnTo>
                  <a:pt x="390111" y="73764"/>
                </a:lnTo>
                <a:lnTo>
                  <a:pt x="356359" y="43367"/>
                </a:lnTo>
                <a:lnTo>
                  <a:pt x="315068" y="20107"/>
                </a:lnTo>
                <a:lnTo>
                  <a:pt x="267746" y="5235"/>
                </a:lnTo>
                <a:lnTo>
                  <a:pt x="215900" y="0"/>
                </a:lnTo>
                <a:lnTo>
                  <a:pt x="198190" y="597"/>
                </a:lnTo>
                <a:lnTo>
                  <a:pt x="180876" y="2357"/>
                </a:lnTo>
                <a:lnTo>
                  <a:pt x="131855" y="14156"/>
                </a:lnTo>
                <a:lnTo>
                  <a:pt x="88385" y="34759"/>
                </a:lnTo>
                <a:lnTo>
                  <a:pt x="51966" y="62916"/>
                </a:lnTo>
                <a:lnTo>
                  <a:pt x="24095" y="97377"/>
                </a:lnTo>
                <a:lnTo>
                  <a:pt x="6273" y="136893"/>
                </a:lnTo>
                <a:lnTo>
                  <a:pt x="0" y="18021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685788" y="2418588"/>
            <a:ext cx="2255520" cy="22539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770876" y="3503676"/>
            <a:ext cx="85344" cy="8534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732651" y="2443226"/>
            <a:ext cx="2160905" cy="2159000"/>
          </a:xfrm>
          <a:custGeom>
            <a:avLst/>
            <a:gdLst/>
            <a:ahLst/>
            <a:cxnLst/>
            <a:rect l="l" t="t" r="r" b="b"/>
            <a:pathLst>
              <a:path w="2160904" h="2159000">
                <a:moveTo>
                  <a:pt x="0" y="1079500"/>
                </a:moveTo>
                <a:lnTo>
                  <a:pt x="3580" y="990954"/>
                </a:lnTo>
                <a:lnTo>
                  <a:pt x="14137" y="904381"/>
                </a:lnTo>
                <a:lnTo>
                  <a:pt x="31393" y="820059"/>
                </a:lnTo>
                <a:lnTo>
                  <a:pt x="55069" y="738266"/>
                </a:lnTo>
                <a:lnTo>
                  <a:pt x="84887" y="659278"/>
                </a:lnTo>
                <a:lnTo>
                  <a:pt x="120570" y="583375"/>
                </a:lnTo>
                <a:lnTo>
                  <a:pt x="161840" y="510832"/>
                </a:lnTo>
                <a:lnTo>
                  <a:pt x="208418" y="441929"/>
                </a:lnTo>
                <a:lnTo>
                  <a:pt x="260027" y="376942"/>
                </a:lnTo>
                <a:lnTo>
                  <a:pt x="316388" y="316150"/>
                </a:lnTo>
                <a:lnTo>
                  <a:pt x="377225" y="259830"/>
                </a:lnTo>
                <a:lnTo>
                  <a:pt x="442258" y="208259"/>
                </a:lnTo>
                <a:lnTo>
                  <a:pt x="511211" y="161716"/>
                </a:lnTo>
                <a:lnTo>
                  <a:pt x="583804" y="120477"/>
                </a:lnTo>
                <a:lnTo>
                  <a:pt x="659761" y="84822"/>
                </a:lnTo>
                <a:lnTo>
                  <a:pt x="738802" y="55026"/>
                </a:lnTo>
                <a:lnTo>
                  <a:pt x="820651" y="31368"/>
                </a:lnTo>
                <a:lnTo>
                  <a:pt x="905029" y="14126"/>
                </a:lnTo>
                <a:lnTo>
                  <a:pt x="991659" y="3577"/>
                </a:lnTo>
                <a:lnTo>
                  <a:pt x="1080262" y="0"/>
                </a:lnTo>
                <a:lnTo>
                  <a:pt x="1168864" y="3577"/>
                </a:lnTo>
                <a:lnTo>
                  <a:pt x="1255494" y="14126"/>
                </a:lnTo>
                <a:lnTo>
                  <a:pt x="1339872" y="31368"/>
                </a:lnTo>
                <a:lnTo>
                  <a:pt x="1421721" y="55026"/>
                </a:lnTo>
                <a:lnTo>
                  <a:pt x="1500762" y="84822"/>
                </a:lnTo>
                <a:lnTo>
                  <a:pt x="1576719" y="120477"/>
                </a:lnTo>
                <a:lnTo>
                  <a:pt x="1649312" y="161716"/>
                </a:lnTo>
                <a:lnTo>
                  <a:pt x="1718265" y="208259"/>
                </a:lnTo>
                <a:lnTo>
                  <a:pt x="1783298" y="259830"/>
                </a:lnTo>
                <a:lnTo>
                  <a:pt x="1844135" y="316150"/>
                </a:lnTo>
                <a:lnTo>
                  <a:pt x="1900496" y="376942"/>
                </a:lnTo>
                <a:lnTo>
                  <a:pt x="1952105" y="441929"/>
                </a:lnTo>
                <a:lnTo>
                  <a:pt x="1998683" y="510832"/>
                </a:lnTo>
                <a:lnTo>
                  <a:pt x="2039953" y="583375"/>
                </a:lnTo>
                <a:lnTo>
                  <a:pt x="2075636" y="659278"/>
                </a:lnTo>
                <a:lnTo>
                  <a:pt x="2105454" y="738266"/>
                </a:lnTo>
                <a:lnTo>
                  <a:pt x="2129130" y="820059"/>
                </a:lnTo>
                <a:lnTo>
                  <a:pt x="2146386" y="904381"/>
                </a:lnTo>
                <a:lnTo>
                  <a:pt x="2156943" y="990954"/>
                </a:lnTo>
                <a:lnTo>
                  <a:pt x="2160524" y="1079500"/>
                </a:lnTo>
                <a:lnTo>
                  <a:pt x="2156943" y="1168028"/>
                </a:lnTo>
                <a:lnTo>
                  <a:pt x="2146386" y="1254587"/>
                </a:lnTo>
                <a:lnTo>
                  <a:pt x="2129130" y="1338898"/>
                </a:lnTo>
                <a:lnTo>
                  <a:pt x="2105454" y="1420684"/>
                </a:lnTo>
                <a:lnTo>
                  <a:pt x="2075636" y="1499667"/>
                </a:lnTo>
                <a:lnTo>
                  <a:pt x="2039953" y="1575568"/>
                </a:lnTo>
                <a:lnTo>
                  <a:pt x="1998683" y="1648110"/>
                </a:lnTo>
                <a:lnTo>
                  <a:pt x="1952105" y="1717015"/>
                </a:lnTo>
                <a:lnTo>
                  <a:pt x="1900496" y="1782005"/>
                </a:lnTo>
                <a:lnTo>
                  <a:pt x="1844135" y="1842801"/>
                </a:lnTo>
                <a:lnTo>
                  <a:pt x="1783298" y="1899127"/>
                </a:lnTo>
                <a:lnTo>
                  <a:pt x="1718265" y="1950703"/>
                </a:lnTo>
                <a:lnTo>
                  <a:pt x="1649312" y="1997253"/>
                </a:lnTo>
                <a:lnTo>
                  <a:pt x="1576719" y="2038498"/>
                </a:lnTo>
                <a:lnTo>
                  <a:pt x="1500762" y="2074160"/>
                </a:lnTo>
                <a:lnTo>
                  <a:pt x="1421721" y="2103961"/>
                </a:lnTo>
                <a:lnTo>
                  <a:pt x="1339872" y="2127623"/>
                </a:lnTo>
                <a:lnTo>
                  <a:pt x="1255494" y="2144869"/>
                </a:lnTo>
                <a:lnTo>
                  <a:pt x="1168864" y="2155421"/>
                </a:lnTo>
                <a:lnTo>
                  <a:pt x="1080262" y="2159000"/>
                </a:lnTo>
                <a:lnTo>
                  <a:pt x="991659" y="2155421"/>
                </a:lnTo>
                <a:lnTo>
                  <a:pt x="905029" y="2144869"/>
                </a:lnTo>
                <a:lnTo>
                  <a:pt x="820651" y="2127623"/>
                </a:lnTo>
                <a:lnTo>
                  <a:pt x="738802" y="2103961"/>
                </a:lnTo>
                <a:lnTo>
                  <a:pt x="659761" y="2074160"/>
                </a:lnTo>
                <a:lnTo>
                  <a:pt x="583804" y="2038498"/>
                </a:lnTo>
                <a:lnTo>
                  <a:pt x="511211" y="1997253"/>
                </a:lnTo>
                <a:lnTo>
                  <a:pt x="442258" y="1950703"/>
                </a:lnTo>
                <a:lnTo>
                  <a:pt x="377225" y="1899127"/>
                </a:lnTo>
                <a:lnTo>
                  <a:pt x="316388" y="1842801"/>
                </a:lnTo>
                <a:lnTo>
                  <a:pt x="260027" y="1782005"/>
                </a:lnTo>
                <a:lnTo>
                  <a:pt x="208418" y="1717015"/>
                </a:lnTo>
                <a:lnTo>
                  <a:pt x="161840" y="1648110"/>
                </a:lnTo>
                <a:lnTo>
                  <a:pt x="120570" y="1575568"/>
                </a:lnTo>
                <a:lnTo>
                  <a:pt x="84887" y="1499667"/>
                </a:lnTo>
                <a:lnTo>
                  <a:pt x="55069" y="1420684"/>
                </a:lnTo>
                <a:lnTo>
                  <a:pt x="31393" y="1338898"/>
                </a:lnTo>
                <a:lnTo>
                  <a:pt x="14137" y="1254587"/>
                </a:lnTo>
                <a:lnTo>
                  <a:pt x="3580" y="1168028"/>
                </a:lnTo>
                <a:lnTo>
                  <a:pt x="0" y="10795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854695" y="2311907"/>
            <a:ext cx="527303" cy="46329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431023" y="1891283"/>
            <a:ext cx="1196340" cy="145694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902575" y="2336800"/>
            <a:ext cx="431800" cy="368300"/>
          </a:xfrm>
          <a:custGeom>
            <a:avLst/>
            <a:gdLst/>
            <a:ahLst/>
            <a:cxnLst/>
            <a:rect l="l" t="t" r="r" b="b"/>
            <a:pathLst>
              <a:path w="431800" h="368300">
                <a:moveTo>
                  <a:pt x="215900" y="0"/>
                </a:moveTo>
                <a:lnTo>
                  <a:pt x="164011" y="5350"/>
                </a:lnTo>
                <a:lnTo>
                  <a:pt x="116675" y="20549"/>
                </a:lnTo>
                <a:lnTo>
                  <a:pt x="75388" y="44320"/>
                </a:lnTo>
                <a:lnTo>
                  <a:pt x="41651" y="75383"/>
                </a:lnTo>
                <a:lnTo>
                  <a:pt x="16964" y="112460"/>
                </a:lnTo>
                <a:lnTo>
                  <a:pt x="2825" y="154274"/>
                </a:lnTo>
                <a:lnTo>
                  <a:pt x="0" y="184150"/>
                </a:lnTo>
                <a:lnTo>
                  <a:pt x="715" y="199256"/>
                </a:lnTo>
                <a:lnTo>
                  <a:pt x="11005" y="242364"/>
                </a:lnTo>
                <a:lnTo>
                  <a:pt x="32343" y="281162"/>
                </a:lnTo>
                <a:lnTo>
                  <a:pt x="63230" y="314372"/>
                </a:lnTo>
                <a:lnTo>
                  <a:pt x="102166" y="340715"/>
                </a:lnTo>
                <a:lnTo>
                  <a:pt x="147653" y="358914"/>
                </a:lnTo>
                <a:lnTo>
                  <a:pt x="198190" y="367689"/>
                </a:lnTo>
                <a:lnTo>
                  <a:pt x="215900" y="368300"/>
                </a:lnTo>
                <a:lnTo>
                  <a:pt x="233609" y="367689"/>
                </a:lnTo>
                <a:lnTo>
                  <a:pt x="284146" y="358914"/>
                </a:lnTo>
                <a:lnTo>
                  <a:pt x="329633" y="340715"/>
                </a:lnTo>
                <a:lnTo>
                  <a:pt x="368569" y="314372"/>
                </a:lnTo>
                <a:lnTo>
                  <a:pt x="399456" y="281162"/>
                </a:lnTo>
                <a:lnTo>
                  <a:pt x="420794" y="242364"/>
                </a:lnTo>
                <a:lnTo>
                  <a:pt x="431084" y="199256"/>
                </a:lnTo>
                <a:lnTo>
                  <a:pt x="431800" y="184150"/>
                </a:lnTo>
                <a:lnTo>
                  <a:pt x="431084" y="169043"/>
                </a:lnTo>
                <a:lnTo>
                  <a:pt x="420794" y="125935"/>
                </a:lnTo>
                <a:lnTo>
                  <a:pt x="399456" y="87137"/>
                </a:lnTo>
                <a:lnTo>
                  <a:pt x="368569" y="53927"/>
                </a:lnTo>
                <a:lnTo>
                  <a:pt x="329633" y="27584"/>
                </a:lnTo>
                <a:lnTo>
                  <a:pt x="284146" y="9385"/>
                </a:lnTo>
                <a:lnTo>
                  <a:pt x="233609" y="610"/>
                </a:lnTo>
                <a:lnTo>
                  <a:pt x="215900" y="0"/>
                </a:lnTo>
                <a:close/>
              </a:path>
            </a:pathLst>
          </a:custGeom>
          <a:solidFill>
            <a:srgbClr val="005C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902575" y="2336800"/>
            <a:ext cx="431800" cy="368300"/>
          </a:xfrm>
          <a:custGeom>
            <a:avLst/>
            <a:gdLst/>
            <a:ahLst/>
            <a:cxnLst/>
            <a:rect l="l" t="t" r="r" b="b"/>
            <a:pathLst>
              <a:path w="431800" h="368300">
                <a:moveTo>
                  <a:pt x="0" y="184150"/>
                </a:moveTo>
                <a:lnTo>
                  <a:pt x="6273" y="228411"/>
                </a:lnTo>
                <a:lnTo>
                  <a:pt x="24095" y="268788"/>
                </a:lnTo>
                <a:lnTo>
                  <a:pt x="51966" y="304002"/>
                </a:lnTo>
                <a:lnTo>
                  <a:pt x="88385" y="332776"/>
                </a:lnTo>
                <a:lnTo>
                  <a:pt x="131855" y="353831"/>
                </a:lnTo>
                <a:lnTo>
                  <a:pt x="180876" y="365890"/>
                </a:lnTo>
                <a:lnTo>
                  <a:pt x="215900" y="368300"/>
                </a:lnTo>
                <a:lnTo>
                  <a:pt x="233609" y="367689"/>
                </a:lnTo>
                <a:lnTo>
                  <a:pt x="250923" y="365890"/>
                </a:lnTo>
                <a:lnTo>
                  <a:pt x="299944" y="353831"/>
                </a:lnTo>
                <a:lnTo>
                  <a:pt x="343414" y="332776"/>
                </a:lnTo>
                <a:lnTo>
                  <a:pt x="379833" y="304002"/>
                </a:lnTo>
                <a:lnTo>
                  <a:pt x="407704" y="268788"/>
                </a:lnTo>
                <a:lnTo>
                  <a:pt x="425526" y="228411"/>
                </a:lnTo>
                <a:lnTo>
                  <a:pt x="431800" y="184150"/>
                </a:lnTo>
                <a:lnTo>
                  <a:pt x="431084" y="169043"/>
                </a:lnTo>
                <a:lnTo>
                  <a:pt x="428974" y="154274"/>
                </a:lnTo>
                <a:lnTo>
                  <a:pt x="414835" y="112460"/>
                </a:lnTo>
                <a:lnTo>
                  <a:pt x="390148" y="75383"/>
                </a:lnTo>
                <a:lnTo>
                  <a:pt x="356411" y="44320"/>
                </a:lnTo>
                <a:lnTo>
                  <a:pt x="315124" y="20549"/>
                </a:lnTo>
                <a:lnTo>
                  <a:pt x="267788" y="5350"/>
                </a:lnTo>
                <a:lnTo>
                  <a:pt x="215900" y="0"/>
                </a:lnTo>
                <a:lnTo>
                  <a:pt x="198190" y="610"/>
                </a:lnTo>
                <a:lnTo>
                  <a:pt x="180876" y="2409"/>
                </a:lnTo>
                <a:lnTo>
                  <a:pt x="131855" y="14468"/>
                </a:lnTo>
                <a:lnTo>
                  <a:pt x="88385" y="35523"/>
                </a:lnTo>
                <a:lnTo>
                  <a:pt x="51966" y="64297"/>
                </a:lnTo>
                <a:lnTo>
                  <a:pt x="24095" y="99511"/>
                </a:lnTo>
                <a:lnTo>
                  <a:pt x="6273" y="139888"/>
                </a:lnTo>
                <a:lnTo>
                  <a:pt x="0" y="184150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 rot="10860000">
            <a:off x="7779016" y="2539060"/>
            <a:ext cx="679432" cy="593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670"/>
              </a:lnSpc>
            </a:pPr>
            <a:r>
              <a:rPr dirty="0" sz="4000" spc="-30">
                <a:solidFill>
                  <a:srgbClr val="FFFFFF"/>
                </a:solidFill>
                <a:latin typeface="Verdana"/>
                <a:cs typeface="Verdana"/>
              </a:rPr>
              <a:t>_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515867" y="2461260"/>
            <a:ext cx="2255519" cy="22539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00955" y="3546347"/>
            <a:ext cx="85344" cy="8534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564001" y="2486025"/>
            <a:ext cx="2160905" cy="2159000"/>
          </a:xfrm>
          <a:custGeom>
            <a:avLst/>
            <a:gdLst/>
            <a:ahLst/>
            <a:cxnLst/>
            <a:rect l="l" t="t" r="r" b="b"/>
            <a:pathLst>
              <a:path w="2160904" h="2159000">
                <a:moveTo>
                  <a:pt x="0" y="1079500"/>
                </a:moveTo>
                <a:lnTo>
                  <a:pt x="3580" y="990971"/>
                </a:lnTo>
                <a:lnTo>
                  <a:pt x="14137" y="904412"/>
                </a:lnTo>
                <a:lnTo>
                  <a:pt x="31393" y="820101"/>
                </a:lnTo>
                <a:lnTo>
                  <a:pt x="55069" y="738315"/>
                </a:lnTo>
                <a:lnTo>
                  <a:pt x="84887" y="659332"/>
                </a:lnTo>
                <a:lnTo>
                  <a:pt x="120570" y="583431"/>
                </a:lnTo>
                <a:lnTo>
                  <a:pt x="161840" y="510889"/>
                </a:lnTo>
                <a:lnTo>
                  <a:pt x="208418" y="441984"/>
                </a:lnTo>
                <a:lnTo>
                  <a:pt x="260027" y="376994"/>
                </a:lnTo>
                <a:lnTo>
                  <a:pt x="316388" y="316198"/>
                </a:lnTo>
                <a:lnTo>
                  <a:pt x="377225" y="259872"/>
                </a:lnTo>
                <a:lnTo>
                  <a:pt x="442258" y="208296"/>
                </a:lnTo>
                <a:lnTo>
                  <a:pt x="511211" y="161746"/>
                </a:lnTo>
                <a:lnTo>
                  <a:pt x="583804" y="120501"/>
                </a:lnTo>
                <a:lnTo>
                  <a:pt x="659761" y="84839"/>
                </a:lnTo>
                <a:lnTo>
                  <a:pt x="738802" y="55038"/>
                </a:lnTo>
                <a:lnTo>
                  <a:pt x="820651" y="31376"/>
                </a:lnTo>
                <a:lnTo>
                  <a:pt x="905029" y="14130"/>
                </a:lnTo>
                <a:lnTo>
                  <a:pt x="991659" y="3578"/>
                </a:lnTo>
                <a:lnTo>
                  <a:pt x="1080262" y="0"/>
                </a:lnTo>
                <a:lnTo>
                  <a:pt x="1168864" y="3578"/>
                </a:lnTo>
                <a:lnTo>
                  <a:pt x="1255494" y="14130"/>
                </a:lnTo>
                <a:lnTo>
                  <a:pt x="1339872" y="31376"/>
                </a:lnTo>
                <a:lnTo>
                  <a:pt x="1421721" y="55038"/>
                </a:lnTo>
                <a:lnTo>
                  <a:pt x="1500762" y="84839"/>
                </a:lnTo>
                <a:lnTo>
                  <a:pt x="1576719" y="120501"/>
                </a:lnTo>
                <a:lnTo>
                  <a:pt x="1649312" y="161746"/>
                </a:lnTo>
                <a:lnTo>
                  <a:pt x="1718265" y="208296"/>
                </a:lnTo>
                <a:lnTo>
                  <a:pt x="1783298" y="259872"/>
                </a:lnTo>
                <a:lnTo>
                  <a:pt x="1844135" y="316198"/>
                </a:lnTo>
                <a:lnTo>
                  <a:pt x="1900496" y="376994"/>
                </a:lnTo>
                <a:lnTo>
                  <a:pt x="1952105" y="441984"/>
                </a:lnTo>
                <a:lnTo>
                  <a:pt x="1998683" y="510889"/>
                </a:lnTo>
                <a:lnTo>
                  <a:pt x="2039953" y="583431"/>
                </a:lnTo>
                <a:lnTo>
                  <a:pt x="2075636" y="659332"/>
                </a:lnTo>
                <a:lnTo>
                  <a:pt x="2105454" y="738315"/>
                </a:lnTo>
                <a:lnTo>
                  <a:pt x="2129130" y="820101"/>
                </a:lnTo>
                <a:lnTo>
                  <a:pt x="2146386" y="904412"/>
                </a:lnTo>
                <a:lnTo>
                  <a:pt x="2156943" y="990971"/>
                </a:lnTo>
                <a:lnTo>
                  <a:pt x="2160524" y="1079500"/>
                </a:lnTo>
                <a:lnTo>
                  <a:pt x="2156943" y="1168028"/>
                </a:lnTo>
                <a:lnTo>
                  <a:pt x="2146386" y="1254587"/>
                </a:lnTo>
                <a:lnTo>
                  <a:pt x="2129130" y="1338898"/>
                </a:lnTo>
                <a:lnTo>
                  <a:pt x="2105454" y="1420684"/>
                </a:lnTo>
                <a:lnTo>
                  <a:pt x="2075636" y="1499667"/>
                </a:lnTo>
                <a:lnTo>
                  <a:pt x="2039953" y="1575568"/>
                </a:lnTo>
                <a:lnTo>
                  <a:pt x="1998683" y="1648110"/>
                </a:lnTo>
                <a:lnTo>
                  <a:pt x="1952105" y="1717015"/>
                </a:lnTo>
                <a:lnTo>
                  <a:pt x="1900496" y="1782005"/>
                </a:lnTo>
                <a:lnTo>
                  <a:pt x="1844135" y="1842801"/>
                </a:lnTo>
                <a:lnTo>
                  <a:pt x="1783298" y="1899127"/>
                </a:lnTo>
                <a:lnTo>
                  <a:pt x="1718265" y="1950703"/>
                </a:lnTo>
                <a:lnTo>
                  <a:pt x="1649312" y="1997253"/>
                </a:lnTo>
                <a:lnTo>
                  <a:pt x="1576719" y="2038498"/>
                </a:lnTo>
                <a:lnTo>
                  <a:pt x="1500762" y="2074160"/>
                </a:lnTo>
                <a:lnTo>
                  <a:pt x="1421721" y="2103961"/>
                </a:lnTo>
                <a:lnTo>
                  <a:pt x="1339872" y="2127623"/>
                </a:lnTo>
                <a:lnTo>
                  <a:pt x="1255494" y="2144869"/>
                </a:lnTo>
                <a:lnTo>
                  <a:pt x="1168864" y="2155421"/>
                </a:lnTo>
                <a:lnTo>
                  <a:pt x="1080262" y="2159000"/>
                </a:lnTo>
                <a:lnTo>
                  <a:pt x="991659" y="2155421"/>
                </a:lnTo>
                <a:lnTo>
                  <a:pt x="905029" y="2144869"/>
                </a:lnTo>
                <a:lnTo>
                  <a:pt x="820651" y="2127623"/>
                </a:lnTo>
                <a:lnTo>
                  <a:pt x="738802" y="2103961"/>
                </a:lnTo>
                <a:lnTo>
                  <a:pt x="659761" y="2074160"/>
                </a:lnTo>
                <a:lnTo>
                  <a:pt x="583804" y="2038498"/>
                </a:lnTo>
                <a:lnTo>
                  <a:pt x="511211" y="1997253"/>
                </a:lnTo>
                <a:lnTo>
                  <a:pt x="442258" y="1950703"/>
                </a:lnTo>
                <a:lnTo>
                  <a:pt x="377225" y="1899127"/>
                </a:lnTo>
                <a:lnTo>
                  <a:pt x="316388" y="1842801"/>
                </a:lnTo>
                <a:lnTo>
                  <a:pt x="260027" y="1782005"/>
                </a:lnTo>
                <a:lnTo>
                  <a:pt x="208418" y="1717015"/>
                </a:lnTo>
                <a:lnTo>
                  <a:pt x="161840" y="1648110"/>
                </a:lnTo>
                <a:lnTo>
                  <a:pt x="120570" y="1575568"/>
                </a:lnTo>
                <a:lnTo>
                  <a:pt x="84887" y="1499667"/>
                </a:lnTo>
                <a:lnTo>
                  <a:pt x="55069" y="1420684"/>
                </a:lnTo>
                <a:lnTo>
                  <a:pt x="31393" y="1338898"/>
                </a:lnTo>
                <a:lnTo>
                  <a:pt x="14137" y="1254587"/>
                </a:lnTo>
                <a:lnTo>
                  <a:pt x="3580" y="1168028"/>
                </a:lnTo>
                <a:lnTo>
                  <a:pt x="0" y="10795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686300" y="2354579"/>
            <a:ext cx="527303" cy="4632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262628" y="1933955"/>
            <a:ext cx="1196339" cy="145694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733925" y="2379598"/>
            <a:ext cx="431800" cy="368300"/>
          </a:xfrm>
          <a:custGeom>
            <a:avLst/>
            <a:gdLst/>
            <a:ahLst/>
            <a:cxnLst/>
            <a:rect l="l" t="t" r="r" b="b"/>
            <a:pathLst>
              <a:path w="431800" h="368300">
                <a:moveTo>
                  <a:pt x="215900" y="0"/>
                </a:moveTo>
                <a:lnTo>
                  <a:pt x="164011" y="5357"/>
                </a:lnTo>
                <a:lnTo>
                  <a:pt x="116675" y="20574"/>
                </a:lnTo>
                <a:lnTo>
                  <a:pt x="75388" y="44362"/>
                </a:lnTo>
                <a:lnTo>
                  <a:pt x="41651" y="75437"/>
                </a:lnTo>
                <a:lnTo>
                  <a:pt x="16964" y="112514"/>
                </a:lnTo>
                <a:lnTo>
                  <a:pt x="2825" y="154304"/>
                </a:lnTo>
                <a:lnTo>
                  <a:pt x="0" y="184150"/>
                </a:lnTo>
                <a:lnTo>
                  <a:pt x="715" y="199365"/>
                </a:lnTo>
                <a:lnTo>
                  <a:pt x="11005" y="242429"/>
                </a:lnTo>
                <a:lnTo>
                  <a:pt x="32343" y="281197"/>
                </a:lnTo>
                <a:lnTo>
                  <a:pt x="63230" y="314388"/>
                </a:lnTo>
                <a:lnTo>
                  <a:pt x="102166" y="340721"/>
                </a:lnTo>
                <a:lnTo>
                  <a:pt x="147653" y="358915"/>
                </a:lnTo>
                <a:lnTo>
                  <a:pt x="198190" y="367689"/>
                </a:lnTo>
                <a:lnTo>
                  <a:pt x="215900" y="368300"/>
                </a:lnTo>
                <a:lnTo>
                  <a:pt x="233609" y="367689"/>
                </a:lnTo>
                <a:lnTo>
                  <a:pt x="284146" y="358914"/>
                </a:lnTo>
                <a:lnTo>
                  <a:pt x="329633" y="340715"/>
                </a:lnTo>
                <a:lnTo>
                  <a:pt x="368569" y="314372"/>
                </a:lnTo>
                <a:lnTo>
                  <a:pt x="399456" y="281162"/>
                </a:lnTo>
                <a:lnTo>
                  <a:pt x="420794" y="242364"/>
                </a:lnTo>
                <a:lnTo>
                  <a:pt x="431084" y="199256"/>
                </a:lnTo>
                <a:lnTo>
                  <a:pt x="431800" y="184150"/>
                </a:lnTo>
                <a:lnTo>
                  <a:pt x="431084" y="169060"/>
                </a:lnTo>
                <a:lnTo>
                  <a:pt x="420794" y="125983"/>
                </a:lnTo>
                <a:lnTo>
                  <a:pt x="399456" y="87193"/>
                </a:lnTo>
                <a:lnTo>
                  <a:pt x="368569" y="53975"/>
                </a:lnTo>
                <a:lnTo>
                  <a:pt x="329633" y="27614"/>
                </a:lnTo>
                <a:lnTo>
                  <a:pt x="284146" y="9398"/>
                </a:lnTo>
                <a:lnTo>
                  <a:pt x="233609" y="611"/>
                </a:lnTo>
                <a:lnTo>
                  <a:pt x="215900" y="0"/>
                </a:lnTo>
                <a:close/>
              </a:path>
            </a:pathLst>
          </a:custGeom>
          <a:solidFill>
            <a:srgbClr val="005C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733925" y="2379598"/>
            <a:ext cx="431800" cy="368300"/>
          </a:xfrm>
          <a:custGeom>
            <a:avLst/>
            <a:gdLst/>
            <a:ahLst/>
            <a:cxnLst/>
            <a:rect l="l" t="t" r="r" b="b"/>
            <a:pathLst>
              <a:path w="431800" h="368300">
                <a:moveTo>
                  <a:pt x="0" y="184276"/>
                </a:moveTo>
                <a:lnTo>
                  <a:pt x="6273" y="228489"/>
                </a:lnTo>
                <a:lnTo>
                  <a:pt x="24095" y="268831"/>
                </a:lnTo>
                <a:lnTo>
                  <a:pt x="51966" y="304023"/>
                </a:lnTo>
                <a:lnTo>
                  <a:pt x="88385" y="332784"/>
                </a:lnTo>
                <a:lnTo>
                  <a:pt x="131855" y="353833"/>
                </a:lnTo>
                <a:lnTo>
                  <a:pt x="180876" y="365890"/>
                </a:lnTo>
                <a:lnTo>
                  <a:pt x="215900" y="368300"/>
                </a:lnTo>
                <a:lnTo>
                  <a:pt x="233609" y="367689"/>
                </a:lnTo>
                <a:lnTo>
                  <a:pt x="250923" y="365890"/>
                </a:lnTo>
                <a:lnTo>
                  <a:pt x="299944" y="353831"/>
                </a:lnTo>
                <a:lnTo>
                  <a:pt x="343414" y="332776"/>
                </a:lnTo>
                <a:lnTo>
                  <a:pt x="379833" y="304002"/>
                </a:lnTo>
                <a:lnTo>
                  <a:pt x="407704" y="268788"/>
                </a:lnTo>
                <a:lnTo>
                  <a:pt x="425526" y="228411"/>
                </a:lnTo>
                <a:lnTo>
                  <a:pt x="431800" y="184150"/>
                </a:lnTo>
                <a:lnTo>
                  <a:pt x="431084" y="169060"/>
                </a:lnTo>
                <a:lnTo>
                  <a:pt x="428974" y="154304"/>
                </a:lnTo>
                <a:lnTo>
                  <a:pt x="414835" y="112514"/>
                </a:lnTo>
                <a:lnTo>
                  <a:pt x="390148" y="75437"/>
                </a:lnTo>
                <a:lnTo>
                  <a:pt x="356411" y="44362"/>
                </a:lnTo>
                <a:lnTo>
                  <a:pt x="315124" y="20574"/>
                </a:lnTo>
                <a:lnTo>
                  <a:pt x="267788" y="5357"/>
                </a:lnTo>
                <a:lnTo>
                  <a:pt x="215900" y="0"/>
                </a:lnTo>
                <a:lnTo>
                  <a:pt x="198190" y="611"/>
                </a:lnTo>
                <a:lnTo>
                  <a:pt x="180876" y="2412"/>
                </a:lnTo>
                <a:lnTo>
                  <a:pt x="131855" y="14485"/>
                </a:lnTo>
                <a:lnTo>
                  <a:pt x="88385" y="35559"/>
                </a:lnTo>
                <a:lnTo>
                  <a:pt x="51966" y="64349"/>
                </a:lnTo>
                <a:lnTo>
                  <a:pt x="24095" y="99568"/>
                </a:lnTo>
                <a:lnTo>
                  <a:pt x="6273" y="139930"/>
                </a:lnTo>
                <a:lnTo>
                  <a:pt x="0" y="184150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 rot="10860000">
            <a:off x="4609954" y="2581679"/>
            <a:ext cx="679742" cy="593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4670"/>
              </a:lnSpc>
            </a:pPr>
            <a:r>
              <a:rPr dirty="0" sz="4000" spc="-30">
                <a:solidFill>
                  <a:srgbClr val="FFFFFF"/>
                </a:solidFill>
                <a:latin typeface="Verdana"/>
                <a:cs typeface="Verdana"/>
              </a:rPr>
              <a:t>_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140200" y="1916176"/>
            <a:ext cx="1200150" cy="563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48335">
              <a:lnSpc>
                <a:spcPct val="100000"/>
              </a:lnSpc>
            </a:pPr>
            <a:r>
              <a:rPr dirty="0" sz="4000" spc="-30">
                <a:solidFill>
                  <a:srgbClr val="FFFFFF"/>
                </a:solidFill>
                <a:latin typeface="Verdana"/>
                <a:cs typeface="Verdana"/>
              </a:rPr>
              <a:t>_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093464" y="3002279"/>
            <a:ext cx="1173480" cy="117500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140200" y="3027426"/>
            <a:ext cx="1079500" cy="10795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140200" y="3027426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0" y="539750"/>
                </a:moveTo>
                <a:lnTo>
                  <a:pt x="1789" y="495468"/>
                </a:lnTo>
                <a:lnTo>
                  <a:pt x="7065" y="452175"/>
                </a:lnTo>
                <a:lnTo>
                  <a:pt x="15688" y="410009"/>
                </a:lnTo>
                <a:lnTo>
                  <a:pt x="27519" y="369108"/>
                </a:lnTo>
                <a:lnTo>
                  <a:pt x="42419" y="329612"/>
                </a:lnTo>
                <a:lnTo>
                  <a:pt x="60250" y="291659"/>
                </a:lnTo>
                <a:lnTo>
                  <a:pt x="80873" y="255388"/>
                </a:lnTo>
                <a:lnTo>
                  <a:pt x="104148" y="220937"/>
                </a:lnTo>
                <a:lnTo>
                  <a:pt x="129936" y="188445"/>
                </a:lnTo>
                <a:lnTo>
                  <a:pt x="158099" y="158051"/>
                </a:lnTo>
                <a:lnTo>
                  <a:pt x="188497" y="129893"/>
                </a:lnTo>
                <a:lnTo>
                  <a:pt x="220992" y="104111"/>
                </a:lnTo>
                <a:lnTo>
                  <a:pt x="255444" y="80842"/>
                </a:lnTo>
                <a:lnTo>
                  <a:pt x="291715" y="60226"/>
                </a:lnTo>
                <a:lnTo>
                  <a:pt x="329666" y="42402"/>
                </a:lnTo>
                <a:lnTo>
                  <a:pt x="369157" y="27507"/>
                </a:lnTo>
                <a:lnTo>
                  <a:pt x="410050" y="15680"/>
                </a:lnTo>
                <a:lnTo>
                  <a:pt x="452206" y="7061"/>
                </a:lnTo>
                <a:lnTo>
                  <a:pt x="495485" y="1788"/>
                </a:lnTo>
                <a:lnTo>
                  <a:pt x="539750" y="0"/>
                </a:lnTo>
                <a:lnTo>
                  <a:pt x="584014" y="1788"/>
                </a:lnTo>
                <a:lnTo>
                  <a:pt x="627293" y="7061"/>
                </a:lnTo>
                <a:lnTo>
                  <a:pt x="669449" y="15680"/>
                </a:lnTo>
                <a:lnTo>
                  <a:pt x="710342" y="27507"/>
                </a:lnTo>
                <a:lnTo>
                  <a:pt x="749833" y="42402"/>
                </a:lnTo>
                <a:lnTo>
                  <a:pt x="787784" y="60226"/>
                </a:lnTo>
                <a:lnTo>
                  <a:pt x="824055" y="80842"/>
                </a:lnTo>
                <a:lnTo>
                  <a:pt x="858507" y="104111"/>
                </a:lnTo>
                <a:lnTo>
                  <a:pt x="891002" y="129893"/>
                </a:lnTo>
                <a:lnTo>
                  <a:pt x="921400" y="158051"/>
                </a:lnTo>
                <a:lnTo>
                  <a:pt x="949563" y="188445"/>
                </a:lnTo>
                <a:lnTo>
                  <a:pt x="975351" y="220937"/>
                </a:lnTo>
                <a:lnTo>
                  <a:pt x="998626" y="255388"/>
                </a:lnTo>
                <a:lnTo>
                  <a:pt x="1019249" y="291659"/>
                </a:lnTo>
                <a:lnTo>
                  <a:pt x="1037080" y="329612"/>
                </a:lnTo>
                <a:lnTo>
                  <a:pt x="1051980" y="369108"/>
                </a:lnTo>
                <a:lnTo>
                  <a:pt x="1063811" y="410009"/>
                </a:lnTo>
                <a:lnTo>
                  <a:pt x="1072434" y="452175"/>
                </a:lnTo>
                <a:lnTo>
                  <a:pt x="1077710" y="495468"/>
                </a:lnTo>
                <a:lnTo>
                  <a:pt x="1079500" y="539750"/>
                </a:lnTo>
                <a:lnTo>
                  <a:pt x="1077710" y="584014"/>
                </a:lnTo>
                <a:lnTo>
                  <a:pt x="1072434" y="627293"/>
                </a:lnTo>
                <a:lnTo>
                  <a:pt x="1063811" y="669449"/>
                </a:lnTo>
                <a:lnTo>
                  <a:pt x="1051980" y="710342"/>
                </a:lnTo>
                <a:lnTo>
                  <a:pt x="1037080" y="749833"/>
                </a:lnTo>
                <a:lnTo>
                  <a:pt x="1019249" y="787784"/>
                </a:lnTo>
                <a:lnTo>
                  <a:pt x="998626" y="824055"/>
                </a:lnTo>
                <a:lnTo>
                  <a:pt x="975351" y="858507"/>
                </a:lnTo>
                <a:lnTo>
                  <a:pt x="949563" y="891002"/>
                </a:lnTo>
                <a:lnTo>
                  <a:pt x="921400" y="921400"/>
                </a:lnTo>
                <a:lnTo>
                  <a:pt x="891002" y="949563"/>
                </a:lnTo>
                <a:lnTo>
                  <a:pt x="858507" y="975351"/>
                </a:lnTo>
                <a:lnTo>
                  <a:pt x="824055" y="998626"/>
                </a:lnTo>
                <a:lnTo>
                  <a:pt x="787784" y="1019249"/>
                </a:lnTo>
                <a:lnTo>
                  <a:pt x="749833" y="1037080"/>
                </a:lnTo>
                <a:lnTo>
                  <a:pt x="710342" y="1051980"/>
                </a:lnTo>
                <a:lnTo>
                  <a:pt x="669449" y="1063811"/>
                </a:lnTo>
                <a:lnTo>
                  <a:pt x="627293" y="1072434"/>
                </a:lnTo>
                <a:lnTo>
                  <a:pt x="584014" y="1077710"/>
                </a:lnTo>
                <a:lnTo>
                  <a:pt x="539750" y="1079500"/>
                </a:lnTo>
                <a:lnTo>
                  <a:pt x="495485" y="1077710"/>
                </a:lnTo>
                <a:lnTo>
                  <a:pt x="452206" y="1072434"/>
                </a:lnTo>
                <a:lnTo>
                  <a:pt x="410050" y="1063811"/>
                </a:lnTo>
                <a:lnTo>
                  <a:pt x="369157" y="1051980"/>
                </a:lnTo>
                <a:lnTo>
                  <a:pt x="329666" y="1037080"/>
                </a:lnTo>
                <a:lnTo>
                  <a:pt x="291715" y="1019249"/>
                </a:lnTo>
                <a:lnTo>
                  <a:pt x="255444" y="998626"/>
                </a:lnTo>
                <a:lnTo>
                  <a:pt x="220992" y="975351"/>
                </a:lnTo>
                <a:lnTo>
                  <a:pt x="188497" y="949563"/>
                </a:lnTo>
                <a:lnTo>
                  <a:pt x="158099" y="921400"/>
                </a:lnTo>
                <a:lnTo>
                  <a:pt x="129936" y="891002"/>
                </a:lnTo>
                <a:lnTo>
                  <a:pt x="104148" y="858507"/>
                </a:lnTo>
                <a:lnTo>
                  <a:pt x="80873" y="824055"/>
                </a:lnTo>
                <a:lnTo>
                  <a:pt x="60250" y="787784"/>
                </a:lnTo>
                <a:lnTo>
                  <a:pt x="42419" y="749833"/>
                </a:lnTo>
                <a:lnTo>
                  <a:pt x="27519" y="710342"/>
                </a:lnTo>
                <a:lnTo>
                  <a:pt x="15688" y="669449"/>
                </a:lnTo>
                <a:lnTo>
                  <a:pt x="7065" y="627293"/>
                </a:lnTo>
                <a:lnTo>
                  <a:pt x="1789" y="584014"/>
                </a:lnTo>
                <a:lnTo>
                  <a:pt x="0" y="539750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524755" y="3579876"/>
            <a:ext cx="455675" cy="45262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572000" y="3603625"/>
            <a:ext cx="360680" cy="358775"/>
          </a:xfrm>
          <a:custGeom>
            <a:avLst/>
            <a:gdLst/>
            <a:ahLst/>
            <a:cxnLst/>
            <a:rect l="l" t="t" r="r" b="b"/>
            <a:pathLst>
              <a:path w="360679" h="358775">
                <a:moveTo>
                  <a:pt x="180212" y="0"/>
                </a:moveTo>
                <a:lnTo>
                  <a:pt x="136893" y="5210"/>
                </a:lnTo>
                <a:lnTo>
                  <a:pt x="97377" y="20011"/>
                </a:lnTo>
                <a:lnTo>
                  <a:pt x="62916" y="43159"/>
                </a:lnTo>
                <a:lnTo>
                  <a:pt x="34759" y="73408"/>
                </a:lnTo>
                <a:lnTo>
                  <a:pt x="14156" y="109513"/>
                </a:lnTo>
                <a:lnTo>
                  <a:pt x="2357" y="150231"/>
                </a:lnTo>
                <a:lnTo>
                  <a:pt x="0" y="179324"/>
                </a:lnTo>
                <a:lnTo>
                  <a:pt x="597" y="194052"/>
                </a:lnTo>
                <a:lnTo>
                  <a:pt x="9183" y="236074"/>
                </a:lnTo>
                <a:lnTo>
                  <a:pt x="26990" y="273886"/>
                </a:lnTo>
                <a:lnTo>
                  <a:pt x="52768" y="306244"/>
                </a:lnTo>
                <a:lnTo>
                  <a:pt x="85267" y="331907"/>
                </a:lnTo>
                <a:lnTo>
                  <a:pt x="123236" y="349634"/>
                </a:lnTo>
                <a:lnTo>
                  <a:pt x="165427" y="358180"/>
                </a:lnTo>
                <a:lnTo>
                  <a:pt x="180212" y="358775"/>
                </a:lnTo>
                <a:lnTo>
                  <a:pt x="194981" y="358180"/>
                </a:lnTo>
                <a:lnTo>
                  <a:pt x="237140" y="349634"/>
                </a:lnTo>
                <a:lnTo>
                  <a:pt x="275102" y="331907"/>
                </a:lnTo>
                <a:lnTo>
                  <a:pt x="307609" y="306244"/>
                </a:lnTo>
                <a:lnTo>
                  <a:pt x="333404" y="273886"/>
                </a:lnTo>
                <a:lnTo>
                  <a:pt x="351230" y="236074"/>
                </a:lnTo>
                <a:lnTo>
                  <a:pt x="359827" y="194052"/>
                </a:lnTo>
                <a:lnTo>
                  <a:pt x="360425" y="179324"/>
                </a:lnTo>
                <a:lnTo>
                  <a:pt x="359827" y="164613"/>
                </a:lnTo>
                <a:lnTo>
                  <a:pt x="351230" y="122635"/>
                </a:lnTo>
                <a:lnTo>
                  <a:pt x="333404" y="84853"/>
                </a:lnTo>
                <a:lnTo>
                  <a:pt x="307609" y="52514"/>
                </a:lnTo>
                <a:lnTo>
                  <a:pt x="275102" y="26861"/>
                </a:lnTo>
                <a:lnTo>
                  <a:pt x="237140" y="9139"/>
                </a:lnTo>
                <a:lnTo>
                  <a:pt x="194981" y="594"/>
                </a:lnTo>
                <a:lnTo>
                  <a:pt x="180212" y="0"/>
                </a:lnTo>
                <a:close/>
              </a:path>
            </a:pathLst>
          </a:custGeom>
          <a:solidFill>
            <a:srgbClr val="AED7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572000" y="3603625"/>
            <a:ext cx="360680" cy="358775"/>
          </a:xfrm>
          <a:custGeom>
            <a:avLst/>
            <a:gdLst/>
            <a:ahLst/>
            <a:cxnLst/>
            <a:rect l="l" t="t" r="r" b="b"/>
            <a:pathLst>
              <a:path w="360679" h="358775">
                <a:moveTo>
                  <a:pt x="0" y="179324"/>
                </a:moveTo>
                <a:lnTo>
                  <a:pt x="5235" y="222473"/>
                </a:lnTo>
                <a:lnTo>
                  <a:pt x="20107" y="261826"/>
                </a:lnTo>
                <a:lnTo>
                  <a:pt x="43367" y="296141"/>
                </a:lnTo>
                <a:lnTo>
                  <a:pt x="73764" y="324174"/>
                </a:lnTo>
                <a:lnTo>
                  <a:pt x="110049" y="344683"/>
                </a:lnTo>
                <a:lnTo>
                  <a:pt x="150972" y="356428"/>
                </a:lnTo>
                <a:lnTo>
                  <a:pt x="180212" y="358775"/>
                </a:lnTo>
                <a:lnTo>
                  <a:pt x="194981" y="358180"/>
                </a:lnTo>
                <a:lnTo>
                  <a:pt x="209423" y="356428"/>
                </a:lnTo>
                <a:lnTo>
                  <a:pt x="250322" y="344683"/>
                </a:lnTo>
                <a:lnTo>
                  <a:pt x="286606" y="324174"/>
                </a:lnTo>
                <a:lnTo>
                  <a:pt x="317016" y="296141"/>
                </a:lnTo>
                <a:lnTo>
                  <a:pt x="340294" y="261826"/>
                </a:lnTo>
                <a:lnTo>
                  <a:pt x="355183" y="222473"/>
                </a:lnTo>
                <a:lnTo>
                  <a:pt x="360425" y="179324"/>
                </a:lnTo>
                <a:lnTo>
                  <a:pt x="359827" y="164613"/>
                </a:lnTo>
                <a:lnTo>
                  <a:pt x="358064" y="150231"/>
                </a:lnTo>
                <a:lnTo>
                  <a:pt x="346251" y="109513"/>
                </a:lnTo>
                <a:lnTo>
                  <a:pt x="325630" y="73408"/>
                </a:lnTo>
                <a:lnTo>
                  <a:pt x="297457" y="43159"/>
                </a:lnTo>
                <a:lnTo>
                  <a:pt x="262992" y="20011"/>
                </a:lnTo>
                <a:lnTo>
                  <a:pt x="223491" y="5210"/>
                </a:lnTo>
                <a:lnTo>
                  <a:pt x="180212" y="0"/>
                </a:lnTo>
                <a:lnTo>
                  <a:pt x="165427" y="594"/>
                </a:lnTo>
                <a:lnTo>
                  <a:pt x="150972" y="2346"/>
                </a:lnTo>
                <a:lnTo>
                  <a:pt x="110049" y="14089"/>
                </a:lnTo>
                <a:lnTo>
                  <a:pt x="73764" y="34592"/>
                </a:lnTo>
                <a:lnTo>
                  <a:pt x="43367" y="62612"/>
                </a:lnTo>
                <a:lnTo>
                  <a:pt x="20107" y="96904"/>
                </a:lnTo>
                <a:lnTo>
                  <a:pt x="5235" y="136223"/>
                </a:lnTo>
                <a:lnTo>
                  <a:pt x="0" y="179324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186428" y="3302508"/>
            <a:ext cx="527303" cy="46329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52671" y="3247644"/>
            <a:ext cx="1050036" cy="69494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233926" y="3327400"/>
            <a:ext cx="431800" cy="368300"/>
          </a:xfrm>
          <a:custGeom>
            <a:avLst/>
            <a:gdLst/>
            <a:ahLst/>
            <a:cxnLst/>
            <a:rect l="l" t="t" r="r" b="b"/>
            <a:pathLst>
              <a:path w="431800" h="368300">
                <a:moveTo>
                  <a:pt x="215900" y="0"/>
                </a:moveTo>
                <a:lnTo>
                  <a:pt x="164011" y="5350"/>
                </a:lnTo>
                <a:lnTo>
                  <a:pt x="116675" y="20549"/>
                </a:lnTo>
                <a:lnTo>
                  <a:pt x="75388" y="44320"/>
                </a:lnTo>
                <a:lnTo>
                  <a:pt x="41651" y="75383"/>
                </a:lnTo>
                <a:lnTo>
                  <a:pt x="16964" y="112460"/>
                </a:lnTo>
                <a:lnTo>
                  <a:pt x="2825" y="154274"/>
                </a:lnTo>
                <a:lnTo>
                  <a:pt x="0" y="184150"/>
                </a:lnTo>
                <a:lnTo>
                  <a:pt x="715" y="199256"/>
                </a:lnTo>
                <a:lnTo>
                  <a:pt x="11005" y="242364"/>
                </a:lnTo>
                <a:lnTo>
                  <a:pt x="32343" y="281162"/>
                </a:lnTo>
                <a:lnTo>
                  <a:pt x="63230" y="314372"/>
                </a:lnTo>
                <a:lnTo>
                  <a:pt x="102166" y="340715"/>
                </a:lnTo>
                <a:lnTo>
                  <a:pt x="147653" y="358914"/>
                </a:lnTo>
                <a:lnTo>
                  <a:pt x="198190" y="367689"/>
                </a:lnTo>
                <a:lnTo>
                  <a:pt x="215900" y="368300"/>
                </a:lnTo>
                <a:lnTo>
                  <a:pt x="233591" y="367689"/>
                </a:lnTo>
                <a:lnTo>
                  <a:pt x="284097" y="358914"/>
                </a:lnTo>
                <a:lnTo>
                  <a:pt x="329577" y="340715"/>
                </a:lnTo>
                <a:lnTo>
                  <a:pt x="368522" y="314372"/>
                </a:lnTo>
                <a:lnTo>
                  <a:pt x="399426" y="281162"/>
                </a:lnTo>
                <a:lnTo>
                  <a:pt x="420782" y="242364"/>
                </a:lnTo>
                <a:lnTo>
                  <a:pt x="431083" y="199256"/>
                </a:lnTo>
                <a:lnTo>
                  <a:pt x="431800" y="184150"/>
                </a:lnTo>
                <a:lnTo>
                  <a:pt x="431083" y="169043"/>
                </a:lnTo>
                <a:lnTo>
                  <a:pt x="420782" y="125935"/>
                </a:lnTo>
                <a:lnTo>
                  <a:pt x="399426" y="87137"/>
                </a:lnTo>
                <a:lnTo>
                  <a:pt x="368522" y="53927"/>
                </a:lnTo>
                <a:lnTo>
                  <a:pt x="329577" y="27584"/>
                </a:lnTo>
                <a:lnTo>
                  <a:pt x="284097" y="9385"/>
                </a:lnTo>
                <a:lnTo>
                  <a:pt x="233591" y="610"/>
                </a:lnTo>
                <a:lnTo>
                  <a:pt x="2159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233926" y="3327400"/>
            <a:ext cx="431800" cy="368300"/>
          </a:xfrm>
          <a:custGeom>
            <a:avLst/>
            <a:gdLst/>
            <a:ahLst/>
            <a:cxnLst/>
            <a:rect l="l" t="t" r="r" b="b"/>
            <a:pathLst>
              <a:path w="431800" h="368300">
                <a:moveTo>
                  <a:pt x="0" y="184150"/>
                </a:moveTo>
                <a:lnTo>
                  <a:pt x="6273" y="228411"/>
                </a:lnTo>
                <a:lnTo>
                  <a:pt x="24095" y="268788"/>
                </a:lnTo>
                <a:lnTo>
                  <a:pt x="51966" y="304002"/>
                </a:lnTo>
                <a:lnTo>
                  <a:pt x="88385" y="332776"/>
                </a:lnTo>
                <a:lnTo>
                  <a:pt x="131855" y="353831"/>
                </a:lnTo>
                <a:lnTo>
                  <a:pt x="180876" y="365890"/>
                </a:lnTo>
                <a:lnTo>
                  <a:pt x="215900" y="368300"/>
                </a:lnTo>
                <a:lnTo>
                  <a:pt x="233591" y="367689"/>
                </a:lnTo>
                <a:lnTo>
                  <a:pt x="250892" y="365890"/>
                </a:lnTo>
                <a:lnTo>
                  <a:pt x="299890" y="353831"/>
                </a:lnTo>
                <a:lnTo>
                  <a:pt x="343359" y="332776"/>
                </a:lnTo>
                <a:lnTo>
                  <a:pt x="379791" y="304002"/>
                </a:lnTo>
                <a:lnTo>
                  <a:pt x="407680" y="268788"/>
                </a:lnTo>
                <a:lnTo>
                  <a:pt x="425518" y="228411"/>
                </a:lnTo>
                <a:lnTo>
                  <a:pt x="431800" y="184150"/>
                </a:lnTo>
                <a:lnTo>
                  <a:pt x="431083" y="169043"/>
                </a:lnTo>
                <a:lnTo>
                  <a:pt x="428971" y="154274"/>
                </a:lnTo>
                <a:lnTo>
                  <a:pt x="414817" y="112460"/>
                </a:lnTo>
                <a:lnTo>
                  <a:pt x="390111" y="75383"/>
                </a:lnTo>
                <a:lnTo>
                  <a:pt x="356359" y="44320"/>
                </a:lnTo>
                <a:lnTo>
                  <a:pt x="315068" y="20549"/>
                </a:lnTo>
                <a:lnTo>
                  <a:pt x="267746" y="5350"/>
                </a:lnTo>
                <a:lnTo>
                  <a:pt x="215900" y="0"/>
                </a:lnTo>
                <a:lnTo>
                  <a:pt x="198190" y="610"/>
                </a:lnTo>
                <a:lnTo>
                  <a:pt x="180876" y="2409"/>
                </a:lnTo>
                <a:lnTo>
                  <a:pt x="131855" y="14468"/>
                </a:lnTo>
                <a:lnTo>
                  <a:pt x="88385" y="35523"/>
                </a:lnTo>
                <a:lnTo>
                  <a:pt x="51966" y="64297"/>
                </a:lnTo>
                <a:lnTo>
                  <a:pt x="24095" y="99511"/>
                </a:lnTo>
                <a:lnTo>
                  <a:pt x="6273" y="139888"/>
                </a:lnTo>
                <a:lnTo>
                  <a:pt x="0" y="184150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 rot="10860000">
            <a:off x="4158247" y="3282179"/>
            <a:ext cx="583821" cy="4737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729"/>
              </a:lnSpc>
            </a:pPr>
            <a:r>
              <a:rPr dirty="0" sz="3200">
                <a:solidFill>
                  <a:srgbClr val="FFFFFF"/>
                </a:solidFill>
                <a:latin typeface="Verdana"/>
                <a:cs typeface="Verdana"/>
              </a:rPr>
              <a:t>+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803019" y="4938787"/>
            <a:ext cx="378460" cy="382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50" spc="10">
                <a:latin typeface="Arial"/>
                <a:cs typeface="Arial"/>
              </a:rPr>
              <a:t>1</a:t>
            </a:r>
            <a:r>
              <a:rPr dirty="0" baseline="-19675" sz="3600" spc="15">
                <a:latin typeface="Arial"/>
                <a:cs typeface="Arial"/>
              </a:rPr>
              <a:t>H</a:t>
            </a:r>
            <a:endParaRPr baseline="-19675" sz="36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790192" y="5162180"/>
            <a:ext cx="15811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50" spc="10">
                <a:latin typeface="Arial"/>
                <a:cs typeface="Arial"/>
              </a:rPr>
              <a:t>1</a:t>
            </a:r>
            <a:endParaRPr sz="185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206500" y="4906898"/>
            <a:ext cx="504825" cy="71755"/>
          </a:xfrm>
          <a:custGeom>
            <a:avLst/>
            <a:gdLst/>
            <a:ahLst/>
            <a:cxnLst/>
            <a:rect l="l" t="t" r="r" b="b"/>
            <a:pathLst>
              <a:path w="504825" h="71754">
                <a:moveTo>
                  <a:pt x="504825" y="715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206500" y="5410200"/>
            <a:ext cx="504825" cy="144780"/>
          </a:xfrm>
          <a:custGeom>
            <a:avLst/>
            <a:gdLst/>
            <a:ahLst/>
            <a:cxnLst/>
            <a:rect l="l" t="t" r="r" b="b"/>
            <a:pathLst>
              <a:path w="504825" h="144779">
                <a:moveTo>
                  <a:pt x="504825" y="0"/>
                </a:moveTo>
                <a:lnTo>
                  <a:pt x="0" y="144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29590" y="4781224"/>
            <a:ext cx="74803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=p+n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90168" y="5429279"/>
            <a:ext cx="42735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Z=p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758810" y="4897639"/>
            <a:ext cx="378460" cy="382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50" spc="10">
                <a:latin typeface="Arial"/>
                <a:cs typeface="Arial"/>
              </a:rPr>
              <a:t>3</a:t>
            </a:r>
            <a:r>
              <a:rPr dirty="0" baseline="-19675" sz="3600" spc="15">
                <a:latin typeface="Arial"/>
                <a:cs typeface="Arial"/>
              </a:rPr>
              <a:t>H</a:t>
            </a:r>
            <a:endParaRPr baseline="-19675" sz="36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827087" y="1916176"/>
            <a:ext cx="1211580" cy="400050"/>
          </a:xfrm>
          <a:custGeom>
            <a:avLst/>
            <a:gdLst/>
            <a:ahLst/>
            <a:cxnLst/>
            <a:rect l="l" t="t" r="r" b="b"/>
            <a:pathLst>
              <a:path w="1211580" h="400050">
                <a:moveTo>
                  <a:pt x="0" y="400050"/>
                </a:moveTo>
                <a:lnTo>
                  <a:pt x="1211262" y="400050"/>
                </a:lnTo>
                <a:lnTo>
                  <a:pt x="1211262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140200" y="1916176"/>
            <a:ext cx="1200150" cy="400050"/>
          </a:xfrm>
          <a:custGeom>
            <a:avLst/>
            <a:gdLst/>
            <a:ahLst/>
            <a:cxnLst/>
            <a:rect l="l" t="t" r="r" b="b"/>
            <a:pathLst>
              <a:path w="1200150" h="400050">
                <a:moveTo>
                  <a:pt x="0" y="400050"/>
                </a:moveTo>
                <a:lnTo>
                  <a:pt x="1200150" y="400050"/>
                </a:lnTo>
                <a:lnTo>
                  <a:pt x="1200150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404100" y="1916176"/>
            <a:ext cx="844550" cy="400050"/>
          </a:xfrm>
          <a:custGeom>
            <a:avLst/>
            <a:gdLst/>
            <a:ahLst/>
            <a:cxnLst/>
            <a:rect l="l" t="t" r="r" b="b"/>
            <a:pathLst>
              <a:path w="844550" h="400050">
                <a:moveTo>
                  <a:pt x="0" y="400050"/>
                </a:moveTo>
                <a:lnTo>
                  <a:pt x="844550" y="400050"/>
                </a:lnTo>
                <a:lnTo>
                  <a:pt x="844550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6523481" y="5149353"/>
            <a:ext cx="2136140" cy="1468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69900">
              <a:lnSpc>
                <a:spcPct val="100000"/>
              </a:lnSpc>
            </a:pPr>
            <a:r>
              <a:rPr dirty="0" sz="1850" spc="10">
                <a:latin typeface="Arial"/>
                <a:cs typeface="Arial"/>
              </a:rPr>
              <a:t>1</a:t>
            </a:r>
            <a:endParaRPr sz="18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850"/>
              </a:spcBef>
            </a:pP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izi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-10">
                <a:latin typeface="Franklin Gothic Book"/>
                <a:cs typeface="Franklin Gothic Book"/>
              </a:rPr>
              <a:t>è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stabi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decade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asci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ndo</a:t>
            </a:r>
            <a:r>
              <a:rPr dirty="0" sz="1800" spc="-10">
                <a:latin typeface="Franklin Gothic Book"/>
                <a:cs typeface="Franklin Gothic Book"/>
              </a:rPr>
              <a:t> 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gi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2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f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ma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76" name="object 7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73" name="object 73"/>
          <p:cNvSpPr txBox="1"/>
          <p:nvPr/>
        </p:nvSpPr>
        <p:spPr>
          <a:xfrm>
            <a:off x="4518152" y="4897639"/>
            <a:ext cx="378460" cy="382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50" spc="10">
                <a:latin typeface="Arial"/>
                <a:cs typeface="Arial"/>
              </a:rPr>
              <a:t>2</a:t>
            </a:r>
            <a:r>
              <a:rPr dirty="0" baseline="-19675" sz="3600" spc="15">
                <a:latin typeface="Arial"/>
                <a:cs typeface="Arial"/>
              </a:rPr>
              <a:t>H</a:t>
            </a:r>
            <a:endParaRPr baseline="-19675" sz="36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506848" y="5149353"/>
            <a:ext cx="158115" cy="263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50" spc="10">
                <a:latin typeface="Arial"/>
                <a:cs typeface="Arial"/>
              </a:rPr>
              <a:t>1</a:t>
            </a:r>
            <a:endParaRPr sz="18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93014" y="1274833"/>
            <a:ext cx="8505190" cy="995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is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opi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 nume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(</a:t>
            </a:r>
            <a:r>
              <a:rPr dirty="0" sz="2000">
                <a:latin typeface="Franklin Gothic Book"/>
                <a:cs typeface="Franklin Gothic Book"/>
              </a:rPr>
              <a:t>Z)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ugu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nume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sa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(A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endParaRPr sz="2000">
              <a:latin typeface="Franklin Gothic Book"/>
              <a:cs typeface="Franklin Gothic Book"/>
            </a:endParaRPr>
          </a:p>
          <a:p>
            <a:pPr marL="625475">
              <a:lnSpc>
                <a:spcPct val="100000"/>
              </a:lnSpc>
              <a:spcBef>
                <a:spcPts val="835"/>
              </a:spcBef>
              <a:tabLst>
                <a:tab pos="3938904" algn="l"/>
                <a:tab pos="7203440" algn="l"/>
              </a:tabLst>
            </a:pPr>
            <a:r>
              <a:rPr dirty="0" sz="2000">
                <a:latin typeface="Arial"/>
                <a:cs typeface="Arial"/>
              </a:rPr>
              <a:t>idr</a:t>
            </a:r>
            <a:r>
              <a:rPr dirty="0" sz="2000" spc="5">
                <a:latin typeface="Arial"/>
                <a:cs typeface="Arial"/>
              </a:rPr>
              <a:t>o</a:t>
            </a:r>
            <a:r>
              <a:rPr dirty="0" sz="2000">
                <a:latin typeface="Arial"/>
                <a:cs typeface="Arial"/>
              </a:rPr>
              <a:t>geno	deuterio	trizio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690111"/>
            <a:ext cx="8700135" cy="1145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306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Chimic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4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dell’atomo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  <a:tabLst>
                <a:tab pos="422275" algn="l"/>
                <a:tab pos="939165" algn="l"/>
                <a:tab pos="1588770" algn="l"/>
                <a:tab pos="2322830" algn="l"/>
                <a:tab pos="2658745" algn="l"/>
                <a:tab pos="3062605" algn="l"/>
                <a:tab pos="3940175" algn="l"/>
                <a:tab pos="4264660" algn="l"/>
                <a:tab pos="4998085" algn="l"/>
                <a:tab pos="5457190" algn="l"/>
                <a:tab pos="6087745" algn="l"/>
                <a:tab pos="6412230" algn="l"/>
                <a:tab pos="6927850" algn="l"/>
                <a:tab pos="8298180" algn="l"/>
              </a:tabLst>
            </a:pP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	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	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	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	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>
                <a:latin typeface="Franklin Gothic Book"/>
                <a:cs typeface="Franklin Gothic Book"/>
              </a:rPr>
              <a:t>o	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	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	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	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	nel	ca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	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	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	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)	che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segg</a:t>
            </a:r>
            <a:r>
              <a:rPr dirty="0" sz="2000" spc="-2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1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-1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negati</a:t>
            </a:r>
            <a:r>
              <a:rPr dirty="0" sz="2000" spc="-2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16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seg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1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 </a:t>
            </a:r>
            <a:r>
              <a:rPr dirty="0" sz="2000" spc="-1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uis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1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6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639" y="1921009"/>
            <a:ext cx="31134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42872" y="2470404"/>
            <a:ext cx="1104900" cy="1101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90751" y="2495550"/>
            <a:ext cx="1009650" cy="1006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90751" y="2495550"/>
            <a:ext cx="1009650" cy="1006475"/>
          </a:xfrm>
          <a:custGeom>
            <a:avLst/>
            <a:gdLst/>
            <a:ahLst/>
            <a:cxnLst/>
            <a:rect l="l" t="t" r="r" b="b"/>
            <a:pathLst>
              <a:path w="1009650" h="1006475">
                <a:moveTo>
                  <a:pt x="0" y="503300"/>
                </a:moveTo>
                <a:lnTo>
                  <a:pt x="1672" y="462017"/>
                </a:lnTo>
                <a:lnTo>
                  <a:pt x="6605" y="421653"/>
                </a:lnTo>
                <a:lnTo>
                  <a:pt x="14666" y="382339"/>
                </a:lnTo>
                <a:lnTo>
                  <a:pt x="25728" y="344204"/>
                </a:lnTo>
                <a:lnTo>
                  <a:pt x="39659" y="307377"/>
                </a:lnTo>
                <a:lnTo>
                  <a:pt x="56331" y="271988"/>
                </a:lnTo>
                <a:lnTo>
                  <a:pt x="75614" y="238166"/>
                </a:lnTo>
                <a:lnTo>
                  <a:pt x="97377" y="206041"/>
                </a:lnTo>
                <a:lnTo>
                  <a:pt x="121492" y="175742"/>
                </a:lnTo>
                <a:lnTo>
                  <a:pt x="147827" y="147399"/>
                </a:lnTo>
                <a:lnTo>
                  <a:pt x="176255" y="121140"/>
                </a:lnTo>
                <a:lnTo>
                  <a:pt x="206645" y="97097"/>
                </a:lnTo>
                <a:lnTo>
                  <a:pt x="238867" y="75397"/>
                </a:lnTo>
                <a:lnTo>
                  <a:pt x="272791" y="56170"/>
                </a:lnTo>
                <a:lnTo>
                  <a:pt x="308288" y="39546"/>
                </a:lnTo>
                <a:lnTo>
                  <a:pt x="345228" y="25655"/>
                </a:lnTo>
                <a:lnTo>
                  <a:pt x="383482" y="14625"/>
                </a:lnTo>
                <a:lnTo>
                  <a:pt x="422919" y="6586"/>
                </a:lnTo>
                <a:lnTo>
                  <a:pt x="463410" y="1668"/>
                </a:lnTo>
                <a:lnTo>
                  <a:pt x="504825" y="0"/>
                </a:lnTo>
                <a:lnTo>
                  <a:pt x="546222" y="1668"/>
                </a:lnTo>
                <a:lnTo>
                  <a:pt x="586699" y="6586"/>
                </a:lnTo>
                <a:lnTo>
                  <a:pt x="626126" y="14625"/>
                </a:lnTo>
                <a:lnTo>
                  <a:pt x="664372" y="25655"/>
                </a:lnTo>
                <a:lnTo>
                  <a:pt x="701307" y="39546"/>
                </a:lnTo>
                <a:lnTo>
                  <a:pt x="736802" y="56170"/>
                </a:lnTo>
                <a:lnTo>
                  <a:pt x="770726" y="75397"/>
                </a:lnTo>
                <a:lnTo>
                  <a:pt x="802949" y="97097"/>
                </a:lnTo>
                <a:lnTo>
                  <a:pt x="833342" y="121140"/>
                </a:lnTo>
                <a:lnTo>
                  <a:pt x="861774" y="147399"/>
                </a:lnTo>
                <a:lnTo>
                  <a:pt x="888115" y="175742"/>
                </a:lnTo>
                <a:lnTo>
                  <a:pt x="912235" y="206041"/>
                </a:lnTo>
                <a:lnTo>
                  <a:pt x="934005" y="238166"/>
                </a:lnTo>
                <a:lnTo>
                  <a:pt x="953294" y="271988"/>
                </a:lnTo>
                <a:lnTo>
                  <a:pt x="969972" y="307377"/>
                </a:lnTo>
                <a:lnTo>
                  <a:pt x="983909" y="344204"/>
                </a:lnTo>
                <a:lnTo>
                  <a:pt x="994976" y="382339"/>
                </a:lnTo>
                <a:lnTo>
                  <a:pt x="1003041" y="421653"/>
                </a:lnTo>
                <a:lnTo>
                  <a:pt x="1007976" y="462017"/>
                </a:lnTo>
                <a:lnTo>
                  <a:pt x="1009650" y="503300"/>
                </a:lnTo>
                <a:lnTo>
                  <a:pt x="1007976" y="544566"/>
                </a:lnTo>
                <a:lnTo>
                  <a:pt x="1003041" y="584913"/>
                </a:lnTo>
                <a:lnTo>
                  <a:pt x="994976" y="624213"/>
                </a:lnTo>
                <a:lnTo>
                  <a:pt x="983909" y="662335"/>
                </a:lnTo>
                <a:lnTo>
                  <a:pt x="969972" y="699150"/>
                </a:lnTo>
                <a:lnTo>
                  <a:pt x="953294" y="734529"/>
                </a:lnTo>
                <a:lnTo>
                  <a:pt x="934005" y="768343"/>
                </a:lnTo>
                <a:lnTo>
                  <a:pt x="912235" y="800460"/>
                </a:lnTo>
                <a:lnTo>
                  <a:pt x="888115" y="830753"/>
                </a:lnTo>
                <a:lnTo>
                  <a:pt x="861774" y="859091"/>
                </a:lnTo>
                <a:lnTo>
                  <a:pt x="833342" y="885345"/>
                </a:lnTo>
                <a:lnTo>
                  <a:pt x="802949" y="909386"/>
                </a:lnTo>
                <a:lnTo>
                  <a:pt x="770726" y="931083"/>
                </a:lnTo>
                <a:lnTo>
                  <a:pt x="736802" y="950307"/>
                </a:lnTo>
                <a:lnTo>
                  <a:pt x="701307" y="966930"/>
                </a:lnTo>
                <a:lnTo>
                  <a:pt x="664372" y="980821"/>
                </a:lnTo>
                <a:lnTo>
                  <a:pt x="626126" y="991850"/>
                </a:lnTo>
                <a:lnTo>
                  <a:pt x="586699" y="999888"/>
                </a:lnTo>
                <a:lnTo>
                  <a:pt x="546222" y="1004806"/>
                </a:lnTo>
                <a:lnTo>
                  <a:pt x="504825" y="1006475"/>
                </a:lnTo>
                <a:lnTo>
                  <a:pt x="463410" y="1004806"/>
                </a:lnTo>
                <a:lnTo>
                  <a:pt x="422919" y="999888"/>
                </a:lnTo>
                <a:lnTo>
                  <a:pt x="383482" y="991850"/>
                </a:lnTo>
                <a:lnTo>
                  <a:pt x="345228" y="980820"/>
                </a:lnTo>
                <a:lnTo>
                  <a:pt x="308288" y="966930"/>
                </a:lnTo>
                <a:lnTo>
                  <a:pt x="272791" y="950307"/>
                </a:lnTo>
                <a:lnTo>
                  <a:pt x="238867" y="931083"/>
                </a:lnTo>
                <a:lnTo>
                  <a:pt x="206645" y="909386"/>
                </a:lnTo>
                <a:lnTo>
                  <a:pt x="176255" y="885345"/>
                </a:lnTo>
                <a:lnTo>
                  <a:pt x="147827" y="859091"/>
                </a:lnTo>
                <a:lnTo>
                  <a:pt x="121492" y="830753"/>
                </a:lnTo>
                <a:lnTo>
                  <a:pt x="97377" y="800460"/>
                </a:lnTo>
                <a:lnTo>
                  <a:pt x="75614" y="768343"/>
                </a:lnTo>
                <a:lnTo>
                  <a:pt x="56331" y="734529"/>
                </a:lnTo>
                <a:lnTo>
                  <a:pt x="39659" y="699150"/>
                </a:lnTo>
                <a:lnTo>
                  <a:pt x="25728" y="662335"/>
                </a:lnTo>
                <a:lnTo>
                  <a:pt x="14666" y="624213"/>
                </a:lnTo>
                <a:lnTo>
                  <a:pt x="6605" y="584913"/>
                </a:lnTo>
                <a:lnTo>
                  <a:pt x="1672" y="544566"/>
                </a:lnTo>
                <a:lnTo>
                  <a:pt x="0" y="503300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77211" y="2327148"/>
            <a:ext cx="237744" cy="2392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53411" y="2403348"/>
            <a:ext cx="85343" cy="853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24075" y="2351151"/>
            <a:ext cx="142875" cy="144780"/>
          </a:xfrm>
          <a:custGeom>
            <a:avLst/>
            <a:gdLst/>
            <a:ahLst/>
            <a:cxnLst/>
            <a:rect l="l" t="t" r="r" b="b"/>
            <a:pathLst>
              <a:path w="142875" h="144780">
                <a:moveTo>
                  <a:pt x="71500" y="0"/>
                </a:moveTo>
                <a:lnTo>
                  <a:pt x="31490" y="12337"/>
                </a:lnTo>
                <a:lnTo>
                  <a:pt x="5621" y="44032"/>
                </a:lnTo>
                <a:lnTo>
                  <a:pt x="0" y="72136"/>
                </a:lnTo>
                <a:lnTo>
                  <a:pt x="1463" y="86746"/>
                </a:lnTo>
                <a:lnTo>
                  <a:pt x="20961" y="123244"/>
                </a:lnTo>
                <a:lnTo>
                  <a:pt x="57141" y="142935"/>
                </a:lnTo>
                <a:lnTo>
                  <a:pt x="71500" y="144399"/>
                </a:lnTo>
                <a:lnTo>
                  <a:pt x="85855" y="142931"/>
                </a:lnTo>
                <a:lnTo>
                  <a:pt x="121939" y="123233"/>
                </a:lnTo>
                <a:lnTo>
                  <a:pt x="141422" y="86694"/>
                </a:lnTo>
                <a:lnTo>
                  <a:pt x="142875" y="72136"/>
                </a:lnTo>
                <a:lnTo>
                  <a:pt x="141446" y="57705"/>
                </a:lnTo>
                <a:lnTo>
                  <a:pt x="121998" y="21160"/>
                </a:lnTo>
                <a:lnTo>
                  <a:pt x="85888" y="1467"/>
                </a:lnTo>
                <a:lnTo>
                  <a:pt x="71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24075" y="2351151"/>
            <a:ext cx="142875" cy="144780"/>
          </a:xfrm>
          <a:custGeom>
            <a:avLst/>
            <a:gdLst/>
            <a:ahLst/>
            <a:cxnLst/>
            <a:rect l="l" t="t" r="r" b="b"/>
            <a:pathLst>
              <a:path w="142875" h="144780">
                <a:moveTo>
                  <a:pt x="0" y="72136"/>
                </a:moveTo>
                <a:lnTo>
                  <a:pt x="12216" y="31776"/>
                </a:lnTo>
                <a:lnTo>
                  <a:pt x="43690" y="5652"/>
                </a:lnTo>
                <a:lnTo>
                  <a:pt x="71500" y="0"/>
                </a:lnTo>
                <a:lnTo>
                  <a:pt x="85888" y="1467"/>
                </a:lnTo>
                <a:lnTo>
                  <a:pt x="99293" y="5676"/>
                </a:lnTo>
                <a:lnTo>
                  <a:pt x="130718" y="31856"/>
                </a:lnTo>
                <a:lnTo>
                  <a:pt x="142875" y="72136"/>
                </a:lnTo>
                <a:lnTo>
                  <a:pt x="141422" y="86694"/>
                </a:lnTo>
                <a:lnTo>
                  <a:pt x="137255" y="100258"/>
                </a:lnTo>
                <a:lnTo>
                  <a:pt x="111367" y="132061"/>
                </a:lnTo>
                <a:lnTo>
                  <a:pt x="71500" y="144399"/>
                </a:lnTo>
                <a:lnTo>
                  <a:pt x="57096" y="142931"/>
                </a:lnTo>
                <a:lnTo>
                  <a:pt x="43680" y="138722"/>
                </a:lnTo>
                <a:lnTo>
                  <a:pt x="12231" y="112557"/>
                </a:lnTo>
                <a:lnTo>
                  <a:pt x="0" y="72204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3144" y="2830067"/>
            <a:ext cx="239268" cy="2392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10867" y="2906267"/>
            <a:ext cx="85343" cy="853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81153" y="28543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80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81150" y="28543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80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3144" y="3008376"/>
            <a:ext cx="239268" cy="23926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10867" y="3084576"/>
            <a:ext cx="85343" cy="853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81153" y="30321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80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81150" y="30321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80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18944" y="3477767"/>
            <a:ext cx="239268" cy="23926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96667" y="3553967"/>
            <a:ext cx="85343" cy="853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66953" y="3502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79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266950" y="3502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79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04060" y="3477767"/>
            <a:ext cx="239268" cy="23926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80260" y="3553967"/>
            <a:ext cx="85343" cy="8534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51053" y="3502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79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051050" y="3502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79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80132" y="2830067"/>
            <a:ext cx="239268" cy="23926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656332" y="2906267"/>
            <a:ext cx="85343" cy="8534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627378" y="28543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80">
                <a:moveTo>
                  <a:pt x="72133" y="0"/>
                </a:moveTo>
                <a:lnTo>
                  <a:pt x="31500" y="12543"/>
                </a:lnTo>
                <a:lnTo>
                  <a:pt x="5606" y="44276"/>
                </a:lnTo>
                <a:lnTo>
                  <a:pt x="0" y="72854"/>
                </a:lnTo>
                <a:lnTo>
                  <a:pt x="1563" y="87305"/>
                </a:lnTo>
                <a:lnTo>
                  <a:pt x="21305" y="123542"/>
                </a:lnTo>
                <a:lnTo>
                  <a:pt x="57654" y="143070"/>
                </a:lnTo>
                <a:lnTo>
                  <a:pt x="72133" y="144525"/>
                </a:lnTo>
                <a:lnTo>
                  <a:pt x="72829" y="144522"/>
                </a:lnTo>
                <a:lnTo>
                  <a:pt x="112857" y="131948"/>
                </a:lnTo>
                <a:lnTo>
                  <a:pt x="138777" y="100226"/>
                </a:lnTo>
                <a:lnTo>
                  <a:pt x="144393" y="71566"/>
                </a:lnTo>
                <a:lnTo>
                  <a:pt x="142807" y="57134"/>
                </a:lnTo>
                <a:lnTo>
                  <a:pt x="122990" y="20949"/>
                </a:lnTo>
                <a:lnTo>
                  <a:pt x="86605" y="1452"/>
                </a:lnTo>
                <a:lnTo>
                  <a:pt x="72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27376" y="28543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80">
                <a:moveTo>
                  <a:pt x="0" y="72262"/>
                </a:moveTo>
                <a:lnTo>
                  <a:pt x="12194" y="32045"/>
                </a:lnTo>
                <a:lnTo>
                  <a:pt x="43657" y="5847"/>
                </a:lnTo>
                <a:lnTo>
                  <a:pt x="72136" y="0"/>
                </a:lnTo>
                <a:lnTo>
                  <a:pt x="86608" y="1452"/>
                </a:lnTo>
                <a:lnTo>
                  <a:pt x="100099" y="5619"/>
                </a:lnTo>
                <a:lnTo>
                  <a:pt x="131821" y="31538"/>
                </a:lnTo>
                <a:lnTo>
                  <a:pt x="144395" y="71566"/>
                </a:lnTo>
                <a:lnTo>
                  <a:pt x="144399" y="72262"/>
                </a:lnTo>
                <a:lnTo>
                  <a:pt x="142946" y="86735"/>
                </a:lnTo>
                <a:lnTo>
                  <a:pt x="138779" y="100226"/>
                </a:lnTo>
                <a:lnTo>
                  <a:pt x="112860" y="131948"/>
                </a:lnTo>
                <a:lnTo>
                  <a:pt x="72832" y="144522"/>
                </a:lnTo>
                <a:lnTo>
                  <a:pt x="72136" y="144525"/>
                </a:lnTo>
                <a:lnTo>
                  <a:pt x="57656" y="143070"/>
                </a:lnTo>
                <a:lnTo>
                  <a:pt x="44169" y="138896"/>
                </a:lnTo>
                <a:lnTo>
                  <a:pt x="12502" y="112937"/>
                </a:lnTo>
                <a:lnTo>
                  <a:pt x="2" y="72854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580132" y="3008376"/>
            <a:ext cx="239268" cy="23926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56332" y="3084576"/>
            <a:ext cx="85343" cy="8534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27378" y="30321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80">
                <a:moveTo>
                  <a:pt x="72133" y="0"/>
                </a:moveTo>
                <a:lnTo>
                  <a:pt x="31500" y="12543"/>
                </a:lnTo>
                <a:lnTo>
                  <a:pt x="5606" y="44276"/>
                </a:lnTo>
                <a:lnTo>
                  <a:pt x="0" y="72854"/>
                </a:lnTo>
                <a:lnTo>
                  <a:pt x="1563" y="87305"/>
                </a:lnTo>
                <a:lnTo>
                  <a:pt x="21305" y="123542"/>
                </a:lnTo>
                <a:lnTo>
                  <a:pt x="57654" y="143070"/>
                </a:lnTo>
                <a:lnTo>
                  <a:pt x="72133" y="144525"/>
                </a:lnTo>
                <a:lnTo>
                  <a:pt x="72829" y="144522"/>
                </a:lnTo>
                <a:lnTo>
                  <a:pt x="112857" y="131948"/>
                </a:lnTo>
                <a:lnTo>
                  <a:pt x="138777" y="100226"/>
                </a:lnTo>
                <a:lnTo>
                  <a:pt x="144393" y="71566"/>
                </a:lnTo>
                <a:lnTo>
                  <a:pt x="142807" y="57134"/>
                </a:lnTo>
                <a:lnTo>
                  <a:pt x="122990" y="20949"/>
                </a:lnTo>
                <a:lnTo>
                  <a:pt x="86605" y="1452"/>
                </a:lnTo>
                <a:lnTo>
                  <a:pt x="72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627376" y="30321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80">
                <a:moveTo>
                  <a:pt x="0" y="72262"/>
                </a:moveTo>
                <a:lnTo>
                  <a:pt x="12194" y="32045"/>
                </a:lnTo>
                <a:lnTo>
                  <a:pt x="43657" y="5847"/>
                </a:lnTo>
                <a:lnTo>
                  <a:pt x="72136" y="0"/>
                </a:lnTo>
                <a:lnTo>
                  <a:pt x="86608" y="1452"/>
                </a:lnTo>
                <a:lnTo>
                  <a:pt x="100099" y="5619"/>
                </a:lnTo>
                <a:lnTo>
                  <a:pt x="131821" y="31538"/>
                </a:lnTo>
                <a:lnTo>
                  <a:pt x="144395" y="71566"/>
                </a:lnTo>
                <a:lnTo>
                  <a:pt x="144399" y="72262"/>
                </a:lnTo>
                <a:lnTo>
                  <a:pt x="142946" y="86735"/>
                </a:lnTo>
                <a:lnTo>
                  <a:pt x="138779" y="100226"/>
                </a:lnTo>
                <a:lnTo>
                  <a:pt x="112860" y="131948"/>
                </a:lnTo>
                <a:lnTo>
                  <a:pt x="72832" y="144522"/>
                </a:lnTo>
                <a:lnTo>
                  <a:pt x="72136" y="144525"/>
                </a:lnTo>
                <a:lnTo>
                  <a:pt x="57656" y="143070"/>
                </a:lnTo>
                <a:lnTo>
                  <a:pt x="44169" y="138896"/>
                </a:lnTo>
                <a:lnTo>
                  <a:pt x="12502" y="112937"/>
                </a:lnTo>
                <a:lnTo>
                  <a:pt x="2" y="72854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022094" y="2823849"/>
            <a:ext cx="3721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latin typeface="Verdana"/>
                <a:cs typeface="Verdana"/>
              </a:rPr>
              <a:t>Cl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172455" y="2470404"/>
            <a:ext cx="1104900" cy="110185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219700" y="2495550"/>
            <a:ext cx="1009650" cy="100647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219700" y="2495550"/>
            <a:ext cx="1009650" cy="1006475"/>
          </a:xfrm>
          <a:custGeom>
            <a:avLst/>
            <a:gdLst/>
            <a:ahLst/>
            <a:cxnLst/>
            <a:rect l="l" t="t" r="r" b="b"/>
            <a:pathLst>
              <a:path w="1009650" h="1006475">
                <a:moveTo>
                  <a:pt x="0" y="503300"/>
                </a:moveTo>
                <a:lnTo>
                  <a:pt x="1673" y="462017"/>
                </a:lnTo>
                <a:lnTo>
                  <a:pt x="6608" y="421653"/>
                </a:lnTo>
                <a:lnTo>
                  <a:pt x="14673" y="382339"/>
                </a:lnTo>
                <a:lnTo>
                  <a:pt x="25740" y="344204"/>
                </a:lnTo>
                <a:lnTo>
                  <a:pt x="39677" y="307377"/>
                </a:lnTo>
                <a:lnTo>
                  <a:pt x="56355" y="271988"/>
                </a:lnTo>
                <a:lnTo>
                  <a:pt x="75644" y="238166"/>
                </a:lnTo>
                <a:lnTo>
                  <a:pt x="97414" y="206041"/>
                </a:lnTo>
                <a:lnTo>
                  <a:pt x="121534" y="175742"/>
                </a:lnTo>
                <a:lnTo>
                  <a:pt x="147875" y="147399"/>
                </a:lnTo>
                <a:lnTo>
                  <a:pt x="176307" y="121140"/>
                </a:lnTo>
                <a:lnTo>
                  <a:pt x="206700" y="97097"/>
                </a:lnTo>
                <a:lnTo>
                  <a:pt x="238923" y="75397"/>
                </a:lnTo>
                <a:lnTo>
                  <a:pt x="272847" y="56170"/>
                </a:lnTo>
                <a:lnTo>
                  <a:pt x="308342" y="39546"/>
                </a:lnTo>
                <a:lnTo>
                  <a:pt x="345277" y="25655"/>
                </a:lnTo>
                <a:lnTo>
                  <a:pt x="383523" y="14625"/>
                </a:lnTo>
                <a:lnTo>
                  <a:pt x="422950" y="6586"/>
                </a:lnTo>
                <a:lnTo>
                  <a:pt x="463427" y="1668"/>
                </a:lnTo>
                <a:lnTo>
                  <a:pt x="504825" y="0"/>
                </a:lnTo>
                <a:lnTo>
                  <a:pt x="546222" y="1668"/>
                </a:lnTo>
                <a:lnTo>
                  <a:pt x="586699" y="6586"/>
                </a:lnTo>
                <a:lnTo>
                  <a:pt x="626126" y="14625"/>
                </a:lnTo>
                <a:lnTo>
                  <a:pt x="664372" y="25655"/>
                </a:lnTo>
                <a:lnTo>
                  <a:pt x="701307" y="39546"/>
                </a:lnTo>
                <a:lnTo>
                  <a:pt x="736802" y="56170"/>
                </a:lnTo>
                <a:lnTo>
                  <a:pt x="770726" y="75397"/>
                </a:lnTo>
                <a:lnTo>
                  <a:pt x="802949" y="97097"/>
                </a:lnTo>
                <a:lnTo>
                  <a:pt x="833342" y="121140"/>
                </a:lnTo>
                <a:lnTo>
                  <a:pt x="861774" y="147399"/>
                </a:lnTo>
                <a:lnTo>
                  <a:pt x="888115" y="175742"/>
                </a:lnTo>
                <a:lnTo>
                  <a:pt x="912235" y="206041"/>
                </a:lnTo>
                <a:lnTo>
                  <a:pt x="934005" y="238166"/>
                </a:lnTo>
                <a:lnTo>
                  <a:pt x="953294" y="271988"/>
                </a:lnTo>
                <a:lnTo>
                  <a:pt x="969972" y="307377"/>
                </a:lnTo>
                <a:lnTo>
                  <a:pt x="983909" y="344204"/>
                </a:lnTo>
                <a:lnTo>
                  <a:pt x="994976" y="382339"/>
                </a:lnTo>
                <a:lnTo>
                  <a:pt x="1003041" y="421653"/>
                </a:lnTo>
                <a:lnTo>
                  <a:pt x="1007976" y="462017"/>
                </a:lnTo>
                <a:lnTo>
                  <a:pt x="1009650" y="503300"/>
                </a:lnTo>
                <a:lnTo>
                  <a:pt x="1007976" y="544566"/>
                </a:lnTo>
                <a:lnTo>
                  <a:pt x="1003041" y="584913"/>
                </a:lnTo>
                <a:lnTo>
                  <a:pt x="994976" y="624213"/>
                </a:lnTo>
                <a:lnTo>
                  <a:pt x="983909" y="662335"/>
                </a:lnTo>
                <a:lnTo>
                  <a:pt x="969972" y="699150"/>
                </a:lnTo>
                <a:lnTo>
                  <a:pt x="953294" y="734529"/>
                </a:lnTo>
                <a:lnTo>
                  <a:pt x="934005" y="768343"/>
                </a:lnTo>
                <a:lnTo>
                  <a:pt x="912235" y="800460"/>
                </a:lnTo>
                <a:lnTo>
                  <a:pt x="888115" y="830753"/>
                </a:lnTo>
                <a:lnTo>
                  <a:pt x="861774" y="859091"/>
                </a:lnTo>
                <a:lnTo>
                  <a:pt x="833342" y="885345"/>
                </a:lnTo>
                <a:lnTo>
                  <a:pt x="802949" y="909386"/>
                </a:lnTo>
                <a:lnTo>
                  <a:pt x="770726" y="931083"/>
                </a:lnTo>
                <a:lnTo>
                  <a:pt x="736802" y="950307"/>
                </a:lnTo>
                <a:lnTo>
                  <a:pt x="701307" y="966930"/>
                </a:lnTo>
                <a:lnTo>
                  <a:pt x="664372" y="980821"/>
                </a:lnTo>
                <a:lnTo>
                  <a:pt x="626126" y="991850"/>
                </a:lnTo>
                <a:lnTo>
                  <a:pt x="586699" y="999888"/>
                </a:lnTo>
                <a:lnTo>
                  <a:pt x="546222" y="1004806"/>
                </a:lnTo>
                <a:lnTo>
                  <a:pt x="504825" y="1006475"/>
                </a:lnTo>
                <a:lnTo>
                  <a:pt x="463427" y="1004806"/>
                </a:lnTo>
                <a:lnTo>
                  <a:pt x="422950" y="999888"/>
                </a:lnTo>
                <a:lnTo>
                  <a:pt x="383523" y="991850"/>
                </a:lnTo>
                <a:lnTo>
                  <a:pt x="345277" y="980820"/>
                </a:lnTo>
                <a:lnTo>
                  <a:pt x="308342" y="966930"/>
                </a:lnTo>
                <a:lnTo>
                  <a:pt x="272847" y="950307"/>
                </a:lnTo>
                <a:lnTo>
                  <a:pt x="238923" y="931083"/>
                </a:lnTo>
                <a:lnTo>
                  <a:pt x="206700" y="909386"/>
                </a:lnTo>
                <a:lnTo>
                  <a:pt x="176307" y="885345"/>
                </a:lnTo>
                <a:lnTo>
                  <a:pt x="147875" y="859091"/>
                </a:lnTo>
                <a:lnTo>
                  <a:pt x="121534" y="830753"/>
                </a:lnTo>
                <a:lnTo>
                  <a:pt x="97414" y="800460"/>
                </a:lnTo>
                <a:lnTo>
                  <a:pt x="75644" y="768343"/>
                </a:lnTo>
                <a:lnTo>
                  <a:pt x="56355" y="734529"/>
                </a:lnTo>
                <a:lnTo>
                  <a:pt x="39677" y="699150"/>
                </a:lnTo>
                <a:lnTo>
                  <a:pt x="25740" y="662335"/>
                </a:lnTo>
                <a:lnTo>
                  <a:pt x="14673" y="624213"/>
                </a:lnTo>
                <a:lnTo>
                  <a:pt x="6608" y="584913"/>
                </a:lnTo>
                <a:lnTo>
                  <a:pt x="1673" y="544566"/>
                </a:lnTo>
                <a:lnTo>
                  <a:pt x="0" y="503300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62728" y="2830067"/>
            <a:ext cx="239267" cy="239267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140452" y="2906267"/>
            <a:ext cx="85344" cy="8534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110228" y="28543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72133" y="0"/>
                </a:moveTo>
                <a:lnTo>
                  <a:pt x="31500" y="12543"/>
                </a:lnTo>
                <a:lnTo>
                  <a:pt x="5606" y="44276"/>
                </a:lnTo>
                <a:lnTo>
                  <a:pt x="0" y="72854"/>
                </a:lnTo>
                <a:lnTo>
                  <a:pt x="1563" y="87305"/>
                </a:lnTo>
                <a:lnTo>
                  <a:pt x="21305" y="123542"/>
                </a:lnTo>
                <a:lnTo>
                  <a:pt x="57654" y="143070"/>
                </a:lnTo>
                <a:lnTo>
                  <a:pt x="72133" y="144525"/>
                </a:lnTo>
                <a:lnTo>
                  <a:pt x="72829" y="144522"/>
                </a:lnTo>
                <a:lnTo>
                  <a:pt x="112857" y="131948"/>
                </a:lnTo>
                <a:lnTo>
                  <a:pt x="138777" y="100226"/>
                </a:lnTo>
                <a:lnTo>
                  <a:pt x="144393" y="71566"/>
                </a:lnTo>
                <a:lnTo>
                  <a:pt x="142807" y="57134"/>
                </a:lnTo>
                <a:lnTo>
                  <a:pt x="122990" y="20949"/>
                </a:lnTo>
                <a:lnTo>
                  <a:pt x="86605" y="1452"/>
                </a:lnTo>
                <a:lnTo>
                  <a:pt x="72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110226" y="28543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0" y="72262"/>
                </a:moveTo>
                <a:lnTo>
                  <a:pt x="12194" y="32045"/>
                </a:lnTo>
                <a:lnTo>
                  <a:pt x="43657" y="5847"/>
                </a:lnTo>
                <a:lnTo>
                  <a:pt x="72136" y="0"/>
                </a:lnTo>
                <a:lnTo>
                  <a:pt x="86608" y="1452"/>
                </a:lnTo>
                <a:lnTo>
                  <a:pt x="100099" y="5619"/>
                </a:lnTo>
                <a:lnTo>
                  <a:pt x="131821" y="31538"/>
                </a:lnTo>
                <a:lnTo>
                  <a:pt x="144395" y="71566"/>
                </a:lnTo>
                <a:lnTo>
                  <a:pt x="144399" y="72262"/>
                </a:lnTo>
                <a:lnTo>
                  <a:pt x="142946" y="86735"/>
                </a:lnTo>
                <a:lnTo>
                  <a:pt x="138779" y="100226"/>
                </a:lnTo>
                <a:lnTo>
                  <a:pt x="112860" y="131948"/>
                </a:lnTo>
                <a:lnTo>
                  <a:pt x="72832" y="144522"/>
                </a:lnTo>
                <a:lnTo>
                  <a:pt x="72136" y="144525"/>
                </a:lnTo>
                <a:lnTo>
                  <a:pt x="57656" y="143070"/>
                </a:lnTo>
                <a:lnTo>
                  <a:pt x="44169" y="138896"/>
                </a:lnTo>
                <a:lnTo>
                  <a:pt x="12502" y="112937"/>
                </a:lnTo>
                <a:lnTo>
                  <a:pt x="2" y="72854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062728" y="3008376"/>
            <a:ext cx="239267" cy="23926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140452" y="3084576"/>
            <a:ext cx="85344" cy="8534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110228" y="30321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72133" y="0"/>
                </a:moveTo>
                <a:lnTo>
                  <a:pt x="31500" y="12543"/>
                </a:lnTo>
                <a:lnTo>
                  <a:pt x="5606" y="44276"/>
                </a:lnTo>
                <a:lnTo>
                  <a:pt x="0" y="72854"/>
                </a:lnTo>
                <a:lnTo>
                  <a:pt x="1563" y="87305"/>
                </a:lnTo>
                <a:lnTo>
                  <a:pt x="21305" y="123542"/>
                </a:lnTo>
                <a:lnTo>
                  <a:pt x="57654" y="143070"/>
                </a:lnTo>
                <a:lnTo>
                  <a:pt x="72133" y="144525"/>
                </a:lnTo>
                <a:lnTo>
                  <a:pt x="72829" y="144522"/>
                </a:lnTo>
                <a:lnTo>
                  <a:pt x="112857" y="131948"/>
                </a:lnTo>
                <a:lnTo>
                  <a:pt x="138777" y="100226"/>
                </a:lnTo>
                <a:lnTo>
                  <a:pt x="144393" y="71566"/>
                </a:lnTo>
                <a:lnTo>
                  <a:pt x="142807" y="57134"/>
                </a:lnTo>
                <a:lnTo>
                  <a:pt x="122990" y="20949"/>
                </a:lnTo>
                <a:lnTo>
                  <a:pt x="86605" y="1452"/>
                </a:lnTo>
                <a:lnTo>
                  <a:pt x="72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110226" y="30321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0" y="72262"/>
                </a:moveTo>
                <a:lnTo>
                  <a:pt x="12194" y="32045"/>
                </a:lnTo>
                <a:lnTo>
                  <a:pt x="43657" y="5847"/>
                </a:lnTo>
                <a:lnTo>
                  <a:pt x="72136" y="0"/>
                </a:lnTo>
                <a:lnTo>
                  <a:pt x="86608" y="1452"/>
                </a:lnTo>
                <a:lnTo>
                  <a:pt x="100099" y="5619"/>
                </a:lnTo>
                <a:lnTo>
                  <a:pt x="131821" y="31538"/>
                </a:lnTo>
                <a:lnTo>
                  <a:pt x="144395" y="71566"/>
                </a:lnTo>
                <a:lnTo>
                  <a:pt x="144399" y="72262"/>
                </a:lnTo>
                <a:lnTo>
                  <a:pt x="142946" y="86735"/>
                </a:lnTo>
                <a:lnTo>
                  <a:pt x="138779" y="100226"/>
                </a:lnTo>
                <a:lnTo>
                  <a:pt x="112860" y="131948"/>
                </a:lnTo>
                <a:lnTo>
                  <a:pt x="72832" y="144522"/>
                </a:lnTo>
                <a:lnTo>
                  <a:pt x="72136" y="144525"/>
                </a:lnTo>
                <a:lnTo>
                  <a:pt x="57656" y="143070"/>
                </a:lnTo>
                <a:lnTo>
                  <a:pt x="44169" y="138896"/>
                </a:lnTo>
                <a:lnTo>
                  <a:pt x="12502" y="112937"/>
                </a:lnTo>
                <a:lnTo>
                  <a:pt x="2" y="72854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748528" y="3477767"/>
            <a:ext cx="239267" cy="23926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826252" y="3553967"/>
            <a:ext cx="85344" cy="8534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796028" y="3502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133" y="0"/>
                </a:moveTo>
                <a:lnTo>
                  <a:pt x="31500" y="12543"/>
                </a:lnTo>
                <a:lnTo>
                  <a:pt x="5606" y="44276"/>
                </a:lnTo>
                <a:lnTo>
                  <a:pt x="0" y="72854"/>
                </a:lnTo>
                <a:lnTo>
                  <a:pt x="1563" y="87305"/>
                </a:lnTo>
                <a:lnTo>
                  <a:pt x="21305" y="123542"/>
                </a:lnTo>
                <a:lnTo>
                  <a:pt x="57654" y="143070"/>
                </a:lnTo>
                <a:lnTo>
                  <a:pt x="72133" y="144525"/>
                </a:lnTo>
                <a:lnTo>
                  <a:pt x="72829" y="144522"/>
                </a:lnTo>
                <a:lnTo>
                  <a:pt x="112857" y="131948"/>
                </a:lnTo>
                <a:lnTo>
                  <a:pt x="138777" y="100226"/>
                </a:lnTo>
                <a:lnTo>
                  <a:pt x="144393" y="71566"/>
                </a:lnTo>
                <a:lnTo>
                  <a:pt x="142807" y="57134"/>
                </a:lnTo>
                <a:lnTo>
                  <a:pt x="122990" y="20949"/>
                </a:lnTo>
                <a:lnTo>
                  <a:pt x="86605" y="1452"/>
                </a:lnTo>
                <a:lnTo>
                  <a:pt x="72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796026" y="3502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62"/>
                </a:moveTo>
                <a:lnTo>
                  <a:pt x="12194" y="32045"/>
                </a:lnTo>
                <a:lnTo>
                  <a:pt x="43657" y="5847"/>
                </a:lnTo>
                <a:lnTo>
                  <a:pt x="72136" y="0"/>
                </a:lnTo>
                <a:lnTo>
                  <a:pt x="86608" y="1452"/>
                </a:lnTo>
                <a:lnTo>
                  <a:pt x="100099" y="5619"/>
                </a:lnTo>
                <a:lnTo>
                  <a:pt x="131821" y="31538"/>
                </a:lnTo>
                <a:lnTo>
                  <a:pt x="144395" y="71566"/>
                </a:lnTo>
                <a:lnTo>
                  <a:pt x="144399" y="72262"/>
                </a:lnTo>
                <a:lnTo>
                  <a:pt x="142946" y="86735"/>
                </a:lnTo>
                <a:lnTo>
                  <a:pt x="138779" y="100226"/>
                </a:lnTo>
                <a:lnTo>
                  <a:pt x="112860" y="131948"/>
                </a:lnTo>
                <a:lnTo>
                  <a:pt x="72832" y="144522"/>
                </a:lnTo>
                <a:lnTo>
                  <a:pt x="72136" y="144525"/>
                </a:lnTo>
                <a:lnTo>
                  <a:pt x="57656" y="143070"/>
                </a:lnTo>
                <a:lnTo>
                  <a:pt x="44169" y="138896"/>
                </a:lnTo>
                <a:lnTo>
                  <a:pt x="12502" y="112937"/>
                </a:lnTo>
                <a:lnTo>
                  <a:pt x="2" y="72854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532120" y="3477767"/>
            <a:ext cx="239267" cy="23926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609844" y="3553967"/>
            <a:ext cx="85344" cy="8534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580128" y="3502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133" y="0"/>
                </a:moveTo>
                <a:lnTo>
                  <a:pt x="31500" y="12543"/>
                </a:lnTo>
                <a:lnTo>
                  <a:pt x="5606" y="44276"/>
                </a:lnTo>
                <a:lnTo>
                  <a:pt x="0" y="72854"/>
                </a:lnTo>
                <a:lnTo>
                  <a:pt x="1563" y="87305"/>
                </a:lnTo>
                <a:lnTo>
                  <a:pt x="21305" y="123542"/>
                </a:lnTo>
                <a:lnTo>
                  <a:pt x="57654" y="143070"/>
                </a:lnTo>
                <a:lnTo>
                  <a:pt x="72133" y="144525"/>
                </a:lnTo>
                <a:lnTo>
                  <a:pt x="72829" y="144522"/>
                </a:lnTo>
                <a:lnTo>
                  <a:pt x="112857" y="131948"/>
                </a:lnTo>
                <a:lnTo>
                  <a:pt x="138777" y="100226"/>
                </a:lnTo>
                <a:lnTo>
                  <a:pt x="144393" y="71566"/>
                </a:lnTo>
                <a:lnTo>
                  <a:pt x="142807" y="57134"/>
                </a:lnTo>
                <a:lnTo>
                  <a:pt x="122990" y="20949"/>
                </a:lnTo>
                <a:lnTo>
                  <a:pt x="86605" y="1452"/>
                </a:lnTo>
                <a:lnTo>
                  <a:pt x="721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580126" y="3502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62"/>
                </a:moveTo>
                <a:lnTo>
                  <a:pt x="12194" y="32045"/>
                </a:lnTo>
                <a:lnTo>
                  <a:pt x="43657" y="5847"/>
                </a:lnTo>
                <a:lnTo>
                  <a:pt x="72136" y="0"/>
                </a:lnTo>
                <a:lnTo>
                  <a:pt x="86608" y="1452"/>
                </a:lnTo>
                <a:lnTo>
                  <a:pt x="100099" y="5619"/>
                </a:lnTo>
                <a:lnTo>
                  <a:pt x="131821" y="31538"/>
                </a:lnTo>
                <a:lnTo>
                  <a:pt x="144395" y="71566"/>
                </a:lnTo>
                <a:lnTo>
                  <a:pt x="144399" y="72262"/>
                </a:lnTo>
                <a:lnTo>
                  <a:pt x="142946" y="86735"/>
                </a:lnTo>
                <a:lnTo>
                  <a:pt x="138779" y="100226"/>
                </a:lnTo>
                <a:lnTo>
                  <a:pt x="112860" y="131948"/>
                </a:lnTo>
                <a:lnTo>
                  <a:pt x="72832" y="144522"/>
                </a:lnTo>
                <a:lnTo>
                  <a:pt x="72136" y="144525"/>
                </a:lnTo>
                <a:lnTo>
                  <a:pt x="57656" y="143070"/>
                </a:lnTo>
                <a:lnTo>
                  <a:pt x="44169" y="138896"/>
                </a:lnTo>
                <a:lnTo>
                  <a:pt x="12502" y="112937"/>
                </a:lnTo>
                <a:lnTo>
                  <a:pt x="2" y="72854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108191" y="2830067"/>
            <a:ext cx="240791" cy="23926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185915" y="2906267"/>
            <a:ext cx="85344" cy="85344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156328" y="28543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156325" y="28543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108191" y="3008376"/>
            <a:ext cx="240791" cy="239267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185915" y="3084576"/>
            <a:ext cx="85344" cy="85344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156328" y="30321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156325" y="30321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5551678" y="2823849"/>
            <a:ext cx="3721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latin typeface="Verdana"/>
                <a:cs typeface="Verdana"/>
              </a:rPr>
              <a:t>Cl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727191" y="2327148"/>
            <a:ext cx="240791" cy="239267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804915" y="2403348"/>
            <a:ext cx="85344" cy="85344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775328" y="2351151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72259" y="0"/>
                </a:moveTo>
                <a:lnTo>
                  <a:pt x="31585" y="12502"/>
                </a:lnTo>
                <a:lnTo>
                  <a:pt x="5625" y="44169"/>
                </a:lnTo>
                <a:lnTo>
                  <a:pt x="0" y="72832"/>
                </a:lnTo>
                <a:lnTo>
                  <a:pt x="1586" y="87264"/>
                </a:lnTo>
                <a:lnTo>
                  <a:pt x="21403" y="123449"/>
                </a:lnTo>
                <a:lnTo>
                  <a:pt x="57787" y="142946"/>
                </a:lnTo>
                <a:lnTo>
                  <a:pt x="72259" y="144399"/>
                </a:lnTo>
                <a:lnTo>
                  <a:pt x="72955" y="144395"/>
                </a:lnTo>
                <a:lnTo>
                  <a:pt x="112983" y="131821"/>
                </a:lnTo>
                <a:lnTo>
                  <a:pt x="138903" y="100099"/>
                </a:lnTo>
                <a:lnTo>
                  <a:pt x="144520" y="71544"/>
                </a:lnTo>
                <a:lnTo>
                  <a:pt x="142951" y="57099"/>
                </a:lnTo>
                <a:lnTo>
                  <a:pt x="123150" y="20920"/>
                </a:lnTo>
                <a:lnTo>
                  <a:pt x="86744" y="1449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775325" y="2351151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0" y="72136"/>
                </a:moveTo>
                <a:lnTo>
                  <a:pt x="12234" y="31958"/>
                </a:lnTo>
                <a:lnTo>
                  <a:pt x="43763" y="5827"/>
                </a:lnTo>
                <a:lnTo>
                  <a:pt x="72262" y="0"/>
                </a:lnTo>
                <a:lnTo>
                  <a:pt x="86747" y="1449"/>
                </a:lnTo>
                <a:lnTo>
                  <a:pt x="100249" y="5609"/>
                </a:lnTo>
                <a:lnTo>
                  <a:pt x="131982" y="31502"/>
                </a:lnTo>
                <a:lnTo>
                  <a:pt x="144523" y="71544"/>
                </a:lnTo>
                <a:lnTo>
                  <a:pt x="144525" y="72136"/>
                </a:lnTo>
                <a:lnTo>
                  <a:pt x="143073" y="86608"/>
                </a:lnTo>
                <a:lnTo>
                  <a:pt x="138906" y="100099"/>
                </a:lnTo>
                <a:lnTo>
                  <a:pt x="112987" y="131821"/>
                </a:lnTo>
                <a:lnTo>
                  <a:pt x="72959" y="144395"/>
                </a:lnTo>
                <a:lnTo>
                  <a:pt x="72262" y="144399"/>
                </a:lnTo>
                <a:lnTo>
                  <a:pt x="57790" y="142946"/>
                </a:lnTo>
                <a:lnTo>
                  <a:pt x="44299" y="138779"/>
                </a:lnTo>
                <a:lnTo>
                  <a:pt x="12577" y="112860"/>
                </a:lnTo>
                <a:lnTo>
                  <a:pt x="3" y="72832"/>
                </a:lnTo>
                <a:lnTo>
                  <a:pt x="0" y="72136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512308" y="2327148"/>
            <a:ext cx="239267" cy="239267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588508" y="2403348"/>
            <a:ext cx="85344" cy="8534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559428" y="2351151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72259" y="0"/>
                </a:moveTo>
                <a:lnTo>
                  <a:pt x="31585" y="12502"/>
                </a:lnTo>
                <a:lnTo>
                  <a:pt x="5625" y="44169"/>
                </a:lnTo>
                <a:lnTo>
                  <a:pt x="0" y="72832"/>
                </a:lnTo>
                <a:lnTo>
                  <a:pt x="1586" y="87264"/>
                </a:lnTo>
                <a:lnTo>
                  <a:pt x="21403" y="123449"/>
                </a:lnTo>
                <a:lnTo>
                  <a:pt x="57787" y="142946"/>
                </a:lnTo>
                <a:lnTo>
                  <a:pt x="72259" y="144399"/>
                </a:lnTo>
                <a:lnTo>
                  <a:pt x="72955" y="144395"/>
                </a:lnTo>
                <a:lnTo>
                  <a:pt x="112983" y="131821"/>
                </a:lnTo>
                <a:lnTo>
                  <a:pt x="138903" y="100099"/>
                </a:lnTo>
                <a:lnTo>
                  <a:pt x="144520" y="71544"/>
                </a:lnTo>
                <a:lnTo>
                  <a:pt x="142951" y="57099"/>
                </a:lnTo>
                <a:lnTo>
                  <a:pt x="123150" y="20920"/>
                </a:lnTo>
                <a:lnTo>
                  <a:pt x="86744" y="1449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559425" y="2351151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80">
                <a:moveTo>
                  <a:pt x="0" y="72136"/>
                </a:moveTo>
                <a:lnTo>
                  <a:pt x="12234" y="31958"/>
                </a:lnTo>
                <a:lnTo>
                  <a:pt x="43763" y="5827"/>
                </a:lnTo>
                <a:lnTo>
                  <a:pt x="72262" y="0"/>
                </a:lnTo>
                <a:lnTo>
                  <a:pt x="86747" y="1449"/>
                </a:lnTo>
                <a:lnTo>
                  <a:pt x="100249" y="5609"/>
                </a:lnTo>
                <a:lnTo>
                  <a:pt x="131982" y="31502"/>
                </a:lnTo>
                <a:lnTo>
                  <a:pt x="144523" y="71544"/>
                </a:lnTo>
                <a:lnTo>
                  <a:pt x="144525" y="72136"/>
                </a:lnTo>
                <a:lnTo>
                  <a:pt x="143073" y="86608"/>
                </a:lnTo>
                <a:lnTo>
                  <a:pt x="138906" y="100099"/>
                </a:lnTo>
                <a:lnTo>
                  <a:pt x="112987" y="131821"/>
                </a:lnTo>
                <a:lnTo>
                  <a:pt x="72959" y="144395"/>
                </a:lnTo>
                <a:lnTo>
                  <a:pt x="72262" y="144399"/>
                </a:lnTo>
                <a:lnTo>
                  <a:pt x="57790" y="142946"/>
                </a:lnTo>
                <a:lnTo>
                  <a:pt x="44299" y="138779"/>
                </a:lnTo>
                <a:lnTo>
                  <a:pt x="12577" y="112860"/>
                </a:lnTo>
                <a:lnTo>
                  <a:pt x="3" y="72832"/>
                </a:lnTo>
                <a:lnTo>
                  <a:pt x="0" y="72136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758444" y="3791072"/>
            <a:ext cx="276034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clo</a:t>
            </a:r>
            <a:r>
              <a:rPr dirty="0" sz="1800" spc="-6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h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7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el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6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oni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suo</a:t>
            </a:r>
            <a:r>
              <a:rPr dirty="0" sz="1800" spc="-10">
                <a:latin typeface="Franklin Gothic Book"/>
                <a:cs typeface="Franklin Gothic Book"/>
              </a:rPr>
              <a:t> str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pi</a:t>
            </a:r>
            <a:r>
              <a:rPr dirty="0" sz="1800">
                <a:latin typeface="Franklin Gothic Book"/>
                <a:cs typeface="Franklin Gothic Book"/>
              </a:rPr>
              <a:t>ù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292221" y="2789225"/>
            <a:ext cx="1541145" cy="396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79830" algn="l"/>
              </a:tabLst>
            </a:pPr>
            <a:r>
              <a:rPr dirty="0" sz="2800" spc="-25">
                <a:latin typeface="Verdana"/>
                <a:cs typeface="Verdana"/>
              </a:rPr>
              <a:t>+</a:t>
            </a:r>
            <a:r>
              <a:rPr dirty="0" sz="2800" spc="-5">
                <a:latin typeface="Verdana"/>
                <a:cs typeface="Verdana"/>
              </a:rPr>
              <a:t> </a:t>
            </a:r>
            <a:r>
              <a:rPr dirty="0" sz="2800" spc="-30">
                <a:latin typeface="Verdana"/>
                <a:cs typeface="Verdana"/>
              </a:rPr>
              <a:t>1</a:t>
            </a:r>
            <a:r>
              <a:rPr dirty="0" sz="2800" spc="-20">
                <a:latin typeface="Verdana"/>
                <a:cs typeface="Verdana"/>
              </a:rPr>
              <a:t>e</a:t>
            </a:r>
            <a:r>
              <a:rPr dirty="0" baseline="25525" sz="2775" spc="7">
                <a:latin typeface="Verdana"/>
                <a:cs typeface="Verdana"/>
              </a:rPr>
              <a:t>-</a:t>
            </a:r>
            <a:r>
              <a:rPr dirty="0" baseline="25525" sz="2775">
                <a:latin typeface="Verdana"/>
                <a:cs typeface="Verdana"/>
              </a:rPr>
              <a:t>	</a:t>
            </a:r>
            <a:r>
              <a:rPr dirty="0" sz="2800" spc="-30">
                <a:latin typeface="Wingdings"/>
                <a:cs typeface="Wingdings"/>
              </a:rPr>
              <a:t></a:t>
            </a:r>
            <a:endParaRPr sz="2800">
              <a:latin typeface="Wingdings"/>
              <a:cs typeface="Wingdings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1682495" y="5039867"/>
            <a:ext cx="1103376" cy="1103376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730375" y="5064125"/>
            <a:ext cx="1008126" cy="1008062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730375" y="5064125"/>
            <a:ext cx="1008380" cy="1008380"/>
          </a:xfrm>
          <a:custGeom>
            <a:avLst/>
            <a:gdLst/>
            <a:ahLst/>
            <a:cxnLst/>
            <a:rect l="l" t="t" r="r" b="b"/>
            <a:pathLst>
              <a:path w="1008380" h="1008379">
                <a:moveTo>
                  <a:pt x="0" y="504063"/>
                </a:moveTo>
                <a:lnTo>
                  <a:pt x="1670" y="462722"/>
                </a:lnTo>
                <a:lnTo>
                  <a:pt x="6597" y="422301"/>
                </a:lnTo>
                <a:lnTo>
                  <a:pt x="14649" y="382931"/>
                </a:lnTo>
                <a:lnTo>
                  <a:pt x="25697" y="344740"/>
                </a:lnTo>
                <a:lnTo>
                  <a:pt x="39612" y="307859"/>
                </a:lnTo>
                <a:lnTo>
                  <a:pt x="56263" y="272418"/>
                </a:lnTo>
                <a:lnTo>
                  <a:pt x="75520" y="238545"/>
                </a:lnTo>
                <a:lnTo>
                  <a:pt x="97255" y="206370"/>
                </a:lnTo>
                <a:lnTo>
                  <a:pt x="121337" y="176025"/>
                </a:lnTo>
                <a:lnTo>
                  <a:pt x="147637" y="147637"/>
                </a:lnTo>
                <a:lnTo>
                  <a:pt x="176025" y="121337"/>
                </a:lnTo>
                <a:lnTo>
                  <a:pt x="206370" y="97255"/>
                </a:lnTo>
                <a:lnTo>
                  <a:pt x="238545" y="75520"/>
                </a:lnTo>
                <a:lnTo>
                  <a:pt x="272418" y="56263"/>
                </a:lnTo>
                <a:lnTo>
                  <a:pt x="307859" y="39612"/>
                </a:lnTo>
                <a:lnTo>
                  <a:pt x="344740" y="25697"/>
                </a:lnTo>
                <a:lnTo>
                  <a:pt x="382931" y="14649"/>
                </a:lnTo>
                <a:lnTo>
                  <a:pt x="422301" y="6597"/>
                </a:lnTo>
                <a:lnTo>
                  <a:pt x="462722" y="1670"/>
                </a:lnTo>
                <a:lnTo>
                  <a:pt x="504063" y="0"/>
                </a:lnTo>
                <a:lnTo>
                  <a:pt x="545403" y="1670"/>
                </a:lnTo>
                <a:lnTo>
                  <a:pt x="585824" y="6597"/>
                </a:lnTo>
                <a:lnTo>
                  <a:pt x="625194" y="14649"/>
                </a:lnTo>
                <a:lnTo>
                  <a:pt x="663385" y="25697"/>
                </a:lnTo>
                <a:lnTo>
                  <a:pt x="700266" y="39612"/>
                </a:lnTo>
                <a:lnTo>
                  <a:pt x="735707" y="56263"/>
                </a:lnTo>
                <a:lnTo>
                  <a:pt x="769580" y="75520"/>
                </a:lnTo>
                <a:lnTo>
                  <a:pt x="801755" y="97255"/>
                </a:lnTo>
                <a:lnTo>
                  <a:pt x="832100" y="121337"/>
                </a:lnTo>
                <a:lnTo>
                  <a:pt x="860488" y="147637"/>
                </a:lnTo>
                <a:lnTo>
                  <a:pt x="886788" y="176025"/>
                </a:lnTo>
                <a:lnTo>
                  <a:pt x="910870" y="206370"/>
                </a:lnTo>
                <a:lnTo>
                  <a:pt x="932605" y="238545"/>
                </a:lnTo>
                <a:lnTo>
                  <a:pt x="951862" y="272418"/>
                </a:lnTo>
                <a:lnTo>
                  <a:pt x="968513" y="307859"/>
                </a:lnTo>
                <a:lnTo>
                  <a:pt x="982428" y="344740"/>
                </a:lnTo>
                <a:lnTo>
                  <a:pt x="993476" y="382931"/>
                </a:lnTo>
                <a:lnTo>
                  <a:pt x="1001528" y="422301"/>
                </a:lnTo>
                <a:lnTo>
                  <a:pt x="1006455" y="462722"/>
                </a:lnTo>
                <a:lnTo>
                  <a:pt x="1008126" y="504063"/>
                </a:lnTo>
                <a:lnTo>
                  <a:pt x="1006455" y="545396"/>
                </a:lnTo>
                <a:lnTo>
                  <a:pt x="1001528" y="585809"/>
                </a:lnTo>
                <a:lnTo>
                  <a:pt x="993476" y="625174"/>
                </a:lnTo>
                <a:lnTo>
                  <a:pt x="982428" y="663358"/>
                </a:lnTo>
                <a:lnTo>
                  <a:pt x="968513" y="700234"/>
                </a:lnTo>
                <a:lnTo>
                  <a:pt x="951862" y="735671"/>
                </a:lnTo>
                <a:lnTo>
                  <a:pt x="932605" y="769540"/>
                </a:lnTo>
                <a:lnTo>
                  <a:pt x="910870" y="801710"/>
                </a:lnTo>
                <a:lnTo>
                  <a:pt x="886788" y="832053"/>
                </a:lnTo>
                <a:lnTo>
                  <a:pt x="860488" y="860437"/>
                </a:lnTo>
                <a:lnTo>
                  <a:pt x="832100" y="886734"/>
                </a:lnTo>
                <a:lnTo>
                  <a:pt x="801755" y="910814"/>
                </a:lnTo>
                <a:lnTo>
                  <a:pt x="769580" y="932547"/>
                </a:lnTo>
                <a:lnTo>
                  <a:pt x="735707" y="951803"/>
                </a:lnTo>
                <a:lnTo>
                  <a:pt x="700266" y="968453"/>
                </a:lnTo>
                <a:lnTo>
                  <a:pt x="663385" y="982366"/>
                </a:lnTo>
                <a:lnTo>
                  <a:pt x="625194" y="993413"/>
                </a:lnTo>
                <a:lnTo>
                  <a:pt x="585824" y="1001465"/>
                </a:lnTo>
                <a:lnTo>
                  <a:pt x="545403" y="1006391"/>
                </a:lnTo>
                <a:lnTo>
                  <a:pt x="504063" y="1008062"/>
                </a:lnTo>
                <a:lnTo>
                  <a:pt x="462722" y="1006391"/>
                </a:lnTo>
                <a:lnTo>
                  <a:pt x="422301" y="1001465"/>
                </a:lnTo>
                <a:lnTo>
                  <a:pt x="382931" y="993413"/>
                </a:lnTo>
                <a:lnTo>
                  <a:pt x="344740" y="982366"/>
                </a:lnTo>
                <a:lnTo>
                  <a:pt x="307859" y="968453"/>
                </a:lnTo>
                <a:lnTo>
                  <a:pt x="272418" y="951803"/>
                </a:lnTo>
                <a:lnTo>
                  <a:pt x="238545" y="932547"/>
                </a:lnTo>
                <a:lnTo>
                  <a:pt x="206370" y="910814"/>
                </a:lnTo>
                <a:lnTo>
                  <a:pt x="176025" y="886734"/>
                </a:lnTo>
                <a:lnTo>
                  <a:pt x="147637" y="860437"/>
                </a:lnTo>
                <a:lnTo>
                  <a:pt x="121337" y="832053"/>
                </a:lnTo>
                <a:lnTo>
                  <a:pt x="97255" y="801710"/>
                </a:lnTo>
                <a:lnTo>
                  <a:pt x="75520" y="769540"/>
                </a:lnTo>
                <a:lnTo>
                  <a:pt x="56263" y="735671"/>
                </a:lnTo>
                <a:lnTo>
                  <a:pt x="39612" y="700234"/>
                </a:lnTo>
                <a:lnTo>
                  <a:pt x="25697" y="663358"/>
                </a:lnTo>
                <a:lnTo>
                  <a:pt x="14649" y="625174"/>
                </a:lnTo>
                <a:lnTo>
                  <a:pt x="6597" y="585809"/>
                </a:lnTo>
                <a:lnTo>
                  <a:pt x="1670" y="545396"/>
                </a:lnTo>
                <a:lnTo>
                  <a:pt x="0" y="504063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115311" y="4895088"/>
            <a:ext cx="239268" cy="23926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191511" y="4972811"/>
            <a:ext cx="85343" cy="85343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162178" y="4919598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79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162175" y="4919598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80" h="144779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2060194" y="5393008"/>
            <a:ext cx="50355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Verdana"/>
                <a:cs typeface="Verdana"/>
              </a:rPr>
              <a:t>Na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137403" y="4896611"/>
            <a:ext cx="1104900" cy="1101852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185536" y="4921250"/>
            <a:ext cx="1009650" cy="1006475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185536" y="4921250"/>
            <a:ext cx="1009650" cy="1006475"/>
          </a:xfrm>
          <a:custGeom>
            <a:avLst/>
            <a:gdLst/>
            <a:ahLst/>
            <a:cxnLst/>
            <a:rect l="l" t="t" r="r" b="b"/>
            <a:pathLst>
              <a:path w="1009650" h="1006475">
                <a:moveTo>
                  <a:pt x="0" y="503300"/>
                </a:moveTo>
                <a:lnTo>
                  <a:pt x="1673" y="462017"/>
                </a:lnTo>
                <a:lnTo>
                  <a:pt x="6608" y="421653"/>
                </a:lnTo>
                <a:lnTo>
                  <a:pt x="14673" y="382339"/>
                </a:lnTo>
                <a:lnTo>
                  <a:pt x="25740" y="344204"/>
                </a:lnTo>
                <a:lnTo>
                  <a:pt x="39677" y="307377"/>
                </a:lnTo>
                <a:lnTo>
                  <a:pt x="56355" y="271988"/>
                </a:lnTo>
                <a:lnTo>
                  <a:pt x="75644" y="238166"/>
                </a:lnTo>
                <a:lnTo>
                  <a:pt x="97414" y="206041"/>
                </a:lnTo>
                <a:lnTo>
                  <a:pt x="121534" y="175742"/>
                </a:lnTo>
                <a:lnTo>
                  <a:pt x="147875" y="147399"/>
                </a:lnTo>
                <a:lnTo>
                  <a:pt x="176307" y="121140"/>
                </a:lnTo>
                <a:lnTo>
                  <a:pt x="206700" y="97097"/>
                </a:lnTo>
                <a:lnTo>
                  <a:pt x="238923" y="75397"/>
                </a:lnTo>
                <a:lnTo>
                  <a:pt x="272847" y="56170"/>
                </a:lnTo>
                <a:lnTo>
                  <a:pt x="308342" y="39546"/>
                </a:lnTo>
                <a:lnTo>
                  <a:pt x="345277" y="25655"/>
                </a:lnTo>
                <a:lnTo>
                  <a:pt x="383523" y="14625"/>
                </a:lnTo>
                <a:lnTo>
                  <a:pt x="422950" y="6586"/>
                </a:lnTo>
                <a:lnTo>
                  <a:pt x="463427" y="1668"/>
                </a:lnTo>
                <a:lnTo>
                  <a:pt x="504825" y="0"/>
                </a:lnTo>
                <a:lnTo>
                  <a:pt x="546239" y="1668"/>
                </a:lnTo>
                <a:lnTo>
                  <a:pt x="586730" y="6586"/>
                </a:lnTo>
                <a:lnTo>
                  <a:pt x="626167" y="14625"/>
                </a:lnTo>
                <a:lnTo>
                  <a:pt x="664421" y="25655"/>
                </a:lnTo>
                <a:lnTo>
                  <a:pt x="701361" y="39546"/>
                </a:lnTo>
                <a:lnTo>
                  <a:pt x="736858" y="56170"/>
                </a:lnTo>
                <a:lnTo>
                  <a:pt x="770782" y="75397"/>
                </a:lnTo>
                <a:lnTo>
                  <a:pt x="803004" y="97097"/>
                </a:lnTo>
                <a:lnTo>
                  <a:pt x="833394" y="121140"/>
                </a:lnTo>
                <a:lnTo>
                  <a:pt x="861822" y="147399"/>
                </a:lnTo>
                <a:lnTo>
                  <a:pt x="888157" y="175742"/>
                </a:lnTo>
                <a:lnTo>
                  <a:pt x="912272" y="206041"/>
                </a:lnTo>
                <a:lnTo>
                  <a:pt x="934035" y="238166"/>
                </a:lnTo>
                <a:lnTo>
                  <a:pt x="953318" y="271988"/>
                </a:lnTo>
                <a:lnTo>
                  <a:pt x="969990" y="307377"/>
                </a:lnTo>
                <a:lnTo>
                  <a:pt x="983921" y="344204"/>
                </a:lnTo>
                <a:lnTo>
                  <a:pt x="994983" y="382339"/>
                </a:lnTo>
                <a:lnTo>
                  <a:pt x="1003044" y="421653"/>
                </a:lnTo>
                <a:lnTo>
                  <a:pt x="1007977" y="462017"/>
                </a:lnTo>
                <a:lnTo>
                  <a:pt x="1009650" y="503300"/>
                </a:lnTo>
                <a:lnTo>
                  <a:pt x="1007977" y="544564"/>
                </a:lnTo>
                <a:lnTo>
                  <a:pt x="1003044" y="584910"/>
                </a:lnTo>
                <a:lnTo>
                  <a:pt x="994983" y="624209"/>
                </a:lnTo>
                <a:lnTo>
                  <a:pt x="983921" y="662330"/>
                </a:lnTo>
                <a:lnTo>
                  <a:pt x="969990" y="699145"/>
                </a:lnTo>
                <a:lnTo>
                  <a:pt x="953318" y="734524"/>
                </a:lnTo>
                <a:lnTo>
                  <a:pt x="934035" y="768337"/>
                </a:lnTo>
                <a:lnTo>
                  <a:pt x="912272" y="800455"/>
                </a:lnTo>
                <a:lnTo>
                  <a:pt x="888157" y="830748"/>
                </a:lnTo>
                <a:lnTo>
                  <a:pt x="861822" y="859086"/>
                </a:lnTo>
                <a:lnTo>
                  <a:pt x="833394" y="885341"/>
                </a:lnTo>
                <a:lnTo>
                  <a:pt x="803004" y="909382"/>
                </a:lnTo>
                <a:lnTo>
                  <a:pt x="770782" y="931080"/>
                </a:lnTo>
                <a:lnTo>
                  <a:pt x="736858" y="950305"/>
                </a:lnTo>
                <a:lnTo>
                  <a:pt x="701361" y="966928"/>
                </a:lnTo>
                <a:lnTo>
                  <a:pt x="664421" y="980819"/>
                </a:lnTo>
                <a:lnTo>
                  <a:pt x="626167" y="991849"/>
                </a:lnTo>
                <a:lnTo>
                  <a:pt x="586730" y="999888"/>
                </a:lnTo>
                <a:lnTo>
                  <a:pt x="546239" y="1004806"/>
                </a:lnTo>
                <a:lnTo>
                  <a:pt x="504825" y="1006475"/>
                </a:lnTo>
                <a:lnTo>
                  <a:pt x="463427" y="1004806"/>
                </a:lnTo>
                <a:lnTo>
                  <a:pt x="422950" y="999888"/>
                </a:lnTo>
                <a:lnTo>
                  <a:pt x="383523" y="991849"/>
                </a:lnTo>
                <a:lnTo>
                  <a:pt x="345277" y="980819"/>
                </a:lnTo>
                <a:lnTo>
                  <a:pt x="308342" y="966928"/>
                </a:lnTo>
                <a:lnTo>
                  <a:pt x="272847" y="950305"/>
                </a:lnTo>
                <a:lnTo>
                  <a:pt x="238923" y="931080"/>
                </a:lnTo>
                <a:lnTo>
                  <a:pt x="206700" y="909382"/>
                </a:lnTo>
                <a:lnTo>
                  <a:pt x="176307" y="885341"/>
                </a:lnTo>
                <a:lnTo>
                  <a:pt x="147875" y="859086"/>
                </a:lnTo>
                <a:lnTo>
                  <a:pt x="121534" y="830748"/>
                </a:lnTo>
                <a:lnTo>
                  <a:pt x="97414" y="800455"/>
                </a:lnTo>
                <a:lnTo>
                  <a:pt x="75644" y="768337"/>
                </a:lnTo>
                <a:lnTo>
                  <a:pt x="56355" y="734524"/>
                </a:lnTo>
                <a:lnTo>
                  <a:pt x="39677" y="699145"/>
                </a:lnTo>
                <a:lnTo>
                  <a:pt x="25740" y="662330"/>
                </a:lnTo>
                <a:lnTo>
                  <a:pt x="14673" y="624209"/>
                </a:lnTo>
                <a:lnTo>
                  <a:pt x="6608" y="584910"/>
                </a:lnTo>
                <a:lnTo>
                  <a:pt x="1673" y="544564"/>
                </a:lnTo>
                <a:lnTo>
                  <a:pt x="0" y="503300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029200" y="5256276"/>
            <a:ext cx="239267" cy="23926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105400" y="5332476"/>
            <a:ext cx="85344" cy="85343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076066" y="5280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851" y="144523"/>
                </a:lnTo>
                <a:lnTo>
                  <a:pt x="112893" y="131982"/>
                </a:lnTo>
                <a:lnTo>
                  <a:pt x="138786" y="100249"/>
                </a:lnTo>
                <a:lnTo>
                  <a:pt x="144393" y="71671"/>
                </a:lnTo>
                <a:lnTo>
                  <a:pt x="142830" y="57220"/>
                </a:lnTo>
                <a:lnTo>
                  <a:pt x="123087" y="20983"/>
                </a:lnTo>
                <a:lnTo>
                  <a:pt x="86738" y="1455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076063" y="5280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42" y="1455"/>
                </a:lnTo>
                <a:lnTo>
                  <a:pt x="100229" y="5629"/>
                </a:lnTo>
                <a:lnTo>
                  <a:pt x="131896" y="31588"/>
                </a:lnTo>
                <a:lnTo>
                  <a:pt x="144396" y="71671"/>
                </a:lnTo>
                <a:lnTo>
                  <a:pt x="144399" y="72262"/>
                </a:lnTo>
                <a:lnTo>
                  <a:pt x="142949" y="86747"/>
                </a:lnTo>
                <a:lnTo>
                  <a:pt x="138789" y="100249"/>
                </a:lnTo>
                <a:lnTo>
                  <a:pt x="112896" y="131982"/>
                </a:lnTo>
                <a:lnTo>
                  <a:pt x="72854" y="144523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029200" y="5433059"/>
            <a:ext cx="239267" cy="23926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105400" y="5510784"/>
            <a:ext cx="85344" cy="85343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076065" y="54578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260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06"/>
                </a:lnTo>
                <a:lnTo>
                  <a:pt x="1577" y="87345"/>
                </a:lnTo>
                <a:lnTo>
                  <a:pt x="21386" y="123527"/>
                </a:lnTo>
                <a:lnTo>
                  <a:pt x="57781" y="143011"/>
                </a:lnTo>
                <a:lnTo>
                  <a:pt x="72260" y="144462"/>
                </a:lnTo>
                <a:lnTo>
                  <a:pt x="72799" y="144460"/>
                </a:lnTo>
                <a:lnTo>
                  <a:pt x="112868" y="131956"/>
                </a:lnTo>
                <a:lnTo>
                  <a:pt x="138782" y="100250"/>
                </a:lnTo>
                <a:lnTo>
                  <a:pt x="144393" y="71671"/>
                </a:lnTo>
                <a:lnTo>
                  <a:pt x="142830" y="57220"/>
                </a:lnTo>
                <a:lnTo>
                  <a:pt x="123088" y="20983"/>
                </a:lnTo>
                <a:lnTo>
                  <a:pt x="86739" y="1455"/>
                </a:lnTo>
                <a:lnTo>
                  <a:pt x="7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076063" y="54578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42" y="1455"/>
                </a:lnTo>
                <a:lnTo>
                  <a:pt x="100229" y="5629"/>
                </a:lnTo>
                <a:lnTo>
                  <a:pt x="131896" y="31588"/>
                </a:lnTo>
                <a:lnTo>
                  <a:pt x="144396" y="71671"/>
                </a:lnTo>
                <a:lnTo>
                  <a:pt x="144399" y="72262"/>
                </a:lnTo>
                <a:lnTo>
                  <a:pt x="142947" y="86751"/>
                </a:lnTo>
                <a:lnTo>
                  <a:pt x="138784" y="100250"/>
                </a:lnTo>
                <a:lnTo>
                  <a:pt x="112871" y="131956"/>
                </a:lnTo>
                <a:lnTo>
                  <a:pt x="72802" y="144460"/>
                </a:lnTo>
                <a:lnTo>
                  <a:pt x="72262" y="144462"/>
                </a:lnTo>
                <a:lnTo>
                  <a:pt x="57784" y="143011"/>
                </a:lnTo>
                <a:lnTo>
                  <a:pt x="44288" y="138848"/>
                </a:lnTo>
                <a:lnTo>
                  <a:pt x="12560" y="112941"/>
                </a:lnTo>
                <a:lnTo>
                  <a:pt x="2" y="72906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715000" y="5903976"/>
            <a:ext cx="239267" cy="239268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791200" y="5980176"/>
            <a:ext cx="85344" cy="85344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761866" y="59277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259" y="0"/>
                </a:moveTo>
                <a:lnTo>
                  <a:pt x="31545" y="12555"/>
                </a:lnTo>
                <a:lnTo>
                  <a:pt x="5618" y="44262"/>
                </a:lnTo>
                <a:lnTo>
                  <a:pt x="0" y="72902"/>
                </a:lnTo>
                <a:lnTo>
                  <a:pt x="1581" y="87342"/>
                </a:lnTo>
                <a:lnTo>
                  <a:pt x="21393" y="123526"/>
                </a:lnTo>
                <a:lnTo>
                  <a:pt x="57784" y="143011"/>
                </a:lnTo>
                <a:lnTo>
                  <a:pt x="72259" y="144462"/>
                </a:lnTo>
                <a:lnTo>
                  <a:pt x="72820" y="144460"/>
                </a:lnTo>
                <a:lnTo>
                  <a:pt x="112878" y="131944"/>
                </a:lnTo>
                <a:lnTo>
                  <a:pt x="138783" y="100230"/>
                </a:lnTo>
                <a:lnTo>
                  <a:pt x="144393" y="71666"/>
                </a:lnTo>
                <a:lnTo>
                  <a:pt x="142834" y="57205"/>
                </a:lnTo>
                <a:lnTo>
                  <a:pt x="123094" y="20968"/>
                </a:lnTo>
                <a:lnTo>
                  <a:pt x="86741" y="1453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761863" y="59277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37"/>
                </a:moveTo>
                <a:lnTo>
                  <a:pt x="12217" y="32041"/>
                </a:lnTo>
                <a:lnTo>
                  <a:pt x="43709" y="5862"/>
                </a:lnTo>
                <a:lnTo>
                  <a:pt x="72262" y="0"/>
                </a:lnTo>
                <a:lnTo>
                  <a:pt x="86744" y="1453"/>
                </a:lnTo>
                <a:lnTo>
                  <a:pt x="100234" y="5623"/>
                </a:lnTo>
                <a:lnTo>
                  <a:pt x="131903" y="31570"/>
                </a:lnTo>
                <a:lnTo>
                  <a:pt x="144396" y="71666"/>
                </a:lnTo>
                <a:lnTo>
                  <a:pt x="144399" y="72237"/>
                </a:lnTo>
                <a:lnTo>
                  <a:pt x="142948" y="86727"/>
                </a:lnTo>
                <a:lnTo>
                  <a:pt x="138786" y="100230"/>
                </a:lnTo>
                <a:lnTo>
                  <a:pt x="112881" y="131944"/>
                </a:lnTo>
                <a:lnTo>
                  <a:pt x="72823" y="144460"/>
                </a:lnTo>
                <a:lnTo>
                  <a:pt x="72262" y="144462"/>
                </a:lnTo>
                <a:lnTo>
                  <a:pt x="57787" y="143011"/>
                </a:lnTo>
                <a:lnTo>
                  <a:pt x="44292" y="138847"/>
                </a:lnTo>
                <a:lnTo>
                  <a:pt x="12567" y="112940"/>
                </a:lnTo>
                <a:lnTo>
                  <a:pt x="3" y="72902"/>
                </a:lnTo>
                <a:lnTo>
                  <a:pt x="0" y="72237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498591" y="5903976"/>
            <a:ext cx="239267" cy="239268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574791" y="5980176"/>
            <a:ext cx="85344" cy="85344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545966" y="59277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259" y="0"/>
                </a:moveTo>
                <a:lnTo>
                  <a:pt x="31545" y="12555"/>
                </a:lnTo>
                <a:lnTo>
                  <a:pt x="5618" y="44262"/>
                </a:lnTo>
                <a:lnTo>
                  <a:pt x="0" y="72902"/>
                </a:lnTo>
                <a:lnTo>
                  <a:pt x="1581" y="87342"/>
                </a:lnTo>
                <a:lnTo>
                  <a:pt x="21393" y="123526"/>
                </a:lnTo>
                <a:lnTo>
                  <a:pt x="57784" y="143011"/>
                </a:lnTo>
                <a:lnTo>
                  <a:pt x="72259" y="144462"/>
                </a:lnTo>
                <a:lnTo>
                  <a:pt x="72820" y="144460"/>
                </a:lnTo>
                <a:lnTo>
                  <a:pt x="112878" y="131944"/>
                </a:lnTo>
                <a:lnTo>
                  <a:pt x="138783" y="100230"/>
                </a:lnTo>
                <a:lnTo>
                  <a:pt x="144393" y="71666"/>
                </a:lnTo>
                <a:lnTo>
                  <a:pt x="142834" y="57205"/>
                </a:lnTo>
                <a:lnTo>
                  <a:pt x="123094" y="20968"/>
                </a:lnTo>
                <a:lnTo>
                  <a:pt x="86741" y="1453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45963" y="59277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37"/>
                </a:moveTo>
                <a:lnTo>
                  <a:pt x="12217" y="32041"/>
                </a:lnTo>
                <a:lnTo>
                  <a:pt x="43709" y="5862"/>
                </a:lnTo>
                <a:lnTo>
                  <a:pt x="72262" y="0"/>
                </a:lnTo>
                <a:lnTo>
                  <a:pt x="86744" y="1453"/>
                </a:lnTo>
                <a:lnTo>
                  <a:pt x="100234" y="5623"/>
                </a:lnTo>
                <a:lnTo>
                  <a:pt x="131903" y="31570"/>
                </a:lnTo>
                <a:lnTo>
                  <a:pt x="144396" y="71666"/>
                </a:lnTo>
                <a:lnTo>
                  <a:pt x="144399" y="72237"/>
                </a:lnTo>
                <a:lnTo>
                  <a:pt x="142948" y="86727"/>
                </a:lnTo>
                <a:lnTo>
                  <a:pt x="138786" y="100230"/>
                </a:lnTo>
                <a:lnTo>
                  <a:pt x="112881" y="131944"/>
                </a:lnTo>
                <a:lnTo>
                  <a:pt x="72823" y="144460"/>
                </a:lnTo>
                <a:lnTo>
                  <a:pt x="72262" y="144462"/>
                </a:lnTo>
                <a:lnTo>
                  <a:pt x="57787" y="143011"/>
                </a:lnTo>
                <a:lnTo>
                  <a:pt x="44292" y="138847"/>
                </a:lnTo>
                <a:lnTo>
                  <a:pt x="12567" y="112940"/>
                </a:lnTo>
                <a:lnTo>
                  <a:pt x="3" y="72902"/>
                </a:lnTo>
                <a:lnTo>
                  <a:pt x="0" y="72237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074664" y="5256276"/>
            <a:ext cx="239267" cy="23926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152388" y="5332476"/>
            <a:ext cx="85344" cy="85343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6122165" y="5280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122161" y="52800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074664" y="5433059"/>
            <a:ext cx="239267" cy="239268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152388" y="5510784"/>
            <a:ext cx="85344" cy="85343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122164" y="54578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260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06"/>
                </a:lnTo>
                <a:lnTo>
                  <a:pt x="1577" y="87345"/>
                </a:lnTo>
                <a:lnTo>
                  <a:pt x="21386" y="123527"/>
                </a:lnTo>
                <a:lnTo>
                  <a:pt x="57781" y="143011"/>
                </a:lnTo>
                <a:lnTo>
                  <a:pt x="72260" y="144462"/>
                </a:lnTo>
                <a:lnTo>
                  <a:pt x="72904" y="144459"/>
                </a:lnTo>
                <a:lnTo>
                  <a:pt x="112959" y="131922"/>
                </a:lnTo>
                <a:lnTo>
                  <a:pt x="138898" y="100227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2" y="1452"/>
                </a:lnTo>
                <a:lnTo>
                  <a:pt x="7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122161" y="5457825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2" y="86738"/>
                </a:lnTo>
                <a:lnTo>
                  <a:pt x="138901" y="100227"/>
                </a:lnTo>
                <a:lnTo>
                  <a:pt x="112962" y="131922"/>
                </a:lnTo>
                <a:lnTo>
                  <a:pt x="72906" y="144459"/>
                </a:lnTo>
                <a:lnTo>
                  <a:pt x="72262" y="144462"/>
                </a:lnTo>
                <a:lnTo>
                  <a:pt x="57784" y="143011"/>
                </a:lnTo>
                <a:lnTo>
                  <a:pt x="44288" y="138848"/>
                </a:lnTo>
                <a:lnTo>
                  <a:pt x="12560" y="112941"/>
                </a:lnTo>
                <a:lnTo>
                  <a:pt x="2" y="72906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5517641" y="5250057"/>
            <a:ext cx="50355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Verdana"/>
                <a:cs typeface="Verdana"/>
              </a:rPr>
              <a:t>Na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693664" y="4751832"/>
            <a:ext cx="239267" cy="239268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771388" y="4829555"/>
            <a:ext cx="85344" cy="85343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741165" y="4776723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741161" y="4776723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477255" y="4751832"/>
            <a:ext cx="239267" cy="239268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554979" y="4829555"/>
            <a:ext cx="85344" cy="85343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525265" y="4776723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72259" y="0"/>
                </a:moveTo>
                <a:lnTo>
                  <a:pt x="31535" y="12577"/>
                </a:lnTo>
                <a:lnTo>
                  <a:pt x="5616" y="44299"/>
                </a:lnTo>
                <a:lnTo>
                  <a:pt x="0" y="72959"/>
                </a:lnTo>
                <a:lnTo>
                  <a:pt x="1586" y="87391"/>
                </a:lnTo>
                <a:lnTo>
                  <a:pt x="21403" y="123576"/>
                </a:lnTo>
                <a:lnTo>
                  <a:pt x="57787" y="143073"/>
                </a:lnTo>
                <a:lnTo>
                  <a:pt x="72259" y="144525"/>
                </a:lnTo>
                <a:lnTo>
                  <a:pt x="72955" y="144522"/>
                </a:lnTo>
                <a:lnTo>
                  <a:pt x="112983" y="131948"/>
                </a:lnTo>
                <a:lnTo>
                  <a:pt x="138903" y="100226"/>
                </a:lnTo>
                <a:lnTo>
                  <a:pt x="144519" y="71566"/>
                </a:lnTo>
                <a:lnTo>
                  <a:pt x="142933" y="57134"/>
                </a:lnTo>
                <a:lnTo>
                  <a:pt x="123116" y="20949"/>
                </a:lnTo>
                <a:lnTo>
                  <a:pt x="86731" y="1452"/>
                </a:lnTo>
                <a:lnTo>
                  <a:pt x="722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525261" y="4776723"/>
            <a:ext cx="144780" cy="144780"/>
          </a:xfrm>
          <a:custGeom>
            <a:avLst/>
            <a:gdLst/>
            <a:ahLst/>
            <a:cxnLst/>
            <a:rect l="l" t="t" r="r" b="b"/>
            <a:pathLst>
              <a:path w="144779" h="144779">
                <a:moveTo>
                  <a:pt x="0" y="72262"/>
                </a:moveTo>
                <a:lnTo>
                  <a:pt x="12213" y="32075"/>
                </a:lnTo>
                <a:lnTo>
                  <a:pt x="43695" y="5876"/>
                </a:lnTo>
                <a:lnTo>
                  <a:pt x="72262" y="0"/>
                </a:lnTo>
                <a:lnTo>
                  <a:pt x="86735" y="1452"/>
                </a:lnTo>
                <a:lnTo>
                  <a:pt x="100226" y="5619"/>
                </a:lnTo>
                <a:lnTo>
                  <a:pt x="131948" y="31538"/>
                </a:lnTo>
                <a:lnTo>
                  <a:pt x="144522" y="71566"/>
                </a:lnTo>
                <a:lnTo>
                  <a:pt x="144525" y="72262"/>
                </a:lnTo>
                <a:lnTo>
                  <a:pt x="143073" y="86735"/>
                </a:lnTo>
                <a:lnTo>
                  <a:pt x="138906" y="100226"/>
                </a:lnTo>
                <a:lnTo>
                  <a:pt x="112987" y="131948"/>
                </a:lnTo>
                <a:lnTo>
                  <a:pt x="72959" y="144522"/>
                </a:lnTo>
                <a:lnTo>
                  <a:pt x="72262" y="144525"/>
                </a:lnTo>
                <a:lnTo>
                  <a:pt x="57790" y="143073"/>
                </a:lnTo>
                <a:lnTo>
                  <a:pt x="44299" y="138906"/>
                </a:lnTo>
                <a:lnTo>
                  <a:pt x="12577" y="112987"/>
                </a:lnTo>
                <a:lnTo>
                  <a:pt x="3" y="72959"/>
                </a:lnTo>
                <a:lnTo>
                  <a:pt x="0" y="72262"/>
                </a:lnTo>
                <a:close/>
              </a:path>
            </a:pathLst>
          </a:custGeom>
          <a:ln w="9525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4506848" y="3743319"/>
            <a:ext cx="3575685" cy="1221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</a:t>
            </a:r>
            <a:r>
              <a:rPr dirty="0" sz="1800" spc="5">
                <a:latin typeface="Franklin Gothic Book"/>
                <a:cs typeface="Franklin Gothic Book"/>
              </a:rPr>
              <a:t>g</a:t>
            </a:r>
            <a:r>
              <a:rPr dirty="0" sz="180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>
                <a:latin typeface="Franklin Gothic Book"/>
                <a:cs typeface="Franklin Gothic Book"/>
              </a:rPr>
              <a:t>’ac</a:t>
            </a:r>
            <a:r>
              <a:rPr dirty="0" sz="1800" spc="-20">
                <a:latin typeface="Franklin Gothic Book"/>
                <a:cs typeface="Franklin Gothic Book"/>
              </a:rPr>
              <a:t>q</a:t>
            </a:r>
            <a:r>
              <a:rPr dirty="0" sz="180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-2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 di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1 </a:t>
            </a:r>
            <a:r>
              <a:rPr dirty="0" sz="1800" spc="-10">
                <a:latin typeface="Franklin Gothic Book"/>
                <a:cs typeface="Franklin Gothic Book"/>
              </a:rPr>
              <a:t>el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tt</a:t>
            </a:r>
            <a:r>
              <a:rPr dirty="0" sz="1800" spc="-5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one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gati</a:t>
            </a:r>
            <a:r>
              <a:rPr dirty="0" sz="1800" spc="-15">
                <a:latin typeface="Franklin Gothic Book"/>
                <a:cs typeface="Franklin Gothic Book"/>
              </a:rPr>
              <a:t>v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(an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e)</a:t>
            </a:r>
            <a:endParaRPr sz="1800">
              <a:latin typeface="Franklin Gothic Book"/>
              <a:cs typeface="Franklin Gothic Book"/>
            </a:endParaRPr>
          </a:p>
          <a:p>
            <a:pPr algn="ctr" marL="150495">
              <a:lnSpc>
                <a:spcPct val="100000"/>
              </a:lnSpc>
              <a:spcBef>
                <a:spcPts val="195"/>
              </a:spcBef>
            </a:pPr>
            <a:r>
              <a:rPr dirty="0" sz="4400">
                <a:latin typeface="Arial"/>
                <a:cs typeface="Arial"/>
              </a:rPr>
              <a:t>+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211195" y="5343830"/>
            <a:ext cx="1483995" cy="409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4990" algn="l"/>
              </a:tabLst>
            </a:pPr>
            <a:r>
              <a:rPr dirty="0" baseline="-1984" sz="4200" spc="-44">
                <a:latin typeface="Wingdings"/>
                <a:cs typeface="Wingdings"/>
              </a:rPr>
              <a:t></a:t>
            </a:r>
            <a:r>
              <a:rPr dirty="0" baseline="-1984" sz="4200" spc="-44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Verdana"/>
                <a:cs typeface="Verdana"/>
              </a:rPr>
              <a:t>1</a:t>
            </a:r>
            <a:r>
              <a:rPr dirty="0" sz="2800" spc="-20">
                <a:latin typeface="Verdana"/>
                <a:cs typeface="Verdana"/>
              </a:rPr>
              <a:t>e</a:t>
            </a:r>
            <a:r>
              <a:rPr dirty="0" baseline="25525" sz="2775" spc="7">
                <a:latin typeface="Verdana"/>
                <a:cs typeface="Verdana"/>
              </a:rPr>
              <a:t>-</a:t>
            </a:r>
            <a:r>
              <a:rPr dirty="0" baseline="25525" sz="2775" spc="-44">
                <a:latin typeface="Verdana"/>
                <a:cs typeface="Verdana"/>
              </a:rPr>
              <a:t> </a:t>
            </a:r>
            <a:r>
              <a:rPr dirty="0" sz="2800" spc="-25">
                <a:latin typeface="Verdana"/>
                <a:cs typeface="Verdana"/>
              </a:rPr>
              <a:t>+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90168" y="6239335"/>
            <a:ext cx="2881630" cy="52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Il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sodio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ha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 spc="-4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suo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str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pi</a:t>
            </a:r>
            <a:r>
              <a:rPr dirty="0" sz="1800">
                <a:latin typeface="Franklin Gothic Book"/>
                <a:cs typeface="Franklin Gothic Book"/>
              </a:rPr>
              <a:t>ù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930522" y="6239335"/>
            <a:ext cx="3552825" cy="52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segu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pe</a:t>
            </a:r>
            <a:r>
              <a:rPr dirty="0" sz="1800" spc="-3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 spc="-4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assume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posit</a:t>
            </a:r>
            <a:r>
              <a:rPr dirty="0" sz="1800" spc="-10">
                <a:latin typeface="Franklin Gothic Book"/>
                <a:cs typeface="Franklin Gothic Book"/>
              </a:rPr>
              <a:t>iv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(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)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451853" y="2010980"/>
            <a:ext cx="228600" cy="635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800">
                <a:latin typeface="Arial"/>
                <a:cs typeface="Arial"/>
              </a:rPr>
              <a:t>-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42" y="1275341"/>
            <a:ext cx="8484870" cy="1987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LETT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ONI</a:t>
            </a:r>
            <a:r>
              <a:rPr dirty="0" sz="2000" spc="-10">
                <a:latin typeface="Franklin Gothic Book"/>
                <a:cs typeface="Franklin Gothic Book"/>
              </a:rPr>
              <a:t> E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BI</a:t>
            </a:r>
            <a:r>
              <a:rPr dirty="0" sz="2000" spc="-114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40">
                <a:latin typeface="Franklin Gothic Book"/>
                <a:cs typeface="Franklin Gothic Book"/>
              </a:rPr>
              <a:t>A</a:t>
            </a:r>
            <a:r>
              <a:rPr dirty="0" sz="2000" spc="-6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ICI</a:t>
            </a:r>
            <a:endParaRPr sz="2000">
              <a:latin typeface="Franklin Gothic Book"/>
              <a:cs typeface="Franklin Gothic Book"/>
            </a:endParaRPr>
          </a:p>
          <a:p>
            <a:pPr algn="just" marL="12700">
              <a:lnSpc>
                <a:spcPct val="100000"/>
              </a:lnSpc>
              <a:spcBef>
                <a:spcPts val="960"/>
              </a:spcBef>
            </a:pPr>
            <a:r>
              <a:rPr dirty="0" sz="2000">
                <a:latin typeface="Franklin Gothic Book"/>
                <a:cs typeface="Franklin Gothic Book"/>
              </a:rPr>
              <a:t>Il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grad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1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ie</a:t>
            </a:r>
            <a:r>
              <a:rPr dirty="0" sz="2000" spc="-15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are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imental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dal</a:t>
            </a:r>
            <a:endParaRPr sz="20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40000"/>
              </a:lnSpc>
            </a:pP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Niel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Boh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m</a:t>
            </a:r>
            <a:r>
              <a:rPr dirty="0" sz="2000" spc="-10" u="heavy">
                <a:latin typeface="Franklin Gothic Book"/>
                <a:cs typeface="Franklin Gothic Book"/>
              </a:rPr>
              <a:t>o</a:t>
            </a:r>
            <a:r>
              <a:rPr dirty="0" sz="2000" u="heavy">
                <a:latin typeface="Franklin Gothic Book"/>
                <a:cs typeface="Franklin Gothic Book"/>
              </a:rPr>
              <a:t>d</a:t>
            </a:r>
            <a:r>
              <a:rPr dirty="0" sz="2000" spc="-15" u="heavy">
                <a:latin typeface="Franklin Gothic Book"/>
                <a:cs typeface="Franklin Gothic Book"/>
              </a:rPr>
              <a:t>e</a:t>
            </a:r>
            <a:r>
              <a:rPr dirty="0" sz="2000" u="heavy">
                <a:latin typeface="Franklin Gothic Book"/>
                <a:cs typeface="Franklin Gothic Book"/>
              </a:rPr>
              <a:t>l</a:t>
            </a:r>
            <a:r>
              <a:rPr dirty="0" sz="2000" spc="-10" u="heavy">
                <a:latin typeface="Franklin Gothic Book"/>
                <a:cs typeface="Franklin Gothic Book"/>
              </a:rPr>
              <a:t>l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65" u="heavy">
                <a:latin typeface="Franklin Gothic Book"/>
                <a:cs typeface="Franklin Gothic Book"/>
              </a:rPr>
              <a:t> </a:t>
            </a:r>
            <a:r>
              <a:rPr dirty="0" sz="2000" spc="-20" u="heavy">
                <a:latin typeface="Franklin Gothic Book"/>
                <a:cs typeface="Franklin Gothic Book"/>
              </a:rPr>
              <a:t>q</a:t>
            </a:r>
            <a:r>
              <a:rPr dirty="0" sz="2000" spc="-5" u="heavy">
                <a:latin typeface="Franklin Gothic Book"/>
                <a:cs typeface="Franklin Gothic Book"/>
              </a:rPr>
              <a:t>u</a:t>
            </a:r>
            <a:r>
              <a:rPr dirty="0" sz="2000" u="heavy">
                <a:latin typeface="Franklin Gothic Book"/>
                <a:cs typeface="Franklin Gothic Book"/>
              </a:rPr>
              <a:t>an</a:t>
            </a:r>
            <a:r>
              <a:rPr dirty="0" sz="2000" spc="5" u="heavy">
                <a:latin typeface="Franklin Gothic Book"/>
                <a:cs typeface="Franklin Gothic Book"/>
              </a:rPr>
              <a:t>t</a:t>
            </a:r>
            <a:r>
              <a:rPr dirty="0" sz="2000" spc="-5" u="heavy">
                <a:latin typeface="Franklin Gothic Book"/>
                <a:cs typeface="Franklin Gothic Book"/>
              </a:rPr>
              <a:t>i</a:t>
            </a:r>
            <a:r>
              <a:rPr dirty="0" sz="2000" spc="-10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i</a:t>
            </a:r>
            <a:r>
              <a:rPr dirty="0" sz="2000" u="heavy">
                <a:latin typeface="Franklin Gothic Book"/>
                <a:cs typeface="Franklin Gothic Book"/>
              </a:rPr>
              <a:t>c</a:t>
            </a:r>
            <a:r>
              <a:rPr dirty="0" sz="2000" spc="20" u="heavy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sec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r</a:t>
            </a:r>
            <a:r>
              <a:rPr dirty="0" sz="2000" spc="-10">
                <a:latin typeface="Franklin Gothic Book"/>
                <a:cs typeface="Franklin Gothic Book"/>
              </a:rPr>
              <a:t>uo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1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esc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2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7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1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bi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abi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8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o'</a:t>
            </a:r>
            <a:r>
              <a:rPr dirty="0" sz="2000" spc="18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ndi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arsi</a:t>
            </a:r>
            <a:r>
              <a:rPr dirty="0" sz="2000" spc="1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ce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nucleo.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08529" y="3483292"/>
            <a:ext cx="3735070" cy="3258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508618" y="659512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7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6113" y="6605584"/>
            <a:ext cx="17386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Franklin Gothic Book"/>
                <a:cs typeface="Franklin Gothic Book"/>
              </a:rPr>
              <a:t>Mo</a:t>
            </a:r>
            <a:r>
              <a:rPr dirty="0" sz="1000" spc="-5">
                <a:latin typeface="Franklin Gothic Book"/>
                <a:cs typeface="Franklin Gothic Book"/>
              </a:rPr>
              <a:t>d</a:t>
            </a:r>
            <a:r>
              <a:rPr dirty="0" sz="1000" spc="-5">
                <a:latin typeface="Franklin Gothic Book"/>
                <a:cs typeface="Franklin Gothic Book"/>
              </a:rPr>
              <a:t>.</a:t>
            </a:r>
            <a:r>
              <a:rPr dirty="0" sz="1000">
                <a:latin typeface="Franklin Gothic Book"/>
                <a:cs typeface="Franklin Gothic Book"/>
              </a:rPr>
              <a:t> </a:t>
            </a:r>
            <a:r>
              <a:rPr dirty="0" sz="1000" spc="-10">
                <a:latin typeface="Franklin Gothic Book"/>
                <a:cs typeface="Franklin Gothic Book"/>
              </a:rPr>
              <a:t>da</a:t>
            </a:r>
            <a:r>
              <a:rPr dirty="0" sz="1000" spc="-10">
                <a:latin typeface="Franklin Gothic Book"/>
                <a:cs typeface="Franklin Gothic Book"/>
              </a:rPr>
              <a:t> </a:t>
            </a:r>
            <a:r>
              <a:rPr dirty="0" sz="1000" spc="-15">
                <a:latin typeface="Franklin Gothic Book"/>
                <a:cs typeface="Franklin Gothic Book"/>
              </a:rPr>
              <a:t>San</a:t>
            </a:r>
            <a:r>
              <a:rPr dirty="0" sz="1000" spc="-5">
                <a:latin typeface="Franklin Gothic Book"/>
                <a:cs typeface="Franklin Gothic Book"/>
              </a:rPr>
              <a:t>taniel</a:t>
            </a:r>
            <a:r>
              <a:rPr dirty="0" sz="1000" spc="-10">
                <a:latin typeface="Franklin Gothic Book"/>
                <a:cs typeface="Franklin Gothic Book"/>
              </a:rPr>
              <a:t>l</a:t>
            </a:r>
            <a:r>
              <a:rPr dirty="0" sz="1000" spc="-10">
                <a:latin typeface="Franklin Gothic Book"/>
                <a:cs typeface="Franklin Gothic Book"/>
              </a:rPr>
              <a:t>o</a:t>
            </a:r>
            <a:r>
              <a:rPr dirty="0" sz="1000" spc="10">
                <a:latin typeface="Franklin Gothic Book"/>
                <a:cs typeface="Franklin Gothic Book"/>
              </a:rPr>
              <a:t> </a:t>
            </a:r>
            <a:r>
              <a:rPr dirty="0" sz="1000" spc="-5">
                <a:latin typeface="Franklin Gothic Book"/>
                <a:cs typeface="Franklin Gothic Book"/>
              </a:rPr>
              <a:t>et</a:t>
            </a:r>
            <a:r>
              <a:rPr dirty="0" sz="1000" spc="10">
                <a:latin typeface="Franklin Gothic Book"/>
                <a:cs typeface="Franklin Gothic Book"/>
              </a:rPr>
              <a:t> </a:t>
            </a:r>
            <a:r>
              <a:rPr dirty="0" sz="1000" spc="-5">
                <a:latin typeface="Franklin Gothic Book"/>
                <a:cs typeface="Franklin Gothic Book"/>
              </a:rPr>
              <a:t>al.</a:t>
            </a:r>
            <a:r>
              <a:rPr dirty="0" sz="1000">
                <a:latin typeface="Franklin Gothic Book"/>
                <a:cs typeface="Franklin Gothic Book"/>
              </a:rPr>
              <a:t> </a:t>
            </a:r>
            <a:r>
              <a:rPr dirty="0" sz="1000" spc="-10">
                <a:latin typeface="Franklin Gothic Book"/>
                <a:cs typeface="Franklin Gothic Book"/>
              </a:rPr>
              <a:t>Pi</a:t>
            </a:r>
            <a:r>
              <a:rPr dirty="0" sz="1000" spc="-5">
                <a:latin typeface="Franklin Gothic Book"/>
                <a:cs typeface="Franklin Gothic Book"/>
              </a:rPr>
              <a:t>cc</a:t>
            </a:r>
            <a:r>
              <a:rPr dirty="0" sz="1000" spc="-10">
                <a:latin typeface="Franklin Gothic Book"/>
                <a:cs typeface="Franklin Gothic Book"/>
              </a:rPr>
              <a:t>in</a:t>
            </a:r>
            <a:endParaRPr sz="1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217175"/>
            <a:ext cx="8629015" cy="2747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LETT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ONI</a:t>
            </a:r>
            <a:r>
              <a:rPr dirty="0" sz="2000" spc="-10">
                <a:latin typeface="Franklin Gothic Book"/>
                <a:cs typeface="Franklin Gothic Book"/>
              </a:rPr>
              <a:t> E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BI</a:t>
            </a:r>
            <a:r>
              <a:rPr dirty="0" sz="2000" spc="-114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 </a:t>
            </a:r>
            <a:r>
              <a:rPr dirty="0" sz="2000" spc="-140">
                <a:latin typeface="Franklin Gothic Book"/>
                <a:cs typeface="Franklin Gothic Book"/>
              </a:rPr>
              <a:t>A</a:t>
            </a:r>
            <a:r>
              <a:rPr dirty="0" sz="2000" spc="-6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ICI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8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20000"/>
              </a:lnSpc>
            </a:pP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 </a:t>
            </a:r>
            <a:r>
              <a:rPr dirty="0" sz="2000" spc="-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-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ene </a:t>
            </a:r>
            <a:r>
              <a:rPr dirty="0" sz="2000" spc="-8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9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el </a:t>
            </a:r>
            <a:r>
              <a:rPr dirty="0" sz="2000" spc="-9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 </a:t>
            </a:r>
            <a:r>
              <a:rPr dirty="0" sz="2000" spc="-1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9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mu</a:t>
            </a:r>
            <a:r>
              <a:rPr dirty="0" sz="2000" spc="-40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>
                <a:latin typeface="Franklin Gothic Book"/>
                <a:cs typeface="Franklin Gothic Book"/>
              </a:rPr>
              <a:t> all'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erno 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regioni 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aziali 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 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cond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 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nucleo 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 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>
                <a:latin typeface="Franklin Gothic Book"/>
                <a:cs typeface="Franklin Gothic Book"/>
              </a:rPr>
              <a:t> de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orbi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colari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Boh</a:t>
            </a:r>
            <a:r>
              <a:rPr dirty="0" sz="2000" spc="-10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 spc="-13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regio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idimensi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azio  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peri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cle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  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  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 </a:t>
            </a:r>
            <a:r>
              <a:rPr dirty="0" sz="2000" spc="170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-10" u="heavy">
                <a:latin typeface="Franklin Gothic Book"/>
                <a:cs typeface="Franklin Gothic Book"/>
              </a:rPr>
              <a:t>R</a:t>
            </a:r>
            <a:r>
              <a:rPr dirty="0" sz="2000" spc="-5" u="heavy">
                <a:latin typeface="Franklin Gothic Book"/>
                <a:cs typeface="Franklin Gothic Book"/>
              </a:rPr>
              <a:t>BI</a:t>
            </a:r>
            <a:r>
              <a:rPr dirty="0" sz="2000" spc="-114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A</a:t>
            </a:r>
            <a:r>
              <a:rPr dirty="0" sz="2000" u="heavy">
                <a:latin typeface="Franklin Gothic Book"/>
                <a:cs typeface="Franklin Gothic Book"/>
              </a:rPr>
              <a:t>LI</a:t>
            </a:r>
            <a:r>
              <a:rPr dirty="0" sz="2000">
                <a:latin typeface="Franklin Gothic Book"/>
                <a:cs typeface="Franklin Gothic Book"/>
              </a:rPr>
              <a:t>.  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In  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vi</a:t>
            </a:r>
            <a:r>
              <a:rPr dirty="0" sz="2000" spc="6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tù  </a:t>
            </a:r>
            <a:r>
              <a:rPr dirty="0" sz="2000" spc="1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  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ip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  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ind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erminazio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He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erg, 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</a:t>
            </a:r>
            <a:r>
              <a:rPr dirty="0" sz="2000" spc="-10">
                <a:latin typeface="Franklin Gothic Book"/>
                <a:cs typeface="Franklin Gothic Book"/>
              </a:rPr>
              <a:t>b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 </a:t>
            </a:r>
            <a:r>
              <a:rPr dirty="0" sz="2000" spc="-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 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regioni 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azio 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all'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erno</a:t>
            </a:r>
            <a:r>
              <a:rPr dirty="0" sz="2000">
                <a:latin typeface="Franklin Gothic Book"/>
                <a:cs typeface="Franklin Gothic Book"/>
              </a:rPr>
              <a:t> 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pr</a:t>
            </a:r>
            <a:r>
              <a:rPr dirty="0" sz="2000" i="1">
                <a:latin typeface="Franklin Gothic Book"/>
                <a:cs typeface="Franklin Gothic Book"/>
              </a:rPr>
              <a:t>ob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bi</a:t>
            </a:r>
            <a:r>
              <a:rPr dirty="0" sz="2000" spc="-10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 spc="-40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oni.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6576" y="4656208"/>
            <a:ext cx="7429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nucleo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43911" y="4053585"/>
            <a:ext cx="3164713" cy="25948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19072" y="4834128"/>
            <a:ext cx="2215896" cy="571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61489" y="4856607"/>
            <a:ext cx="2018664" cy="413384"/>
          </a:xfrm>
          <a:custGeom>
            <a:avLst/>
            <a:gdLst/>
            <a:ahLst/>
            <a:cxnLst/>
            <a:rect l="l" t="t" r="r" b="b"/>
            <a:pathLst>
              <a:path w="2018664" h="413385">
                <a:moveTo>
                  <a:pt x="1944943" y="372454"/>
                </a:moveTo>
                <a:lnTo>
                  <a:pt x="1899793" y="389001"/>
                </a:lnTo>
                <a:lnTo>
                  <a:pt x="1896364" y="396367"/>
                </a:lnTo>
                <a:lnTo>
                  <a:pt x="1898904" y="402971"/>
                </a:lnTo>
                <a:lnTo>
                  <a:pt x="1901317" y="409575"/>
                </a:lnTo>
                <a:lnTo>
                  <a:pt x="1908556" y="412877"/>
                </a:lnTo>
                <a:lnTo>
                  <a:pt x="1996232" y="380746"/>
                </a:lnTo>
                <a:lnTo>
                  <a:pt x="1991360" y="380746"/>
                </a:lnTo>
                <a:lnTo>
                  <a:pt x="1944943" y="372454"/>
                </a:lnTo>
                <a:close/>
              </a:path>
              <a:path w="2018664" h="413385">
                <a:moveTo>
                  <a:pt x="1968799" y="363711"/>
                </a:moveTo>
                <a:lnTo>
                  <a:pt x="1944943" y="372454"/>
                </a:lnTo>
                <a:lnTo>
                  <a:pt x="1991360" y="380746"/>
                </a:lnTo>
                <a:lnTo>
                  <a:pt x="1991878" y="377825"/>
                </a:lnTo>
                <a:lnTo>
                  <a:pt x="1985390" y="377825"/>
                </a:lnTo>
                <a:lnTo>
                  <a:pt x="1968799" y="363711"/>
                </a:lnTo>
                <a:close/>
              </a:path>
              <a:path w="2018664" h="413385">
                <a:moveTo>
                  <a:pt x="1929257" y="296799"/>
                </a:moveTo>
                <a:lnTo>
                  <a:pt x="1921256" y="297434"/>
                </a:lnTo>
                <a:lnTo>
                  <a:pt x="1912112" y="308102"/>
                </a:lnTo>
                <a:lnTo>
                  <a:pt x="1912874" y="316230"/>
                </a:lnTo>
                <a:lnTo>
                  <a:pt x="1918208" y="320675"/>
                </a:lnTo>
                <a:lnTo>
                  <a:pt x="1949740" y="347498"/>
                </a:lnTo>
                <a:lnTo>
                  <a:pt x="1995805" y="355727"/>
                </a:lnTo>
                <a:lnTo>
                  <a:pt x="1991360" y="380746"/>
                </a:lnTo>
                <a:lnTo>
                  <a:pt x="1996232" y="380746"/>
                </a:lnTo>
                <a:lnTo>
                  <a:pt x="2018411" y="372618"/>
                </a:lnTo>
                <a:lnTo>
                  <a:pt x="1929257" y="296799"/>
                </a:lnTo>
                <a:close/>
              </a:path>
              <a:path w="2018664" h="413385">
                <a:moveTo>
                  <a:pt x="1989201" y="356235"/>
                </a:moveTo>
                <a:lnTo>
                  <a:pt x="1968799" y="363711"/>
                </a:lnTo>
                <a:lnTo>
                  <a:pt x="1985390" y="377825"/>
                </a:lnTo>
                <a:lnTo>
                  <a:pt x="1989201" y="356235"/>
                </a:lnTo>
                <a:close/>
              </a:path>
              <a:path w="2018664" h="413385">
                <a:moveTo>
                  <a:pt x="1995714" y="356235"/>
                </a:moveTo>
                <a:lnTo>
                  <a:pt x="1989201" y="356235"/>
                </a:lnTo>
                <a:lnTo>
                  <a:pt x="1985390" y="377825"/>
                </a:lnTo>
                <a:lnTo>
                  <a:pt x="1991878" y="377825"/>
                </a:lnTo>
                <a:lnTo>
                  <a:pt x="1995714" y="356235"/>
                </a:lnTo>
                <a:close/>
              </a:path>
              <a:path w="2018664" h="413385">
                <a:moveTo>
                  <a:pt x="4445" y="0"/>
                </a:moveTo>
                <a:lnTo>
                  <a:pt x="0" y="25019"/>
                </a:lnTo>
                <a:lnTo>
                  <a:pt x="1944943" y="372454"/>
                </a:lnTo>
                <a:lnTo>
                  <a:pt x="1968799" y="363711"/>
                </a:lnTo>
                <a:lnTo>
                  <a:pt x="1949740" y="347498"/>
                </a:lnTo>
                <a:lnTo>
                  <a:pt x="4445" y="0"/>
                </a:lnTo>
                <a:close/>
              </a:path>
              <a:path w="2018664" h="413385">
                <a:moveTo>
                  <a:pt x="1949740" y="347498"/>
                </a:moveTo>
                <a:lnTo>
                  <a:pt x="1968799" y="363711"/>
                </a:lnTo>
                <a:lnTo>
                  <a:pt x="1989201" y="356235"/>
                </a:lnTo>
                <a:lnTo>
                  <a:pt x="1995714" y="356235"/>
                </a:lnTo>
                <a:lnTo>
                  <a:pt x="1995805" y="355727"/>
                </a:lnTo>
                <a:lnTo>
                  <a:pt x="1949740" y="3474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515102" y="4629665"/>
            <a:ext cx="2559050" cy="1194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obabili</a:t>
            </a:r>
            <a:r>
              <a:rPr dirty="0" sz="2000" spc="-2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are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menta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au</a:t>
            </a:r>
            <a:r>
              <a:rPr dirty="0" sz="2000">
                <a:latin typeface="Franklin Gothic Book"/>
                <a:cs typeface="Franklin Gothic Book"/>
              </a:rPr>
              <a:t>ment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 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ensi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colore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>
                <a:latin typeface="Franklin Gothic Medium"/>
                <a:cs typeface="Franklin Gothic Medium"/>
              </a:rPr>
              <a:t>Chimic</a:t>
            </a:r>
            <a:r>
              <a:rPr dirty="0" spc="-15">
                <a:latin typeface="Franklin Gothic Medium"/>
                <a:cs typeface="Franklin Gothic Medium"/>
              </a:rPr>
              <a:t>a</a:t>
            </a:r>
            <a:r>
              <a:rPr dirty="0" spc="-15">
                <a:latin typeface="Franklin Gothic Medium"/>
                <a:cs typeface="Franklin Gothic Medium"/>
              </a:rPr>
              <a:t> </a:t>
            </a:r>
            <a:r>
              <a:rPr dirty="0"/>
              <a:t>–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10"/>
              <a:t>t</a:t>
            </a:r>
            <a:r>
              <a:rPr dirty="0"/>
              <a:t>ru</a:t>
            </a:r>
            <a:r>
              <a:rPr dirty="0" spc="-10"/>
              <a:t>t</a:t>
            </a:r>
            <a:r>
              <a:rPr dirty="0"/>
              <a:t>tu</a:t>
            </a:r>
            <a:r>
              <a:rPr dirty="0" spc="-10"/>
              <a:t>r</a:t>
            </a:r>
            <a:r>
              <a:rPr dirty="0"/>
              <a:t>a</a:t>
            </a:r>
            <a:r>
              <a:rPr dirty="0" spc="40"/>
              <a:t> </a:t>
            </a:r>
            <a:r>
              <a:rPr dirty="0"/>
              <a:t>dell’atomo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101600">
              <a:lnSpc>
                <a:spcPct val="100000"/>
              </a:lnSpc>
            </a:pPr>
            <a:r>
              <a:rPr dirty="0"/>
              <a:t>Gli</a:t>
            </a:r>
            <a:r>
              <a:rPr dirty="0" spc="-10"/>
              <a:t> </a:t>
            </a:r>
            <a:r>
              <a:rPr dirty="0"/>
              <a:t>or</a:t>
            </a:r>
            <a:r>
              <a:rPr dirty="0" spc="5"/>
              <a:t>b</a:t>
            </a:r>
            <a:r>
              <a:rPr dirty="0" spc="-5"/>
              <a:t>i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0"/>
              <a:t>l</a:t>
            </a:r>
            <a:r>
              <a:rPr dirty="0"/>
              <a:t>i</a:t>
            </a:r>
            <a:r>
              <a:rPr dirty="0" spc="10"/>
              <a:t> </a:t>
            </a:r>
            <a:r>
              <a:rPr dirty="0"/>
              <a:t>sono de</a:t>
            </a:r>
            <a:r>
              <a:rPr dirty="0" spc="-15"/>
              <a:t>s</a:t>
            </a:r>
            <a:r>
              <a:rPr dirty="0"/>
              <a:t>cri</a:t>
            </a:r>
            <a:r>
              <a:rPr dirty="0" spc="-10"/>
              <a:t>t</a:t>
            </a:r>
            <a:r>
              <a:rPr dirty="0"/>
              <a:t>ti</a:t>
            </a:r>
            <a:r>
              <a:rPr dirty="0" spc="-10"/>
              <a:t> </a:t>
            </a:r>
            <a:r>
              <a:rPr dirty="0"/>
              <a:t>da </a:t>
            </a:r>
            <a:r>
              <a:rPr dirty="0" spc="-5"/>
              <a:t>par</a:t>
            </a:r>
            <a:r>
              <a:rPr dirty="0" spc="-10"/>
              <a:t>a</a:t>
            </a:r>
            <a:r>
              <a:rPr dirty="0"/>
              <a:t>m</a:t>
            </a:r>
            <a:r>
              <a:rPr dirty="0" spc="-15"/>
              <a:t>e</a:t>
            </a:r>
            <a:r>
              <a:rPr dirty="0"/>
              <a:t>t</a:t>
            </a:r>
            <a:r>
              <a:rPr dirty="0" spc="-10"/>
              <a:t>r</a:t>
            </a:r>
            <a:r>
              <a:rPr dirty="0"/>
              <a:t>i d</a:t>
            </a:r>
            <a:r>
              <a:rPr dirty="0" spc="-15"/>
              <a:t>e</a:t>
            </a:r>
            <a:r>
              <a:rPr dirty="0"/>
              <a:t>t</a:t>
            </a:r>
            <a:r>
              <a:rPr dirty="0" spc="-10"/>
              <a:t>t</a:t>
            </a:r>
            <a:r>
              <a:rPr dirty="0"/>
              <a:t>i</a:t>
            </a:r>
            <a:r>
              <a:rPr dirty="0" spc="-15"/>
              <a:t> </a:t>
            </a:r>
            <a:r>
              <a:rPr dirty="0"/>
              <a:t>numeri </a:t>
            </a:r>
            <a:r>
              <a:rPr dirty="0" spc="-30"/>
              <a:t>q</a:t>
            </a:r>
            <a:r>
              <a:rPr dirty="0" spc="-5"/>
              <a:t>u</a:t>
            </a:r>
            <a:r>
              <a:rPr dirty="0"/>
              <a:t>ant</a:t>
            </a:r>
            <a:r>
              <a:rPr dirty="0" spc="-10"/>
              <a:t>i</a:t>
            </a:r>
            <a:r>
              <a:rPr dirty="0"/>
              <a:t>ci.</a:t>
            </a:r>
            <a:r>
              <a:rPr dirty="0" spc="25"/>
              <a:t> </a:t>
            </a:r>
            <a:r>
              <a:rPr dirty="0"/>
              <a:t>I 3</a:t>
            </a:r>
            <a:r>
              <a:rPr dirty="0" spc="10"/>
              <a:t> </a:t>
            </a:r>
            <a:r>
              <a:rPr dirty="0"/>
              <a:t>numeri </a:t>
            </a:r>
            <a:r>
              <a:rPr dirty="0" spc="-30"/>
              <a:t>q</a:t>
            </a:r>
            <a:r>
              <a:rPr dirty="0" spc="-5"/>
              <a:t>u</a:t>
            </a:r>
            <a:r>
              <a:rPr dirty="0"/>
              <a:t>ant</a:t>
            </a:r>
            <a:r>
              <a:rPr dirty="0" spc="-10"/>
              <a:t>i</a:t>
            </a:r>
            <a:r>
              <a:rPr dirty="0"/>
              <a:t>ci</a:t>
            </a:r>
            <a:r>
              <a:rPr dirty="0"/>
              <a:t> (</a:t>
            </a:r>
            <a:r>
              <a:rPr dirty="0" spc="5"/>
              <a:t>n</a:t>
            </a:r>
            <a:r>
              <a:rPr dirty="0"/>
              <a:t>,</a:t>
            </a:r>
            <a:r>
              <a:rPr dirty="0" spc="-20"/>
              <a:t> </a:t>
            </a:r>
            <a:r>
              <a:rPr dirty="0"/>
              <a:t>l, m)</a:t>
            </a:r>
            <a:r>
              <a:rPr dirty="0" spc="-10"/>
              <a:t> </a:t>
            </a:r>
            <a:r>
              <a:rPr dirty="0" spc="-5"/>
              <a:t>pe</a:t>
            </a:r>
            <a:r>
              <a:rPr dirty="0"/>
              <a:t>r</a:t>
            </a:r>
            <a:r>
              <a:rPr dirty="0" spc="-10"/>
              <a:t> </a:t>
            </a:r>
            <a:r>
              <a:rPr dirty="0"/>
              <a:t>cia</a:t>
            </a:r>
            <a:r>
              <a:rPr dirty="0" spc="-15"/>
              <a:t>s</a:t>
            </a:r>
            <a:r>
              <a:rPr dirty="0"/>
              <a:t>cun</a:t>
            </a:r>
            <a:r>
              <a:rPr dirty="0" spc="15"/>
              <a:t> </a:t>
            </a:r>
            <a:r>
              <a:rPr dirty="0"/>
              <a:t>orbit</a:t>
            </a:r>
            <a:r>
              <a:rPr dirty="0" spc="-15"/>
              <a:t>a</a:t>
            </a:r>
            <a:r>
              <a:rPr dirty="0"/>
              <a:t>le deri</a:t>
            </a:r>
            <a:r>
              <a:rPr dirty="0" spc="-35"/>
              <a:t>v</a:t>
            </a:r>
            <a:r>
              <a:rPr dirty="0"/>
              <a:t>ano</a:t>
            </a:r>
            <a:r>
              <a:rPr dirty="0" spc="5"/>
              <a:t> </a:t>
            </a:r>
            <a:r>
              <a:rPr dirty="0"/>
              <a:t>da</a:t>
            </a:r>
            <a:r>
              <a:rPr dirty="0" spc="-15"/>
              <a:t>l</a:t>
            </a:r>
            <a:r>
              <a:rPr dirty="0"/>
              <a:t>la so</a:t>
            </a:r>
            <a:r>
              <a:rPr dirty="0" spc="-10"/>
              <a:t>l</a:t>
            </a:r>
            <a:r>
              <a:rPr dirty="0" spc="-5"/>
              <a:t>uzio</a:t>
            </a:r>
            <a:r>
              <a:rPr dirty="0" spc="5"/>
              <a:t>n</a:t>
            </a:r>
            <a:r>
              <a:rPr dirty="0"/>
              <a:t>e</a:t>
            </a:r>
            <a:r>
              <a:rPr dirty="0" spc="-10"/>
              <a:t> </a:t>
            </a:r>
            <a:r>
              <a:rPr dirty="0"/>
              <a:t>ma</a:t>
            </a:r>
            <a:r>
              <a:rPr dirty="0" spc="-45"/>
              <a:t>t</a:t>
            </a:r>
            <a:r>
              <a:rPr dirty="0"/>
              <a:t>ema</a:t>
            </a:r>
            <a:r>
              <a:rPr dirty="0" spc="-10"/>
              <a:t>t</a:t>
            </a:r>
            <a:r>
              <a:rPr dirty="0" spc="-5"/>
              <a:t>ic</a:t>
            </a:r>
            <a:r>
              <a:rPr dirty="0"/>
              <a:t>a</a:t>
            </a:r>
            <a:r>
              <a:rPr dirty="0" spc="10"/>
              <a:t> </a:t>
            </a:r>
            <a:r>
              <a:rPr dirty="0"/>
              <a:t>del</a:t>
            </a:r>
            <a:r>
              <a:rPr dirty="0" spc="-15"/>
              <a:t>l</a:t>
            </a:r>
            <a:r>
              <a:rPr dirty="0"/>
              <a:t>a</a:t>
            </a:r>
            <a:r>
              <a:rPr dirty="0"/>
              <a:t> </a:t>
            </a:r>
            <a:r>
              <a:rPr dirty="0" spc="-10"/>
              <a:t>E</a:t>
            </a:r>
            <a:r>
              <a:rPr dirty="0" spc="-30"/>
              <a:t>q</a:t>
            </a:r>
            <a:r>
              <a:rPr dirty="0" spc="-5"/>
              <a:t>u</a:t>
            </a:r>
            <a:r>
              <a:rPr dirty="0"/>
              <a:t>azione</a:t>
            </a:r>
            <a:r>
              <a:rPr dirty="0" spc="5"/>
              <a:t> </a:t>
            </a:r>
            <a:r>
              <a:rPr dirty="0"/>
              <a:t>di</a:t>
            </a:r>
            <a:r>
              <a:rPr dirty="0" spc="-5"/>
              <a:t> Sch</a:t>
            </a:r>
            <a:r>
              <a:rPr dirty="0" spc="-40"/>
              <a:t>r</a:t>
            </a:r>
            <a:r>
              <a:rPr dirty="0"/>
              <a:t>odinge</a:t>
            </a:r>
            <a:r>
              <a:rPr dirty="0" spc="-110"/>
              <a:t>r</a:t>
            </a:r>
            <a:r>
              <a:rPr dirty="0"/>
              <a:t>.</a:t>
            </a: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lr>
                <a:srgbClr val="00396D"/>
              </a:buClr>
              <a:buFont typeface="Wingdings"/>
              <a:buChar char=""/>
              <a:tabLst>
                <a:tab pos="274955" algn="l"/>
              </a:tabLst>
            </a:pPr>
            <a:r>
              <a:rPr dirty="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.</a:t>
            </a:r>
            <a:r>
              <a:rPr dirty="0" spc="-35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pc="-20" b="1">
                <a:solidFill>
                  <a:srgbClr val="FF3300"/>
                </a:solidFill>
                <a:latin typeface="Franklin Gothic Book"/>
                <a:cs typeface="Franklin Gothic Book"/>
              </a:rPr>
              <a:t>q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u</a:t>
            </a:r>
            <a:r>
              <a:rPr dirty="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a</a:t>
            </a:r>
            <a:r>
              <a:rPr dirty="0" spc="15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t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i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co</a:t>
            </a:r>
            <a:r>
              <a:rPr dirty="0" spc="-40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pc="5" b="1">
                <a:solidFill>
                  <a:srgbClr val="FF3300"/>
                </a:solidFill>
                <a:latin typeface="Franklin Gothic Book"/>
                <a:cs typeface="Franklin Gothic Book"/>
              </a:rPr>
              <a:t>p</a:t>
            </a:r>
            <a:r>
              <a:rPr dirty="0" spc="5" b="1">
                <a:solidFill>
                  <a:srgbClr val="FF3300"/>
                </a:solidFill>
                <a:latin typeface="Franklin Gothic Book"/>
                <a:cs typeface="Franklin Gothic Book"/>
              </a:rPr>
              <a:t>r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i</a:t>
            </a:r>
            <a:r>
              <a:rPr dirty="0" spc="15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c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i</a:t>
            </a:r>
            <a:r>
              <a:rPr dirty="0" spc="-5" b="1">
                <a:solidFill>
                  <a:srgbClr val="FF3300"/>
                </a:solidFill>
                <a:latin typeface="Franklin Gothic Book"/>
                <a:cs typeface="Franklin Gothic Book"/>
              </a:rPr>
              <a:t>pal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r>
              <a:rPr dirty="0" spc="-30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b="1" i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pc="10" b="1" i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/>
              <a:t>: corre</a:t>
            </a:r>
            <a:r>
              <a:rPr dirty="0" spc="-10"/>
              <a:t>l</a:t>
            </a:r>
            <a:r>
              <a:rPr dirty="0"/>
              <a:t>a</a:t>
            </a:r>
            <a:r>
              <a:rPr dirty="0" spc="-50"/>
              <a:t>t</a:t>
            </a:r>
            <a:r>
              <a:rPr dirty="0"/>
              <a:t>o </a:t>
            </a:r>
            <a:r>
              <a:rPr dirty="0" spc="5"/>
              <a:t>c</a:t>
            </a:r>
            <a:r>
              <a:rPr dirty="0"/>
              <a:t>on</a:t>
            </a:r>
            <a:r>
              <a:rPr dirty="0" spc="-5"/>
              <a:t> </a:t>
            </a:r>
            <a:r>
              <a:rPr dirty="0"/>
              <a:t>la di</a:t>
            </a:r>
            <a:r>
              <a:rPr dirty="0" spc="-10"/>
              <a:t>s</a:t>
            </a:r>
            <a:r>
              <a:rPr dirty="0"/>
              <a:t>t</a:t>
            </a:r>
            <a:r>
              <a:rPr dirty="0" spc="-10"/>
              <a:t>a</a:t>
            </a:r>
            <a:r>
              <a:rPr dirty="0"/>
              <a:t>n</a:t>
            </a:r>
            <a:r>
              <a:rPr dirty="0" spc="5"/>
              <a:t>z</a:t>
            </a:r>
            <a:r>
              <a:rPr dirty="0"/>
              <a:t>a media</a:t>
            </a:r>
            <a:r>
              <a:rPr dirty="0" spc="10"/>
              <a:t> </a:t>
            </a:r>
            <a:r>
              <a:rPr dirty="0">
                <a:latin typeface="Franklin Gothic Book"/>
                <a:cs typeface="Franklin Gothic Book"/>
              </a:rPr>
              <a:t>del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>
                <a:latin typeface="Franklin Gothic Book"/>
                <a:cs typeface="Franklin Gothic Book"/>
              </a:rPr>
              <a:t>’el</a:t>
            </a:r>
            <a:r>
              <a:rPr dirty="0" spc="-15">
                <a:latin typeface="Franklin Gothic Book"/>
                <a:cs typeface="Franklin Gothic Book"/>
              </a:rPr>
              <a:t>e</a:t>
            </a:r>
            <a:r>
              <a:rPr dirty="0">
                <a:latin typeface="Franklin Gothic Book"/>
                <a:cs typeface="Franklin Gothic Book"/>
              </a:rPr>
              <a:t>t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 spc="-40">
                <a:latin typeface="Franklin Gothic Book"/>
                <a:cs typeface="Franklin Gothic Book"/>
              </a:rPr>
              <a:t>r</a:t>
            </a:r>
            <a:r>
              <a:rPr dirty="0">
                <a:latin typeface="Franklin Gothic Book"/>
                <a:cs typeface="Franklin Gothic Book"/>
              </a:rPr>
              <a:t>o</a:t>
            </a:r>
            <a:r>
              <a:rPr dirty="0" spc="5">
                <a:latin typeface="Franklin Gothic Book"/>
                <a:cs typeface="Franklin Gothic Book"/>
              </a:rPr>
              <a:t>n</a:t>
            </a:r>
            <a:r>
              <a:rPr dirty="0">
                <a:latin typeface="Franklin Gothic Book"/>
                <a:cs typeface="Franklin Gothic Book"/>
              </a:rPr>
              <a:t>e</a:t>
            </a:r>
            <a:r>
              <a:rPr dirty="0" spc="-30">
                <a:latin typeface="Franklin Gothic Book"/>
                <a:cs typeface="Franklin Gothic Book"/>
              </a:rPr>
              <a:t> </a:t>
            </a:r>
            <a:r>
              <a:rPr dirty="0"/>
              <a:t>dal</a:t>
            </a:r>
            <a:r>
              <a:rPr dirty="0"/>
              <a:t> nucleo.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5"/>
              <a:t>f</a:t>
            </a:r>
            <a:r>
              <a:rPr dirty="0" spc="-5"/>
              <a:t>inisc</a:t>
            </a:r>
            <a:r>
              <a:rPr dirty="0"/>
              <a:t>e</a:t>
            </a:r>
            <a:r>
              <a:rPr dirty="0" spc="10"/>
              <a:t> </a:t>
            </a:r>
            <a:r>
              <a:rPr dirty="0" spc="-5"/>
              <a:t>i</a:t>
            </a:r>
            <a:r>
              <a:rPr dirty="0"/>
              <a:t>l</a:t>
            </a:r>
            <a:r>
              <a:rPr dirty="0" spc="10"/>
              <a:t> </a:t>
            </a:r>
            <a:r>
              <a:rPr dirty="0" spc="5" b="1">
                <a:latin typeface="Franklin Gothic Book"/>
                <a:cs typeface="Franklin Gothic Book"/>
              </a:rPr>
              <a:t>l</a:t>
            </a:r>
            <a:r>
              <a:rPr dirty="0" b="1">
                <a:latin typeface="Franklin Gothic Book"/>
                <a:cs typeface="Franklin Gothic Book"/>
              </a:rPr>
              <a:t>i</a:t>
            </a:r>
            <a:r>
              <a:rPr dirty="0" spc="-30" b="1">
                <a:latin typeface="Franklin Gothic Book"/>
                <a:cs typeface="Franklin Gothic Book"/>
              </a:rPr>
              <a:t>v</a:t>
            </a:r>
            <a:r>
              <a:rPr dirty="0" spc="10" b="1">
                <a:latin typeface="Franklin Gothic Book"/>
                <a:cs typeface="Franklin Gothic Book"/>
              </a:rPr>
              <a:t>e</a:t>
            </a:r>
            <a:r>
              <a:rPr dirty="0" spc="5" b="1">
                <a:latin typeface="Franklin Gothic Book"/>
                <a:cs typeface="Franklin Gothic Book"/>
              </a:rPr>
              <a:t>l</a:t>
            </a:r>
            <a:r>
              <a:rPr dirty="0" b="1">
                <a:latin typeface="Franklin Gothic Book"/>
                <a:cs typeface="Franklin Gothic Book"/>
              </a:rPr>
              <a:t>lo</a:t>
            </a:r>
            <a:r>
              <a:rPr dirty="0" spc="-45" b="1">
                <a:latin typeface="Franklin Gothic Book"/>
                <a:cs typeface="Franklin Gothic Book"/>
              </a:rPr>
              <a:t> </a:t>
            </a:r>
            <a:r>
              <a:rPr dirty="0" spc="10" b="1">
                <a:latin typeface="Franklin Gothic Book"/>
                <a:cs typeface="Franklin Gothic Book"/>
              </a:rPr>
              <a:t>e</a:t>
            </a:r>
            <a:r>
              <a:rPr dirty="0" spc="15" b="1">
                <a:latin typeface="Franklin Gothic Book"/>
                <a:cs typeface="Franklin Gothic Book"/>
              </a:rPr>
              <a:t>n</a:t>
            </a:r>
            <a:r>
              <a:rPr dirty="0" b="1">
                <a:latin typeface="Franklin Gothic Book"/>
                <a:cs typeface="Franklin Gothic Book"/>
              </a:rPr>
              <a:t>e</a:t>
            </a:r>
            <a:r>
              <a:rPr dirty="0" spc="5" b="1">
                <a:latin typeface="Franklin Gothic Book"/>
                <a:cs typeface="Franklin Gothic Book"/>
              </a:rPr>
              <a:t>r</a:t>
            </a:r>
            <a:r>
              <a:rPr dirty="0" spc="-5" b="1">
                <a:latin typeface="Franklin Gothic Book"/>
                <a:cs typeface="Franklin Gothic Book"/>
              </a:rPr>
              <a:t>g</a:t>
            </a:r>
            <a:r>
              <a:rPr dirty="0" spc="-15" b="1">
                <a:latin typeface="Franklin Gothic Book"/>
                <a:cs typeface="Franklin Gothic Book"/>
              </a:rPr>
              <a:t>e</a:t>
            </a:r>
            <a:r>
              <a:rPr dirty="0" b="1">
                <a:latin typeface="Franklin Gothic Book"/>
                <a:cs typeface="Franklin Gothic Book"/>
              </a:rPr>
              <a:t>t</a:t>
            </a:r>
            <a:r>
              <a:rPr dirty="0" spc="-10" b="1">
                <a:latin typeface="Franklin Gothic Book"/>
                <a:cs typeface="Franklin Gothic Book"/>
              </a:rPr>
              <a:t>i</a:t>
            </a:r>
            <a:r>
              <a:rPr dirty="0" b="1">
                <a:latin typeface="Franklin Gothic Book"/>
                <a:cs typeface="Franklin Gothic Book"/>
              </a:rPr>
              <a:t>co</a:t>
            </a:r>
            <a:r>
              <a:rPr dirty="0" spc="-45" b="1">
                <a:latin typeface="Franklin Gothic Book"/>
                <a:cs typeface="Franklin Gothic Book"/>
              </a:rPr>
              <a:t> </a:t>
            </a:r>
            <a:r>
              <a:rPr dirty="0"/>
              <a:t>e le</a:t>
            </a:r>
            <a:r>
              <a:rPr dirty="0" spc="-10"/>
              <a:t> </a:t>
            </a:r>
            <a:r>
              <a:rPr dirty="0" spc="10" b="1">
                <a:latin typeface="Franklin Gothic Book"/>
                <a:cs typeface="Franklin Gothic Book"/>
              </a:rPr>
              <a:t>d</a:t>
            </a:r>
            <a:r>
              <a:rPr dirty="0" b="1">
                <a:latin typeface="Franklin Gothic Book"/>
                <a:cs typeface="Franklin Gothic Book"/>
              </a:rPr>
              <a:t>i</a:t>
            </a:r>
            <a:r>
              <a:rPr dirty="0" spc="10" b="1">
                <a:latin typeface="Franklin Gothic Book"/>
                <a:cs typeface="Franklin Gothic Book"/>
              </a:rPr>
              <a:t>m</a:t>
            </a:r>
            <a:r>
              <a:rPr dirty="0" b="1">
                <a:latin typeface="Franklin Gothic Book"/>
                <a:cs typeface="Franklin Gothic Book"/>
              </a:rPr>
              <a:t>ensioni</a:t>
            </a:r>
            <a:r>
              <a:rPr dirty="0" spc="-50" b="1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del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>
                <a:latin typeface="Franklin Gothic Book"/>
                <a:cs typeface="Franklin Gothic Book"/>
              </a:rPr>
              <a:t>’or</a:t>
            </a:r>
            <a:r>
              <a:rPr dirty="0" spc="5">
                <a:latin typeface="Franklin Gothic Book"/>
                <a:cs typeface="Franklin Gothic Book"/>
              </a:rPr>
              <a:t>b</a:t>
            </a:r>
            <a:r>
              <a:rPr dirty="0">
                <a:latin typeface="Franklin Gothic Book"/>
                <a:cs typeface="Franklin Gothic Book"/>
              </a:rPr>
              <a:t>i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a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 spc="5">
                <a:latin typeface="Franklin Gothic Book"/>
                <a:cs typeface="Franklin Gothic Book"/>
              </a:rPr>
              <a:t>e</a:t>
            </a:r>
            <a:r>
              <a:rPr dirty="0"/>
              <a:t>. </a:t>
            </a:r>
            <a:r>
              <a:rPr dirty="0" spc="-15"/>
              <a:t>P</a:t>
            </a:r>
            <a:r>
              <a:rPr dirty="0" spc="-5"/>
              <a:t>u</a:t>
            </a:r>
            <a:r>
              <a:rPr dirty="0"/>
              <a:t>ò as</a:t>
            </a:r>
            <a:r>
              <a:rPr dirty="0" spc="-10"/>
              <a:t>s</a:t>
            </a:r>
            <a:r>
              <a:rPr dirty="0" spc="-5"/>
              <a:t>u</a:t>
            </a:r>
            <a:r>
              <a:rPr dirty="0"/>
              <a:t>mere</a:t>
            </a:r>
            <a:r>
              <a:rPr dirty="0"/>
              <a:t> </a:t>
            </a:r>
            <a:r>
              <a:rPr dirty="0" spc="-30"/>
              <a:t>v</a:t>
            </a:r>
            <a:r>
              <a:rPr dirty="0"/>
              <a:t>a</a:t>
            </a:r>
            <a:r>
              <a:rPr dirty="0" spc="-10"/>
              <a:t>l</a:t>
            </a:r>
            <a:r>
              <a:rPr dirty="0"/>
              <a:t>ori</a:t>
            </a:r>
            <a:r>
              <a:rPr dirty="0" spc="-5"/>
              <a:t> in</a:t>
            </a:r>
            <a:r>
              <a:rPr dirty="0" spc="-40"/>
              <a:t>t</a:t>
            </a:r>
            <a:r>
              <a:rPr dirty="0"/>
              <a:t>eri</a:t>
            </a:r>
            <a:r>
              <a:rPr dirty="0" spc="5"/>
              <a:t> </a:t>
            </a:r>
            <a:r>
              <a:rPr dirty="0" spc="-5"/>
              <a:t>posi</a:t>
            </a:r>
            <a:r>
              <a:rPr dirty="0" spc="-10"/>
              <a:t>t</a:t>
            </a:r>
            <a:r>
              <a:rPr dirty="0" spc="-5"/>
              <a:t>iv</a:t>
            </a:r>
            <a:r>
              <a:rPr dirty="0"/>
              <a:t>i</a:t>
            </a:r>
            <a:r>
              <a:rPr dirty="0" spc="-10"/>
              <a:t> </a:t>
            </a:r>
            <a:r>
              <a:rPr dirty="0" spc="5"/>
              <a:t>(</a:t>
            </a:r>
            <a:r>
              <a:rPr dirty="0" spc="-10">
                <a:latin typeface="Franklin Gothic Book"/>
                <a:cs typeface="Franklin Gothic Book"/>
              </a:rPr>
              <a:t>1</a:t>
            </a:r>
            <a:r>
              <a:rPr dirty="0">
                <a:latin typeface="Franklin Gothic Book"/>
                <a:cs typeface="Franklin Gothic Book"/>
              </a:rPr>
              <a:t>, 2 ,3…).</a:t>
            </a:r>
          </a:p>
          <a:p>
            <a:pPr>
              <a:lnSpc>
                <a:spcPct val="100000"/>
              </a:lnSpc>
              <a:spcBef>
                <a:spcPts val="42"/>
              </a:spcBef>
              <a:buClr>
                <a:srgbClr val="00396D"/>
              </a:buClr>
              <a:buFont typeface="Wingdings"/>
              <a:buChar char=""/>
            </a:pPr>
            <a:endParaRPr sz="2050">
              <a:latin typeface="Times New Roman"/>
              <a:cs typeface="Times New Roman"/>
            </a:endParaRPr>
          </a:p>
          <a:p>
            <a:pPr marL="12700" marR="427355">
              <a:lnSpc>
                <a:spcPct val="100000"/>
              </a:lnSpc>
              <a:buClr>
                <a:srgbClr val="00396D"/>
              </a:buClr>
              <a:buFont typeface="Wingdings"/>
              <a:buChar char=""/>
              <a:tabLst>
                <a:tab pos="274955" algn="l"/>
              </a:tabLst>
            </a:pPr>
            <a:r>
              <a:rPr dirty="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.</a:t>
            </a:r>
            <a:r>
              <a:rPr dirty="0" spc="-35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pc="-20" b="1">
                <a:solidFill>
                  <a:srgbClr val="FF3300"/>
                </a:solidFill>
                <a:latin typeface="Franklin Gothic Book"/>
                <a:cs typeface="Franklin Gothic Book"/>
              </a:rPr>
              <a:t>q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u</a:t>
            </a:r>
            <a:r>
              <a:rPr dirty="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a</a:t>
            </a:r>
            <a:r>
              <a:rPr dirty="0" spc="15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t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i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co</a:t>
            </a:r>
            <a:r>
              <a:rPr dirty="0" spc="-40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pc="5" b="1">
                <a:solidFill>
                  <a:srgbClr val="FF3300"/>
                </a:solidFill>
                <a:latin typeface="Franklin Gothic Book"/>
                <a:cs typeface="Franklin Gothic Book"/>
              </a:rPr>
              <a:t>a</a:t>
            </a:r>
            <a:r>
              <a:rPr dirty="0" spc="15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pc="5" b="1">
                <a:solidFill>
                  <a:srgbClr val="FF3300"/>
                </a:solidFill>
                <a:latin typeface="Franklin Gothic Book"/>
                <a:cs typeface="Franklin Gothic Book"/>
              </a:rPr>
              <a:t>g</a:t>
            </a:r>
            <a:r>
              <a:rPr dirty="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o</a:t>
            </a:r>
            <a:r>
              <a:rPr dirty="0" b="1">
                <a:solidFill>
                  <a:srgbClr val="FF3300"/>
                </a:solidFill>
                <a:latin typeface="Franklin Gothic Book"/>
                <a:cs typeface="Franklin Gothic Book"/>
              </a:rPr>
              <a:t>lare</a:t>
            </a:r>
            <a:r>
              <a:rPr dirty="0" spc="-35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pc="-5" b="1" i="1">
                <a:solidFill>
                  <a:srgbClr val="FF3300"/>
                </a:solidFill>
                <a:latin typeface="Franklin Gothic Book"/>
                <a:cs typeface="Franklin Gothic Book"/>
              </a:rPr>
              <a:t>l</a:t>
            </a:r>
            <a:r>
              <a:rPr dirty="0" spc="10" b="1" i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/>
              <a:t>: corre</a:t>
            </a:r>
            <a:r>
              <a:rPr dirty="0" spc="-10"/>
              <a:t>l</a:t>
            </a:r>
            <a:r>
              <a:rPr dirty="0"/>
              <a:t>a</a:t>
            </a:r>
            <a:r>
              <a:rPr dirty="0" spc="-50"/>
              <a:t>t</a:t>
            </a:r>
            <a:r>
              <a:rPr dirty="0"/>
              <a:t>o </a:t>
            </a:r>
            <a:r>
              <a:rPr dirty="0" spc="5"/>
              <a:t>c</a:t>
            </a:r>
            <a:r>
              <a:rPr dirty="0"/>
              <a:t>on</a:t>
            </a:r>
            <a:r>
              <a:rPr dirty="0" spc="-5"/>
              <a:t> </a:t>
            </a:r>
            <a:r>
              <a:rPr dirty="0"/>
              <a:t>la</a:t>
            </a:r>
            <a:r>
              <a:rPr dirty="0" spc="10"/>
              <a:t> </a:t>
            </a:r>
            <a:r>
              <a:rPr dirty="0" spc="-40" b="1">
                <a:latin typeface="Franklin Gothic Book"/>
                <a:cs typeface="Franklin Gothic Book"/>
              </a:rPr>
              <a:t>f</a:t>
            </a:r>
            <a:r>
              <a:rPr dirty="0" spc="10" b="1">
                <a:latin typeface="Franklin Gothic Book"/>
                <a:cs typeface="Franklin Gothic Book"/>
              </a:rPr>
              <a:t>o</a:t>
            </a:r>
            <a:r>
              <a:rPr dirty="0" spc="5" b="1">
                <a:latin typeface="Franklin Gothic Book"/>
                <a:cs typeface="Franklin Gothic Book"/>
              </a:rPr>
              <a:t>r</a:t>
            </a:r>
            <a:r>
              <a:rPr dirty="0" b="1">
                <a:latin typeface="Franklin Gothic Book"/>
                <a:cs typeface="Franklin Gothic Book"/>
              </a:rPr>
              <a:t>ma</a:t>
            </a:r>
            <a:r>
              <a:rPr dirty="0" spc="-45" b="1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del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>
                <a:latin typeface="Franklin Gothic Book"/>
                <a:cs typeface="Franklin Gothic Book"/>
              </a:rPr>
              <a:t>’or</a:t>
            </a:r>
            <a:r>
              <a:rPr dirty="0" spc="5">
                <a:latin typeface="Franklin Gothic Book"/>
                <a:cs typeface="Franklin Gothic Book"/>
              </a:rPr>
              <a:t>b</a:t>
            </a:r>
            <a:r>
              <a:rPr dirty="0">
                <a:latin typeface="Franklin Gothic Book"/>
                <a:cs typeface="Franklin Gothic Book"/>
              </a:rPr>
              <a:t>i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a</a:t>
            </a:r>
            <a:r>
              <a:rPr dirty="0" spc="-10">
                <a:latin typeface="Franklin Gothic Book"/>
                <a:cs typeface="Franklin Gothic Book"/>
              </a:rPr>
              <a:t>l</a:t>
            </a:r>
            <a:r>
              <a:rPr dirty="0" spc="5">
                <a:latin typeface="Franklin Gothic Book"/>
                <a:cs typeface="Franklin Gothic Book"/>
              </a:rPr>
              <a:t>e</a:t>
            </a:r>
            <a:r>
              <a:rPr dirty="0"/>
              <a:t>. </a:t>
            </a:r>
            <a:r>
              <a:rPr dirty="0" spc="-5"/>
              <a:t>Pu</a:t>
            </a:r>
            <a:r>
              <a:rPr dirty="0"/>
              <a:t>ò</a:t>
            </a:r>
            <a:r>
              <a:rPr dirty="0" spc="-10"/>
              <a:t> </a:t>
            </a:r>
            <a:r>
              <a:rPr dirty="0"/>
              <a:t>a</a:t>
            </a:r>
            <a:r>
              <a:rPr dirty="0" spc="-10"/>
              <a:t>s</a:t>
            </a:r>
            <a:r>
              <a:rPr dirty="0"/>
              <a:t>s</a:t>
            </a:r>
            <a:r>
              <a:rPr dirty="0" spc="-15"/>
              <a:t>u</a:t>
            </a:r>
            <a:r>
              <a:rPr dirty="0"/>
              <a:t>mere</a:t>
            </a:r>
            <a:r>
              <a:rPr dirty="0"/>
              <a:t> </a:t>
            </a:r>
            <a:r>
              <a:rPr dirty="0" spc="-30"/>
              <a:t>v</a:t>
            </a:r>
            <a:r>
              <a:rPr dirty="0"/>
              <a:t>a</a:t>
            </a:r>
            <a:r>
              <a:rPr dirty="0" spc="-10"/>
              <a:t>l</a:t>
            </a:r>
            <a:r>
              <a:rPr dirty="0"/>
              <a:t>ori</a:t>
            </a:r>
            <a:r>
              <a:rPr dirty="0" spc="-5"/>
              <a:t> in</a:t>
            </a:r>
            <a:r>
              <a:rPr dirty="0" spc="-40"/>
              <a:t>t</a:t>
            </a:r>
            <a:r>
              <a:rPr dirty="0"/>
              <a:t>eri</a:t>
            </a:r>
            <a:r>
              <a:rPr dirty="0" spc="10"/>
              <a:t> </a:t>
            </a:r>
            <a:r>
              <a:rPr dirty="0"/>
              <a:t>da</a:t>
            </a:r>
            <a:r>
              <a:rPr dirty="0" spc="-15"/>
              <a:t> </a:t>
            </a:r>
            <a:r>
              <a:rPr dirty="0"/>
              <a:t>0 ad </a:t>
            </a:r>
            <a:r>
              <a:rPr dirty="0" spc="10"/>
              <a:t>n</a:t>
            </a:r>
            <a:r>
              <a:rPr dirty="0"/>
              <a:t>-</a:t>
            </a:r>
            <a:r>
              <a:rPr dirty="0" spc="-15"/>
              <a:t>1</a:t>
            </a:r>
            <a:r>
              <a:rPr dirty="0"/>
              <a:t>.</a:t>
            </a:r>
            <a:r>
              <a:rPr dirty="0" spc="-20"/>
              <a:t> </a:t>
            </a:r>
            <a:r>
              <a:rPr dirty="0"/>
              <a:t>Il </a:t>
            </a:r>
            <a:r>
              <a:rPr dirty="0" spc="-25"/>
              <a:t>v</a:t>
            </a:r>
            <a:r>
              <a:rPr dirty="0"/>
              <a:t>a</a:t>
            </a:r>
            <a:r>
              <a:rPr dirty="0" spc="-10"/>
              <a:t>l</a:t>
            </a:r>
            <a:r>
              <a:rPr dirty="0"/>
              <a:t>ore di </a:t>
            </a:r>
            <a:r>
              <a:rPr dirty="0" i="1">
                <a:latin typeface="Franklin Gothic Book"/>
                <a:cs typeface="Franklin Gothic Book"/>
              </a:rPr>
              <a:t>l </a:t>
            </a:r>
            <a:r>
              <a:rPr dirty="0"/>
              <a:t>è</a:t>
            </a:r>
            <a:r>
              <a:rPr dirty="0" spc="-10"/>
              <a:t> </a:t>
            </a:r>
            <a:r>
              <a:rPr dirty="0" spc="-5"/>
              <a:t>indica</a:t>
            </a:r>
            <a:r>
              <a:rPr dirty="0" spc="-40"/>
              <a:t>t</a:t>
            </a:r>
            <a:r>
              <a:rPr dirty="0"/>
              <a:t>o</a:t>
            </a:r>
            <a:r>
              <a:rPr dirty="0" spc="15"/>
              <a:t> </a:t>
            </a:r>
            <a:r>
              <a:rPr dirty="0"/>
              <a:t>da </a:t>
            </a:r>
            <a:r>
              <a:rPr dirty="0" spc="-10"/>
              <a:t>l</a:t>
            </a:r>
            <a:r>
              <a:rPr dirty="0" spc="-15"/>
              <a:t>e</a:t>
            </a:r>
            <a:r>
              <a:rPr dirty="0"/>
              <a:t>t</a:t>
            </a:r>
            <a:r>
              <a:rPr dirty="0" spc="-50"/>
              <a:t>t</a:t>
            </a:r>
            <a:r>
              <a:rPr dirty="0"/>
              <a:t>ere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4939" y="6016519"/>
            <a:ext cx="8309609" cy="6057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1005" indent="-408305">
              <a:lnSpc>
                <a:spcPct val="100000"/>
              </a:lnSpc>
              <a:buClr>
                <a:srgbClr val="00396D"/>
              </a:buClr>
              <a:buSzPct val="110000"/>
              <a:buFont typeface="Wingdings"/>
              <a:buChar char=""/>
              <a:tabLst>
                <a:tab pos="421640" algn="l"/>
              </a:tabLst>
            </a:pPr>
            <a:r>
              <a:rPr dirty="0" sz="200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.</a:t>
            </a:r>
            <a:r>
              <a:rPr dirty="0" sz="2000" spc="-20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20" b="1">
                <a:solidFill>
                  <a:srgbClr val="FF3300"/>
                </a:solidFill>
                <a:latin typeface="Franklin Gothic Book"/>
                <a:cs typeface="Franklin Gothic Book"/>
              </a:rPr>
              <a:t>q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15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co</a:t>
            </a:r>
            <a:r>
              <a:rPr dirty="0" sz="2000" spc="-55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m</a:t>
            </a:r>
            <a:r>
              <a:rPr dirty="0" sz="2000" spc="5" b="1">
                <a:solidFill>
                  <a:srgbClr val="FF33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5" b="1">
                <a:solidFill>
                  <a:srgbClr val="FF3300"/>
                </a:solidFill>
                <a:latin typeface="Franklin Gothic Book"/>
                <a:cs typeface="Franklin Gothic Book"/>
              </a:rPr>
              <a:t>g</a:t>
            </a:r>
            <a:r>
              <a:rPr dirty="0" sz="2000" spc="15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-15" b="1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 b="1">
                <a:solidFill>
                  <a:srgbClr val="FF33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co</a:t>
            </a:r>
            <a:r>
              <a:rPr dirty="0" sz="2000" spc="-20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b="1" i="1">
                <a:solidFill>
                  <a:srgbClr val="FF3300"/>
                </a:solidFill>
                <a:latin typeface="Franklin Gothic Book"/>
                <a:cs typeface="Franklin Gothic Book"/>
              </a:rPr>
              <a:t>m </a:t>
            </a:r>
            <a:r>
              <a:rPr dirty="0" sz="2000">
                <a:latin typeface="Franklin Gothic Book"/>
                <a:cs typeface="Franklin Gothic Book"/>
              </a:rPr>
              <a:t>: corre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orientamen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’or</a:t>
            </a:r>
            <a:r>
              <a:rPr dirty="0" sz="2000" spc="5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 a</a:t>
            </a:r>
            <a:r>
              <a:rPr dirty="0" sz="2000" spc="-10">
                <a:latin typeface="Franklin Gothic Book"/>
                <a:cs typeface="Franklin Gothic Book"/>
              </a:rPr>
              <a:t>ssu</a:t>
            </a:r>
            <a:r>
              <a:rPr dirty="0" sz="2000">
                <a:latin typeface="Franklin Gothic Book"/>
                <a:cs typeface="Franklin Gothic Book"/>
              </a:rPr>
              <a:t>mere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ori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>
                <a:latin typeface="Franklin Gothic Book"/>
                <a:cs typeface="Franklin Gothic Book"/>
              </a:rPr>
              <a:t>–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ad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l.</a:t>
            </a:r>
            <a:endParaRPr sz="2000">
              <a:latin typeface="Franklin Gothic Book"/>
              <a:cs typeface="Franklin Gothic Book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81288" y="4580001"/>
          <a:ext cx="4634230" cy="132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2256"/>
                <a:gridCol w="551180"/>
                <a:gridCol w="711962"/>
                <a:gridCol w="765175"/>
                <a:gridCol w="765175"/>
                <a:gridCol w="765175"/>
              </a:tblGrid>
              <a:tr h="815149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600" spc="5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1600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.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600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q</a:t>
                      </a:r>
                      <a:r>
                        <a:rPr dirty="0" sz="1600" spc="5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uan</a:t>
                      </a:r>
                      <a:r>
                        <a:rPr dirty="0" sz="1600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1600" spc="-10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600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co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600" spc="5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an</a:t>
                      </a:r>
                      <a:r>
                        <a:rPr dirty="0" sz="1600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g</a:t>
                      </a:r>
                      <a:r>
                        <a:rPr dirty="0" sz="1600" spc="5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600" spc="10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1600" spc="5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1600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re</a:t>
                      </a:r>
                      <a:r>
                        <a:rPr dirty="0" sz="1600" spc="-35" b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600" b="1" i="1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l</a:t>
                      </a:r>
                      <a:endParaRPr sz="16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0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1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2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3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4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1774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dirty="0" sz="1800" spc="1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800" spc="15" b="1">
                          <a:latin typeface="Franklin Gothic Book"/>
                          <a:cs typeface="Franklin Gothic Book"/>
                        </a:rPr>
                        <a:t>b</a:t>
                      </a:r>
                      <a:r>
                        <a:rPr dirty="0" sz="1800" spc="-5" b="1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1800" spc="-10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ale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s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p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d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f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Franklin Gothic Book"/>
                          <a:cs typeface="Franklin Gothic Book"/>
                        </a:rPr>
                        <a:t>g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2023-05-25T15:43:44Z</dcterms:created>
  <dcterms:modified xsi:type="dcterms:W3CDTF">2023-05-25T15:43:44Z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2016-09-21T00:00:00Z</vt:filetime>
  </property>
  <property fmtid="{D5CDD505-2E9C-101B-9397-08002B2CF9AE}" pid="3" name="LastSaved">
    <vt:filetime>2023-05-25T00:00:00Z</vt:filetime>
  </property>
</Properties>
</file>