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Default Extension="jpg" ContentType="image/jpg"/>
  <Override PartName="/ppt/slides/slide1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2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3.xml" ContentType="application/vnd.openxmlformats-officedocument.presentationml.slide+xml"/>
  <Override PartName="/ppt/notesSlides/notesSlide3.xml" ContentType="application/vnd.openxmlformats-officedocument.presentationml.notesSlide+xml"/>
  <Override PartName="/ppt/slides/slide4.xml" ContentType="application/vnd.openxmlformats-officedocument.presentationml.slide+xml"/>
  <Override PartName="/ppt/notesSlides/notesSlide4.xml" ContentType="application/vnd.openxmlformats-officedocument.presentationml.notesSlide+xml"/>
  <Override PartName="/ppt/slides/slide5.xml" ContentType="application/vnd.openxmlformats-officedocument.presentationml.slide+xml"/>
  <Override PartName="/ppt/notesSlides/notesSlide5.xml" ContentType="application/vnd.openxmlformats-officedocument.presentationml.notesSlide+xml"/>
  <Override PartName="/ppt/slides/slide6.xml" ContentType="application/vnd.openxmlformats-officedocument.presentationml.slide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notesSlides/notesSlide7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8.xml" ContentType="application/vnd.openxmlformats-officedocument.presentationml.notesSlide+xml"/>
  <Override PartName="/ppt/slides/slide9.xml" ContentType="application/vnd.openxmlformats-officedocument.presentationml.slide+xml"/>
  <Override PartName="/ppt/notesSlides/notesSlide9.xml" ContentType="application/vnd.openxmlformats-officedocument.presentationml.notesSlide+xml"/>
  <Override PartName="/ppt/slides/slide10.xml" ContentType="application/vnd.openxmlformats-officedocument.presentationml.slide+xml"/>
  <Override PartName="/ppt/notesSlides/notesSlide10.xml" ContentType="application/vnd.openxmlformats-officedocument.presentationml.notesSlide+xml"/>
  <Override PartName="/ppt/slides/slide11.xml" ContentType="application/vnd.openxmlformats-officedocument.presentationml.slide+xml"/>
  <Override PartName="/ppt/notesSlides/notesSlide11.xml" ContentType="application/vnd.openxmlformats-officedocument.presentationml.notesSlide+xml"/>
  <Override PartName="/ppt/slides/slide12.xml" ContentType="application/vnd.openxmlformats-officedocument.presentationml.slide+xml"/>
  <Override PartName="/ppt/notesSlides/notesSlide12.xml" ContentType="application/vnd.openxmlformats-officedocument.presentationml.notes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</p:sldIdLst>
  <p:sldSz cx="9144000" cy="6858000"/>
  <p:notesSz cx="9144000" cy="6858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/Relationships>
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.xml"/></Relationships>
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0.xml"/></Relationships>
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1.xml"/></Relationships>
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2.xml"/></Relationships>
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.xml"/></Relationships>
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3.xml"/></Relationships>
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4.xml"/></Relationships>
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slide" Target="../slides/slide5.xml"/></Relationships>
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slide" Target="../slides/slide6.xml"/></Relationships>
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slide" Target="../slides/slide7.xml"/></Relationships>
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slide" Target="../slides/slide8.xml"/></Relationships>
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slide" Target="../slides/slide9.xml"/></Relationships>
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799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871E33"/>
                </a:solidFill>
                <a:latin typeface="Franklin Gothic Medium"/>
                <a:cs typeface="Franklin Gothic Medium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600" b="1" i="0">
                <a:solidFill>
                  <a:schemeClr val="tx1"/>
                </a:solidFill>
                <a:latin typeface="Franklin Gothic Book"/>
                <a:cs typeface="Franklin Gothic Book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871E33"/>
                </a:solidFill>
                <a:latin typeface="Franklin Gothic Medium"/>
                <a:cs typeface="Franklin Gothic Medium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709159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871E33"/>
                </a:solidFill>
                <a:latin typeface="Franklin Gothic Medium"/>
                <a:cs typeface="Franklin Gothic Medium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4.xml"/><Relationship Id="rId4" Type="http://schemas.openxmlformats.org/officeDocument/2006/relationships/slideLayout" Target="../slideLayouts/slideLayout6.xml"/><Relationship Id="rId5" Type="http://schemas.openxmlformats.org/officeDocument/2006/relationships/slideLayout" Target="../slideLayouts/slideLayout7.xml"/><Relationship Id="rId6" Type="http://schemas.openxmlformats.org/officeDocument/2006/relationships/theme" Target="../theme/theme1.xml"/><Relationship Id="rId7" Type="http://schemas.openxmlformats.org/officeDocument/2006/relationships/image" Target="../media/image1.jpg"/><Relationship Id="rId8" Type="http://schemas.openxmlformats.org/officeDocument/2006/relationships/image" Target="../media/image2.jpg"/><Relationship Id="rId9" Type="http://schemas.openxmlformats.org/officeDocument/2006/relationships/image" Target="../media/image3.jp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7570851" y="6450012"/>
            <a:ext cx="1573149" cy="407986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539750" y="1052575"/>
            <a:ext cx="5603875" cy="0"/>
          </a:xfrm>
          <a:custGeom>
            <a:avLst/>
            <a:gdLst/>
            <a:ahLst/>
            <a:cxnLst/>
            <a:rect l="l" t="t" r="r" b="b"/>
            <a:pathLst>
              <a:path w="5603875" h="0">
                <a:moveTo>
                  <a:pt x="0" y="0"/>
                </a:moveTo>
                <a:lnTo>
                  <a:pt x="5603875" y="0"/>
                </a:lnTo>
              </a:path>
            </a:pathLst>
          </a:custGeom>
          <a:ln w="19050">
            <a:solidFill>
              <a:srgbClr val="82233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bk object 18"/>
          <p:cNvSpPr/>
          <p:nvPr/>
        </p:nvSpPr>
        <p:spPr>
          <a:xfrm>
            <a:off x="539750" y="1042257"/>
            <a:ext cx="8002905" cy="0"/>
          </a:xfrm>
          <a:custGeom>
            <a:avLst/>
            <a:gdLst/>
            <a:ahLst/>
            <a:cxnLst/>
            <a:rect l="l" t="t" r="r" b="b"/>
            <a:pathLst>
              <a:path w="8002905" h="0">
                <a:moveTo>
                  <a:pt x="0" y="0"/>
                </a:moveTo>
                <a:lnTo>
                  <a:pt x="8002651" y="0"/>
                </a:lnTo>
              </a:path>
            </a:pathLst>
          </a:custGeom>
          <a:ln w="47307">
            <a:solidFill>
              <a:srgbClr val="46489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bk object 19"/>
          <p:cNvSpPr/>
          <p:nvPr/>
        </p:nvSpPr>
        <p:spPr>
          <a:xfrm>
            <a:off x="5076825" y="466788"/>
            <a:ext cx="1487551" cy="528637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0" name="bk object 20"/>
          <p:cNvSpPr/>
          <p:nvPr/>
        </p:nvSpPr>
        <p:spPr>
          <a:xfrm>
            <a:off x="6732651" y="403288"/>
            <a:ext cx="1884299" cy="592137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100" y="324351"/>
            <a:ext cx="8089798" cy="6959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rgbClr val="871E33"/>
                </a:solidFill>
                <a:latin typeface="Franklin Gothic Medium"/>
                <a:cs typeface="Franklin Gothic Medium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18972" y="1487406"/>
            <a:ext cx="7906054" cy="47967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00" b="1" i="0">
                <a:solidFill>
                  <a:schemeClr val="tx1"/>
                </a:solidFill>
                <a:latin typeface="Franklin Gothic Book"/>
                <a:cs typeface="Franklin Gothic Book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108960" y="6377940"/>
            <a:ext cx="2926079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8495918" y="6595120"/>
            <a:ext cx="170179" cy="1276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800" b="0" i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Relationship Id="rId3" Type="http://schemas.openxmlformats.org/officeDocument/2006/relationships/image" Target="../media/image5.jpg"/><Relationship Id="rId4" Type="http://schemas.openxmlformats.org/officeDocument/2006/relationships/notesSlide" Target="../notesSlides/notesSlide1.xml"/><Relationship Id="rId5" Type="http://schemas.openxmlformats.org/officeDocument/2006/relationships/slide" Target="slide1.xml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slide" Target="slide10.xml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1.xml"/><Relationship Id="rId3" Type="http://schemas.openxmlformats.org/officeDocument/2006/relationships/slide" Target="slide11.xml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2.xml"/><Relationship Id="rId3" Type="http://schemas.openxmlformats.org/officeDocument/2006/relationships/slide" Target="slide12.xm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slide" Target="slide2.xm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slide" Target="slide3.xml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Relationship Id="rId3" Type="http://schemas.openxmlformats.org/officeDocument/2006/relationships/slide" Target="slide4.xml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slide" Target="slide5.xml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slide" Target="slide6.xml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slide" Target="slide7.xml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slide" Target="slide8.xml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slide" Target="slide9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9525"/>
            <a:ext cx="9144000" cy="684847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4076446" y="4554213"/>
            <a:ext cx="1691005" cy="304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860"/>
              </a:lnSpc>
            </a:pPr>
            <a:r>
              <a:rPr dirty="0" sz="2400" spc="-5" b="1">
                <a:solidFill>
                  <a:srgbClr val="FFFFFF"/>
                </a:solidFill>
                <a:latin typeface="Franklin Gothic Medium"/>
                <a:cs typeface="Franklin Gothic Medium"/>
              </a:rPr>
              <a:t>Ol</a:t>
            </a:r>
            <a:r>
              <a:rPr dirty="0" sz="2400" spc="-10" b="1">
                <a:solidFill>
                  <a:srgbClr val="FFFFFF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 spc="-5" b="1">
                <a:solidFill>
                  <a:srgbClr val="FFFFFF"/>
                </a:solidFill>
                <a:latin typeface="Franklin Gothic Medium"/>
                <a:cs typeface="Franklin Gothic Medium"/>
              </a:rPr>
              <a:t>r</a:t>
            </a:r>
            <a:r>
              <a:rPr dirty="0" sz="2400" spc="-15" b="1">
                <a:solidFill>
                  <a:srgbClr val="FFFFFF"/>
                </a:solidFill>
                <a:latin typeface="Franklin Gothic Medium"/>
                <a:cs typeface="Franklin Gothic Medium"/>
              </a:rPr>
              <a:t>e</a:t>
            </a:r>
            <a:r>
              <a:rPr dirty="0" sz="2400" spc="-25" b="1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b="1">
                <a:solidFill>
                  <a:srgbClr val="FFFFFF"/>
                </a:solidFill>
                <a:latin typeface="Franklin Gothic Medium"/>
                <a:cs typeface="Franklin Gothic Medium"/>
              </a:rPr>
              <a:t>i</a:t>
            </a:r>
            <a:r>
              <a:rPr dirty="0" sz="2400" spc="-10" b="1">
                <a:solidFill>
                  <a:srgbClr val="FFFFFF"/>
                </a:solidFill>
                <a:latin typeface="Franklin Gothic Medium"/>
                <a:cs typeface="Franklin Gothic Medium"/>
              </a:rPr>
              <a:t>l</a:t>
            </a:r>
            <a:r>
              <a:rPr dirty="0" sz="2400" spc="-30" b="1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solidFill>
                  <a:srgbClr val="FFFFFF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 spc="-5" b="1">
                <a:solidFill>
                  <a:srgbClr val="FFFFFF"/>
                </a:solidFill>
                <a:latin typeface="Franklin Gothic Medium"/>
                <a:cs typeface="Franklin Gothic Medium"/>
              </a:rPr>
              <a:t>es</a:t>
            </a:r>
            <a:r>
              <a:rPr dirty="0" sz="2400" spc="-10" b="1">
                <a:solidFill>
                  <a:srgbClr val="FFFFFF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 spc="-5" b="1">
                <a:solidFill>
                  <a:srgbClr val="FFFFFF"/>
                </a:solidFill>
                <a:latin typeface="Franklin Gothic Medium"/>
                <a:cs typeface="Franklin Gothic Medium"/>
              </a:rPr>
              <a:t>o</a:t>
            </a:r>
            <a:r>
              <a:rPr dirty="0" sz="2400" spc="-10" b="1">
                <a:solidFill>
                  <a:srgbClr val="FFFFFF"/>
                </a:solidFill>
                <a:latin typeface="Franklin Gothic Medium"/>
                <a:cs typeface="Franklin Gothic Medium"/>
              </a:rPr>
              <a:t>:</a:t>
            </a:r>
            <a:endParaRPr sz="2400">
              <a:latin typeface="Franklin Gothic Medium"/>
              <a:cs typeface="Franklin Gothic Medium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767073" y="5026006"/>
            <a:ext cx="2312670" cy="279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620"/>
              </a:lnSpc>
            </a:pPr>
            <a:r>
              <a:rPr dirty="0" sz="2200" spc="-10">
                <a:solidFill>
                  <a:srgbClr val="FFFFFF"/>
                </a:solidFill>
                <a:latin typeface="Franklin Gothic Book"/>
                <a:cs typeface="Franklin Gothic Book"/>
              </a:rPr>
              <a:t>L’ar</a:t>
            </a:r>
            <a:r>
              <a:rPr dirty="0" sz="2200" spc="-20">
                <a:solidFill>
                  <a:srgbClr val="FFFFFF"/>
                </a:solidFill>
                <a:latin typeface="Franklin Gothic Book"/>
                <a:cs typeface="Franklin Gothic Book"/>
              </a:rPr>
              <a:t>t</a:t>
            </a:r>
            <a:r>
              <a:rPr dirty="0" sz="2200" spc="-15">
                <a:solidFill>
                  <a:srgbClr val="FFFFFF"/>
                </a:solidFill>
                <a:latin typeface="Franklin Gothic Book"/>
                <a:cs typeface="Franklin Gothic Book"/>
              </a:rPr>
              <a:t>e</a:t>
            </a:r>
            <a:r>
              <a:rPr dirty="0" sz="2200" spc="5">
                <a:solidFill>
                  <a:srgbClr val="FFFFFF"/>
                </a:solidFill>
                <a:latin typeface="Franklin Gothic Book"/>
                <a:cs typeface="Franklin Gothic Book"/>
              </a:rPr>
              <a:t> </a:t>
            </a:r>
            <a:r>
              <a:rPr dirty="0" sz="2200" spc="-10">
                <a:solidFill>
                  <a:srgbClr val="FFFFFF"/>
                </a:solidFill>
                <a:latin typeface="Franklin Gothic Book"/>
                <a:cs typeface="Franklin Gothic Book"/>
              </a:rPr>
              <a:t>della</a:t>
            </a:r>
            <a:r>
              <a:rPr dirty="0" sz="2200" spc="-10">
                <a:solidFill>
                  <a:srgbClr val="FFFFFF"/>
                </a:solidFill>
                <a:latin typeface="Franklin Gothic Book"/>
                <a:cs typeface="Franklin Gothic Book"/>
              </a:rPr>
              <a:t> </a:t>
            </a:r>
            <a:r>
              <a:rPr dirty="0" sz="2200" spc="-10">
                <a:solidFill>
                  <a:srgbClr val="FFFFFF"/>
                </a:solidFill>
                <a:latin typeface="Franklin Gothic Book"/>
                <a:cs typeface="Franklin Gothic Book"/>
              </a:rPr>
              <a:t>r</a:t>
            </a:r>
            <a:r>
              <a:rPr dirty="0" sz="2200" spc="-25">
                <a:solidFill>
                  <a:srgbClr val="FFFFFF"/>
                </a:solidFill>
                <a:latin typeface="Franklin Gothic Book"/>
                <a:cs typeface="Franklin Gothic Book"/>
              </a:rPr>
              <a:t>e</a:t>
            </a:r>
            <a:r>
              <a:rPr dirty="0" sz="2200" spc="-10">
                <a:solidFill>
                  <a:srgbClr val="FFFFFF"/>
                </a:solidFill>
                <a:latin typeface="Franklin Gothic Book"/>
                <a:cs typeface="Franklin Gothic Book"/>
              </a:rPr>
              <a:t>to</a:t>
            </a:r>
            <a:r>
              <a:rPr dirty="0" sz="2200" spc="-25">
                <a:solidFill>
                  <a:srgbClr val="FFFFFF"/>
                </a:solidFill>
                <a:latin typeface="Franklin Gothic Book"/>
                <a:cs typeface="Franklin Gothic Book"/>
              </a:rPr>
              <a:t>r</a:t>
            </a:r>
            <a:r>
              <a:rPr dirty="0" sz="2200" spc="-10">
                <a:solidFill>
                  <a:srgbClr val="FFFFFF"/>
                </a:solidFill>
                <a:latin typeface="Franklin Gothic Book"/>
                <a:cs typeface="Franklin Gothic Book"/>
              </a:rPr>
              <a:t>ica</a:t>
            </a:r>
            <a:endParaRPr sz="2200">
              <a:latin typeface="Franklin Gothic Book"/>
              <a:cs typeface="Franklin Gothic Book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5796026" y="2492311"/>
            <a:ext cx="2447925" cy="76993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365759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Analis</a:t>
            </a:r>
            <a:r>
              <a:rPr dirty="0" spc="-10"/>
              <a:t>i</a:t>
            </a:r>
            <a:r>
              <a:rPr dirty="0" spc="5"/>
              <a:t> </a:t>
            </a:r>
            <a:r>
              <a:rPr dirty="0" spc="-10"/>
              <a:t>di</a:t>
            </a:r>
            <a:r>
              <a:rPr dirty="0" spc="-10"/>
              <a:t> </a:t>
            </a:r>
            <a:r>
              <a:rPr dirty="0" spc="-15"/>
              <a:t>un</a:t>
            </a:r>
            <a:r>
              <a:rPr dirty="0" spc="5"/>
              <a:t> </a:t>
            </a:r>
            <a:r>
              <a:rPr dirty="0" spc="-5"/>
              <a:t>testo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8508618" y="6595120"/>
            <a:ext cx="144780" cy="1276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5">
                <a:solidFill>
                  <a:srgbClr val="FFFFFF"/>
                </a:solidFill>
                <a:latin typeface="Franklin Gothic Book"/>
                <a:cs typeface="Franklin Gothic Book"/>
              </a:rPr>
              <a:t>10</a:t>
            </a:r>
            <a:endParaRPr sz="8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38125">
              <a:lnSpc>
                <a:spcPct val="100000"/>
              </a:lnSpc>
            </a:pPr>
            <a:r>
              <a:rPr dirty="0" spc="-5" i="1">
                <a:latin typeface="Franklin Gothic Book"/>
                <a:cs typeface="Franklin Gothic Book"/>
              </a:rPr>
              <a:t>N</a:t>
            </a:r>
            <a:r>
              <a:rPr dirty="0" spc="-5" i="1">
                <a:latin typeface="Franklin Gothic Book"/>
                <a:cs typeface="Franklin Gothic Book"/>
              </a:rPr>
              <a:t>e</a:t>
            </a:r>
            <a:r>
              <a:rPr dirty="0" spc="-5" i="1">
                <a:latin typeface="Franklin Gothic Book"/>
                <a:cs typeface="Franklin Gothic Book"/>
              </a:rPr>
              <a:t>l</a:t>
            </a:r>
            <a:r>
              <a:rPr dirty="0" spc="-15" i="1">
                <a:latin typeface="Franklin Gothic Book"/>
                <a:cs typeface="Franklin Gothic Book"/>
              </a:rPr>
              <a:t> </a:t>
            </a:r>
            <a:r>
              <a:rPr dirty="0" spc="5" i="1">
                <a:latin typeface="Franklin Gothic Book"/>
                <a:cs typeface="Franklin Gothic Book"/>
              </a:rPr>
              <a:t>l</a:t>
            </a:r>
            <a:r>
              <a:rPr dirty="0" spc="-10" i="1">
                <a:latin typeface="Franklin Gothic Book"/>
                <a:cs typeface="Franklin Gothic Book"/>
              </a:rPr>
              <a:t>im</a:t>
            </a:r>
            <a:r>
              <a:rPr dirty="0" spc="-5" i="1">
                <a:latin typeface="Franklin Gothic Book"/>
                <a:cs typeface="Franklin Gothic Book"/>
              </a:rPr>
              <a:t>b</a:t>
            </a:r>
            <a:r>
              <a:rPr dirty="0" spc="-10" i="1">
                <a:latin typeface="Franklin Gothic Book"/>
                <a:cs typeface="Franklin Gothic Book"/>
              </a:rPr>
              <a:t>o</a:t>
            </a:r>
            <a:r>
              <a:rPr dirty="0" spc="-25" i="1">
                <a:latin typeface="Franklin Gothic Book"/>
                <a:cs typeface="Franklin Gothic Book"/>
              </a:rPr>
              <a:t> </a:t>
            </a:r>
            <a:r>
              <a:rPr dirty="0" spc="0" i="1">
                <a:latin typeface="Franklin Gothic Book"/>
                <a:cs typeface="Franklin Gothic Book"/>
              </a:rPr>
              <a:t>d</a:t>
            </a:r>
            <a:r>
              <a:rPr dirty="0" spc="-5" i="1">
                <a:latin typeface="Franklin Gothic Book"/>
                <a:cs typeface="Franklin Gothic Book"/>
              </a:rPr>
              <a:t>e</a:t>
            </a:r>
            <a:r>
              <a:rPr dirty="0" spc="-5" i="1">
                <a:latin typeface="Franklin Gothic Book"/>
                <a:cs typeface="Franklin Gothic Book"/>
              </a:rPr>
              <a:t>l</a:t>
            </a:r>
            <a:r>
              <a:rPr dirty="0" spc="-25" i="1">
                <a:latin typeface="Franklin Gothic Book"/>
                <a:cs typeface="Franklin Gothic Book"/>
              </a:rPr>
              <a:t> </a:t>
            </a:r>
            <a:r>
              <a:rPr dirty="0" i="1">
                <a:latin typeface="Franklin Gothic Book"/>
                <a:cs typeface="Franklin Gothic Book"/>
              </a:rPr>
              <a:t>g</a:t>
            </a:r>
            <a:r>
              <a:rPr dirty="0" spc="5" i="1">
                <a:latin typeface="Franklin Gothic Book"/>
                <a:cs typeface="Franklin Gothic Book"/>
              </a:rPr>
              <a:t>i</a:t>
            </a:r>
            <a:r>
              <a:rPr dirty="0" spc="-5" i="1">
                <a:latin typeface="Franklin Gothic Book"/>
                <a:cs typeface="Franklin Gothic Book"/>
              </a:rPr>
              <a:t>a</a:t>
            </a:r>
            <a:r>
              <a:rPr dirty="0" spc="-5" i="1">
                <a:latin typeface="Franklin Gothic Book"/>
                <a:cs typeface="Franklin Gothic Book"/>
              </a:rPr>
              <a:t>l</a:t>
            </a:r>
            <a:r>
              <a:rPr dirty="0" spc="-15" i="1">
                <a:latin typeface="Franklin Gothic Book"/>
                <a:cs typeface="Franklin Gothic Book"/>
              </a:rPr>
              <a:t>l</a:t>
            </a:r>
            <a:r>
              <a:rPr dirty="0" spc="-10" i="1">
                <a:latin typeface="Franklin Gothic Book"/>
                <a:cs typeface="Franklin Gothic Book"/>
              </a:rPr>
              <a:t>o</a:t>
            </a:r>
            <a:r>
              <a:rPr dirty="0" spc="-10" i="1">
                <a:latin typeface="Franklin Gothic Book"/>
                <a:cs typeface="Franklin Gothic Book"/>
              </a:rPr>
              <a:t> </a:t>
            </a:r>
            <a:r>
              <a:rPr dirty="0"/>
              <a:t>(M</a:t>
            </a:r>
            <a:r>
              <a:rPr dirty="0" spc="5"/>
              <a:t>i</a:t>
            </a:r>
            <a:r>
              <a:rPr dirty="0"/>
              <a:t>c</a:t>
            </a:r>
            <a:r>
              <a:rPr dirty="0" spc="-10"/>
              <a:t>he</a:t>
            </a:r>
            <a:r>
              <a:rPr dirty="0" spc="5"/>
              <a:t>l</a:t>
            </a:r>
            <a:r>
              <a:rPr dirty="0" spc="-10"/>
              <a:t>e</a:t>
            </a:r>
            <a:r>
              <a:rPr dirty="0" spc="-35"/>
              <a:t> </a:t>
            </a:r>
            <a:r>
              <a:rPr dirty="0"/>
              <a:t>S</a:t>
            </a:r>
            <a:r>
              <a:rPr dirty="0" spc="-5"/>
              <a:t>e</a:t>
            </a:r>
            <a:r>
              <a:rPr dirty="0"/>
              <a:t>r</a:t>
            </a:r>
            <a:r>
              <a:rPr dirty="0" spc="-10"/>
              <a:t>r</a:t>
            </a:r>
            <a:r>
              <a:rPr dirty="0" spc="-5"/>
              <a:t>a</a:t>
            </a:r>
            <a:r>
              <a:rPr dirty="0" spc="-5"/>
              <a:t>,</a:t>
            </a:r>
            <a:r>
              <a:rPr dirty="0" spc="-35"/>
              <a:t> </a:t>
            </a:r>
            <a:r>
              <a:rPr dirty="0"/>
              <a:t>«</a:t>
            </a:r>
            <a:r>
              <a:rPr dirty="0" spc="-5"/>
              <a:t>L</a:t>
            </a:r>
            <a:r>
              <a:rPr dirty="0" spc="-10"/>
              <a:t>a</a:t>
            </a:r>
            <a:r>
              <a:rPr dirty="0" spc="-25"/>
              <a:t> </a:t>
            </a:r>
            <a:r>
              <a:rPr dirty="0" spc="0"/>
              <a:t>R</a:t>
            </a:r>
            <a:r>
              <a:rPr dirty="0" spc="-5"/>
              <a:t>ep</a:t>
            </a:r>
            <a:r>
              <a:rPr dirty="0"/>
              <a:t>u</a:t>
            </a:r>
            <a:r>
              <a:rPr dirty="0" spc="-10"/>
              <a:t>bbl</a:t>
            </a:r>
            <a:r>
              <a:rPr dirty="0" spc="-15"/>
              <a:t>i</a:t>
            </a:r>
            <a:r>
              <a:rPr dirty="0"/>
              <a:t>c</a:t>
            </a:r>
            <a:r>
              <a:rPr dirty="0" spc="-10"/>
              <a:t>a»,</a:t>
            </a:r>
            <a:r>
              <a:rPr dirty="0" spc="-35"/>
              <a:t> </a:t>
            </a:r>
            <a:r>
              <a:rPr dirty="0"/>
              <a:t>3</a:t>
            </a:r>
            <a:r>
              <a:rPr dirty="0" spc="-10"/>
              <a:t>0</a:t>
            </a:r>
            <a:r>
              <a:rPr dirty="0" spc="-5"/>
              <a:t> </a:t>
            </a:r>
            <a:r>
              <a:rPr dirty="0" spc="-10"/>
              <a:t>1</a:t>
            </a:r>
            <a:r>
              <a:rPr dirty="0" spc="-5"/>
              <a:t> </a:t>
            </a:r>
            <a:r>
              <a:rPr dirty="0"/>
              <a:t>2009</a:t>
            </a:r>
            <a:r>
              <a:rPr dirty="0" spc="-5"/>
              <a:t>)</a:t>
            </a:r>
          </a:p>
          <a:p>
            <a:pPr marL="225425">
              <a:lnSpc>
                <a:spcPct val="100000"/>
              </a:lnSpc>
            </a:pPr>
          </a:p>
          <a:p>
            <a:pPr marL="238125" marR="5080">
              <a:lnSpc>
                <a:spcPct val="114599"/>
              </a:lnSpc>
              <a:spcBef>
                <a:spcPts val="1130"/>
              </a:spcBef>
            </a:pPr>
            <a:r>
              <a:rPr dirty="0" spc="-15" b="0">
                <a:latin typeface="Franklin Gothic Book"/>
                <a:cs typeface="Franklin Gothic Book"/>
              </a:rPr>
              <a:t>M</a:t>
            </a:r>
            <a:r>
              <a:rPr dirty="0" b="0">
                <a:latin typeface="Franklin Gothic Book"/>
                <a:cs typeface="Franklin Gothic Book"/>
              </a:rPr>
              <a:t>i</a:t>
            </a:r>
            <a:r>
              <a:rPr dirty="0" spc="-10" b="0">
                <a:latin typeface="Franklin Gothic Book"/>
                <a:cs typeface="Franklin Gothic Book"/>
              </a:rPr>
              <a:t>ra</a:t>
            </a:r>
            <a:r>
              <a:rPr dirty="0" spc="-20" b="0">
                <a:latin typeface="Franklin Gothic Book"/>
                <a:cs typeface="Franklin Gothic Book"/>
              </a:rPr>
              <a:t>b</a:t>
            </a:r>
            <a:r>
              <a:rPr dirty="0" spc="-10" b="0">
                <a:latin typeface="Franklin Gothic Book"/>
                <a:cs typeface="Franklin Gothic Book"/>
              </a:rPr>
              <a:t>ile</a:t>
            </a:r>
            <a:r>
              <a:rPr dirty="0" b="0">
                <a:latin typeface="Franklin Gothic Book"/>
                <a:cs typeface="Franklin Gothic Book"/>
              </a:rPr>
              <a:t> </a:t>
            </a:r>
            <a:r>
              <a:rPr dirty="0" spc="-10" b="0">
                <a:latin typeface="Franklin Gothic Book"/>
                <a:cs typeface="Franklin Gothic Book"/>
              </a:rPr>
              <a:t>ese</a:t>
            </a:r>
            <a:r>
              <a:rPr dirty="0" spc="-25" b="0">
                <a:latin typeface="Franklin Gothic Book"/>
                <a:cs typeface="Franklin Gothic Book"/>
              </a:rPr>
              <a:t>m</a:t>
            </a:r>
            <a:r>
              <a:rPr dirty="0" spc="-15" b="0">
                <a:latin typeface="Franklin Gothic Book"/>
                <a:cs typeface="Franklin Gothic Book"/>
              </a:rPr>
              <a:t>p</a:t>
            </a:r>
            <a:r>
              <a:rPr dirty="0" spc="-10" b="0">
                <a:latin typeface="Franklin Gothic Book"/>
                <a:cs typeface="Franklin Gothic Book"/>
              </a:rPr>
              <a:t>io</a:t>
            </a:r>
            <a:r>
              <a:rPr dirty="0" b="0">
                <a:latin typeface="Franklin Gothic Book"/>
                <a:cs typeface="Franklin Gothic Book"/>
              </a:rPr>
              <a:t> </a:t>
            </a:r>
            <a:r>
              <a:rPr dirty="0" spc="-10" b="0">
                <a:latin typeface="Franklin Gothic Book"/>
                <a:cs typeface="Franklin Gothic Book"/>
              </a:rPr>
              <a:t>di</a:t>
            </a:r>
            <a:r>
              <a:rPr dirty="0" spc="5" b="0">
                <a:latin typeface="Franklin Gothic Book"/>
                <a:cs typeface="Franklin Gothic Book"/>
              </a:rPr>
              <a:t> </a:t>
            </a:r>
            <a:r>
              <a:rPr dirty="0" spc="-10" b="0">
                <a:latin typeface="Franklin Gothic Book"/>
                <a:cs typeface="Franklin Gothic Book"/>
              </a:rPr>
              <a:t>colla</a:t>
            </a:r>
            <a:r>
              <a:rPr dirty="0" spc="-20" b="0">
                <a:latin typeface="Franklin Gothic Book"/>
                <a:cs typeface="Franklin Gothic Book"/>
              </a:rPr>
              <a:t>b</a:t>
            </a:r>
            <a:r>
              <a:rPr dirty="0" spc="-10" b="0">
                <a:latin typeface="Franklin Gothic Book"/>
                <a:cs typeface="Franklin Gothic Book"/>
              </a:rPr>
              <a:t>or</a:t>
            </a:r>
            <a:r>
              <a:rPr dirty="0" spc="-15" b="0">
                <a:latin typeface="Franklin Gothic Book"/>
                <a:cs typeface="Franklin Gothic Book"/>
              </a:rPr>
              <a:t>azion</a:t>
            </a:r>
            <a:r>
              <a:rPr dirty="0" spc="-10" b="0">
                <a:latin typeface="Franklin Gothic Book"/>
                <a:cs typeface="Franklin Gothic Book"/>
              </a:rPr>
              <a:t>e</a:t>
            </a:r>
            <a:r>
              <a:rPr dirty="0" spc="40" b="0">
                <a:latin typeface="Franklin Gothic Book"/>
                <a:cs typeface="Franklin Gothic Book"/>
              </a:rPr>
              <a:t> </a:t>
            </a:r>
            <a:r>
              <a:rPr dirty="0" spc="-10" b="0">
                <a:latin typeface="Franklin Gothic Book"/>
                <a:cs typeface="Franklin Gothic Book"/>
              </a:rPr>
              <a:t>tra</a:t>
            </a:r>
            <a:r>
              <a:rPr dirty="0" spc="-10" b="0">
                <a:latin typeface="Franklin Gothic Book"/>
                <a:cs typeface="Franklin Gothic Book"/>
              </a:rPr>
              <a:t> </a:t>
            </a:r>
            <a:r>
              <a:rPr dirty="0" spc="-15" b="0">
                <a:latin typeface="Franklin Gothic Book"/>
                <a:cs typeface="Franklin Gothic Book"/>
              </a:rPr>
              <a:t>pu</a:t>
            </a:r>
            <a:r>
              <a:rPr dirty="0" spc="-20" b="0">
                <a:latin typeface="Franklin Gothic Book"/>
                <a:cs typeface="Franklin Gothic Book"/>
              </a:rPr>
              <a:t>b</a:t>
            </a:r>
            <a:r>
              <a:rPr dirty="0" spc="-15" b="0">
                <a:latin typeface="Franklin Gothic Book"/>
                <a:cs typeface="Franklin Gothic Book"/>
              </a:rPr>
              <a:t>b</a:t>
            </a:r>
            <a:r>
              <a:rPr dirty="0" spc="-10" b="0">
                <a:latin typeface="Franklin Gothic Book"/>
                <a:cs typeface="Franklin Gothic Book"/>
              </a:rPr>
              <a:t>lico</a:t>
            </a:r>
            <a:r>
              <a:rPr dirty="0" spc="15" b="0">
                <a:latin typeface="Franklin Gothic Book"/>
                <a:cs typeface="Franklin Gothic Book"/>
              </a:rPr>
              <a:t> </a:t>
            </a:r>
            <a:r>
              <a:rPr dirty="0" spc="-10" b="0">
                <a:latin typeface="Franklin Gothic Book"/>
                <a:cs typeface="Franklin Gothic Book"/>
              </a:rPr>
              <a:t>e</a:t>
            </a:r>
            <a:r>
              <a:rPr dirty="0" b="0">
                <a:latin typeface="Franklin Gothic Book"/>
                <a:cs typeface="Franklin Gothic Book"/>
              </a:rPr>
              <a:t> </a:t>
            </a:r>
            <a:r>
              <a:rPr dirty="0" spc="-15" b="0">
                <a:latin typeface="Franklin Gothic Book"/>
                <a:cs typeface="Franklin Gothic Book"/>
              </a:rPr>
              <a:t>pr</a:t>
            </a:r>
            <a:r>
              <a:rPr dirty="0" b="0">
                <a:latin typeface="Franklin Gothic Book"/>
                <a:cs typeface="Franklin Gothic Book"/>
              </a:rPr>
              <a:t>i</a:t>
            </a:r>
            <a:r>
              <a:rPr dirty="0" spc="-15" b="0">
                <a:latin typeface="Franklin Gothic Book"/>
                <a:cs typeface="Franklin Gothic Book"/>
              </a:rPr>
              <a:t>vato</a:t>
            </a:r>
            <a:r>
              <a:rPr dirty="0" spc="-5" b="0">
                <a:latin typeface="Franklin Gothic Book"/>
                <a:cs typeface="Franklin Gothic Book"/>
              </a:rPr>
              <a:t>,</a:t>
            </a:r>
            <a:r>
              <a:rPr dirty="0" b="0">
                <a:latin typeface="Franklin Gothic Book"/>
                <a:cs typeface="Franklin Gothic Book"/>
              </a:rPr>
              <a:t> </a:t>
            </a:r>
            <a:r>
              <a:rPr dirty="0" spc="-5" b="0">
                <a:latin typeface="Franklin Gothic Book"/>
                <a:cs typeface="Franklin Gothic Book"/>
              </a:rPr>
              <a:t>il</a:t>
            </a:r>
            <a:r>
              <a:rPr dirty="0" spc="-15" b="0">
                <a:latin typeface="Franklin Gothic Book"/>
                <a:cs typeface="Franklin Gothic Book"/>
              </a:rPr>
              <a:t> </a:t>
            </a:r>
            <a:r>
              <a:rPr dirty="0" spc="-15" b="0">
                <a:latin typeface="Franklin Gothic Book"/>
                <a:cs typeface="Franklin Gothic Book"/>
              </a:rPr>
              <a:t>b</a:t>
            </a:r>
            <a:r>
              <a:rPr dirty="0" spc="-10" b="0">
                <a:latin typeface="Franklin Gothic Book"/>
                <a:cs typeface="Franklin Gothic Book"/>
              </a:rPr>
              <a:t>us</a:t>
            </a:r>
            <a:r>
              <a:rPr dirty="0" b="0">
                <a:latin typeface="Franklin Gothic Book"/>
                <a:cs typeface="Franklin Gothic Book"/>
              </a:rPr>
              <a:t>i</a:t>
            </a:r>
            <a:r>
              <a:rPr dirty="0" spc="-10" b="0">
                <a:latin typeface="Franklin Gothic Book"/>
                <a:cs typeface="Franklin Gothic Book"/>
              </a:rPr>
              <a:t>ness</a:t>
            </a:r>
            <a:r>
              <a:rPr dirty="0" spc="-15" b="0">
                <a:latin typeface="Franklin Gothic Book"/>
                <a:cs typeface="Franklin Gothic Book"/>
              </a:rPr>
              <a:t> </a:t>
            </a:r>
            <a:r>
              <a:rPr dirty="0" spc="-10" b="0">
                <a:latin typeface="Franklin Gothic Book"/>
                <a:cs typeface="Franklin Gothic Book"/>
              </a:rPr>
              <a:t>dei</a:t>
            </a:r>
            <a:r>
              <a:rPr dirty="0" b="0">
                <a:latin typeface="Franklin Gothic Book"/>
                <a:cs typeface="Franklin Gothic Book"/>
              </a:rPr>
              <a:t> </a:t>
            </a:r>
            <a:r>
              <a:rPr dirty="0" spc="-10" b="0">
                <a:latin typeface="Franklin Gothic Book"/>
                <a:cs typeface="Franklin Gothic Book"/>
              </a:rPr>
              <a:t>se</a:t>
            </a:r>
            <a:r>
              <a:rPr dirty="0" spc="-25" b="0">
                <a:latin typeface="Franklin Gothic Book"/>
                <a:cs typeface="Franklin Gothic Book"/>
              </a:rPr>
              <a:t>m</a:t>
            </a:r>
            <a:r>
              <a:rPr dirty="0" spc="-10" b="0">
                <a:latin typeface="Franklin Gothic Book"/>
                <a:cs typeface="Franklin Gothic Book"/>
              </a:rPr>
              <a:t>af</a:t>
            </a:r>
            <a:r>
              <a:rPr dirty="0" spc="-15" b="0">
                <a:latin typeface="Franklin Gothic Book"/>
                <a:cs typeface="Franklin Gothic Book"/>
              </a:rPr>
              <a:t>o</a:t>
            </a:r>
            <a:r>
              <a:rPr dirty="0" spc="-5" b="0">
                <a:latin typeface="Franklin Gothic Book"/>
                <a:cs typeface="Franklin Gothic Book"/>
              </a:rPr>
              <a:t>ri</a:t>
            </a:r>
            <a:r>
              <a:rPr dirty="0" spc="-10" b="0">
                <a:latin typeface="Franklin Gothic Book"/>
                <a:cs typeface="Franklin Gothic Book"/>
              </a:rPr>
              <a:t> truccati</a:t>
            </a:r>
            <a:r>
              <a:rPr dirty="0" spc="-10" b="0">
                <a:latin typeface="Franklin Gothic Book"/>
                <a:cs typeface="Franklin Gothic Book"/>
              </a:rPr>
              <a:t> </a:t>
            </a:r>
            <a:r>
              <a:rPr dirty="0" spc="-10" b="0">
                <a:latin typeface="Franklin Gothic Book"/>
                <a:cs typeface="Franklin Gothic Book"/>
              </a:rPr>
              <a:t>av</a:t>
            </a:r>
            <a:r>
              <a:rPr dirty="0" spc="-15" b="0">
                <a:latin typeface="Franklin Gothic Book"/>
                <a:cs typeface="Franklin Gothic Book"/>
              </a:rPr>
              <a:t>ev</a:t>
            </a:r>
            <a:r>
              <a:rPr dirty="0" spc="-10" b="0">
                <a:latin typeface="Franklin Gothic Book"/>
                <a:cs typeface="Franklin Gothic Book"/>
              </a:rPr>
              <a:t>a</a:t>
            </a:r>
            <a:r>
              <a:rPr dirty="0" spc="40" b="0">
                <a:latin typeface="Franklin Gothic Book"/>
                <a:cs typeface="Franklin Gothic Book"/>
              </a:rPr>
              <a:t> </a:t>
            </a:r>
            <a:r>
              <a:rPr dirty="0" spc="-5" b="0">
                <a:latin typeface="Franklin Gothic Book"/>
                <a:cs typeface="Franklin Gothic Book"/>
              </a:rPr>
              <a:t>il</a:t>
            </a:r>
            <a:r>
              <a:rPr dirty="0" spc="-15" b="0">
                <a:latin typeface="Franklin Gothic Book"/>
                <a:cs typeface="Franklin Gothic Book"/>
              </a:rPr>
              <a:t> </a:t>
            </a:r>
            <a:r>
              <a:rPr dirty="0" spc="-10" b="0">
                <a:latin typeface="Franklin Gothic Book"/>
                <a:cs typeface="Franklin Gothic Book"/>
              </a:rPr>
              <a:t>non</a:t>
            </a:r>
            <a:r>
              <a:rPr dirty="0" b="0">
                <a:latin typeface="Franklin Gothic Book"/>
                <a:cs typeface="Franklin Gothic Book"/>
              </a:rPr>
              <a:t> </a:t>
            </a:r>
            <a:r>
              <a:rPr dirty="0" spc="-15" b="0">
                <a:latin typeface="Franklin Gothic Book"/>
                <a:cs typeface="Franklin Gothic Book"/>
              </a:rPr>
              <a:t>p</a:t>
            </a:r>
            <a:r>
              <a:rPr dirty="0" spc="-10" b="0">
                <a:latin typeface="Franklin Gothic Book"/>
                <a:cs typeface="Franklin Gothic Book"/>
              </a:rPr>
              <a:t>iccolo</a:t>
            </a:r>
            <a:r>
              <a:rPr dirty="0" spc="5" b="0">
                <a:latin typeface="Franklin Gothic Book"/>
                <a:cs typeface="Franklin Gothic Book"/>
              </a:rPr>
              <a:t> </a:t>
            </a:r>
            <a:r>
              <a:rPr dirty="0" spc="-10" b="0">
                <a:latin typeface="Franklin Gothic Book"/>
                <a:cs typeface="Franklin Gothic Book"/>
              </a:rPr>
              <a:t>torto</a:t>
            </a:r>
            <a:r>
              <a:rPr dirty="0" b="0">
                <a:latin typeface="Franklin Gothic Book"/>
                <a:cs typeface="Franklin Gothic Book"/>
              </a:rPr>
              <a:t> </a:t>
            </a:r>
            <a:r>
              <a:rPr dirty="0" spc="-10" b="0">
                <a:latin typeface="Franklin Gothic Book"/>
                <a:cs typeface="Franklin Gothic Book"/>
              </a:rPr>
              <a:t>di</a:t>
            </a:r>
            <a:r>
              <a:rPr dirty="0" spc="-10" b="0">
                <a:latin typeface="Franklin Gothic Book"/>
                <a:cs typeface="Franklin Gothic Book"/>
              </a:rPr>
              <a:t> </a:t>
            </a:r>
            <a:r>
              <a:rPr dirty="0" spc="-10" b="0">
                <a:latin typeface="Franklin Gothic Book"/>
                <a:cs typeface="Franklin Gothic Book"/>
              </a:rPr>
              <a:t>fondarsi</a:t>
            </a:r>
            <a:r>
              <a:rPr dirty="0" spc="5" b="0">
                <a:latin typeface="Franklin Gothic Book"/>
                <a:cs typeface="Franklin Gothic Book"/>
              </a:rPr>
              <a:t> </a:t>
            </a:r>
            <a:r>
              <a:rPr dirty="0" spc="-10" b="0">
                <a:latin typeface="Franklin Gothic Book"/>
                <a:cs typeface="Franklin Gothic Book"/>
              </a:rPr>
              <a:t>su</a:t>
            </a:r>
            <a:r>
              <a:rPr dirty="0" spc="-20" b="0">
                <a:latin typeface="Franklin Gothic Book"/>
                <a:cs typeface="Franklin Gothic Book"/>
              </a:rPr>
              <a:t> </a:t>
            </a:r>
            <a:r>
              <a:rPr dirty="0" spc="-10" b="0">
                <a:latin typeface="Franklin Gothic Book"/>
                <a:cs typeface="Franklin Gothic Book"/>
              </a:rPr>
              <a:t>una</a:t>
            </a:r>
            <a:r>
              <a:rPr dirty="0" b="0">
                <a:latin typeface="Franklin Gothic Book"/>
                <a:cs typeface="Franklin Gothic Book"/>
              </a:rPr>
              <a:t> </a:t>
            </a:r>
            <a:r>
              <a:rPr dirty="0" spc="-10" b="0">
                <a:latin typeface="Franklin Gothic Book"/>
                <a:cs typeface="Franklin Gothic Book"/>
              </a:rPr>
              <a:t>frode.</a:t>
            </a:r>
            <a:r>
              <a:rPr dirty="0" spc="15" b="0">
                <a:latin typeface="Franklin Gothic Book"/>
                <a:cs typeface="Franklin Gothic Book"/>
              </a:rPr>
              <a:t> </a:t>
            </a:r>
            <a:r>
              <a:rPr dirty="0" spc="-20" b="0">
                <a:latin typeface="Franklin Gothic Book"/>
                <a:cs typeface="Franklin Gothic Book"/>
              </a:rPr>
              <a:t>M</a:t>
            </a:r>
            <a:r>
              <a:rPr dirty="0" spc="-10" b="0">
                <a:latin typeface="Franklin Gothic Book"/>
                <a:cs typeface="Franklin Gothic Book"/>
              </a:rPr>
              <a:t>a</a:t>
            </a:r>
            <a:r>
              <a:rPr dirty="0" spc="5" b="0">
                <a:latin typeface="Franklin Gothic Book"/>
                <a:cs typeface="Franklin Gothic Book"/>
              </a:rPr>
              <a:t> </a:t>
            </a:r>
            <a:r>
              <a:rPr dirty="0" spc="-15" b="0">
                <a:latin typeface="Franklin Gothic Book"/>
                <a:cs typeface="Franklin Gothic Book"/>
              </a:rPr>
              <a:t>b</a:t>
            </a:r>
            <a:r>
              <a:rPr dirty="0" spc="-10" b="0">
                <a:latin typeface="Franklin Gothic Book"/>
                <a:cs typeface="Franklin Gothic Book"/>
              </a:rPr>
              <a:t>isogna</a:t>
            </a:r>
            <a:r>
              <a:rPr dirty="0" spc="10" b="0">
                <a:latin typeface="Franklin Gothic Book"/>
                <a:cs typeface="Franklin Gothic Book"/>
              </a:rPr>
              <a:t> </a:t>
            </a:r>
            <a:r>
              <a:rPr dirty="0" spc="-10" b="0">
                <a:latin typeface="Franklin Gothic Book"/>
                <a:cs typeface="Franklin Gothic Book"/>
              </a:rPr>
              <a:t>r</a:t>
            </a:r>
            <a:r>
              <a:rPr dirty="0" b="0">
                <a:latin typeface="Franklin Gothic Book"/>
                <a:cs typeface="Franklin Gothic Book"/>
              </a:rPr>
              <a:t>i</a:t>
            </a:r>
            <a:r>
              <a:rPr dirty="0" spc="-10" b="0">
                <a:latin typeface="Franklin Gothic Book"/>
                <a:cs typeface="Franklin Gothic Book"/>
              </a:rPr>
              <a:t>conoscer</a:t>
            </a:r>
            <a:r>
              <a:rPr dirty="0" spc="-20" b="0">
                <a:latin typeface="Franklin Gothic Book"/>
                <a:cs typeface="Franklin Gothic Book"/>
              </a:rPr>
              <a:t>g</a:t>
            </a:r>
            <a:r>
              <a:rPr dirty="0" spc="-5" b="0">
                <a:latin typeface="Franklin Gothic Book"/>
                <a:cs typeface="Franklin Gothic Book"/>
              </a:rPr>
              <a:t>li</a:t>
            </a:r>
            <a:r>
              <a:rPr dirty="0" spc="10" b="0">
                <a:latin typeface="Franklin Gothic Book"/>
                <a:cs typeface="Franklin Gothic Book"/>
              </a:rPr>
              <a:t> </a:t>
            </a:r>
            <a:r>
              <a:rPr dirty="0" spc="-10" b="0">
                <a:latin typeface="Franklin Gothic Book"/>
                <a:cs typeface="Franklin Gothic Book"/>
              </a:rPr>
              <a:t>una</a:t>
            </a:r>
            <a:r>
              <a:rPr dirty="0" spc="-10" b="0">
                <a:latin typeface="Franklin Gothic Book"/>
                <a:cs typeface="Franklin Gothic Book"/>
              </a:rPr>
              <a:t> sud</a:t>
            </a:r>
            <a:r>
              <a:rPr dirty="0" spc="-5" b="0">
                <a:latin typeface="Franklin Gothic Book"/>
                <a:cs typeface="Franklin Gothic Book"/>
              </a:rPr>
              <a:t>d</a:t>
            </a:r>
            <a:r>
              <a:rPr dirty="0" b="0">
                <a:latin typeface="Franklin Gothic Book"/>
                <a:cs typeface="Franklin Gothic Book"/>
              </a:rPr>
              <a:t>i</a:t>
            </a:r>
            <a:r>
              <a:rPr dirty="0" spc="-5" b="0">
                <a:latin typeface="Franklin Gothic Book"/>
                <a:cs typeface="Franklin Gothic Book"/>
              </a:rPr>
              <a:t>v</a:t>
            </a:r>
            <a:r>
              <a:rPr dirty="0" b="0">
                <a:latin typeface="Franklin Gothic Book"/>
                <a:cs typeface="Franklin Gothic Book"/>
              </a:rPr>
              <a:t>i</a:t>
            </a:r>
            <a:r>
              <a:rPr dirty="0" spc="-10" b="0">
                <a:latin typeface="Franklin Gothic Book"/>
                <a:cs typeface="Franklin Gothic Book"/>
              </a:rPr>
              <a:t>s</a:t>
            </a:r>
            <a:r>
              <a:rPr dirty="0" b="0">
                <a:latin typeface="Franklin Gothic Book"/>
                <a:cs typeface="Franklin Gothic Book"/>
              </a:rPr>
              <a:t>i</a:t>
            </a:r>
            <a:r>
              <a:rPr dirty="0" spc="-10" b="0">
                <a:latin typeface="Franklin Gothic Book"/>
                <a:cs typeface="Franklin Gothic Book"/>
              </a:rPr>
              <a:t>o</a:t>
            </a:r>
            <a:r>
              <a:rPr dirty="0" spc="-15" b="0">
                <a:latin typeface="Franklin Gothic Book"/>
                <a:cs typeface="Franklin Gothic Book"/>
              </a:rPr>
              <a:t>n</a:t>
            </a:r>
            <a:r>
              <a:rPr dirty="0" spc="-10" b="0">
                <a:latin typeface="Franklin Gothic Book"/>
                <a:cs typeface="Franklin Gothic Book"/>
              </a:rPr>
              <a:t>e</a:t>
            </a:r>
            <a:r>
              <a:rPr dirty="0" spc="-35" b="0">
                <a:latin typeface="Franklin Gothic Book"/>
                <a:cs typeface="Franklin Gothic Book"/>
              </a:rPr>
              <a:t> </a:t>
            </a:r>
            <a:r>
              <a:rPr dirty="0" spc="-20" b="0">
                <a:latin typeface="Franklin Gothic Book"/>
                <a:cs typeface="Franklin Gothic Book"/>
              </a:rPr>
              <a:t>m</a:t>
            </a:r>
            <a:r>
              <a:rPr dirty="0" spc="-10" b="0">
                <a:latin typeface="Franklin Gothic Book"/>
                <a:cs typeface="Franklin Gothic Book"/>
              </a:rPr>
              <a:t>olto</a:t>
            </a:r>
            <a:r>
              <a:rPr dirty="0" b="0">
                <a:latin typeface="Franklin Gothic Book"/>
                <a:cs typeface="Franklin Gothic Book"/>
              </a:rPr>
              <a:t> </a:t>
            </a:r>
            <a:r>
              <a:rPr dirty="0" spc="-15" b="0">
                <a:latin typeface="Franklin Gothic Book"/>
                <a:cs typeface="Franklin Gothic Book"/>
              </a:rPr>
              <a:t>ampia</a:t>
            </a:r>
            <a:r>
              <a:rPr dirty="0" spc="-5" b="0">
                <a:latin typeface="Franklin Gothic Book"/>
                <a:cs typeface="Franklin Gothic Book"/>
              </a:rPr>
              <a:t>,</a:t>
            </a:r>
            <a:r>
              <a:rPr dirty="0" spc="15" b="0">
                <a:latin typeface="Franklin Gothic Book"/>
                <a:cs typeface="Franklin Gothic Book"/>
              </a:rPr>
              <a:t> </a:t>
            </a:r>
            <a:r>
              <a:rPr dirty="0" spc="-10" b="0">
                <a:latin typeface="Franklin Gothic Book"/>
                <a:cs typeface="Franklin Gothic Book"/>
              </a:rPr>
              <a:t>q</a:t>
            </a:r>
            <a:r>
              <a:rPr dirty="0" spc="-20" b="0">
                <a:latin typeface="Franklin Gothic Book"/>
                <a:cs typeface="Franklin Gothic Book"/>
              </a:rPr>
              <a:t>u</a:t>
            </a:r>
            <a:r>
              <a:rPr dirty="0" spc="-15" b="0">
                <a:latin typeface="Franklin Gothic Book"/>
                <a:cs typeface="Franklin Gothic Book"/>
              </a:rPr>
              <a:t>a</a:t>
            </a:r>
            <a:r>
              <a:rPr dirty="0" spc="-10" b="0">
                <a:latin typeface="Franklin Gothic Book"/>
                <a:cs typeface="Franklin Gothic Book"/>
              </a:rPr>
              <a:t>si</a:t>
            </a:r>
            <a:r>
              <a:rPr dirty="0" spc="10" b="0">
                <a:latin typeface="Franklin Gothic Book"/>
                <a:cs typeface="Franklin Gothic Book"/>
              </a:rPr>
              <a:t> </a:t>
            </a:r>
            <a:r>
              <a:rPr dirty="0" spc="-20" b="0">
                <a:latin typeface="Franklin Gothic Book"/>
                <a:cs typeface="Franklin Gothic Book"/>
              </a:rPr>
              <a:t>ma</a:t>
            </a:r>
            <a:r>
              <a:rPr dirty="0" spc="-10" b="0">
                <a:latin typeface="Franklin Gothic Book"/>
                <a:cs typeface="Franklin Gothic Book"/>
              </a:rPr>
              <a:t>est</a:t>
            </a:r>
            <a:r>
              <a:rPr dirty="0" spc="-20" b="0">
                <a:latin typeface="Franklin Gothic Book"/>
                <a:cs typeface="Franklin Gothic Book"/>
              </a:rPr>
              <a:t>o</a:t>
            </a:r>
            <a:r>
              <a:rPr dirty="0" spc="-10" b="0">
                <a:latin typeface="Franklin Gothic Book"/>
                <a:cs typeface="Franklin Gothic Book"/>
              </a:rPr>
              <a:t>sa,</a:t>
            </a:r>
            <a:r>
              <a:rPr dirty="0" spc="20" b="0">
                <a:latin typeface="Franklin Gothic Book"/>
                <a:cs typeface="Franklin Gothic Book"/>
              </a:rPr>
              <a:t> </a:t>
            </a:r>
            <a:r>
              <a:rPr dirty="0" spc="-10" b="0">
                <a:latin typeface="Franklin Gothic Book"/>
                <a:cs typeface="Franklin Gothic Book"/>
              </a:rPr>
              <a:t>del</a:t>
            </a:r>
            <a:r>
              <a:rPr dirty="0" spc="-5" b="0">
                <a:latin typeface="Franklin Gothic Book"/>
                <a:cs typeface="Franklin Gothic Book"/>
              </a:rPr>
              <a:t> </a:t>
            </a:r>
            <a:r>
              <a:rPr dirty="0" spc="-25" b="0">
                <a:latin typeface="Franklin Gothic Book"/>
                <a:cs typeface="Franklin Gothic Book"/>
              </a:rPr>
              <a:t>m</a:t>
            </a:r>
            <a:r>
              <a:rPr dirty="0" spc="-15" b="0">
                <a:latin typeface="Franklin Gothic Book"/>
                <a:cs typeface="Franklin Gothic Book"/>
              </a:rPr>
              <a:t>a</a:t>
            </a:r>
            <a:r>
              <a:rPr dirty="0" spc="-10" b="0">
                <a:latin typeface="Franklin Gothic Book"/>
                <a:cs typeface="Franklin Gothic Book"/>
              </a:rPr>
              <a:t>ltolto.</a:t>
            </a:r>
            <a:r>
              <a:rPr dirty="0" spc="-5" b="0">
                <a:latin typeface="Franklin Gothic Book"/>
                <a:cs typeface="Franklin Gothic Book"/>
              </a:rPr>
              <a:t> </a:t>
            </a:r>
            <a:r>
              <a:rPr dirty="0" spc="-15" b="0">
                <a:latin typeface="Franklin Gothic Book"/>
                <a:cs typeface="Franklin Gothic Book"/>
              </a:rPr>
              <a:t>C</a:t>
            </a:r>
            <a:r>
              <a:rPr dirty="0" spc="-5" b="0">
                <a:latin typeface="Franklin Gothic Book"/>
                <a:cs typeface="Franklin Gothic Book"/>
              </a:rPr>
              <a:t>i</a:t>
            </a:r>
            <a:r>
              <a:rPr dirty="0" spc="-15" b="0">
                <a:latin typeface="Franklin Gothic Book"/>
                <a:cs typeface="Franklin Gothic Book"/>
              </a:rPr>
              <a:t> </a:t>
            </a:r>
            <a:r>
              <a:rPr dirty="0" spc="-20" b="0">
                <a:latin typeface="Franklin Gothic Book"/>
                <a:cs typeface="Franklin Gothic Book"/>
              </a:rPr>
              <a:t>g</a:t>
            </a:r>
            <a:r>
              <a:rPr dirty="0" spc="-10" b="0">
                <a:latin typeface="Franklin Gothic Book"/>
                <a:cs typeface="Franklin Gothic Book"/>
              </a:rPr>
              <a:t>u</a:t>
            </a:r>
            <a:r>
              <a:rPr dirty="0" spc="-20" b="0">
                <a:latin typeface="Franklin Gothic Book"/>
                <a:cs typeface="Franklin Gothic Book"/>
              </a:rPr>
              <a:t>a</a:t>
            </a:r>
            <a:r>
              <a:rPr dirty="0" spc="-10" b="0">
                <a:latin typeface="Franklin Gothic Book"/>
                <a:cs typeface="Franklin Gothic Book"/>
              </a:rPr>
              <a:t>da</a:t>
            </a:r>
            <a:r>
              <a:rPr dirty="0" spc="-20" b="0">
                <a:latin typeface="Franklin Gothic Book"/>
                <a:cs typeface="Franklin Gothic Book"/>
              </a:rPr>
              <a:t>g</a:t>
            </a:r>
            <a:r>
              <a:rPr dirty="0" spc="-10" b="0">
                <a:latin typeface="Franklin Gothic Book"/>
                <a:cs typeface="Franklin Gothic Book"/>
              </a:rPr>
              <a:t>n</a:t>
            </a:r>
            <a:r>
              <a:rPr dirty="0" spc="-20" b="0">
                <a:latin typeface="Franklin Gothic Book"/>
                <a:cs typeface="Franklin Gothic Book"/>
              </a:rPr>
              <a:t>a</a:t>
            </a:r>
            <a:r>
              <a:rPr dirty="0" spc="-15" b="0">
                <a:latin typeface="Franklin Gothic Book"/>
                <a:cs typeface="Franklin Gothic Book"/>
              </a:rPr>
              <a:t>va</a:t>
            </a:r>
            <a:r>
              <a:rPr dirty="0" spc="-5" b="0">
                <a:latin typeface="Franklin Gothic Book"/>
                <a:cs typeface="Franklin Gothic Book"/>
              </a:rPr>
              <a:t>n</a:t>
            </a:r>
            <a:r>
              <a:rPr dirty="0" spc="-10" b="0">
                <a:latin typeface="Franklin Gothic Book"/>
                <a:cs typeface="Franklin Gothic Book"/>
              </a:rPr>
              <a:t>o</a:t>
            </a:r>
            <a:r>
              <a:rPr dirty="0" spc="50" b="0">
                <a:latin typeface="Franklin Gothic Book"/>
                <a:cs typeface="Franklin Gothic Book"/>
              </a:rPr>
              <a:t> </a:t>
            </a:r>
            <a:r>
              <a:rPr dirty="0" b="0">
                <a:latin typeface="Franklin Gothic Book"/>
                <a:cs typeface="Franklin Gothic Book"/>
              </a:rPr>
              <a:t>i </a:t>
            </a:r>
            <a:r>
              <a:rPr dirty="0" spc="-15" b="0">
                <a:latin typeface="Franklin Gothic Book"/>
                <a:cs typeface="Franklin Gothic Book"/>
              </a:rPr>
              <a:t>C</a:t>
            </a:r>
            <a:r>
              <a:rPr dirty="0" spc="-10" b="0">
                <a:latin typeface="Franklin Gothic Book"/>
                <a:cs typeface="Franklin Gothic Book"/>
              </a:rPr>
              <a:t>o</a:t>
            </a:r>
            <a:r>
              <a:rPr dirty="0" spc="-25" b="0">
                <a:latin typeface="Franklin Gothic Book"/>
                <a:cs typeface="Franklin Gothic Book"/>
              </a:rPr>
              <a:t>m</a:t>
            </a:r>
            <a:r>
              <a:rPr dirty="0" spc="-10" b="0">
                <a:latin typeface="Franklin Gothic Book"/>
                <a:cs typeface="Franklin Gothic Book"/>
              </a:rPr>
              <a:t>uni,</a:t>
            </a:r>
            <a:r>
              <a:rPr dirty="0" spc="-15" b="0">
                <a:latin typeface="Franklin Gothic Book"/>
                <a:cs typeface="Franklin Gothic Book"/>
              </a:rPr>
              <a:t> </a:t>
            </a:r>
            <a:r>
              <a:rPr dirty="0" spc="-15" b="0">
                <a:latin typeface="Franklin Gothic Book"/>
                <a:cs typeface="Franklin Gothic Book"/>
              </a:rPr>
              <a:t>p</a:t>
            </a:r>
            <a:r>
              <a:rPr dirty="0" spc="-20" b="0">
                <a:latin typeface="Franklin Gothic Book"/>
                <a:cs typeface="Franklin Gothic Book"/>
              </a:rPr>
              <a:t>e</a:t>
            </a:r>
            <a:r>
              <a:rPr dirty="0" spc="-10" b="0">
                <a:latin typeface="Franklin Gothic Book"/>
                <a:cs typeface="Franklin Gothic Book"/>
              </a:rPr>
              <a:t>r</a:t>
            </a:r>
            <a:r>
              <a:rPr dirty="0" spc="5" b="0">
                <a:latin typeface="Franklin Gothic Book"/>
                <a:cs typeface="Franklin Gothic Book"/>
              </a:rPr>
              <a:t> </a:t>
            </a:r>
            <a:r>
              <a:rPr dirty="0" b="0">
                <a:latin typeface="Franklin Gothic Book"/>
                <a:cs typeface="Franklin Gothic Book"/>
              </a:rPr>
              <a:t>i</a:t>
            </a:r>
            <a:r>
              <a:rPr dirty="0" b="0">
                <a:latin typeface="Franklin Gothic Book"/>
                <a:cs typeface="Franklin Gothic Book"/>
              </a:rPr>
              <a:t> </a:t>
            </a:r>
            <a:r>
              <a:rPr dirty="0" spc="-10" b="0">
                <a:latin typeface="Franklin Gothic Book"/>
                <a:cs typeface="Franklin Gothic Book"/>
              </a:rPr>
              <a:t>qu</a:t>
            </a:r>
            <a:r>
              <a:rPr dirty="0" spc="-20" b="0">
                <a:latin typeface="Franklin Gothic Book"/>
                <a:cs typeface="Franklin Gothic Book"/>
              </a:rPr>
              <a:t>a</a:t>
            </a:r>
            <a:r>
              <a:rPr dirty="0" spc="-5" b="0">
                <a:latin typeface="Franklin Gothic Book"/>
                <a:cs typeface="Franklin Gothic Book"/>
              </a:rPr>
              <a:t>li</a:t>
            </a:r>
            <a:r>
              <a:rPr dirty="0" b="0">
                <a:latin typeface="Franklin Gothic Book"/>
                <a:cs typeface="Franklin Gothic Book"/>
              </a:rPr>
              <a:t> </a:t>
            </a:r>
            <a:r>
              <a:rPr dirty="0" spc="-10" b="0">
                <a:latin typeface="Franklin Gothic Book"/>
                <a:cs typeface="Franklin Gothic Book"/>
              </a:rPr>
              <a:t>le</a:t>
            </a:r>
            <a:r>
              <a:rPr dirty="0" spc="5" b="0">
                <a:latin typeface="Franklin Gothic Book"/>
                <a:cs typeface="Franklin Gothic Book"/>
              </a:rPr>
              <a:t> </a:t>
            </a:r>
            <a:r>
              <a:rPr dirty="0" spc="-10" b="0">
                <a:latin typeface="Franklin Gothic Book"/>
                <a:cs typeface="Franklin Gothic Book"/>
              </a:rPr>
              <a:t>contr</a:t>
            </a:r>
            <a:r>
              <a:rPr dirty="0" spc="-15" b="0">
                <a:latin typeface="Franklin Gothic Book"/>
                <a:cs typeface="Franklin Gothic Book"/>
              </a:rPr>
              <a:t>avvenzion</a:t>
            </a:r>
            <a:r>
              <a:rPr dirty="0" spc="-5" b="0">
                <a:latin typeface="Franklin Gothic Book"/>
                <a:cs typeface="Franklin Gothic Book"/>
              </a:rPr>
              <a:t>i</a:t>
            </a:r>
            <a:r>
              <a:rPr dirty="0" spc="20" b="0">
                <a:latin typeface="Franklin Gothic Book"/>
                <a:cs typeface="Franklin Gothic Book"/>
              </a:rPr>
              <a:t> </a:t>
            </a:r>
            <a:r>
              <a:rPr dirty="0" spc="-10" b="0">
                <a:latin typeface="Franklin Gothic Book"/>
                <a:cs typeface="Franklin Gothic Book"/>
              </a:rPr>
              <a:t>stanno</a:t>
            </a:r>
            <a:r>
              <a:rPr dirty="0" spc="-5" b="0">
                <a:latin typeface="Franklin Gothic Book"/>
                <a:cs typeface="Franklin Gothic Book"/>
              </a:rPr>
              <a:t> </a:t>
            </a:r>
            <a:r>
              <a:rPr dirty="0" spc="-5" b="0">
                <a:latin typeface="Franklin Gothic Book"/>
                <a:cs typeface="Franklin Gothic Book"/>
              </a:rPr>
              <a:t>d</a:t>
            </a:r>
            <a:r>
              <a:rPr dirty="0" spc="-5" b="0">
                <a:latin typeface="Franklin Gothic Book"/>
                <a:cs typeface="Franklin Gothic Book"/>
              </a:rPr>
              <a:t>i</a:t>
            </a:r>
            <a:r>
              <a:rPr dirty="0" spc="-15" b="0">
                <a:latin typeface="Franklin Gothic Book"/>
                <a:cs typeface="Franklin Gothic Book"/>
              </a:rPr>
              <a:t>venta</a:t>
            </a:r>
            <a:r>
              <a:rPr dirty="0" spc="-10" b="0">
                <a:latin typeface="Franklin Gothic Book"/>
                <a:cs typeface="Franklin Gothic Book"/>
              </a:rPr>
              <a:t>ndo</a:t>
            </a:r>
            <a:r>
              <a:rPr dirty="0" spc="20" b="0">
                <a:latin typeface="Franklin Gothic Book"/>
                <a:cs typeface="Franklin Gothic Book"/>
              </a:rPr>
              <a:t> </a:t>
            </a:r>
            <a:r>
              <a:rPr dirty="0" spc="-10" b="0">
                <a:latin typeface="Franklin Gothic Book"/>
                <a:cs typeface="Franklin Gothic Book"/>
              </a:rPr>
              <a:t>una</a:t>
            </a:r>
            <a:r>
              <a:rPr dirty="0" spc="-10" b="0">
                <a:latin typeface="Franklin Gothic Book"/>
                <a:cs typeface="Franklin Gothic Book"/>
              </a:rPr>
              <a:t> </a:t>
            </a:r>
            <a:r>
              <a:rPr dirty="0" spc="-15" b="0">
                <a:latin typeface="Franklin Gothic Book"/>
                <a:cs typeface="Franklin Gothic Book"/>
              </a:rPr>
              <a:t>ver</a:t>
            </a:r>
            <a:r>
              <a:rPr dirty="0" spc="-10" b="0">
                <a:latin typeface="Franklin Gothic Book"/>
                <a:cs typeface="Franklin Gothic Book"/>
              </a:rPr>
              <a:t>a</a:t>
            </a:r>
            <a:r>
              <a:rPr dirty="0" spc="25" b="0">
                <a:latin typeface="Franklin Gothic Book"/>
                <a:cs typeface="Franklin Gothic Book"/>
              </a:rPr>
              <a:t> </a:t>
            </a:r>
            <a:r>
              <a:rPr dirty="0" spc="-10" b="0">
                <a:latin typeface="Franklin Gothic Book"/>
                <a:cs typeface="Franklin Gothic Book"/>
              </a:rPr>
              <a:t>e</a:t>
            </a:r>
            <a:r>
              <a:rPr dirty="0" b="0">
                <a:latin typeface="Franklin Gothic Book"/>
                <a:cs typeface="Franklin Gothic Book"/>
              </a:rPr>
              <a:t> </a:t>
            </a:r>
            <a:r>
              <a:rPr dirty="0" spc="-15" b="0">
                <a:latin typeface="Franklin Gothic Book"/>
                <a:cs typeface="Franklin Gothic Book"/>
              </a:rPr>
              <a:t>propr</a:t>
            </a:r>
            <a:r>
              <a:rPr dirty="0" b="0">
                <a:latin typeface="Franklin Gothic Book"/>
                <a:cs typeface="Franklin Gothic Book"/>
              </a:rPr>
              <a:t>i</a:t>
            </a:r>
            <a:r>
              <a:rPr dirty="0" spc="-10" b="0">
                <a:latin typeface="Franklin Gothic Book"/>
                <a:cs typeface="Franklin Gothic Book"/>
              </a:rPr>
              <a:t>a</a:t>
            </a:r>
            <a:r>
              <a:rPr dirty="0" spc="-10" b="0">
                <a:latin typeface="Franklin Gothic Book"/>
                <a:cs typeface="Franklin Gothic Book"/>
              </a:rPr>
              <a:t> </a:t>
            </a:r>
            <a:r>
              <a:rPr dirty="0" spc="-10" b="0">
                <a:latin typeface="Franklin Gothic Book"/>
                <a:cs typeface="Franklin Gothic Book"/>
              </a:rPr>
              <a:t>tassa</a:t>
            </a:r>
            <a:r>
              <a:rPr dirty="0" b="0">
                <a:latin typeface="Franklin Gothic Book"/>
                <a:cs typeface="Franklin Gothic Book"/>
              </a:rPr>
              <a:t> </a:t>
            </a:r>
            <a:r>
              <a:rPr dirty="0" spc="-15" b="0">
                <a:latin typeface="Franklin Gothic Book"/>
                <a:cs typeface="Franklin Gothic Book"/>
              </a:rPr>
              <a:t>(altr</a:t>
            </a:r>
            <a:r>
              <a:rPr dirty="0" spc="-10" b="0">
                <a:latin typeface="Franklin Gothic Book"/>
                <a:cs typeface="Franklin Gothic Book"/>
              </a:rPr>
              <a:t>o</a:t>
            </a:r>
            <a:r>
              <a:rPr dirty="0" spc="15" b="0">
                <a:latin typeface="Franklin Gothic Book"/>
                <a:cs typeface="Franklin Gothic Book"/>
              </a:rPr>
              <a:t> </a:t>
            </a:r>
            <a:r>
              <a:rPr dirty="0" spc="-10" b="0">
                <a:latin typeface="Franklin Gothic Book"/>
                <a:cs typeface="Franklin Gothic Book"/>
              </a:rPr>
              <a:t>che</a:t>
            </a:r>
            <a:r>
              <a:rPr dirty="0" spc="5" b="0">
                <a:latin typeface="Franklin Gothic Book"/>
                <a:cs typeface="Franklin Gothic Book"/>
              </a:rPr>
              <a:t> </a:t>
            </a:r>
            <a:r>
              <a:rPr dirty="0" spc="-5" b="0">
                <a:latin typeface="Franklin Gothic Book"/>
                <a:cs typeface="Franklin Gothic Book"/>
              </a:rPr>
              <a:t>Ici),</a:t>
            </a:r>
            <a:r>
              <a:rPr dirty="0" spc="5" b="0">
                <a:latin typeface="Franklin Gothic Book"/>
                <a:cs typeface="Franklin Gothic Book"/>
              </a:rPr>
              <a:t> </a:t>
            </a:r>
            <a:r>
              <a:rPr dirty="0" spc="-10" b="0">
                <a:latin typeface="Franklin Gothic Book"/>
                <a:cs typeface="Franklin Gothic Book"/>
              </a:rPr>
              <a:t>tra</a:t>
            </a:r>
            <a:r>
              <a:rPr dirty="0" spc="-5" b="0">
                <a:latin typeface="Franklin Gothic Book"/>
                <a:cs typeface="Franklin Gothic Book"/>
              </a:rPr>
              <a:t> l</a:t>
            </a:r>
            <a:r>
              <a:rPr dirty="0" spc="-15" b="0">
                <a:latin typeface="Franklin Gothic Book"/>
                <a:cs typeface="Franklin Gothic Book"/>
              </a:rPr>
              <a:t>'a</a:t>
            </a:r>
            <a:r>
              <a:rPr dirty="0" spc="-10" b="0">
                <a:latin typeface="Franklin Gothic Book"/>
                <a:cs typeface="Franklin Gothic Book"/>
              </a:rPr>
              <a:t>ltro</a:t>
            </a:r>
            <a:r>
              <a:rPr dirty="0" spc="-5" b="0">
                <a:latin typeface="Franklin Gothic Book"/>
                <a:cs typeface="Franklin Gothic Book"/>
              </a:rPr>
              <a:t> </a:t>
            </a:r>
            <a:r>
              <a:rPr dirty="0" spc="-10" b="0">
                <a:latin typeface="Franklin Gothic Book"/>
                <a:cs typeface="Franklin Gothic Book"/>
              </a:rPr>
              <a:t>decisa</a:t>
            </a:r>
            <a:r>
              <a:rPr dirty="0" spc="-25" b="0">
                <a:latin typeface="Franklin Gothic Book"/>
                <a:cs typeface="Franklin Gothic Book"/>
              </a:rPr>
              <a:t>m</a:t>
            </a:r>
            <a:r>
              <a:rPr dirty="0" spc="-10" b="0">
                <a:latin typeface="Franklin Gothic Book"/>
                <a:cs typeface="Franklin Gothic Book"/>
              </a:rPr>
              <a:t>ente</a:t>
            </a:r>
            <a:r>
              <a:rPr dirty="0" spc="10" b="0">
                <a:latin typeface="Franklin Gothic Book"/>
                <a:cs typeface="Franklin Gothic Book"/>
              </a:rPr>
              <a:t> </a:t>
            </a:r>
            <a:r>
              <a:rPr dirty="0" spc="-10" b="0">
                <a:latin typeface="Franklin Gothic Book"/>
                <a:cs typeface="Franklin Gothic Book"/>
              </a:rPr>
              <a:t>feder</a:t>
            </a:r>
            <a:r>
              <a:rPr dirty="0" spc="-15" b="0">
                <a:latin typeface="Franklin Gothic Book"/>
                <a:cs typeface="Franklin Gothic Book"/>
              </a:rPr>
              <a:t>a</a:t>
            </a:r>
            <a:r>
              <a:rPr dirty="0" spc="-10" b="0">
                <a:latin typeface="Franklin Gothic Book"/>
                <a:cs typeface="Franklin Gothic Book"/>
              </a:rPr>
              <a:t>lista</a:t>
            </a:r>
            <a:r>
              <a:rPr dirty="0" spc="-5" b="0">
                <a:latin typeface="Franklin Gothic Book"/>
                <a:cs typeface="Franklin Gothic Book"/>
              </a:rPr>
              <a:t> </a:t>
            </a:r>
            <a:r>
              <a:rPr dirty="0" spc="-10" b="0">
                <a:latin typeface="Franklin Gothic Book"/>
                <a:cs typeface="Franklin Gothic Book"/>
              </a:rPr>
              <a:t>e</a:t>
            </a:r>
            <a:r>
              <a:rPr dirty="0" spc="10" b="0">
                <a:latin typeface="Franklin Gothic Book"/>
                <a:cs typeface="Franklin Gothic Book"/>
              </a:rPr>
              <a:t> </a:t>
            </a:r>
            <a:r>
              <a:rPr dirty="0" spc="-10" b="0">
                <a:latin typeface="Franklin Gothic Book"/>
                <a:cs typeface="Franklin Gothic Book"/>
              </a:rPr>
              <a:t>dunque</a:t>
            </a:r>
            <a:r>
              <a:rPr dirty="0" b="0">
                <a:latin typeface="Franklin Gothic Book"/>
                <a:cs typeface="Franklin Gothic Book"/>
              </a:rPr>
              <a:t> </a:t>
            </a:r>
            <a:r>
              <a:rPr dirty="0" spc="-10" b="0">
                <a:latin typeface="Franklin Gothic Book"/>
                <a:cs typeface="Franklin Gothic Book"/>
              </a:rPr>
              <a:t>fedel</a:t>
            </a:r>
            <a:r>
              <a:rPr dirty="0" b="0">
                <a:latin typeface="Franklin Gothic Book"/>
                <a:cs typeface="Franklin Gothic Book"/>
              </a:rPr>
              <a:t>i</a:t>
            </a:r>
            <a:r>
              <a:rPr dirty="0" spc="-10" b="0">
                <a:latin typeface="Franklin Gothic Book"/>
                <a:cs typeface="Franklin Gothic Book"/>
              </a:rPr>
              <a:t>s</a:t>
            </a:r>
            <a:r>
              <a:rPr dirty="0" spc="-5" b="0">
                <a:latin typeface="Franklin Gothic Book"/>
                <a:cs typeface="Franklin Gothic Book"/>
              </a:rPr>
              <a:t>s</a:t>
            </a:r>
            <a:r>
              <a:rPr dirty="0" spc="-10" b="0">
                <a:latin typeface="Franklin Gothic Book"/>
                <a:cs typeface="Franklin Gothic Book"/>
              </a:rPr>
              <a:t>ima</a:t>
            </a:r>
            <a:r>
              <a:rPr dirty="0" spc="-25" b="0">
                <a:latin typeface="Franklin Gothic Book"/>
                <a:cs typeface="Franklin Gothic Book"/>
              </a:rPr>
              <a:t> </a:t>
            </a:r>
            <a:r>
              <a:rPr dirty="0" spc="-10" b="0">
                <a:latin typeface="Franklin Gothic Book"/>
                <a:cs typeface="Franklin Gothic Book"/>
              </a:rPr>
              <a:t>alla</a:t>
            </a:r>
            <a:r>
              <a:rPr dirty="0" spc="-5" b="0">
                <a:latin typeface="Franklin Gothic Book"/>
                <a:cs typeface="Franklin Gothic Book"/>
              </a:rPr>
              <a:t> </a:t>
            </a:r>
            <a:r>
              <a:rPr dirty="0" b="0">
                <a:latin typeface="Franklin Gothic Book"/>
                <a:cs typeface="Franklin Gothic Book"/>
              </a:rPr>
              <a:t>l</a:t>
            </a:r>
            <a:r>
              <a:rPr dirty="0" spc="-10" b="0">
                <a:latin typeface="Franklin Gothic Book"/>
                <a:cs typeface="Franklin Gothic Book"/>
              </a:rPr>
              <a:t>ine</a:t>
            </a:r>
            <a:r>
              <a:rPr dirty="0" spc="-20" b="0">
                <a:latin typeface="Franklin Gothic Book"/>
                <a:cs typeface="Franklin Gothic Book"/>
              </a:rPr>
              <a:t>a</a:t>
            </a:r>
            <a:r>
              <a:rPr dirty="0" spc="-5" b="0">
                <a:latin typeface="Franklin Gothic Book"/>
                <a:cs typeface="Franklin Gothic Book"/>
              </a:rPr>
              <a:t>.</a:t>
            </a:r>
            <a:r>
              <a:rPr dirty="0" spc="-10" b="0">
                <a:latin typeface="Franklin Gothic Book"/>
                <a:cs typeface="Franklin Gothic Book"/>
              </a:rPr>
              <a:t> </a:t>
            </a:r>
            <a:r>
              <a:rPr dirty="0" spc="-15" b="0">
                <a:latin typeface="Franklin Gothic Book"/>
                <a:cs typeface="Franklin Gothic Book"/>
              </a:rPr>
              <a:t>C</a:t>
            </a:r>
            <a:r>
              <a:rPr dirty="0" spc="-5" b="0">
                <a:latin typeface="Franklin Gothic Book"/>
                <a:cs typeface="Franklin Gothic Book"/>
              </a:rPr>
              <a:t>i</a:t>
            </a:r>
            <a:r>
              <a:rPr dirty="0" b="0">
                <a:latin typeface="Franklin Gothic Book"/>
                <a:cs typeface="Franklin Gothic Book"/>
              </a:rPr>
              <a:t> </a:t>
            </a:r>
            <a:r>
              <a:rPr dirty="0" spc="-20" b="0">
                <a:latin typeface="Franklin Gothic Book"/>
                <a:cs typeface="Franklin Gothic Book"/>
              </a:rPr>
              <a:t>g</a:t>
            </a:r>
            <a:r>
              <a:rPr dirty="0" spc="-10" b="0">
                <a:latin typeface="Franklin Gothic Book"/>
                <a:cs typeface="Franklin Gothic Book"/>
              </a:rPr>
              <a:t>u</a:t>
            </a:r>
            <a:r>
              <a:rPr dirty="0" spc="-15" b="0">
                <a:latin typeface="Franklin Gothic Book"/>
                <a:cs typeface="Franklin Gothic Book"/>
              </a:rPr>
              <a:t>a</a:t>
            </a:r>
            <a:r>
              <a:rPr dirty="0" spc="-10" b="0">
                <a:latin typeface="Franklin Gothic Book"/>
                <a:cs typeface="Franklin Gothic Book"/>
              </a:rPr>
              <a:t>dag</a:t>
            </a:r>
            <a:r>
              <a:rPr dirty="0" spc="-20" b="0">
                <a:latin typeface="Franklin Gothic Book"/>
                <a:cs typeface="Franklin Gothic Book"/>
              </a:rPr>
              <a:t>n</a:t>
            </a:r>
            <a:r>
              <a:rPr dirty="0" spc="-10" b="0">
                <a:latin typeface="Franklin Gothic Book"/>
                <a:cs typeface="Franklin Gothic Book"/>
              </a:rPr>
              <a:t>ava</a:t>
            </a:r>
            <a:r>
              <a:rPr dirty="0" spc="45" b="0">
                <a:latin typeface="Franklin Gothic Book"/>
                <a:cs typeface="Franklin Gothic Book"/>
              </a:rPr>
              <a:t> </a:t>
            </a:r>
            <a:r>
              <a:rPr dirty="0" spc="-10" b="0">
                <a:latin typeface="Franklin Gothic Book"/>
                <a:cs typeface="Franklin Gothic Book"/>
              </a:rPr>
              <a:t>la</a:t>
            </a:r>
            <a:r>
              <a:rPr dirty="0" spc="-10" b="0">
                <a:latin typeface="Franklin Gothic Book"/>
                <a:cs typeface="Franklin Gothic Book"/>
              </a:rPr>
              <a:t> </a:t>
            </a:r>
            <a:r>
              <a:rPr dirty="0" spc="-10" b="0">
                <a:latin typeface="Franklin Gothic Book"/>
                <a:cs typeface="Franklin Gothic Book"/>
              </a:rPr>
              <a:t>d</a:t>
            </a:r>
            <a:r>
              <a:rPr dirty="0" b="0">
                <a:latin typeface="Franklin Gothic Book"/>
                <a:cs typeface="Franklin Gothic Book"/>
              </a:rPr>
              <a:t>i</a:t>
            </a:r>
            <a:r>
              <a:rPr dirty="0" spc="-10" b="0">
                <a:latin typeface="Franklin Gothic Book"/>
                <a:cs typeface="Franklin Gothic Book"/>
              </a:rPr>
              <a:t>tta</a:t>
            </a:r>
            <a:r>
              <a:rPr dirty="0" spc="-10" b="0">
                <a:latin typeface="Franklin Gothic Book"/>
                <a:cs typeface="Franklin Gothic Book"/>
              </a:rPr>
              <a:t> fornitr</a:t>
            </a:r>
            <a:r>
              <a:rPr dirty="0" b="0">
                <a:latin typeface="Franklin Gothic Book"/>
                <a:cs typeface="Franklin Gothic Book"/>
              </a:rPr>
              <a:t>i</a:t>
            </a:r>
            <a:r>
              <a:rPr dirty="0" spc="-10" b="0">
                <a:latin typeface="Franklin Gothic Book"/>
                <a:cs typeface="Franklin Gothic Book"/>
              </a:rPr>
              <a:t>ce,</a:t>
            </a:r>
            <a:r>
              <a:rPr dirty="0" spc="-10" b="0">
                <a:latin typeface="Franklin Gothic Book"/>
                <a:cs typeface="Franklin Gothic Book"/>
              </a:rPr>
              <a:t> </a:t>
            </a:r>
            <a:r>
              <a:rPr dirty="0" spc="-10" b="0">
                <a:latin typeface="Franklin Gothic Book"/>
                <a:cs typeface="Franklin Gothic Book"/>
              </a:rPr>
              <a:t>e</a:t>
            </a:r>
            <a:r>
              <a:rPr dirty="0" b="0">
                <a:latin typeface="Franklin Gothic Book"/>
                <a:cs typeface="Franklin Gothic Book"/>
              </a:rPr>
              <a:t> </a:t>
            </a:r>
            <a:r>
              <a:rPr dirty="0" spc="-10" b="0">
                <a:latin typeface="Franklin Gothic Book"/>
                <a:cs typeface="Franklin Gothic Book"/>
              </a:rPr>
              <a:t>ch</a:t>
            </a:r>
            <a:r>
              <a:rPr dirty="0" b="0">
                <a:latin typeface="Franklin Gothic Book"/>
                <a:cs typeface="Franklin Gothic Book"/>
              </a:rPr>
              <a:t>i</a:t>
            </a:r>
            <a:r>
              <a:rPr dirty="0" spc="-10" b="0">
                <a:latin typeface="Franklin Gothic Book"/>
                <a:cs typeface="Franklin Gothic Book"/>
              </a:rPr>
              <a:t>s</a:t>
            </a:r>
            <a:r>
              <a:rPr dirty="0" spc="-5" b="0">
                <a:latin typeface="Franklin Gothic Book"/>
                <a:cs typeface="Franklin Gothic Book"/>
              </a:rPr>
              <a:t>s</a:t>
            </a:r>
            <a:r>
              <a:rPr dirty="0" spc="-10" b="0">
                <a:latin typeface="Franklin Gothic Book"/>
                <a:cs typeface="Franklin Gothic Book"/>
              </a:rPr>
              <a:t>à</a:t>
            </a:r>
            <a:r>
              <a:rPr dirty="0" spc="-10" b="0">
                <a:latin typeface="Franklin Gothic Book"/>
                <a:cs typeface="Franklin Gothic Book"/>
              </a:rPr>
              <a:t> </a:t>
            </a:r>
            <a:r>
              <a:rPr dirty="0" spc="-10" b="0">
                <a:latin typeface="Franklin Gothic Book"/>
                <a:cs typeface="Franklin Gothic Book"/>
              </a:rPr>
              <a:t>se</a:t>
            </a:r>
            <a:r>
              <a:rPr dirty="0" spc="-5" b="0">
                <a:latin typeface="Franklin Gothic Book"/>
                <a:cs typeface="Franklin Gothic Book"/>
              </a:rPr>
              <a:t> </a:t>
            </a:r>
            <a:r>
              <a:rPr dirty="0" spc="-10" b="0">
                <a:latin typeface="Franklin Gothic Book"/>
                <a:cs typeface="Franklin Gothic Book"/>
              </a:rPr>
              <a:t>lo</a:t>
            </a:r>
            <a:r>
              <a:rPr dirty="0" spc="-5" b="0">
                <a:latin typeface="Franklin Gothic Book"/>
                <a:cs typeface="Franklin Gothic Book"/>
              </a:rPr>
              <a:t> </a:t>
            </a:r>
            <a:r>
              <a:rPr dirty="0" spc="-10" b="0">
                <a:latin typeface="Franklin Gothic Book"/>
                <a:cs typeface="Franklin Gothic Book"/>
              </a:rPr>
              <a:t>slo</a:t>
            </a:r>
            <a:r>
              <a:rPr dirty="0" spc="-20" b="0">
                <a:latin typeface="Franklin Gothic Book"/>
                <a:cs typeface="Franklin Gothic Book"/>
              </a:rPr>
              <a:t>g</a:t>
            </a:r>
            <a:r>
              <a:rPr dirty="0" spc="-10" b="0">
                <a:latin typeface="Franklin Gothic Book"/>
                <a:cs typeface="Franklin Gothic Book"/>
              </a:rPr>
              <a:t>an</a:t>
            </a:r>
            <a:r>
              <a:rPr dirty="0" spc="10" b="0">
                <a:latin typeface="Franklin Gothic Book"/>
                <a:cs typeface="Franklin Gothic Book"/>
              </a:rPr>
              <a:t> </a:t>
            </a:r>
            <a:r>
              <a:rPr dirty="0" spc="-15" b="0">
                <a:latin typeface="Franklin Gothic Book"/>
                <a:cs typeface="Franklin Gothic Book"/>
              </a:rPr>
              <a:t>pe</a:t>
            </a:r>
            <a:r>
              <a:rPr dirty="0" spc="-10" b="0">
                <a:latin typeface="Franklin Gothic Book"/>
                <a:cs typeface="Franklin Gothic Book"/>
              </a:rPr>
              <a:t>r</a:t>
            </a:r>
            <a:r>
              <a:rPr dirty="0" spc="-5" b="0">
                <a:latin typeface="Franklin Gothic Book"/>
                <a:cs typeface="Franklin Gothic Book"/>
              </a:rPr>
              <a:t> </a:t>
            </a:r>
            <a:r>
              <a:rPr dirty="0" spc="-10" b="0">
                <a:latin typeface="Franklin Gothic Book"/>
                <a:cs typeface="Franklin Gothic Book"/>
              </a:rPr>
              <a:t>sedur</a:t>
            </a:r>
            <a:r>
              <a:rPr dirty="0" spc="-5" b="0">
                <a:latin typeface="Franklin Gothic Book"/>
                <a:cs typeface="Franklin Gothic Book"/>
              </a:rPr>
              <a:t>r</a:t>
            </a:r>
            <a:r>
              <a:rPr dirty="0" spc="-10" b="0">
                <a:latin typeface="Franklin Gothic Book"/>
                <a:cs typeface="Franklin Gothic Book"/>
              </a:rPr>
              <a:t>e</a:t>
            </a:r>
            <a:r>
              <a:rPr dirty="0" b="0">
                <a:latin typeface="Franklin Gothic Book"/>
                <a:cs typeface="Franklin Gothic Book"/>
              </a:rPr>
              <a:t> </a:t>
            </a:r>
            <a:r>
              <a:rPr dirty="0" spc="-15" b="0">
                <a:latin typeface="Franklin Gothic Book"/>
                <a:cs typeface="Franklin Gothic Book"/>
              </a:rPr>
              <a:t>gl</a:t>
            </a:r>
            <a:r>
              <a:rPr dirty="0" spc="-5" b="0">
                <a:latin typeface="Franklin Gothic Book"/>
                <a:cs typeface="Franklin Gothic Book"/>
              </a:rPr>
              <a:t>i</a:t>
            </a:r>
            <a:r>
              <a:rPr dirty="0" spc="-10" b="0">
                <a:latin typeface="Franklin Gothic Book"/>
                <a:cs typeface="Franklin Gothic Book"/>
              </a:rPr>
              <a:t> </a:t>
            </a:r>
            <a:r>
              <a:rPr dirty="0" spc="-10" b="0">
                <a:latin typeface="Franklin Gothic Book"/>
                <a:cs typeface="Franklin Gothic Book"/>
              </a:rPr>
              <a:t>asses</a:t>
            </a:r>
            <a:r>
              <a:rPr dirty="0" spc="-5" b="0">
                <a:latin typeface="Franklin Gothic Book"/>
                <a:cs typeface="Franklin Gothic Book"/>
              </a:rPr>
              <a:t>s</a:t>
            </a:r>
            <a:r>
              <a:rPr dirty="0" spc="-10" b="0">
                <a:latin typeface="Franklin Gothic Book"/>
                <a:cs typeface="Franklin Gothic Book"/>
              </a:rPr>
              <a:t>ori</a:t>
            </a:r>
            <a:r>
              <a:rPr dirty="0" b="0">
                <a:latin typeface="Franklin Gothic Book"/>
                <a:cs typeface="Franklin Gothic Book"/>
              </a:rPr>
              <a:t> </a:t>
            </a:r>
            <a:r>
              <a:rPr dirty="0" spc="-20" b="0">
                <a:latin typeface="Franklin Gothic Book"/>
                <a:cs typeface="Franklin Gothic Book"/>
              </a:rPr>
              <a:t>e</a:t>
            </a:r>
            <a:r>
              <a:rPr dirty="0" spc="-10" b="0">
                <a:latin typeface="Franklin Gothic Book"/>
                <a:cs typeface="Franklin Gothic Book"/>
              </a:rPr>
              <a:t>ra</a:t>
            </a:r>
            <a:r>
              <a:rPr dirty="0" spc="10" b="0">
                <a:latin typeface="Franklin Gothic Book"/>
                <a:cs typeface="Franklin Gothic Book"/>
              </a:rPr>
              <a:t> </a:t>
            </a:r>
            <a:r>
              <a:rPr dirty="0" spc="-5" b="0">
                <a:latin typeface="Franklin Gothic Book"/>
                <a:cs typeface="Franklin Gothic Book"/>
              </a:rPr>
              <a:t>"il</a:t>
            </a:r>
            <a:r>
              <a:rPr dirty="0" spc="-25" b="0">
                <a:latin typeface="Franklin Gothic Book"/>
                <a:cs typeface="Franklin Gothic Book"/>
              </a:rPr>
              <a:t> </a:t>
            </a:r>
            <a:r>
              <a:rPr dirty="0" spc="-10" b="0">
                <a:latin typeface="Franklin Gothic Book"/>
                <a:cs typeface="Franklin Gothic Book"/>
              </a:rPr>
              <a:t>mio</a:t>
            </a:r>
            <a:r>
              <a:rPr dirty="0" spc="5" b="0">
                <a:latin typeface="Franklin Gothic Book"/>
                <a:cs typeface="Franklin Gothic Book"/>
              </a:rPr>
              <a:t> </a:t>
            </a:r>
            <a:r>
              <a:rPr dirty="0" spc="-10" b="0">
                <a:latin typeface="Franklin Gothic Book"/>
                <a:cs typeface="Franklin Gothic Book"/>
              </a:rPr>
              <a:t>sem</a:t>
            </a:r>
            <a:r>
              <a:rPr dirty="0" spc="-20" b="0">
                <a:latin typeface="Franklin Gothic Book"/>
                <a:cs typeface="Franklin Gothic Book"/>
              </a:rPr>
              <a:t>a</a:t>
            </a:r>
            <a:r>
              <a:rPr dirty="0" spc="-10" b="0">
                <a:latin typeface="Franklin Gothic Book"/>
                <a:cs typeface="Franklin Gothic Book"/>
              </a:rPr>
              <a:t>foro</a:t>
            </a:r>
            <a:r>
              <a:rPr dirty="0" spc="15" b="0">
                <a:latin typeface="Franklin Gothic Book"/>
                <a:cs typeface="Franklin Gothic Book"/>
              </a:rPr>
              <a:t> </a:t>
            </a:r>
            <a:r>
              <a:rPr dirty="0" spc="-10" b="0">
                <a:latin typeface="Franklin Gothic Book"/>
                <a:cs typeface="Franklin Gothic Book"/>
              </a:rPr>
              <a:t>è</a:t>
            </a:r>
            <a:r>
              <a:rPr dirty="0" b="0">
                <a:latin typeface="Franklin Gothic Book"/>
                <a:cs typeface="Franklin Gothic Book"/>
              </a:rPr>
              <a:t> </a:t>
            </a:r>
            <a:r>
              <a:rPr dirty="0" spc="-15" b="0">
                <a:latin typeface="Franklin Gothic Book"/>
                <a:cs typeface="Franklin Gothic Book"/>
              </a:rPr>
              <a:t>p</a:t>
            </a:r>
            <a:r>
              <a:rPr dirty="0" spc="-10" b="0">
                <a:latin typeface="Franklin Gothic Book"/>
                <a:cs typeface="Franklin Gothic Book"/>
              </a:rPr>
              <a:t>iù</a:t>
            </a:r>
            <a:r>
              <a:rPr dirty="0" spc="-5" b="0">
                <a:latin typeface="Franklin Gothic Book"/>
                <a:cs typeface="Franklin Gothic Book"/>
              </a:rPr>
              <a:t> </a:t>
            </a:r>
            <a:r>
              <a:rPr dirty="0" spc="-15" b="0">
                <a:latin typeface="Franklin Gothic Book"/>
                <a:cs typeface="Franklin Gothic Book"/>
              </a:rPr>
              <a:t>v</a:t>
            </a:r>
            <a:r>
              <a:rPr dirty="0" spc="-20" b="0">
                <a:latin typeface="Franklin Gothic Book"/>
                <a:cs typeface="Franklin Gothic Book"/>
              </a:rPr>
              <a:t>e</a:t>
            </a:r>
            <a:r>
              <a:rPr dirty="0" spc="-10" b="0">
                <a:latin typeface="Franklin Gothic Book"/>
                <a:cs typeface="Franklin Gothic Book"/>
              </a:rPr>
              <a:t>loce</a:t>
            </a:r>
            <a:r>
              <a:rPr dirty="0" spc="-10" b="0">
                <a:latin typeface="Franklin Gothic Book"/>
                <a:cs typeface="Franklin Gothic Book"/>
              </a:rPr>
              <a:t> del</a:t>
            </a:r>
            <a:r>
              <a:rPr dirty="0" b="0">
                <a:latin typeface="Franklin Gothic Book"/>
                <a:cs typeface="Franklin Gothic Book"/>
              </a:rPr>
              <a:t> </a:t>
            </a:r>
            <a:r>
              <a:rPr dirty="0" spc="-10" b="0">
                <a:latin typeface="Franklin Gothic Book"/>
                <a:cs typeface="Franklin Gothic Book"/>
              </a:rPr>
              <a:t>tu</a:t>
            </a:r>
            <a:r>
              <a:rPr dirty="0" spc="-15" b="0">
                <a:latin typeface="Franklin Gothic Book"/>
                <a:cs typeface="Franklin Gothic Book"/>
              </a:rPr>
              <a:t>o</a:t>
            </a:r>
            <a:r>
              <a:rPr dirty="0" spc="-5" b="0">
                <a:latin typeface="Franklin Gothic Book"/>
                <a:cs typeface="Franklin Gothic Book"/>
              </a:rPr>
              <a:t>".</a:t>
            </a:r>
            <a:r>
              <a:rPr dirty="0" b="0">
                <a:latin typeface="Franklin Gothic Book"/>
                <a:cs typeface="Franklin Gothic Book"/>
              </a:rPr>
              <a:t> </a:t>
            </a:r>
            <a:r>
              <a:rPr dirty="0" spc="-15" b="0">
                <a:latin typeface="Franklin Gothic Book"/>
                <a:cs typeface="Franklin Gothic Book"/>
              </a:rPr>
              <a:t>C</a:t>
            </a:r>
            <a:r>
              <a:rPr dirty="0" spc="-5" b="0">
                <a:latin typeface="Franklin Gothic Book"/>
                <a:cs typeface="Franklin Gothic Book"/>
              </a:rPr>
              <a:t>i</a:t>
            </a:r>
            <a:r>
              <a:rPr dirty="0" spc="-15" b="0">
                <a:latin typeface="Franklin Gothic Book"/>
                <a:cs typeface="Franklin Gothic Book"/>
              </a:rPr>
              <a:t> </a:t>
            </a:r>
            <a:r>
              <a:rPr dirty="0" spc="-15" b="0">
                <a:latin typeface="Franklin Gothic Book"/>
                <a:cs typeface="Franklin Gothic Book"/>
              </a:rPr>
              <a:t>gu</a:t>
            </a:r>
            <a:r>
              <a:rPr dirty="0" spc="-20" b="0">
                <a:latin typeface="Franklin Gothic Book"/>
                <a:cs typeface="Franklin Gothic Book"/>
              </a:rPr>
              <a:t>a</a:t>
            </a:r>
            <a:r>
              <a:rPr dirty="0" spc="-10" b="0">
                <a:latin typeface="Franklin Gothic Book"/>
                <a:cs typeface="Franklin Gothic Book"/>
              </a:rPr>
              <a:t>dag</a:t>
            </a:r>
            <a:r>
              <a:rPr dirty="0" spc="-20" b="0">
                <a:latin typeface="Franklin Gothic Book"/>
                <a:cs typeface="Franklin Gothic Book"/>
              </a:rPr>
              <a:t>n</a:t>
            </a:r>
            <a:r>
              <a:rPr dirty="0" spc="-10" b="0">
                <a:latin typeface="Franklin Gothic Book"/>
                <a:cs typeface="Franklin Gothic Book"/>
              </a:rPr>
              <a:t>av</a:t>
            </a:r>
            <a:r>
              <a:rPr dirty="0" spc="-20" b="0">
                <a:latin typeface="Franklin Gothic Book"/>
                <a:cs typeface="Franklin Gothic Book"/>
              </a:rPr>
              <a:t>a</a:t>
            </a:r>
            <a:r>
              <a:rPr dirty="0" spc="-5" b="0">
                <a:latin typeface="Franklin Gothic Book"/>
                <a:cs typeface="Franklin Gothic Book"/>
              </a:rPr>
              <a:t>n</a:t>
            </a:r>
            <a:r>
              <a:rPr dirty="0" spc="-10" b="0">
                <a:latin typeface="Franklin Gothic Book"/>
                <a:cs typeface="Franklin Gothic Book"/>
              </a:rPr>
              <a:t>o</a:t>
            </a:r>
            <a:r>
              <a:rPr dirty="0" spc="50" b="0">
                <a:latin typeface="Franklin Gothic Book"/>
                <a:cs typeface="Franklin Gothic Book"/>
              </a:rPr>
              <a:t> </a:t>
            </a:r>
            <a:r>
              <a:rPr dirty="0" spc="-10" b="0">
                <a:latin typeface="Franklin Gothic Book"/>
                <a:cs typeface="Franklin Gothic Book"/>
              </a:rPr>
              <a:t>le</a:t>
            </a:r>
            <a:r>
              <a:rPr dirty="0" spc="-10" b="0">
                <a:latin typeface="Franklin Gothic Book"/>
                <a:cs typeface="Franklin Gothic Book"/>
              </a:rPr>
              <a:t> </a:t>
            </a:r>
            <a:r>
              <a:rPr dirty="0" spc="-10" b="0">
                <a:latin typeface="Franklin Gothic Book"/>
                <a:cs typeface="Franklin Gothic Book"/>
              </a:rPr>
              <a:t>soc</a:t>
            </a:r>
            <a:r>
              <a:rPr dirty="0" b="0">
                <a:latin typeface="Franklin Gothic Book"/>
                <a:cs typeface="Franklin Gothic Book"/>
              </a:rPr>
              <a:t>i</a:t>
            </a:r>
            <a:r>
              <a:rPr dirty="0" spc="-10" b="0">
                <a:latin typeface="Franklin Gothic Book"/>
                <a:cs typeface="Franklin Gothic Book"/>
              </a:rPr>
              <a:t>età</a:t>
            </a:r>
            <a:r>
              <a:rPr dirty="0" spc="10" b="0">
                <a:latin typeface="Franklin Gothic Book"/>
                <a:cs typeface="Franklin Gothic Book"/>
              </a:rPr>
              <a:t> </a:t>
            </a:r>
            <a:r>
              <a:rPr dirty="0" spc="-10" b="0">
                <a:latin typeface="Franklin Gothic Book"/>
                <a:cs typeface="Franklin Gothic Book"/>
              </a:rPr>
              <a:t>inc</a:t>
            </a:r>
            <a:r>
              <a:rPr dirty="0" spc="-15" b="0">
                <a:latin typeface="Franklin Gothic Book"/>
                <a:cs typeface="Franklin Gothic Book"/>
              </a:rPr>
              <a:t>a</a:t>
            </a:r>
            <a:r>
              <a:rPr dirty="0" spc="-10" b="0">
                <a:latin typeface="Franklin Gothic Book"/>
                <a:cs typeface="Franklin Gothic Book"/>
              </a:rPr>
              <a:t>r</a:t>
            </a:r>
            <a:r>
              <a:rPr dirty="0" b="0">
                <a:latin typeface="Franklin Gothic Book"/>
                <a:cs typeface="Franklin Gothic Book"/>
              </a:rPr>
              <a:t>i</a:t>
            </a:r>
            <a:r>
              <a:rPr dirty="0" spc="-10" b="0">
                <a:latin typeface="Franklin Gothic Book"/>
                <a:cs typeface="Franklin Gothic Book"/>
              </a:rPr>
              <a:t>cate</a:t>
            </a:r>
            <a:r>
              <a:rPr dirty="0" b="0">
                <a:latin typeface="Franklin Gothic Book"/>
                <a:cs typeface="Franklin Gothic Book"/>
              </a:rPr>
              <a:t> </a:t>
            </a:r>
            <a:r>
              <a:rPr dirty="0" spc="-10" b="0">
                <a:latin typeface="Franklin Gothic Book"/>
                <a:cs typeface="Franklin Gothic Book"/>
              </a:rPr>
              <a:t>di</a:t>
            </a:r>
            <a:r>
              <a:rPr dirty="0" spc="5" b="0">
                <a:latin typeface="Franklin Gothic Book"/>
                <a:cs typeface="Franklin Gothic Book"/>
              </a:rPr>
              <a:t> </a:t>
            </a:r>
            <a:r>
              <a:rPr dirty="0" spc="-10" b="0">
                <a:latin typeface="Franklin Gothic Book"/>
                <a:cs typeface="Franklin Gothic Book"/>
              </a:rPr>
              <a:t>riscuotere</a:t>
            </a:r>
            <a:r>
              <a:rPr dirty="0" b="0">
                <a:latin typeface="Franklin Gothic Book"/>
                <a:cs typeface="Franklin Gothic Book"/>
              </a:rPr>
              <a:t> </a:t>
            </a:r>
            <a:r>
              <a:rPr dirty="0" b="0">
                <a:latin typeface="Franklin Gothic Book"/>
                <a:cs typeface="Franklin Gothic Book"/>
              </a:rPr>
              <a:t>l</a:t>
            </a:r>
            <a:r>
              <a:rPr dirty="0" spc="-10" b="0">
                <a:latin typeface="Franklin Gothic Book"/>
                <a:cs typeface="Franklin Gothic Book"/>
              </a:rPr>
              <a:t>e</a:t>
            </a:r>
            <a:r>
              <a:rPr dirty="0" spc="-10" b="0">
                <a:latin typeface="Franklin Gothic Book"/>
                <a:cs typeface="Franklin Gothic Book"/>
              </a:rPr>
              <a:t> </a:t>
            </a:r>
            <a:r>
              <a:rPr dirty="0" spc="-10" b="0">
                <a:latin typeface="Franklin Gothic Book"/>
                <a:cs typeface="Franklin Gothic Book"/>
              </a:rPr>
              <a:t>a</a:t>
            </a:r>
            <a:r>
              <a:rPr dirty="0" spc="-25" b="0">
                <a:latin typeface="Franklin Gothic Book"/>
                <a:cs typeface="Franklin Gothic Book"/>
              </a:rPr>
              <a:t>m</a:t>
            </a:r>
            <a:r>
              <a:rPr dirty="0" spc="-15" b="0">
                <a:latin typeface="Franklin Gothic Book"/>
                <a:cs typeface="Franklin Gothic Book"/>
              </a:rPr>
              <a:t>m</a:t>
            </a:r>
            <a:r>
              <a:rPr dirty="0" spc="-20" b="0">
                <a:latin typeface="Franklin Gothic Book"/>
                <a:cs typeface="Franklin Gothic Book"/>
              </a:rPr>
              <a:t>e</a:t>
            </a:r>
            <a:r>
              <a:rPr dirty="0" spc="-10" b="0">
                <a:latin typeface="Franklin Gothic Book"/>
                <a:cs typeface="Franklin Gothic Book"/>
              </a:rPr>
              <a:t>nde:</a:t>
            </a:r>
            <a:r>
              <a:rPr dirty="0" spc="40" b="0">
                <a:latin typeface="Franklin Gothic Book"/>
                <a:cs typeface="Franklin Gothic Book"/>
              </a:rPr>
              <a:t> </a:t>
            </a:r>
            <a:r>
              <a:rPr dirty="0" spc="-5" b="0">
                <a:latin typeface="Franklin Gothic Book"/>
                <a:cs typeface="Franklin Gothic Book"/>
              </a:rPr>
              <a:t>i</a:t>
            </a:r>
            <a:r>
              <a:rPr dirty="0" spc="-15" b="0">
                <a:latin typeface="Franklin Gothic Book"/>
                <a:cs typeface="Franklin Gothic Book"/>
              </a:rPr>
              <a:t> </a:t>
            </a:r>
            <a:r>
              <a:rPr dirty="0" spc="-15" b="0">
                <a:latin typeface="Franklin Gothic Book"/>
                <a:cs typeface="Franklin Gothic Book"/>
              </a:rPr>
              <a:t>g</a:t>
            </a:r>
            <a:r>
              <a:rPr dirty="0" spc="-20" b="0">
                <a:latin typeface="Franklin Gothic Book"/>
                <a:cs typeface="Franklin Gothic Book"/>
              </a:rPr>
              <a:t>a</a:t>
            </a:r>
            <a:r>
              <a:rPr dirty="0" spc="-15" b="0">
                <a:latin typeface="Franklin Gothic Book"/>
                <a:cs typeface="Franklin Gothic Book"/>
              </a:rPr>
              <a:t>b</a:t>
            </a:r>
            <a:r>
              <a:rPr dirty="0" spc="-10" b="0">
                <a:latin typeface="Franklin Gothic Book"/>
                <a:cs typeface="Franklin Gothic Book"/>
              </a:rPr>
              <a:t>ellotti</a:t>
            </a:r>
            <a:r>
              <a:rPr dirty="0" spc="5" b="0">
                <a:latin typeface="Franklin Gothic Book"/>
                <a:cs typeface="Franklin Gothic Book"/>
              </a:rPr>
              <a:t> </a:t>
            </a:r>
            <a:r>
              <a:rPr dirty="0" spc="-10" b="0">
                <a:latin typeface="Franklin Gothic Book"/>
                <a:cs typeface="Franklin Gothic Book"/>
              </a:rPr>
              <a:t>del</a:t>
            </a:r>
            <a:r>
              <a:rPr dirty="0" spc="-10" b="0">
                <a:latin typeface="Franklin Gothic Book"/>
                <a:cs typeface="Franklin Gothic Book"/>
              </a:rPr>
              <a:t> nostro</a:t>
            </a:r>
            <a:r>
              <a:rPr dirty="0" spc="5" b="0">
                <a:latin typeface="Franklin Gothic Book"/>
                <a:cs typeface="Franklin Gothic Book"/>
              </a:rPr>
              <a:t> </a:t>
            </a:r>
            <a:r>
              <a:rPr dirty="0" spc="-10" b="0">
                <a:latin typeface="Franklin Gothic Book"/>
                <a:cs typeface="Franklin Gothic Book"/>
              </a:rPr>
              <a:t>te</a:t>
            </a:r>
            <a:r>
              <a:rPr dirty="0" spc="-25" b="0">
                <a:latin typeface="Franklin Gothic Book"/>
                <a:cs typeface="Franklin Gothic Book"/>
              </a:rPr>
              <a:t>m</a:t>
            </a:r>
            <a:r>
              <a:rPr dirty="0" spc="-15" b="0">
                <a:latin typeface="Franklin Gothic Book"/>
                <a:cs typeface="Franklin Gothic Book"/>
              </a:rPr>
              <a:t>po</a:t>
            </a:r>
            <a:r>
              <a:rPr dirty="0" spc="-5" b="0">
                <a:latin typeface="Franklin Gothic Book"/>
                <a:cs typeface="Franklin Gothic Book"/>
              </a:rPr>
              <a:t>.</a:t>
            </a:r>
            <a:r>
              <a:rPr dirty="0" spc="10" b="0">
                <a:latin typeface="Franklin Gothic Book"/>
                <a:cs typeface="Franklin Gothic Book"/>
              </a:rPr>
              <a:t> </a:t>
            </a:r>
            <a:r>
              <a:rPr dirty="0" spc="-10" b="0">
                <a:latin typeface="Franklin Gothic Book"/>
                <a:cs typeface="Franklin Gothic Book"/>
              </a:rPr>
              <a:t>Arresti</a:t>
            </a:r>
            <a:r>
              <a:rPr dirty="0" spc="-15" b="0">
                <a:latin typeface="Franklin Gothic Book"/>
                <a:cs typeface="Franklin Gothic Book"/>
              </a:rPr>
              <a:t> </a:t>
            </a:r>
            <a:r>
              <a:rPr dirty="0" spc="-10" b="0">
                <a:latin typeface="Franklin Gothic Book"/>
                <a:cs typeface="Franklin Gothic Book"/>
              </a:rPr>
              <a:t>domiciliari</a:t>
            </a:r>
            <a:r>
              <a:rPr dirty="0" spc="-15" b="0">
                <a:latin typeface="Franklin Gothic Book"/>
                <a:cs typeface="Franklin Gothic Book"/>
              </a:rPr>
              <a:t> </a:t>
            </a:r>
            <a:r>
              <a:rPr dirty="0" spc="-15" b="0">
                <a:latin typeface="Franklin Gothic Book"/>
                <a:cs typeface="Franklin Gothic Book"/>
              </a:rPr>
              <a:t>pe</a:t>
            </a:r>
            <a:r>
              <a:rPr dirty="0" spc="-10" b="0">
                <a:latin typeface="Franklin Gothic Book"/>
                <a:cs typeface="Franklin Gothic Book"/>
              </a:rPr>
              <a:t>r</a:t>
            </a:r>
            <a:r>
              <a:rPr dirty="0" spc="5" b="0">
                <a:latin typeface="Franklin Gothic Book"/>
                <a:cs typeface="Franklin Gothic Book"/>
              </a:rPr>
              <a:t> </a:t>
            </a:r>
            <a:r>
              <a:rPr dirty="0" spc="-5" b="0">
                <a:latin typeface="Franklin Gothic Book"/>
                <a:cs typeface="Franklin Gothic Book"/>
              </a:rPr>
              <a:t>l</a:t>
            </a:r>
            <a:r>
              <a:rPr dirty="0" spc="-10" b="0">
                <a:latin typeface="Franklin Gothic Book"/>
                <a:cs typeface="Franklin Gothic Book"/>
              </a:rPr>
              <a:t>'</a:t>
            </a:r>
            <a:r>
              <a:rPr dirty="0" spc="-10" b="0">
                <a:latin typeface="Franklin Gothic Book"/>
                <a:cs typeface="Franklin Gothic Book"/>
              </a:rPr>
              <a:t>invent</a:t>
            </a:r>
            <a:r>
              <a:rPr dirty="0" spc="-15" b="0">
                <a:latin typeface="Franklin Gothic Book"/>
                <a:cs typeface="Franklin Gothic Book"/>
              </a:rPr>
              <a:t>o</a:t>
            </a:r>
            <a:r>
              <a:rPr dirty="0" spc="-10" b="0">
                <a:latin typeface="Franklin Gothic Book"/>
                <a:cs typeface="Franklin Gothic Book"/>
              </a:rPr>
              <a:t>re</a:t>
            </a:r>
            <a:r>
              <a:rPr dirty="0" spc="-10" b="0">
                <a:latin typeface="Franklin Gothic Book"/>
                <a:cs typeface="Franklin Gothic Book"/>
              </a:rPr>
              <a:t> </a:t>
            </a:r>
            <a:r>
              <a:rPr dirty="0" spc="-10" b="0">
                <a:latin typeface="Franklin Gothic Book"/>
                <a:cs typeface="Franklin Gothic Book"/>
              </a:rPr>
              <a:t>del</a:t>
            </a:r>
            <a:r>
              <a:rPr dirty="0" b="0">
                <a:latin typeface="Franklin Gothic Book"/>
                <a:cs typeface="Franklin Gothic Book"/>
              </a:rPr>
              <a:t> </a:t>
            </a:r>
            <a:r>
              <a:rPr dirty="0" spc="-25" b="0">
                <a:latin typeface="Franklin Gothic Book"/>
                <a:cs typeface="Franklin Gothic Book"/>
              </a:rPr>
              <a:t>m</a:t>
            </a:r>
            <a:r>
              <a:rPr dirty="0" spc="-10" b="0">
                <a:latin typeface="Franklin Gothic Book"/>
                <a:cs typeface="Franklin Gothic Book"/>
              </a:rPr>
              <a:t>arching</a:t>
            </a:r>
            <a:r>
              <a:rPr dirty="0" spc="-20" b="0">
                <a:latin typeface="Franklin Gothic Book"/>
                <a:cs typeface="Franklin Gothic Book"/>
              </a:rPr>
              <a:t>e</a:t>
            </a:r>
            <a:r>
              <a:rPr dirty="0" spc="-15" b="0">
                <a:latin typeface="Franklin Gothic Book"/>
                <a:cs typeface="Franklin Gothic Book"/>
              </a:rPr>
              <a:t>gn</a:t>
            </a:r>
            <a:r>
              <a:rPr dirty="0" spc="-10" b="0">
                <a:latin typeface="Franklin Gothic Book"/>
                <a:cs typeface="Franklin Gothic Book"/>
              </a:rPr>
              <a:t>o</a:t>
            </a:r>
            <a:r>
              <a:rPr dirty="0" spc="35" b="0">
                <a:latin typeface="Franklin Gothic Book"/>
                <a:cs typeface="Franklin Gothic Book"/>
              </a:rPr>
              <a:t> </a:t>
            </a:r>
            <a:r>
              <a:rPr dirty="0" spc="-15" b="0">
                <a:latin typeface="Franklin Gothic Book"/>
                <a:cs typeface="Franklin Gothic Book"/>
              </a:rPr>
              <a:t>(u</a:t>
            </a:r>
            <a:r>
              <a:rPr dirty="0" spc="-10" b="0">
                <a:latin typeface="Franklin Gothic Book"/>
                <a:cs typeface="Franklin Gothic Book"/>
              </a:rPr>
              <a:t>n</a:t>
            </a:r>
            <a:r>
              <a:rPr dirty="0" spc="5" b="0">
                <a:latin typeface="Franklin Gothic Book"/>
                <a:cs typeface="Franklin Gothic Book"/>
              </a:rPr>
              <a:t> </a:t>
            </a:r>
            <a:r>
              <a:rPr dirty="0" spc="-15" b="0">
                <a:latin typeface="Franklin Gothic Book"/>
                <a:cs typeface="Franklin Gothic Book"/>
              </a:rPr>
              <a:t>p</a:t>
            </a:r>
            <a:r>
              <a:rPr dirty="0" spc="-10" b="0">
                <a:latin typeface="Franklin Gothic Book"/>
                <a:cs typeface="Franklin Gothic Book"/>
              </a:rPr>
              <a:t>iccolo</a:t>
            </a:r>
            <a:r>
              <a:rPr dirty="0" spc="5" b="0">
                <a:latin typeface="Franklin Gothic Book"/>
                <a:cs typeface="Franklin Gothic Book"/>
              </a:rPr>
              <a:t> </a:t>
            </a:r>
            <a:r>
              <a:rPr dirty="0" spc="-10" b="0">
                <a:latin typeface="Franklin Gothic Book"/>
                <a:cs typeface="Franklin Gothic Book"/>
              </a:rPr>
              <a:t>softw</a:t>
            </a:r>
            <a:r>
              <a:rPr dirty="0" spc="-15" b="0">
                <a:latin typeface="Franklin Gothic Book"/>
                <a:cs typeface="Franklin Gothic Book"/>
              </a:rPr>
              <a:t>a</a:t>
            </a:r>
            <a:r>
              <a:rPr dirty="0" spc="-10" b="0">
                <a:latin typeface="Franklin Gothic Book"/>
                <a:cs typeface="Franklin Gothic Book"/>
              </a:rPr>
              <a:t>re</a:t>
            </a:r>
            <a:r>
              <a:rPr dirty="0" spc="-10" b="0">
                <a:latin typeface="Franklin Gothic Book"/>
                <a:cs typeface="Franklin Gothic Book"/>
              </a:rPr>
              <a:t> faci</a:t>
            </a:r>
            <a:r>
              <a:rPr dirty="0" b="0">
                <a:latin typeface="Franklin Gothic Book"/>
                <a:cs typeface="Franklin Gothic Book"/>
              </a:rPr>
              <a:t>l</a:t>
            </a:r>
            <a:r>
              <a:rPr dirty="0" spc="-10" b="0">
                <a:latin typeface="Franklin Gothic Book"/>
                <a:cs typeface="Franklin Gothic Book"/>
              </a:rPr>
              <a:t>e</a:t>
            </a:r>
            <a:r>
              <a:rPr dirty="0" spc="-10" b="0">
                <a:latin typeface="Franklin Gothic Book"/>
                <a:cs typeface="Franklin Gothic Book"/>
              </a:rPr>
              <a:t> </a:t>
            </a:r>
            <a:r>
              <a:rPr dirty="0" spc="-10" b="0">
                <a:latin typeface="Franklin Gothic Book"/>
                <a:cs typeface="Franklin Gothic Book"/>
              </a:rPr>
              <a:t>da</a:t>
            </a:r>
            <a:r>
              <a:rPr dirty="0" spc="5" b="0">
                <a:latin typeface="Franklin Gothic Book"/>
                <a:cs typeface="Franklin Gothic Book"/>
              </a:rPr>
              <a:t> </a:t>
            </a:r>
            <a:r>
              <a:rPr dirty="0" spc="-10" b="0">
                <a:latin typeface="Franklin Gothic Book"/>
                <a:cs typeface="Franklin Gothic Book"/>
              </a:rPr>
              <a:t>tarocc</a:t>
            </a:r>
            <a:r>
              <a:rPr dirty="0" spc="-20" b="0">
                <a:latin typeface="Franklin Gothic Book"/>
                <a:cs typeface="Franklin Gothic Book"/>
              </a:rPr>
              <a:t>a</a:t>
            </a:r>
            <a:r>
              <a:rPr dirty="0" spc="-10" b="0">
                <a:latin typeface="Franklin Gothic Book"/>
                <a:cs typeface="Franklin Gothic Book"/>
              </a:rPr>
              <a:t>re</a:t>
            </a:r>
            <a:r>
              <a:rPr dirty="0" spc="40" b="0">
                <a:latin typeface="Franklin Gothic Book"/>
                <a:cs typeface="Franklin Gothic Book"/>
              </a:rPr>
              <a:t> </a:t>
            </a:r>
            <a:r>
              <a:rPr dirty="0" spc="-10" b="0">
                <a:latin typeface="Franklin Gothic Book"/>
                <a:cs typeface="Franklin Gothic Book"/>
              </a:rPr>
              <a:t>co</a:t>
            </a:r>
            <a:r>
              <a:rPr dirty="0" spc="-20" b="0">
                <a:latin typeface="Franklin Gothic Book"/>
                <a:cs typeface="Franklin Gothic Book"/>
              </a:rPr>
              <a:t>m</a:t>
            </a:r>
            <a:r>
              <a:rPr dirty="0" spc="-10" b="0">
                <a:latin typeface="Franklin Gothic Book"/>
                <a:cs typeface="Franklin Gothic Book"/>
              </a:rPr>
              <a:t>e</a:t>
            </a:r>
            <a:r>
              <a:rPr dirty="0" spc="25" b="0">
                <a:latin typeface="Franklin Gothic Book"/>
                <a:cs typeface="Franklin Gothic Book"/>
              </a:rPr>
              <a:t> </a:t>
            </a:r>
            <a:r>
              <a:rPr dirty="0" spc="-5" b="0">
                <a:latin typeface="Franklin Gothic Book"/>
                <a:cs typeface="Franklin Gothic Book"/>
              </a:rPr>
              <a:t>il</a:t>
            </a:r>
            <a:r>
              <a:rPr dirty="0" spc="-15" b="0">
                <a:latin typeface="Franklin Gothic Book"/>
                <a:cs typeface="Franklin Gothic Book"/>
              </a:rPr>
              <a:t> </a:t>
            </a:r>
            <a:r>
              <a:rPr dirty="0" spc="-10" b="0">
                <a:latin typeface="Franklin Gothic Book"/>
                <a:cs typeface="Franklin Gothic Book"/>
              </a:rPr>
              <a:t>car</a:t>
            </a:r>
            <a:r>
              <a:rPr dirty="0" spc="-20" b="0">
                <a:latin typeface="Franklin Gothic Book"/>
                <a:cs typeface="Franklin Gothic Book"/>
              </a:rPr>
              <a:t>b</a:t>
            </a:r>
            <a:r>
              <a:rPr dirty="0" spc="-10" b="0">
                <a:latin typeface="Franklin Gothic Book"/>
                <a:cs typeface="Franklin Gothic Book"/>
              </a:rPr>
              <a:t>urat</a:t>
            </a:r>
            <a:r>
              <a:rPr dirty="0" spc="-15" b="0">
                <a:latin typeface="Franklin Gothic Book"/>
                <a:cs typeface="Franklin Gothic Book"/>
              </a:rPr>
              <a:t>o</a:t>
            </a:r>
            <a:r>
              <a:rPr dirty="0" spc="-10" b="0">
                <a:latin typeface="Franklin Gothic Book"/>
                <a:cs typeface="Franklin Gothic Book"/>
              </a:rPr>
              <a:t>re</a:t>
            </a:r>
            <a:r>
              <a:rPr dirty="0" spc="25" b="0">
                <a:latin typeface="Franklin Gothic Book"/>
                <a:cs typeface="Franklin Gothic Book"/>
              </a:rPr>
              <a:t> </a:t>
            </a:r>
            <a:r>
              <a:rPr dirty="0" spc="-10" b="0">
                <a:latin typeface="Franklin Gothic Book"/>
                <a:cs typeface="Franklin Gothic Book"/>
              </a:rPr>
              <a:t>di</a:t>
            </a:r>
            <a:r>
              <a:rPr dirty="0" spc="5" b="0">
                <a:latin typeface="Franklin Gothic Book"/>
                <a:cs typeface="Franklin Gothic Book"/>
              </a:rPr>
              <a:t> </a:t>
            </a:r>
            <a:r>
              <a:rPr dirty="0" spc="-10" b="0">
                <a:latin typeface="Franklin Gothic Book"/>
                <a:cs typeface="Franklin Gothic Book"/>
              </a:rPr>
              <a:t>un</a:t>
            </a:r>
            <a:r>
              <a:rPr dirty="0" spc="-10" b="0">
                <a:latin typeface="Franklin Gothic Book"/>
                <a:cs typeface="Franklin Gothic Book"/>
              </a:rPr>
              <a:t> </a:t>
            </a:r>
            <a:r>
              <a:rPr dirty="0" spc="-25" b="0">
                <a:latin typeface="Franklin Gothic Book"/>
                <a:cs typeface="Franklin Gothic Book"/>
              </a:rPr>
              <a:t>m</a:t>
            </a:r>
            <a:r>
              <a:rPr dirty="0" spc="-10" b="0">
                <a:latin typeface="Franklin Gothic Book"/>
                <a:cs typeface="Franklin Gothic Book"/>
              </a:rPr>
              <a:t>otorino),</a:t>
            </a:r>
            <a:r>
              <a:rPr dirty="0" spc="5" b="0">
                <a:latin typeface="Franklin Gothic Book"/>
                <a:cs typeface="Franklin Gothic Book"/>
              </a:rPr>
              <a:t> </a:t>
            </a:r>
            <a:r>
              <a:rPr dirty="0" spc="-10" b="0">
                <a:latin typeface="Franklin Gothic Book"/>
                <a:cs typeface="Franklin Gothic Book"/>
              </a:rPr>
              <a:t>raffica</a:t>
            </a:r>
            <a:r>
              <a:rPr dirty="0" b="0">
                <a:latin typeface="Franklin Gothic Book"/>
                <a:cs typeface="Franklin Gothic Book"/>
              </a:rPr>
              <a:t> </a:t>
            </a:r>
            <a:r>
              <a:rPr dirty="0" spc="-10" b="0">
                <a:latin typeface="Franklin Gothic Book"/>
                <a:cs typeface="Franklin Gothic Book"/>
              </a:rPr>
              <a:t>di</a:t>
            </a:r>
            <a:r>
              <a:rPr dirty="0" spc="-10" b="0">
                <a:latin typeface="Franklin Gothic Book"/>
                <a:cs typeface="Franklin Gothic Book"/>
              </a:rPr>
              <a:t> </a:t>
            </a:r>
            <a:r>
              <a:rPr dirty="0" spc="-10" b="0">
                <a:latin typeface="Franklin Gothic Book"/>
                <a:cs typeface="Franklin Gothic Book"/>
              </a:rPr>
              <a:t>incr</a:t>
            </a:r>
            <a:r>
              <a:rPr dirty="0" b="0">
                <a:latin typeface="Franklin Gothic Book"/>
                <a:cs typeface="Franklin Gothic Book"/>
              </a:rPr>
              <a:t>i</a:t>
            </a:r>
            <a:r>
              <a:rPr dirty="0" spc="-10" b="0">
                <a:latin typeface="Franklin Gothic Book"/>
                <a:cs typeface="Franklin Gothic Book"/>
              </a:rPr>
              <a:t>mina</a:t>
            </a:r>
            <a:r>
              <a:rPr dirty="0" spc="-20" b="0">
                <a:latin typeface="Franklin Gothic Book"/>
                <a:cs typeface="Franklin Gothic Book"/>
              </a:rPr>
              <a:t>z</a:t>
            </a:r>
            <a:r>
              <a:rPr dirty="0" spc="-10" b="0">
                <a:latin typeface="Franklin Gothic Book"/>
                <a:cs typeface="Franklin Gothic Book"/>
              </a:rPr>
              <a:t>ioni</a:t>
            </a:r>
            <a:r>
              <a:rPr dirty="0" spc="-20" b="0">
                <a:latin typeface="Franklin Gothic Book"/>
                <a:cs typeface="Franklin Gothic Book"/>
              </a:rPr>
              <a:t> </a:t>
            </a:r>
            <a:r>
              <a:rPr dirty="0" spc="-15" b="0">
                <a:latin typeface="Franklin Gothic Book"/>
                <a:cs typeface="Franklin Gothic Book"/>
              </a:rPr>
              <a:t>per</a:t>
            </a:r>
            <a:r>
              <a:rPr dirty="0" spc="-10" b="0">
                <a:latin typeface="Franklin Gothic Book"/>
                <a:cs typeface="Franklin Gothic Book"/>
              </a:rPr>
              <a:t> </a:t>
            </a:r>
            <a:r>
              <a:rPr dirty="0" spc="-10" b="0">
                <a:latin typeface="Franklin Gothic Book"/>
                <a:cs typeface="Franklin Gothic Book"/>
              </a:rPr>
              <a:t>  </a:t>
            </a:r>
            <a:r>
              <a:rPr dirty="0" spc="-10" b="0">
                <a:latin typeface="Franklin Gothic Book"/>
                <a:cs typeface="Franklin Gothic Book"/>
              </a:rPr>
              <a:t>nu</a:t>
            </a:r>
            <a:r>
              <a:rPr dirty="0" spc="-20" b="0">
                <a:latin typeface="Franklin Gothic Book"/>
                <a:cs typeface="Franklin Gothic Book"/>
              </a:rPr>
              <a:t>g</a:t>
            </a:r>
            <a:r>
              <a:rPr dirty="0" spc="-10" b="0">
                <a:latin typeface="Franklin Gothic Book"/>
                <a:cs typeface="Franklin Gothic Book"/>
              </a:rPr>
              <a:t>oli</a:t>
            </a:r>
            <a:r>
              <a:rPr dirty="0" spc="5" b="0">
                <a:latin typeface="Franklin Gothic Book"/>
                <a:cs typeface="Franklin Gothic Book"/>
              </a:rPr>
              <a:t> </a:t>
            </a:r>
            <a:r>
              <a:rPr dirty="0" spc="-10" b="0">
                <a:latin typeface="Franklin Gothic Book"/>
                <a:cs typeface="Franklin Gothic Book"/>
              </a:rPr>
              <a:t>di</a:t>
            </a:r>
            <a:r>
              <a:rPr dirty="0" spc="-10" b="0">
                <a:latin typeface="Franklin Gothic Book"/>
                <a:cs typeface="Franklin Gothic Book"/>
              </a:rPr>
              <a:t> </a:t>
            </a:r>
            <a:r>
              <a:rPr dirty="0" spc="-15" b="0">
                <a:latin typeface="Franklin Gothic Book"/>
                <a:cs typeface="Franklin Gothic Book"/>
              </a:rPr>
              <a:t>v</a:t>
            </a:r>
            <a:r>
              <a:rPr dirty="0" b="0">
                <a:latin typeface="Franklin Gothic Book"/>
                <a:cs typeface="Franklin Gothic Book"/>
              </a:rPr>
              <a:t>i</a:t>
            </a:r>
            <a:r>
              <a:rPr dirty="0" spc="-15" b="0">
                <a:latin typeface="Franklin Gothic Book"/>
                <a:cs typeface="Franklin Gothic Book"/>
              </a:rPr>
              <a:t>gi</a:t>
            </a:r>
            <a:r>
              <a:rPr dirty="0" b="0">
                <a:latin typeface="Franklin Gothic Book"/>
                <a:cs typeface="Franklin Gothic Book"/>
              </a:rPr>
              <a:t>l</a:t>
            </a:r>
            <a:r>
              <a:rPr dirty="0" spc="-5" b="0">
                <a:latin typeface="Franklin Gothic Book"/>
                <a:cs typeface="Franklin Gothic Book"/>
              </a:rPr>
              <a:t>i</a:t>
            </a:r>
            <a:r>
              <a:rPr dirty="0" spc="-15" b="0">
                <a:latin typeface="Franklin Gothic Book"/>
                <a:cs typeface="Franklin Gothic Book"/>
              </a:rPr>
              <a:t> </a:t>
            </a:r>
            <a:r>
              <a:rPr dirty="0" spc="-10" b="0">
                <a:latin typeface="Franklin Gothic Book"/>
                <a:cs typeface="Franklin Gothic Book"/>
              </a:rPr>
              <a:t>urb</a:t>
            </a:r>
            <a:r>
              <a:rPr dirty="0" spc="-25" b="0">
                <a:latin typeface="Franklin Gothic Book"/>
                <a:cs typeface="Franklin Gothic Book"/>
              </a:rPr>
              <a:t>a</a:t>
            </a:r>
            <a:r>
              <a:rPr dirty="0" spc="-10" b="0">
                <a:latin typeface="Franklin Gothic Book"/>
                <a:cs typeface="Franklin Gothic Book"/>
              </a:rPr>
              <a:t>ni,</a:t>
            </a:r>
            <a:r>
              <a:rPr dirty="0" b="0">
                <a:latin typeface="Franklin Gothic Book"/>
                <a:cs typeface="Franklin Gothic Book"/>
              </a:rPr>
              <a:t> </a:t>
            </a:r>
            <a:r>
              <a:rPr dirty="0" spc="-10" b="0">
                <a:latin typeface="Franklin Gothic Book"/>
                <a:cs typeface="Franklin Gothic Book"/>
              </a:rPr>
              <a:t>a</a:t>
            </a:r>
            <a:r>
              <a:rPr dirty="0" spc="-25" b="0">
                <a:latin typeface="Franklin Gothic Book"/>
                <a:cs typeface="Franklin Gothic Book"/>
              </a:rPr>
              <a:t>m</a:t>
            </a:r>
            <a:r>
              <a:rPr dirty="0" spc="-10" b="0">
                <a:latin typeface="Franklin Gothic Book"/>
                <a:cs typeface="Franklin Gothic Book"/>
              </a:rPr>
              <a:t>min</a:t>
            </a:r>
            <a:r>
              <a:rPr dirty="0" b="0">
                <a:latin typeface="Franklin Gothic Book"/>
                <a:cs typeface="Franklin Gothic Book"/>
              </a:rPr>
              <a:t>i</a:t>
            </a:r>
            <a:r>
              <a:rPr dirty="0" spc="-10" b="0">
                <a:latin typeface="Franklin Gothic Book"/>
                <a:cs typeface="Franklin Gothic Book"/>
              </a:rPr>
              <a:t>strat</a:t>
            </a:r>
            <a:r>
              <a:rPr dirty="0" spc="-20" b="0">
                <a:latin typeface="Franklin Gothic Book"/>
                <a:cs typeface="Franklin Gothic Book"/>
              </a:rPr>
              <a:t>o</a:t>
            </a:r>
            <a:r>
              <a:rPr dirty="0" spc="-5" b="0">
                <a:latin typeface="Franklin Gothic Book"/>
                <a:cs typeface="Franklin Gothic Book"/>
              </a:rPr>
              <a:t>ri</a:t>
            </a:r>
            <a:r>
              <a:rPr dirty="0" spc="-10" b="0">
                <a:latin typeface="Franklin Gothic Book"/>
                <a:cs typeface="Franklin Gothic Book"/>
              </a:rPr>
              <a:t> </a:t>
            </a:r>
            <a:r>
              <a:rPr dirty="0" spc="-10" b="0">
                <a:latin typeface="Franklin Gothic Book"/>
                <a:cs typeface="Franklin Gothic Book"/>
              </a:rPr>
              <a:t>e</a:t>
            </a:r>
            <a:r>
              <a:rPr dirty="0" b="0">
                <a:latin typeface="Franklin Gothic Book"/>
                <a:cs typeface="Franklin Gothic Book"/>
              </a:rPr>
              <a:t> </a:t>
            </a:r>
            <a:r>
              <a:rPr dirty="0" spc="-10" b="0">
                <a:latin typeface="Franklin Gothic Book"/>
                <a:cs typeface="Franklin Gothic Book"/>
              </a:rPr>
              <a:t>soc</a:t>
            </a:r>
            <a:r>
              <a:rPr dirty="0" b="0">
                <a:latin typeface="Franklin Gothic Book"/>
                <a:cs typeface="Franklin Gothic Book"/>
              </a:rPr>
              <a:t>i</a:t>
            </a:r>
            <a:r>
              <a:rPr dirty="0" spc="-10" b="0">
                <a:latin typeface="Franklin Gothic Book"/>
                <a:cs typeface="Franklin Gothic Book"/>
              </a:rPr>
              <a:t>età</a:t>
            </a:r>
            <a:r>
              <a:rPr dirty="0" spc="-5" b="0">
                <a:latin typeface="Franklin Gothic Book"/>
                <a:cs typeface="Franklin Gothic Book"/>
              </a:rPr>
              <a:t> </a:t>
            </a:r>
            <a:r>
              <a:rPr dirty="0" spc="-10" b="0">
                <a:latin typeface="Franklin Gothic Book"/>
                <a:cs typeface="Franklin Gothic Book"/>
              </a:rPr>
              <a:t>conc</a:t>
            </a:r>
            <a:r>
              <a:rPr dirty="0" spc="-20" b="0">
                <a:latin typeface="Franklin Gothic Book"/>
                <a:cs typeface="Franklin Gothic Book"/>
              </a:rPr>
              <a:t>e</a:t>
            </a:r>
            <a:r>
              <a:rPr dirty="0" spc="-10" b="0">
                <a:latin typeface="Franklin Gothic Book"/>
                <a:cs typeface="Franklin Gothic Book"/>
              </a:rPr>
              <a:t>s</a:t>
            </a:r>
            <a:r>
              <a:rPr dirty="0" spc="-5" b="0">
                <a:latin typeface="Franklin Gothic Book"/>
                <a:cs typeface="Franklin Gothic Book"/>
              </a:rPr>
              <a:t>s</a:t>
            </a:r>
            <a:r>
              <a:rPr dirty="0" spc="-10" b="0">
                <a:latin typeface="Franklin Gothic Book"/>
                <a:cs typeface="Franklin Gothic Book"/>
              </a:rPr>
              <a:t>ion</a:t>
            </a:r>
            <a:r>
              <a:rPr dirty="0" spc="-20" b="0">
                <a:latin typeface="Franklin Gothic Book"/>
                <a:cs typeface="Franklin Gothic Book"/>
              </a:rPr>
              <a:t>a</a:t>
            </a:r>
            <a:r>
              <a:rPr dirty="0" spc="-10" b="0">
                <a:latin typeface="Franklin Gothic Book"/>
                <a:cs typeface="Franklin Gothic Book"/>
              </a:rPr>
              <a:t>r</a:t>
            </a:r>
            <a:r>
              <a:rPr dirty="0" b="0">
                <a:latin typeface="Franklin Gothic Book"/>
                <a:cs typeface="Franklin Gothic Book"/>
              </a:rPr>
              <a:t>i</a:t>
            </a:r>
            <a:r>
              <a:rPr dirty="0" spc="-10" b="0">
                <a:latin typeface="Franklin Gothic Book"/>
                <a:cs typeface="Franklin Gothic Book"/>
              </a:rPr>
              <a:t>e,</a:t>
            </a:r>
            <a:r>
              <a:rPr dirty="0" spc="20" b="0">
                <a:latin typeface="Franklin Gothic Book"/>
                <a:cs typeface="Franklin Gothic Book"/>
              </a:rPr>
              <a:t> </a:t>
            </a:r>
            <a:r>
              <a:rPr dirty="0" spc="-10" b="0">
                <a:latin typeface="Franklin Gothic Book"/>
                <a:cs typeface="Franklin Gothic Book"/>
              </a:rPr>
              <a:t>che</a:t>
            </a:r>
            <a:r>
              <a:rPr dirty="0" spc="5" b="0">
                <a:latin typeface="Franklin Gothic Book"/>
                <a:cs typeface="Franklin Gothic Book"/>
              </a:rPr>
              <a:t> </a:t>
            </a:r>
            <a:r>
              <a:rPr dirty="0" spc="-10" b="0">
                <a:latin typeface="Franklin Gothic Book"/>
                <a:cs typeface="Franklin Gothic Book"/>
              </a:rPr>
              <a:t>ad</a:t>
            </a:r>
            <a:r>
              <a:rPr dirty="0" spc="15" b="0">
                <a:latin typeface="Franklin Gothic Book"/>
                <a:cs typeface="Franklin Gothic Book"/>
              </a:rPr>
              <a:t> </a:t>
            </a:r>
            <a:r>
              <a:rPr dirty="0" spc="-10" b="0">
                <a:latin typeface="Franklin Gothic Book"/>
                <a:cs typeface="Franklin Gothic Book"/>
              </a:rPr>
              <a:t>o</a:t>
            </a:r>
            <a:r>
              <a:rPr dirty="0" spc="-20" b="0">
                <a:latin typeface="Franklin Gothic Book"/>
                <a:cs typeface="Franklin Gothic Book"/>
              </a:rPr>
              <a:t>g</a:t>
            </a:r>
            <a:r>
              <a:rPr dirty="0" spc="-10" b="0">
                <a:latin typeface="Franklin Gothic Book"/>
                <a:cs typeface="Franklin Gothic Book"/>
              </a:rPr>
              <a:t>ni</a:t>
            </a:r>
            <a:r>
              <a:rPr dirty="0" b="0">
                <a:latin typeface="Franklin Gothic Book"/>
                <a:cs typeface="Franklin Gothic Book"/>
              </a:rPr>
              <a:t> </a:t>
            </a:r>
            <a:r>
              <a:rPr dirty="0" spc="-25" b="0">
                <a:latin typeface="Franklin Gothic Book"/>
                <a:cs typeface="Franklin Gothic Book"/>
              </a:rPr>
              <a:t>m</a:t>
            </a:r>
            <a:r>
              <a:rPr dirty="0" spc="-10" b="0">
                <a:latin typeface="Franklin Gothic Book"/>
                <a:cs typeface="Franklin Gothic Book"/>
              </a:rPr>
              <a:t>ulta</a:t>
            </a:r>
            <a:r>
              <a:rPr dirty="0" b="0">
                <a:latin typeface="Franklin Gothic Book"/>
                <a:cs typeface="Franklin Gothic Book"/>
              </a:rPr>
              <a:t> </a:t>
            </a:r>
            <a:r>
              <a:rPr dirty="0" spc="-10" b="0">
                <a:latin typeface="Franklin Gothic Book"/>
                <a:cs typeface="Franklin Gothic Book"/>
              </a:rPr>
              <a:t>r</a:t>
            </a:r>
            <a:r>
              <a:rPr dirty="0" b="0">
                <a:latin typeface="Franklin Gothic Book"/>
                <a:cs typeface="Franklin Gothic Book"/>
              </a:rPr>
              <a:t>i</a:t>
            </a:r>
            <a:r>
              <a:rPr dirty="0" spc="-10" b="0">
                <a:latin typeface="Franklin Gothic Book"/>
                <a:cs typeface="Franklin Gothic Book"/>
              </a:rPr>
              <a:t>scossa</a:t>
            </a:r>
            <a:r>
              <a:rPr dirty="0" spc="-10" b="0">
                <a:latin typeface="Franklin Gothic Book"/>
                <a:cs typeface="Franklin Gothic Book"/>
              </a:rPr>
              <a:t> acc</a:t>
            </a:r>
            <a:r>
              <a:rPr dirty="0" spc="-15" b="0">
                <a:latin typeface="Franklin Gothic Book"/>
                <a:cs typeface="Franklin Gothic Book"/>
              </a:rPr>
              <a:t>u</a:t>
            </a:r>
            <a:r>
              <a:rPr dirty="0" spc="-10" b="0">
                <a:latin typeface="Franklin Gothic Book"/>
                <a:cs typeface="Franklin Gothic Book"/>
              </a:rPr>
              <a:t>mulano</a:t>
            </a:r>
            <a:r>
              <a:rPr dirty="0" spc="25" b="0">
                <a:latin typeface="Franklin Gothic Book"/>
                <a:cs typeface="Franklin Gothic Book"/>
              </a:rPr>
              <a:t> </a:t>
            </a:r>
            <a:r>
              <a:rPr dirty="0" spc="-10" b="0">
                <a:latin typeface="Franklin Gothic Book"/>
                <a:cs typeface="Franklin Gothic Book"/>
              </a:rPr>
              <a:t>cent</a:t>
            </a:r>
            <a:r>
              <a:rPr dirty="0" spc="-20" b="0">
                <a:latin typeface="Franklin Gothic Book"/>
                <a:cs typeface="Franklin Gothic Book"/>
              </a:rPr>
              <a:t>e</a:t>
            </a:r>
            <a:r>
              <a:rPr dirty="0" spc="-10" b="0">
                <a:latin typeface="Franklin Gothic Book"/>
                <a:cs typeface="Franklin Gothic Book"/>
              </a:rPr>
              <a:t>s</a:t>
            </a:r>
            <a:r>
              <a:rPr dirty="0" b="0">
                <a:latin typeface="Franklin Gothic Book"/>
                <a:cs typeface="Franklin Gothic Book"/>
              </a:rPr>
              <a:t>i</a:t>
            </a:r>
            <a:r>
              <a:rPr dirty="0" spc="-10" b="0">
                <a:latin typeface="Franklin Gothic Book"/>
                <a:cs typeface="Franklin Gothic Book"/>
              </a:rPr>
              <a:t>mi</a:t>
            </a:r>
            <a:r>
              <a:rPr dirty="0" spc="-5" b="0">
                <a:latin typeface="Franklin Gothic Book"/>
                <a:cs typeface="Franklin Gothic Book"/>
              </a:rPr>
              <a:t> </a:t>
            </a:r>
            <a:r>
              <a:rPr dirty="0" spc="-15" b="0">
                <a:latin typeface="Franklin Gothic Book"/>
                <a:cs typeface="Franklin Gothic Book"/>
              </a:rPr>
              <a:t>pe</a:t>
            </a:r>
            <a:r>
              <a:rPr dirty="0" spc="-10" b="0">
                <a:latin typeface="Franklin Gothic Book"/>
                <a:cs typeface="Franklin Gothic Book"/>
              </a:rPr>
              <a:t>r</a:t>
            </a:r>
            <a:r>
              <a:rPr dirty="0" spc="5" b="0">
                <a:latin typeface="Franklin Gothic Book"/>
                <a:cs typeface="Franklin Gothic Book"/>
              </a:rPr>
              <a:t> </a:t>
            </a:r>
            <a:r>
              <a:rPr dirty="0" spc="-5" b="0">
                <a:latin typeface="Franklin Gothic Book"/>
                <a:cs typeface="Franklin Gothic Book"/>
              </a:rPr>
              <a:t>il</a:t>
            </a:r>
            <a:r>
              <a:rPr dirty="0" spc="-15" b="0">
                <a:latin typeface="Franklin Gothic Book"/>
                <a:cs typeface="Franklin Gothic Book"/>
              </a:rPr>
              <a:t> </a:t>
            </a:r>
            <a:r>
              <a:rPr dirty="0" spc="-10" b="0">
                <a:latin typeface="Franklin Gothic Book"/>
                <a:cs typeface="Franklin Gothic Book"/>
              </a:rPr>
              <a:t>serv</a:t>
            </a:r>
            <a:r>
              <a:rPr dirty="0" b="0">
                <a:latin typeface="Franklin Gothic Book"/>
                <a:cs typeface="Franklin Gothic Book"/>
              </a:rPr>
              <a:t>i</a:t>
            </a:r>
            <a:r>
              <a:rPr dirty="0" spc="-15" b="0">
                <a:latin typeface="Franklin Gothic Book"/>
                <a:cs typeface="Franklin Gothic Book"/>
              </a:rPr>
              <a:t>gi</a:t>
            </a:r>
            <a:r>
              <a:rPr dirty="0" spc="-10" b="0">
                <a:latin typeface="Franklin Gothic Book"/>
                <a:cs typeface="Franklin Gothic Book"/>
              </a:rPr>
              <a:t>o</a:t>
            </a:r>
            <a:r>
              <a:rPr dirty="0" b="0">
                <a:latin typeface="Franklin Gothic Book"/>
                <a:cs typeface="Franklin Gothic Book"/>
              </a:rPr>
              <a:t> </a:t>
            </a:r>
            <a:r>
              <a:rPr dirty="0" spc="-10" b="0">
                <a:latin typeface="Franklin Gothic Book"/>
                <a:cs typeface="Franklin Gothic Book"/>
              </a:rPr>
              <a:t>reso</a:t>
            </a:r>
            <a:r>
              <a:rPr dirty="0" b="0">
                <a:latin typeface="Franklin Gothic Book"/>
                <a:cs typeface="Franklin Gothic Book"/>
              </a:rPr>
              <a:t> </a:t>
            </a:r>
            <a:r>
              <a:rPr dirty="0" spc="-10" b="0">
                <a:latin typeface="Franklin Gothic Book"/>
                <a:cs typeface="Franklin Gothic Book"/>
              </a:rPr>
              <a:t>a</a:t>
            </a:r>
            <a:r>
              <a:rPr dirty="0" spc="-5" b="0">
                <a:latin typeface="Franklin Gothic Book"/>
                <a:cs typeface="Franklin Gothic Book"/>
              </a:rPr>
              <a:t> </a:t>
            </a:r>
            <a:r>
              <a:rPr dirty="0" spc="-10" b="0">
                <a:latin typeface="Franklin Gothic Book"/>
                <a:cs typeface="Franklin Gothic Book"/>
              </a:rPr>
              <a:t>un'a</a:t>
            </a:r>
            <a:r>
              <a:rPr dirty="0" spc="-25" b="0">
                <a:latin typeface="Franklin Gothic Book"/>
                <a:cs typeface="Franklin Gothic Book"/>
              </a:rPr>
              <a:t>m</a:t>
            </a:r>
            <a:r>
              <a:rPr dirty="0" spc="-10" b="0">
                <a:latin typeface="Franklin Gothic Book"/>
                <a:cs typeface="Franklin Gothic Book"/>
              </a:rPr>
              <a:t>min</a:t>
            </a:r>
            <a:r>
              <a:rPr dirty="0" b="0">
                <a:latin typeface="Franklin Gothic Book"/>
                <a:cs typeface="Franklin Gothic Book"/>
              </a:rPr>
              <a:t>i</a:t>
            </a:r>
            <a:r>
              <a:rPr dirty="0" spc="-10" b="0">
                <a:latin typeface="Franklin Gothic Book"/>
                <a:cs typeface="Franklin Gothic Book"/>
              </a:rPr>
              <a:t>stra</a:t>
            </a:r>
            <a:r>
              <a:rPr dirty="0" spc="-20" b="0">
                <a:latin typeface="Franklin Gothic Book"/>
                <a:cs typeface="Franklin Gothic Book"/>
              </a:rPr>
              <a:t>z</a:t>
            </a:r>
            <a:r>
              <a:rPr dirty="0" spc="-10" b="0">
                <a:latin typeface="Franklin Gothic Book"/>
                <a:cs typeface="Franklin Gothic Book"/>
              </a:rPr>
              <a:t>ione</a:t>
            </a:r>
            <a:r>
              <a:rPr dirty="0" b="0">
                <a:latin typeface="Franklin Gothic Book"/>
                <a:cs typeface="Franklin Gothic Book"/>
              </a:rPr>
              <a:t> </a:t>
            </a:r>
            <a:r>
              <a:rPr dirty="0" spc="-15" b="0">
                <a:latin typeface="Franklin Gothic Book"/>
                <a:cs typeface="Franklin Gothic Book"/>
              </a:rPr>
              <a:t>pu</a:t>
            </a:r>
            <a:r>
              <a:rPr dirty="0" spc="-20" b="0">
                <a:latin typeface="Franklin Gothic Book"/>
                <a:cs typeface="Franklin Gothic Book"/>
              </a:rPr>
              <a:t>b</a:t>
            </a:r>
            <a:r>
              <a:rPr dirty="0" spc="-15" b="0">
                <a:latin typeface="Franklin Gothic Book"/>
                <a:cs typeface="Franklin Gothic Book"/>
              </a:rPr>
              <a:t>b</a:t>
            </a:r>
            <a:r>
              <a:rPr dirty="0" spc="-10" b="0">
                <a:latin typeface="Franklin Gothic Book"/>
                <a:cs typeface="Franklin Gothic Book"/>
              </a:rPr>
              <a:t>lica</a:t>
            </a:r>
            <a:r>
              <a:rPr dirty="0" b="0">
                <a:latin typeface="Franklin Gothic Book"/>
                <a:cs typeface="Franklin Gothic Book"/>
              </a:rPr>
              <a:t> </a:t>
            </a:r>
            <a:r>
              <a:rPr dirty="0" spc="-10" b="0">
                <a:latin typeface="Franklin Gothic Book"/>
                <a:cs typeface="Franklin Gothic Book"/>
              </a:rPr>
              <a:t>che</a:t>
            </a:r>
            <a:r>
              <a:rPr dirty="0" spc="15" b="0">
                <a:latin typeface="Franklin Gothic Book"/>
                <a:cs typeface="Franklin Gothic Book"/>
              </a:rPr>
              <a:t> </a:t>
            </a:r>
            <a:r>
              <a:rPr dirty="0" spc="-10" b="0">
                <a:latin typeface="Franklin Gothic Book"/>
                <a:cs typeface="Franklin Gothic Book"/>
              </a:rPr>
              <a:t>qu</a:t>
            </a:r>
            <a:r>
              <a:rPr dirty="0" spc="-20" b="0">
                <a:latin typeface="Franklin Gothic Book"/>
                <a:cs typeface="Franklin Gothic Book"/>
              </a:rPr>
              <a:t>a</a:t>
            </a:r>
            <a:r>
              <a:rPr dirty="0" spc="-10" b="0">
                <a:latin typeface="Franklin Gothic Book"/>
                <a:cs typeface="Franklin Gothic Book"/>
              </a:rPr>
              <a:t>si</a:t>
            </a:r>
            <a:r>
              <a:rPr dirty="0" spc="-10" b="0">
                <a:latin typeface="Franklin Gothic Book"/>
                <a:cs typeface="Franklin Gothic Book"/>
              </a:rPr>
              <a:t> ovun</a:t>
            </a:r>
            <a:r>
              <a:rPr dirty="0" spc="-20" b="0">
                <a:latin typeface="Franklin Gothic Book"/>
                <a:cs typeface="Franklin Gothic Book"/>
              </a:rPr>
              <a:t>q</a:t>
            </a:r>
            <a:r>
              <a:rPr dirty="0" spc="-10" b="0">
                <a:latin typeface="Franklin Gothic Book"/>
                <a:cs typeface="Franklin Gothic Book"/>
              </a:rPr>
              <a:t>ue</a:t>
            </a:r>
            <a:r>
              <a:rPr dirty="0" spc="25" b="0">
                <a:latin typeface="Franklin Gothic Book"/>
                <a:cs typeface="Franklin Gothic Book"/>
              </a:rPr>
              <a:t> </a:t>
            </a:r>
            <a:r>
              <a:rPr dirty="0" spc="-10" b="0">
                <a:latin typeface="Franklin Gothic Book"/>
                <a:cs typeface="Franklin Gothic Book"/>
              </a:rPr>
              <a:t>dele</a:t>
            </a:r>
            <a:r>
              <a:rPr dirty="0" spc="-20" b="0">
                <a:latin typeface="Franklin Gothic Book"/>
                <a:cs typeface="Franklin Gothic Book"/>
              </a:rPr>
              <a:t>g</a:t>
            </a:r>
            <a:r>
              <a:rPr dirty="0" spc="-10" b="0">
                <a:latin typeface="Franklin Gothic Book"/>
                <a:cs typeface="Franklin Gothic Book"/>
              </a:rPr>
              <a:t>a</a:t>
            </a:r>
            <a:r>
              <a:rPr dirty="0" spc="10" b="0">
                <a:latin typeface="Franklin Gothic Book"/>
                <a:cs typeface="Franklin Gothic Book"/>
              </a:rPr>
              <a:t> </a:t>
            </a:r>
            <a:r>
              <a:rPr dirty="0" spc="-10" b="0">
                <a:latin typeface="Franklin Gothic Book"/>
                <a:cs typeface="Franklin Gothic Book"/>
              </a:rPr>
              <a:t>le</a:t>
            </a:r>
            <a:r>
              <a:rPr dirty="0" b="0">
                <a:latin typeface="Franklin Gothic Book"/>
                <a:cs typeface="Franklin Gothic Book"/>
              </a:rPr>
              <a:t> </a:t>
            </a:r>
            <a:r>
              <a:rPr dirty="0" spc="-10" b="0">
                <a:latin typeface="Franklin Gothic Book"/>
                <a:cs typeface="Franklin Gothic Book"/>
              </a:rPr>
              <a:t>sue</a:t>
            </a:r>
            <a:r>
              <a:rPr dirty="0" b="0">
                <a:latin typeface="Franklin Gothic Book"/>
                <a:cs typeface="Franklin Gothic Book"/>
              </a:rPr>
              <a:t> </a:t>
            </a:r>
            <a:r>
              <a:rPr dirty="0" spc="-10" b="0">
                <a:latin typeface="Franklin Gothic Book"/>
                <a:cs typeface="Franklin Gothic Book"/>
              </a:rPr>
              <a:t>fu</a:t>
            </a:r>
            <a:r>
              <a:rPr dirty="0" spc="-15" b="0">
                <a:latin typeface="Franklin Gothic Book"/>
                <a:cs typeface="Franklin Gothic Book"/>
              </a:rPr>
              <a:t>nzion</a:t>
            </a:r>
            <a:r>
              <a:rPr dirty="0" spc="-5" b="0">
                <a:latin typeface="Franklin Gothic Book"/>
                <a:cs typeface="Franklin Gothic Book"/>
              </a:rPr>
              <a:t>i</a:t>
            </a:r>
            <a:r>
              <a:rPr dirty="0" spc="-10" b="0">
                <a:latin typeface="Franklin Gothic Book"/>
                <a:cs typeface="Franklin Gothic Book"/>
              </a:rPr>
              <a:t> </a:t>
            </a:r>
            <a:r>
              <a:rPr dirty="0" spc="-10" b="0">
                <a:latin typeface="Franklin Gothic Book"/>
                <a:cs typeface="Franklin Gothic Book"/>
              </a:rPr>
              <a:t>a</a:t>
            </a:r>
            <a:r>
              <a:rPr dirty="0" spc="-5" b="0">
                <a:latin typeface="Franklin Gothic Book"/>
                <a:cs typeface="Franklin Gothic Book"/>
              </a:rPr>
              <a:t> </a:t>
            </a:r>
            <a:r>
              <a:rPr dirty="0" spc="-5" b="0">
                <a:latin typeface="Franklin Gothic Book"/>
                <a:cs typeface="Franklin Gothic Book"/>
              </a:rPr>
              <a:t>s</a:t>
            </a:r>
            <a:r>
              <a:rPr dirty="0" spc="-10" b="0">
                <a:latin typeface="Franklin Gothic Book"/>
                <a:cs typeface="Franklin Gothic Book"/>
              </a:rPr>
              <a:t>ocietà</a:t>
            </a:r>
            <a:r>
              <a:rPr dirty="0" spc="10" b="0">
                <a:latin typeface="Franklin Gothic Book"/>
                <a:cs typeface="Franklin Gothic Book"/>
              </a:rPr>
              <a:t> </a:t>
            </a:r>
            <a:r>
              <a:rPr dirty="0" spc="-15" b="0">
                <a:latin typeface="Franklin Gothic Book"/>
                <a:cs typeface="Franklin Gothic Book"/>
              </a:rPr>
              <a:t>pu</a:t>
            </a:r>
            <a:r>
              <a:rPr dirty="0" spc="-20" b="0">
                <a:latin typeface="Franklin Gothic Book"/>
                <a:cs typeface="Franklin Gothic Book"/>
              </a:rPr>
              <a:t>b</a:t>
            </a:r>
            <a:r>
              <a:rPr dirty="0" spc="-15" b="0">
                <a:latin typeface="Franklin Gothic Book"/>
                <a:cs typeface="Franklin Gothic Book"/>
              </a:rPr>
              <a:t>b</a:t>
            </a:r>
            <a:r>
              <a:rPr dirty="0" spc="-5" b="0">
                <a:latin typeface="Franklin Gothic Book"/>
                <a:cs typeface="Franklin Gothic Book"/>
              </a:rPr>
              <a:t>lic</a:t>
            </a:r>
            <a:r>
              <a:rPr dirty="0" spc="5" b="0">
                <a:latin typeface="Franklin Gothic Book"/>
                <a:cs typeface="Franklin Gothic Book"/>
              </a:rPr>
              <a:t>o</a:t>
            </a:r>
            <a:r>
              <a:rPr dirty="0" spc="-15" b="0">
                <a:latin typeface="Franklin Gothic Book"/>
                <a:cs typeface="Franklin Gothic Book"/>
              </a:rPr>
              <a:t>-pr</a:t>
            </a:r>
            <a:r>
              <a:rPr dirty="0" b="0">
                <a:latin typeface="Franklin Gothic Book"/>
                <a:cs typeface="Franklin Gothic Book"/>
              </a:rPr>
              <a:t>i</a:t>
            </a:r>
            <a:r>
              <a:rPr dirty="0" spc="-15" b="0">
                <a:latin typeface="Franklin Gothic Book"/>
                <a:cs typeface="Franklin Gothic Book"/>
              </a:rPr>
              <a:t>vat</a:t>
            </a:r>
            <a:r>
              <a:rPr dirty="0" spc="-10" b="0">
                <a:latin typeface="Franklin Gothic Book"/>
                <a:cs typeface="Franklin Gothic Book"/>
              </a:rPr>
              <a:t>e</a:t>
            </a:r>
            <a:r>
              <a:rPr dirty="0" spc="15" b="0">
                <a:latin typeface="Franklin Gothic Book"/>
                <a:cs typeface="Franklin Gothic Book"/>
              </a:rPr>
              <a:t> </a:t>
            </a:r>
            <a:r>
              <a:rPr dirty="0" spc="-10" b="0">
                <a:latin typeface="Franklin Gothic Book"/>
                <a:cs typeface="Franklin Gothic Book"/>
              </a:rPr>
              <a:t>non</a:t>
            </a:r>
            <a:r>
              <a:rPr dirty="0" b="0">
                <a:latin typeface="Franklin Gothic Book"/>
                <a:cs typeface="Franklin Gothic Book"/>
              </a:rPr>
              <a:t> </a:t>
            </a:r>
            <a:r>
              <a:rPr dirty="0" spc="-10" b="0">
                <a:latin typeface="Franklin Gothic Book"/>
                <a:cs typeface="Franklin Gothic Book"/>
              </a:rPr>
              <a:t>sempre</a:t>
            </a:r>
            <a:r>
              <a:rPr dirty="0" b="0">
                <a:latin typeface="Franklin Gothic Book"/>
                <a:cs typeface="Franklin Gothic Book"/>
              </a:rPr>
              <a:t> </a:t>
            </a:r>
            <a:r>
              <a:rPr dirty="0" spc="-15" b="0">
                <a:latin typeface="Franklin Gothic Book"/>
                <a:cs typeface="Franklin Gothic Book"/>
              </a:rPr>
              <a:t>vocat</a:t>
            </a:r>
            <a:r>
              <a:rPr dirty="0" spc="-10" b="0">
                <a:latin typeface="Franklin Gothic Book"/>
                <a:cs typeface="Franklin Gothic Book"/>
              </a:rPr>
              <a:t>e</a:t>
            </a:r>
            <a:r>
              <a:rPr dirty="0" spc="35" b="0">
                <a:latin typeface="Franklin Gothic Book"/>
                <a:cs typeface="Franklin Gothic Book"/>
              </a:rPr>
              <a:t> </a:t>
            </a:r>
            <a:r>
              <a:rPr dirty="0" spc="-10" b="0">
                <a:latin typeface="Franklin Gothic Book"/>
                <a:cs typeface="Franklin Gothic Book"/>
              </a:rPr>
              <a:t>a</a:t>
            </a:r>
            <a:r>
              <a:rPr dirty="0" spc="-5" b="0">
                <a:latin typeface="Franklin Gothic Book"/>
                <a:cs typeface="Franklin Gothic Book"/>
              </a:rPr>
              <a:t> </a:t>
            </a:r>
            <a:r>
              <a:rPr dirty="0" spc="-5" b="0">
                <a:latin typeface="Franklin Gothic Book"/>
                <a:cs typeface="Franklin Gothic Book"/>
              </a:rPr>
              <a:t>s</a:t>
            </a:r>
            <a:r>
              <a:rPr dirty="0" spc="-10" b="0">
                <a:latin typeface="Franklin Gothic Book"/>
                <a:cs typeface="Franklin Gothic Book"/>
              </a:rPr>
              <a:t>ervire</a:t>
            </a:r>
            <a:r>
              <a:rPr dirty="0" spc="-10" b="0">
                <a:latin typeface="Franklin Gothic Book"/>
                <a:cs typeface="Franklin Gothic Book"/>
              </a:rPr>
              <a:t> </a:t>
            </a:r>
            <a:r>
              <a:rPr dirty="0" spc="-5" b="0">
                <a:latin typeface="Franklin Gothic Book"/>
                <a:cs typeface="Franklin Gothic Book"/>
              </a:rPr>
              <a:t>i</a:t>
            </a:r>
            <a:r>
              <a:rPr dirty="0" spc="-10" b="0">
                <a:latin typeface="Franklin Gothic Book"/>
                <a:cs typeface="Franklin Gothic Book"/>
              </a:rPr>
              <a:t> cittadini.</a:t>
            </a:r>
            <a:r>
              <a:rPr dirty="0" spc="-20" b="0">
                <a:latin typeface="Franklin Gothic Book"/>
                <a:cs typeface="Franklin Gothic Book"/>
              </a:rPr>
              <a:t> </a:t>
            </a:r>
            <a:r>
              <a:rPr dirty="0" spc="-5" b="0">
                <a:latin typeface="Franklin Gothic Book"/>
                <a:cs typeface="Franklin Gothic Book"/>
              </a:rPr>
              <a:t>Il</a:t>
            </a:r>
            <a:r>
              <a:rPr dirty="0" spc="-15" b="0">
                <a:latin typeface="Franklin Gothic Book"/>
                <a:cs typeface="Franklin Gothic Book"/>
              </a:rPr>
              <a:t> </a:t>
            </a:r>
            <a:r>
              <a:rPr dirty="0" spc="-10" b="0">
                <a:latin typeface="Franklin Gothic Book"/>
                <a:cs typeface="Franklin Gothic Book"/>
              </a:rPr>
              <a:t>s</a:t>
            </a:r>
            <a:r>
              <a:rPr dirty="0" b="0">
                <a:latin typeface="Franklin Gothic Book"/>
                <a:cs typeface="Franklin Gothic Book"/>
              </a:rPr>
              <a:t>i</a:t>
            </a:r>
            <a:r>
              <a:rPr dirty="0" spc="-10" b="0">
                <a:latin typeface="Franklin Gothic Book"/>
                <a:cs typeface="Franklin Gothic Book"/>
              </a:rPr>
              <a:t>stema</a:t>
            </a:r>
            <a:r>
              <a:rPr dirty="0" b="0">
                <a:latin typeface="Franklin Gothic Book"/>
                <a:cs typeface="Franklin Gothic Book"/>
              </a:rPr>
              <a:t> </a:t>
            </a:r>
            <a:r>
              <a:rPr dirty="0" spc="-15" b="0">
                <a:latin typeface="Franklin Gothic Book"/>
                <a:cs typeface="Franklin Gothic Book"/>
              </a:rPr>
              <a:t>(gi</a:t>
            </a:r>
            <a:r>
              <a:rPr dirty="0" spc="-10" b="0">
                <a:latin typeface="Franklin Gothic Book"/>
                <a:cs typeface="Franklin Gothic Book"/>
              </a:rPr>
              <a:t>à</a:t>
            </a:r>
            <a:r>
              <a:rPr dirty="0" spc="5" b="0">
                <a:latin typeface="Franklin Gothic Book"/>
                <a:cs typeface="Franklin Gothic Book"/>
              </a:rPr>
              <a:t> </a:t>
            </a:r>
            <a:r>
              <a:rPr dirty="0" spc="-10" b="0">
                <a:latin typeface="Franklin Gothic Book"/>
                <a:cs typeface="Franklin Gothic Book"/>
              </a:rPr>
              <a:t>smascherato</a:t>
            </a:r>
            <a:r>
              <a:rPr dirty="0" spc="25" b="0">
                <a:latin typeface="Franklin Gothic Book"/>
                <a:cs typeface="Franklin Gothic Book"/>
              </a:rPr>
              <a:t> </a:t>
            </a:r>
            <a:r>
              <a:rPr dirty="0" spc="-10" b="0">
                <a:latin typeface="Franklin Gothic Book"/>
                <a:cs typeface="Franklin Gothic Book"/>
              </a:rPr>
              <a:t>dal</a:t>
            </a:r>
            <a:r>
              <a:rPr dirty="0" b="0">
                <a:latin typeface="Franklin Gothic Book"/>
                <a:cs typeface="Franklin Gothic Book"/>
              </a:rPr>
              <a:t>l</a:t>
            </a:r>
            <a:r>
              <a:rPr dirty="0" spc="-10" b="0">
                <a:latin typeface="Franklin Gothic Book"/>
                <a:cs typeface="Franklin Gothic Book"/>
              </a:rPr>
              <a:t>e</a:t>
            </a:r>
            <a:r>
              <a:rPr dirty="0" spc="-10" b="0">
                <a:latin typeface="Franklin Gothic Book"/>
                <a:cs typeface="Franklin Gothic Book"/>
              </a:rPr>
              <a:t> </a:t>
            </a:r>
            <a:r>
              <a:rPr dirty="0" spc="-10" b="0">
                <a:latin typeface="Franklin Gothic Book"/>
                <a:cs typeface="Franklin Gothic Book"/>
              </a:rPr>
              <a:t>assoc</a:t>
            </a:r>
            <a:r>
              <a:rPr dirty="0" b="0">
                <a:latin typeface="Franklin Gothic Book"/>
                <a:cs typeface="Franklin Gothic Book"/>
              </a:rPr>
              <a:t>i</a:t>
            </a:r>
            <a:r>
              <a:rPr dirty="0" spc="-10" b="0">
                <a:latin typeface="Franklin Gothic Book"/>
                <a:cs typeface="Franklin Gothic Book"/>
              </a:rPr>
              <a:t>a</a:t>
            </a:r>
            <a:r>
              <a:rPr dirty="0" spc="-20" b="0">
                <a:latin typeface="Franklin Gothic Book"/>
                <a:cs typeface="Franklin Gothic Book"/>
              </a:rPr>
              <a:t>z</a:t>
            </a:r>
            <a:r>
              <a:rPr dirty="0" spc="-10" b="0">
                <a:latin typeface="Franklin Gothic Book"/>
                <a:cs typeface="Franklin Gothic Book"/>
              </a:rPr>
              <a:t>ioni</a:t>
            </a:r>
            <a:r>
              <a:rPr dirty="0" spc="5" b="0">
                <a:latin typeface="Franklin Gothic Book"/>
                <a:cs typeface="Franklin Gothic Book"/>
              </a:rPr>
              <a:t> </a:t>
            </a:r>
            <a:r>
              <a:rPr dirty="0" spc="-10" b="0">
                <a:latin typeface="Franklin Gothic Book"/>
                <a:cs typeface="Franklin Gothic Book"/>
              </a:rPr>
              <a:t>dei</a:t>
            </a:r>
            <a:r>
              <a:rPr dirty="0" b="0">
                <a:latin typeface="Franklin Gothic Book"/>
                <a:cs typeface="Franklin Gothic Book"/>
              </a:rPr>
              <a:t> </a:t>
            </a:r>
            <a:r>
              <a:rPr dirty="0" spc="-10" b="0">
                <a:latin typeface="Franklin Gothic Book"/>
                <a:cs typeface="Franklin Gothic Book"/>
              </a:rPr>
              <a:t>co</a:t>
            </a:r>
            <a:r>
              <a:rPr dirty="0" spc="-20" b="0">
                <a:latin typeface="Franklin Gothic Book"/>
                <a:cs typeface="Franklin Gothic Book"/>
              </a:rPr>
              <a:t>n</a:t>
            </a:r>
            <a:r>
              <a:rPr dirty="0" spc="-10" b="0">
                <a:latin typeface="Franklin Gothic Book"/>
                <a:cs typeface="Franklin Gothic Book"/>
              </a:rPr>
              <a:t>sum</a:t>
            </a:r>
            <a:r>
              <a:rPr dirty="0" spc="-15" b="0">
                <a:latin typeface="Franklin Gothic Book"/>
                <a:cs typeface="Franklin Gothic Book"/>
              </a:rPr>
              <a:t>a</a:t>
            </a:r>
            <a:r>
              <a:rPr dirty="0" spc="-10" b="0">
                <a:latin typeface="Franklin Gothic Book"/>
                <a:cs typeface="Franklin Gothic Book"/>
              </a:rPr>
              <a:t>tori,</a:t>
            </a:r>
            <a:r>
              <a:rPr dirty="0" spc="15" b="0">
                <a:latin typeface="Franklin Gothic Book"/>
                <a:cs typeface="Franklin Gothic Book"/>
              </a:rPr>
              <a:t> </a:t>
            </a:r>
            <a:r>
              <a:rPr dirty="0" spc="-10" b="0">
                <a:latin typeface="Franklin Gothic Book"/>
                <a:cs typeface="Franklin Gothic Book"/>
              </a:rPr>
              <a:t>e</a:t>
            </a:r>
            <a:r>
              <a:rPr dirty="0" b="0">
                <a:latin typeface="Franklin Gothic Book"/>
                <a:cs typeface="Franklin Gothic Book"/>
              </a:rPr>
              <a:t> </a:t>
            </a:r>
            <a:r>
              <a:rPr dirty="0" spc="-10" b="0">
                <a:latin typeface="Franklin Gothic Book"/>
                <a:cs typeface="Franklin Gothic Book"/>
              </a:rPr>
              <a:t>so</a:t>
            </a:r>
            <a:r>
              <a:rPr dirty="0" b="0">
                <a:latin typeface="Franklin Gothic Book"/>
                <a:cs typeface="Franklin Gothic Book"/>
              </a:rPr>
              <a:t>l</a:t>
            </a:r>
            <a:r>
              <a:rPr dirty="0" spc="-10" b="0">
                <a:latin typeface="Franklin Gothic Book"/>
                <a:cs typeface="Franklin Gothic Book"/>
              </a:rPr>
              <a:t>o</a:t>
            </a:r>
            <a:r>
              <a:rPr dirty="0" spc="-5" b="0">
                <a:latin typeface="Franklin Gothic Book"/>
                <a:cs typeface="Franklin Gothic Book"/>
              </a:rPr>
              <a:t> </a:t>
            </a:r>
            <a:r>
              <a:rPr dirty="0" spc="-10" b="0">
                <a:latin typeface="Franklin Gothic Book"/>
                <a:cs typeface="Franklin Gothic Book"/>
              </a:rPr>
              <a:t>adesso</a:t>
            </a:r>
            <a:r>
              <a:rPr dirty="0" spc="-5" b="0">
                <a:latin typeface="Franklin Gothic Book"/>
                <a:cs typeface="Franklin Gothic Book"/>
              </a:rPr>
              <a:t> </a:t>
            </a:r>
            <a:r>
              <a:rPr dirty="0" spc="-20" b="0">
                <a:latin typeface="Franklin Gothic Book"/>
                <a:cs typeface="Franklin Gothic Book"/>
              </a:rPr>
              <a:t>g</a:t>
            </a:r>
            <a:r>
              <a:rPr dirty="0" b="0">
                <a:latin typeface="Franklin Gothic Book"/>
                <a:cs typeface="Franklin Gothic Book"/>
              </a:rPr>
              <a:t>i</a:t>
            </a:r>
            <a:r>
              <a:rPr dirty="0" spc="-10" b="0">
                <a:latin typeface="Franklin Gothic Book"/>
                <a:cs typeface="Franklin Gothic Book"/>
              </a:rPr>
              <a:t>un</a:t>
            </a:r>
            <a:r>
              <a:rPr dirty="0" spc="-10" b="0">
                <a:latin typeface="Franklin Gothic Book"/>
                <a:cs typeface="Franklin Gothic Book"/>
              </a:rPr>
              <a:t>t</a:t>
            </a:r>
            <a:r>
              <a:rPr dirty="0" spc="-10" b="0">
                <a:latin typeface="Franklin Gothic Book"/>
                <a:cs typeface="Franklin Gothic Book"/>
              </a:rPr>
              <a:t>o</a:t>
            </a:r>
            <a:r>
              <a:rPr dirty="0" spc="-10" b="0">
                <a:latin typeface="Franklin Gothic Book"/>
                <a:cs typeface="Franklin Gothic Book"/>
              </a:rPr>
              <a:t> </a:t>
            </a:r>
            <a:r>
              <a:rPr dirty="0" spc="-15" b="0">
                <a:latin typeface="Franklin Gothic Book"/>
                <a:cs typeface="Franklin Gothic Book"/>
              </a:rPr>
              <a:t>a</a:t>
            </a:r>
            <a:r>
              <a:rPr dirty="0" spc="-5" b="0">
                <a:latin typeface="Franklin Gothic Book"/>
                <a:cs typeface="Franklin Gothic Book"/>
              </a:rPr>
              <a:t>l</a:t>
            </a:r>
            <a:r>
              <a:rPr dirty="0" spc="10" b="0">
                <a:latin typeface="Franklin Gothic Book"/>
                <a:cs typeface="Franklin Gothic Book"/>
              </a:rPr>
              <a:t> </a:t>
            </a:r>
            <a:r>
              <a:rPr dirty="0" spc="-10" b="0">
                <a:latin typeface="Franklin Gothic Book"/>
                <a:cs typeface="Franklin Gothic Book"/>
              </a:rPr>
              <a:t>suo</a:t>
            </a:r>
            <a:r>
              <a:rPr dirty="0" spc="-10" b="0">
                <a:latin typeface="Franklin Gothic Book"/>
                <a:cs typeface="Franklin Gothic Book"/>
              </a:rPr>
              <a:t> </a:t>
            </a:r>
            <a:r>
              <a:rPr dirty="0" spc="-10" b="0">
                <a:latin typeface="Franklin Gothic Book"/>
                <a:cs typeface="Franklin Gothic Book"/>
              </a:rPr>
              <a:t>e</a:t>
            </a:r>
            <a:r>
              <a:rPr dirty="0" spc="-20" b="0">
                <a:latin typeface="Franklin Gothic Book"/>
                <a:cs typeface="Franklin Gothic Book"/>
              </a:rPr>
              <a:t>p</a:t>
            </a:r>
            <a:r>
              <a:rPr dirty="0" b="0">
                <a:latin typeface="Franklin Gothic Book"/>
                <a:cs typeface="Franklin Gothic Book"/>
              </a:rPr>
              <a:t>i</a:t>
            </a:r>
            <a:r>
              <a:rPr dirty="0" spc="-10" b="0">
                <a:latin typeface="Franklin Gothic Book"/>
                <a:cs typeface="Franklin Gothic Book"/>
              </a:rPr>
              <a:t>logo</a:t>
            </a:r>
            <a:r>
              <a:rPr dirty="0" spc="10" b="0">
                <a:latin typeface="Franklin Gothic Book"/>
                <a:cs typeface="Franklin Gothic Book"/>
              </a:rPr>
              <a:t> </a:t>
            </a:r>
            <a:r>
              <a:rPr dirty="0" b="0">
                <a:latin typeface="Franklin Gothic Book"/>
                <a:cs typeface="Franklin Gothic Book"/>
              </a:rPr>
              <a:t>i</a:t>
            </a:r>
            <a:r>
              <a:rPr dirty="0" spc="-10" b="0">
                <a:latin typeface="Franklin Gothic Book"/>
                <a:cs typeface="Franklin Gothic Book"/>
              </a:rPr>
              <a:t>struttorio)</a:t>
            </a:r>
            <a:r>
              <a:rPr dirty="0" spc="-30" b="0">
                <a:latin typeface="Franklin Gothic Book"/>
                <a:cs typeface="Franklin Gothic Book"/>
              </a:rPr>
              <a:t> </a:t>
            </a:r>
            <a:r>
              <a:rPr dirty="0" spc="-10" b="0">
                <a:latin typeface="Franklin Gothic Book"/>
                <a:cs typeface="Franklin Gothic Book"/>
              </a:rPr>
              <a:t>era</a:t>
            </a:r>
            <a:r>
              <a:rPr dirty="0" spc="5" b="0">
                <a:latin typeface="Franklin Gothic Book"/>
                <a:cs typeface="Franklin Gothic Book"/>
              </a:rPr>
              <a:t> </a:t>
            </a:r>
            <a:r>
              <a:rPr dirty="0" spc="-20" b="0">
                <a:latin typeface="Franklin Gothic Book"/>
                <a:cs typeface="Franklin Gothic Book"/>
              </a:rPr>
              <a:t>m</a:t>
            </a:r>
            <a:r>
              <a:rPr dirty="0" spc="-10" b="0">
                <a:latin typeface="Franklin Gothic Book"/>
                <a:cs typeface="Franklin Gothic Book"/>
              </a:rPr>
              <a:t>olto</a:t>
            </a:r>
            <a:r>
              <a:rPr dirty="0" b="0">
                <a:latin typeface="Franklin Gothic Book"/>
                <a:cs typeface="Franklin Gothic Book"/>
              </a:rPr>
              <a:t> </a:t>
            </a:r>
            <a:r>
              <a:rPr dirty="0" spc="-10" b="0">
                <a:latin typeface="Franklin Gothic Book"/>
                <a:cs typeface="Franklin Gothic Book"/>
              </a:rPr>
              <a:t>se</a:t>
            </a:r>
            <a:r>
              <a:rPr dirty="0" spc="-25" b="0">
                <a:latin typeface="Franklin Gothic Book"/>
                <a:cs typeface="Franklin Gothic Book"/>
              </a:rPr>
              <a:t>m</a:t>
            </a:r>
            <a:r>
              <a:rPr dirty="0" spc="-15" b="0">
                <a:latin typeface="Franklin Gothic Book"/>
                <a:cs typeface="Franklin Gothic Book"/>
              </a:rPr>
              <a:t>pl</a:t>
            </a:r>
            <a:r>
              <a:rPr dirty="0" b="0">
                <a:latin typeface="Franklin Gothic Book"/>
                <a:cs typeface="Franklin Gothic Book"/>
              </a:rPr>
              <a:t>i</a:t>
            </a:r>
            <a:r>
              <a:rPr dirty="0" spc="-10" b="0">
                <a:latin typeface="Franklin Gothic Book"/>
                <a:cs typeface="Franklin Gothic Book"/>
              </a:rPr>
              <a:t>c</a:t>
            </a:r>
            <a:r>
              <a:rPr dirty="0" spc="-20" b="0">
                <a:latin typeface="Franklin Gothic Book"/>
                <a:cs typeface="Franklin Gothic Book"/>
              </a:rPr>
              <a:t>e</a:t>
            </a:r>
            <a:r>
              <a:rPr dirty="0" spc="-5" b="0">
                <a:latin typeface="Franklin Gothic Book"/>
                <a:cs typeface="Franklin Gothic Book"/>
              </a:rPr>
              <a:t>.</a:t>
            </a:r>
            <a:r>
              <a:rPr dirty="0" b="0">
                <a:latin typeface="Franklin Gothic Book"/>
                <a:cs typeface="Franklin Gothic Book"/>
              </a:rPr>
              <a:t> </a:t>
            </a:r>
            <a:r>
              <a:rPr dirty="0" spc="-25" b="0">
                <a:latin typeface="Franklin Gothic Book"/>
                <a:cs typeface="Franklin Gothic Book"/>
              </a:rPr>
              <a:t>N</a:t>
            </a:r>
            <a:r>
              <a:rPr dirty="0" spc="-10" b="0">
                <a:latin typeface="Franklin Gothic Book"/>
                <a:cs typeface="Franklin Gothic Book"/>
              </a:rPr>
              <a:t>ella</a:t>
            </a:r>
            <a:r>
              <a:rPr dirty="0" b="0">
                <a:latin typeface="Franklin Gothic Book"/>
                <a:cs typeface="Franklin Gothic Book"/>
              </a:rPr>
              <a:t> </a:t>
            </a:r>
            <a:r>
              <a:rPr dirty="0" spc="-10" b="0">
                <a:latin typeface="Franklin Gothic Book"/>
                <a:cs typeface="Franklin Gothic Book"/>
              </a:rPr>
              <a:t>trinità</a:t>
            </a:r>
            <a:r>
              <a:rPr dirty="0" spc="-35" b="0">
                <a:latin typeface="Franklin Gothic Book"/>
                <a:cs typeface="Franklin Gothic Book"/>
              </a:rPr>
              <a:t> </a:t>
            </a:r>
            <a:r>
              <a:rPr dirty="0" spc="-15" b="0">
                <a:latin typeface="Franklin Gothic Book"/>
                <a:cs typeface="Franklin Gothic Book"/>
              </a:rPr>
              <a:t>verd</a:t>
            </a:r>
            <a:r>
              <a:rPr dirty="0" spc="5" b="0">
                <a:latin typeface="Franklin Gothic Book"/>
                <a:cs typeface="Franklin Gothic Book"/>
              </a:rPr>
              <a:t>e</a:t>
            </a:r>
            <a:r>
              <a:rPr dirty="0" spc="-10" b="0">
                <a:latin typeface="Franklin Gothic Book"/>
                <a:cs typeface="Franklin Gothic Book"/>
              </a:rPr>
              <a:t>-</a:t>
            </a:r>
            <a:r>
              <a:rPr dirty="0" spc="-20" b="0">
                <a:latin typeface="Franklin Gothic Book"/>
                <a:cs typeface="Franklin Gothic Book"/>
              </a:rPr>
              <a:t>g</a:t>
            </a:r>
            <a:r>
              <a:rPr dirty="0" b="0">
                <a:latin typeface="Franklin Gothic Book"/>
                <a:cs typeface="Franklin Gothic Book"/>
              </a:rPr>
              <a:t>i</a:t>
            </a:r>
            <a:r>
              <a:rPr dirty="0" spc="-15" b="0">
                <a:latin typeface="Franklin Gothic Book"/>
                <a:cs typeface="Franklin Gothic Book"/>
              </a:rPr>
              <a:t>a</a:t>
            </a:r>
            <a:r>
              <a:rPr dirty="0" spc="-5" b="0">
                <a:latin typeface="Franklin Gothic Book"/>
                <a:cs typeface="Franklin Gothic Book"/>
              </a:rPr>
              <a:t>l</a:t>
            </a:r>
            <a:r>
              <a:rPr dirty="0" b="0">
                <a:latin typeface="Franklin Gothic Book"/>
                <a:cs typeface="Franklin Gothic Book"/>
              </a:rPr>
              <a:t>l</a:t>
            </a:r>
            <a:r>
              <a:rPr dirty="0" spc="-10" b="0">
                <a:latin typeface="Franklin Gothic Book"/>
                <a:cs typeface="Franklin Gothic Book"/>
              </a:rPr>
              <a:t>o</a:t>
            </a:r>
            <a:r>
              <a:rPr dirty="0" spc="-10" b="0">
                <a:latin typeface="Franklin Gothic Book"/>
                <a:cs typeface="Franklin Gothic Book"/>
              </a:rPr>
              <a:t>-</a:t>
            </a:r>
            <a:r>
              <a:rPr dirty="0" spc="-10" b="0">
                <a:latin typeface="Franklin Gothic Book"/>
                <a:cs typeface="Franklin Gothic Book"/>
              </a:rPr>
              <a:t>rosso</a:t>
            </a:r>
            <a:r>
              <a:rPr dirty="0" spc="25" b="0">
                <a:latin typeface="Franklin Gothic Book"/>
                <a:cs typeface="Franklin Gothic Book"/>
              </a:rPr>
              <a:t> </a:t>
            </a:r>
            <a:r>
              <a:rPr dirty="0" spc="-10" b="0">
                <a:latin typeface="Franklin Gothic Book"/>
                <a:cs typeface="Franklin Gothic Book"/>
              </a:rPr>
              <a:t>si</a:t>
            </a:r>
            <a:r>
              <a:rPr dirty="0" spc="-15" b="0">
                <a:latin typeface="Franklin Gothic Book"/>
                <a:cs typeface="Franklin Gothic Book"/>
              </a:rPr>
              <a:t> </a:t>
            </a:r>
            <a:r>
              <a:rPr dirty="0" spc="-10" b="0">
                <a:latin typeface="Franklin Gothic Book"/>
                <a:cs typeface="Franklin Gothic Book"/>
              </a:rPr>
              <a:t>è</a:t>
            </a:r>
            <a:r>
              <a:rPr dirty="0" spc="-10" b="0">
                <a:latin typeface="Franklin Gothic Book"/>
                <a:cs typeface="Franklin Gothic Book"/>
              </a:rPr>
              <a:t> ind</a:t>
            </a:r>
            <a:r>
              <a:rPr dirty="0" b="0">
                <a:latin typeface="Franklin Gothic Book"/>
                <a:cs typeface="Franklin Gothic Book"/>
              </a:rPr>
              <a:t>i</a:t>
            </a:r>
            <a:r>
              <a:rPr dirty="0" spc="-15" b="0">
                <a:latin typeface="Franklin Gothic Book"/>
                <a:cs typeface="Franklin Gothic Book"/>
              </a:rPr>
              <a:t>v</a:t>
            </a:r>
            <a:r>
              <a:rPr dirty="0" b="0">
                <a:latin typeface="Franklin Gothic Book"/>
                <a:cs typeface="Franklin Gothic Book"/>
              </a:rPr>
              <a:t>i</a:t>
            </a:r>
            <a:r>
              <a:rPr dirty="0" spc="-10" b="0">
                <a:latin typeface="Franklin Gothic Book"/>
                <a:cs typeface="Franklin Gothic Book"/>
              </a:rPr>
              <a:t>duato</a:t>
            </a:r>
            <a:r>
              <a:rPr dirty="0" spc="-25" b="0">
                <a:latin typeface="Franklin Gothic Book"/>
                <a:cs typeface="Franklin Gothic Book"/>
              </a:rPr>
              <a:t> </a:t>
            </a:r>
            <a:r>
              <a:rPr dirty="0" spc="-5" b="0">
                <a:latin typeface="Franklin Gothic Book"/>
                <a:cs typeface="Franklin Gothic Book"/>
              </a:rPr>
              <a:t>l</a:t>
            </a:r>
            <a:r>
              <a:rPr dirty="0" spc="-15" b="0">
                <a:latin typeface="Franklin Gothic Book"/>
                <a:cs typeface="Franklin Gothic Book"/>
              </a:rPr>
              <a:t>'a</a:t>
            </a:r>
            <a:r>
              <a:rPr dirty="0" spc="-10" b="0">
                <a:latin typeface="Franklin Gothic Book"/>
                <a:cs typeface="Franklin Gothic Book"/>
              </a:rPr>
              <a:t>nello</a:t>
            </a:r>
            <a:r>
              <a:rPr dirty="0" spc="-5" b="0">
                <a:latin typeface="Franklin Gothic Book"/>
                <a:cs typeface="Franklin Gothic Book"/>
              </a:rPr>
              <a:t> </a:t>
            </a:r>
            <a:r>
              <a:rPr dirty="0" spc="-10" b="0">
                <a:latin typeface="Franklin Gothic Book"/>
                <a:cs typeface="Franklin Gothic Book"/>
              </a:rPr>
              <a:t>de</a:t>
            </a:r>
            <a:r>
              <a:rPr dirty="0" spc="-15" b="0">
                <a:latin typeface="Franklin Gothic Book"/>
                <a:cs typeface="Franklin Gothic Book"/>
              </a:rPr>
              <a:t>b</a:t>
            </a:r>
            <a:r>
              <a:rPr dirty="0" spc="-10" b="0">
                <a:latin typeface="Franklin Gothic Book"/>
                <a:cs typeface="Franklin Gothic Book"/>
              </a:rPr>
              <a:t>ole,</a:t>
            </a:r>
            <a:r>
              <a:rPr dirty="0" spc="20" b="0">
                <a:latin typeface="Franklin Gothic Book"/>
                <a:cs typeface="Franklin Gothic Book"/>
              </a:rPr>
              <a:t> </a:t>
            </a:r>
            <a:r>
              <a:rPr dirty="0" spc="-5" b="0">
                <a:latin typeface="Franklin Gothic Book"/>
                <a:cs typeface="Franklin Gothic Book"/>
              </a:rPr>
              <a:t>l</a:t>
            </a:r>
            <a:r>
              <a:rPr dirty="0" spc="-15" b="0">
                <a:latin typeface="Franklin Gothic Book"/>
                <a:cs typeface="Franklin Gothic Book"/>
              </a:rPr>
              <a:t>'effimero</a:t>
            </a:r>
            <a:r>
              <a:rPr dirty="0" spc="-5" b="0">
                <a:latin typeface="Franklin Gothic Book"/>
                <a:cs typeface="Franklin Gothic Book"/>
              </a:rPr>
              <a:t>,</a:t>
            </a:r>
            <a:r>
              <a:rPr dirty="0" spc="5" b="0">
                <a:latin typeface="Franklin Gothic Book"/>
                <a:cs typeface="Franklin Gothic Book"/>
              </a:rPr>
              <a:t> </a:t>
            </a:r>
            <a:r>
              <a:rPr dirty="0" spc="-15" b="0">
                <a:latin typeface="Franklin Gothic Book"/>
                <a:cs typeface="Franklin Gothic Book"/>
              </a:rPr>
              <a:t>m</a:t>
            </a:r>
            <a:r>
              <a:rPr dirty="0" spc="-20" b="0">
                <a:latin typeface="Franklin Gothic Book"/>
                <a:cs typeface="Franklin Gothic Book"/>
              </a:rPr>
              <a:t>a</a:t>
            </a:r>
            <a:r>
              <a:rPr dirty="0" spc="-10" b="0">
                <a:latin typeface="Franklin Gothic Book"/>
                <a:cs typeface="Franklin Gothic Book"/>
              </a:rPr>
              <a:t>ni</a:t>
            </a:r>
            <a:r>
              <a:rPr dirty="0" spc="-15" b="0">
                <a:latin typeface="Franklin Gothic Book"/>
                <a:cs typeface="Franklin Gothic Book"/>
              </a:rPr>
              <a:t>polab</a:t>
            </a:r>
            <a:r>
              <a:rPr dirty="0" spc="-10" b="0">
                <a:latin typeface="Franklin Gothic Book"/>
                <a:cs typeface="Franklin Gothic Book"/>
              </a:rPr>
              <a:t>ile</a:t>
            </a:r>
            <a:r>
              <a:rPr dirty="0" b="0">
                <a:latin typeface="Franklin Gothic Book"/>
                <a:cs typeface="Franklin Gothic Book"/>
              </a:rPr>
              <a:t> </a:t>
            </a:r>
            <a:r>
              <a:rPr dirty="0" spc="-15" b="0">
                <a:latin typeface="Franklin Gothic Book"/>
                <a:cs typeface="Franklin Gothic Book"/>
              </a:rPr>
              <a:t>gial</a:t>
            </a:r>
            <a:r>
              <a:rPr dirty="0" b="0">
                <a:latin typeface="Franklin Gothic Book"/>
                <a:cs typeface="Franklin Gothic Book"/>
              </a:rPr>
              <a:t>l</a:t>
            </a:r>
            <a:r>
              <a:rPr dirty="0" spc="-10" b="0">
                <a:latin typeface="Franklin Gothic Book"/>
                <a:cs typeface="Franklin Gothic Book"/>
              </a:rPr>
              <a:t>o.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44702" y="1487406"/>
            <a:ext cx="7652384" cy="44202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14599"/>
              </a:lnSpc>
            </a:pPr>
            <a:r>
              <a:rPr dirty="0" sz="1600" spc="-10">
                <a:latin typeface="Franklin Gothic Book"/>
                <a:cs typeface="Franklin Gothic Book"/>
              </a:rPr>
              <a:t>Quel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transeu</a:t>
            </a:r>
            <a:r>
              <a:rPr dirty="0" sz="1600" spc="-2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te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inter</a:t>
            </a:r>
            <a:r>
              <a:rPr dirty="0" sz="1600" spc="-20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-20">
                <a:latin typeface="Franklin Gothic Book"/>
                <a:cs typeface="Franklin Gothic Book"/>
              </a:rPr>
              <a:t>z</a:t>
            </a:r>
            <a:r>
              <a:rPr dirty="0" sz="1600" spc="-15">
                <a:latin typeface="Franklin Gothic Book"/>
                <a:cs typeface="Franklin Gothic Book"/>
              </a:rPr>
              <a:t>z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tra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il</a:t>
            </a:r>
            <a:r>
              <a:rPr dirty="0" sz="1600" spc="-1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verd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il</a:t>
            </a:r>
            <a:r>
              <a:rPr dirty="0" sz="1600" spc="-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rosso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m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lto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25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ato</a:t>
            </a:r>
            <a:r>
              <a:rPr dirty="0" sz="1600" spc="2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dagli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uto</a:t>
            </a:r>
            <a:r>
              <a:rPr dirty="0" sz="1600" spc="-25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-20">
                <a:latin typeface="Franklin Gothic Book"/>
                <a:cs typeface="Franklin Gothic Book"/>
              </a:rPr>
              <a:t>b</a:t>
            </a:r>
            <a:r>
              <a:rPr dirty="0" sz="1600" spc="-5">
                <a:latin typeface="Franklin Gothic Book"/>
                <a:cs typeface="Franklin Gothic Book"/>
              </a:rPr>
              <a:t>ilisti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italia</a:t>
            </a:r>
            <a:r>
              <a:rPr dirty="0" sz="1600" spc="-15">
                <a:latin typeface="Franklin Gothic Book"/>
                <a:cs typeface="Franklin Gothic Book"/>
              </a:rPr>
              <a:t>n</a:t>
            </a:r>
            <a:r>
              <a:rPr dirty="0" sz="1600" spc="-5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perch</a:t>
            </a:r>
            <a:r>
              <a:rPr dirty="0" sz="1600" spc="-10">
                <a:latin typeface="Franklin Gothic Book"/>
                <a:cs typeface="Franklin Gothic Book"/>
              </a:rPr>
              <a:t>é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sos</a:t>
            </a:r>
            <a:r>
              <a:rPr dirty="0" sz="1600" spc="-15">
                <a:latin typeface="Franklin Gothic Book"/>
                <a:cs typeface="Franklin Gothic Book"/>
              </a:rPr>
              <a:t>pen</a:t>
            </a:r>
            <a:r>
              <a:rPr dirty="0" sz="1600" spc="-10">
                <a:latin typeface="Franklin Gothic Book"/>
                <a:cs typeface="Franklin Gothic Book"/>
              </a:rPr>
              <a:t>de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il</a:t>
            </a:r>
            <a:r>
              <a:rPr dirty="0" sz="1600" spc="-1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giu</a:t>
            </a:r>
            <a:r>
              <a:rPr dirty="0" sz="1600" spc="-5">
                <a:latin typeface="Franklin Gothic Book"/>
                <a:cs typeface="Franklin Gothic Book"/>
              </a:rPr>
              <a:t>d</a:t>
            </a:r>
            <a:r>
              <a:rPr dirty="0" sz="1600" spc="-5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zio</a:t>
            </a:r>
            <a:r>
              <a:rPr dirty="0" sz="1600" spc="-5">
                <a:latin typeface="Franklin Gothic Book"/>
                <a:cs typeface="Franklin Gothic Book"/>
              </a:rPr>
              <a:t>,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on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b</a:t>
            </a:r>
            <a:r>
              <a:rPr dirty="0" sz="1600" spc="-10">
                <a:latin typeface="Franklin Gothic Book"/>
                <a:cs typeface="Franklin Gothic Book"/>
              </a:rPr>
              <a:t>locca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non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avvia,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non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prem</a:t>
            </a:r>
            <a:r>
              <a:rPr dirty="0" sz="1600" spc="-10">
                <a:latin typeface="Franklin Gothic Book"/>
                <a:cs typeface="Franklin Gothic Book"/>
              </a:rPr>
              <a:t>ia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non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puni</a:t>
            </a:r>
            <a:r>
              <a:rPr dirty="0" sz="1600" spc="-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ce,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dunque</a:t>
            </a:r>
            <a:r>
              <a:rPr dirty="0" sz="1600" spc="-10">
                <a:latin typeface="Franklin Gothic Book"/>
                <a:cs typeface="Franklin Gothic Book"/>
              </a:rPr>
              <a:t> è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sog</a:t>
            </a:r>
            <a:r>
              <a:rPr dirty="0" sz="1600" spc="-20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etto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alla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scre</a:t>
            </a:r>
            <a:r>
              <a:rPr dirty="0" sz="1600" spc="-20">
                <a:latin typeface="Franklin Gothic Book"/>
                <a:cs typeface="Franklin Gothic Book"/>
              </a:rPr>
              <a:t>z</a:t>
            </a:r>
            <a:r>
              <a:rPr dirty="0" sz="1600" spc="-10">
                <a:latin typeface="Franklin Gothic Book"/>
                <a:cs typeface="Franklin Gothic Book"/>
              </a:rPr>
              <a:t>ion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lità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dell</a:t>
            </a:r>
            <a:r>
              <a:rPr dirty="0" sz="1600" spc="-15">
                <a:latin typeface="Franklin Gothic Book"/>
                <a:cs typeface="Franklin Gothic Book"/>
              </a:rPr>
              <a:t>'a</a:t>
            </a:r>
            <a:r>
              <a:rPr dirty="0" sz="1600" spc="-10">
                <a:latin typeface="Franklin Gothic Book"/>
                <a:cs typeface="Franklin Gothic Book"/>
              </a:rPr>
              <a:t>uto</a:t>
            </a:r>
            <a:r>
              <a:rPr dirty="0" sz="1600" spc="-25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-20">
                <a:latin typeface="Franklin Gothic Book"/>
                <a:cs typeface="Franklin Gothic Book"/>
              </a:rPr>
              <a:t>b</a:t>
            </a:r>
            <a:r>
              <a:rPr dirty="0" sz="1600" spc="-10">
                <a:latin typeface="Franklin Gothic Book"/>
                <a:cs typeface="Franklin Gothic Book"/>
              </a:rPr>
              <a:t>ilista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un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pa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se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che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adora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interpr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tare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vo</a:t>
            </a:r>
            <a:r>
              <a:rPr dirty="0" sz="1600" spc="-10">
                <a:latin typeface="Franklin Gothic Book"/>
                <a:cs typeface="Franklin Gothic Book"/>
              </a:rPr>
              <a:t>lta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pe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vo</a:t>
            </a:r>
            <a:r>
              <a:rPr dirty="0" sz="1600" spc="-10">
                <a:latin typeface="Franklin Gothic Book"/>
                <a:cs typeface="Franklin Gothic Book"/>
              </a:rPr>
              <a:t>lta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le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norm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.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seconda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dei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s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,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delle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circostan</a:t>
            </a:r>
            <a:r>
              <a:rPr dirty="0" sz="1600" spc="-20">
                <a:latin typeface="Franklin Gothic Book"/>
                <a:cs typeface="Franklin Gothic Book"/>
              </a:rPr>
              <a:t>z</a:t>
            </a:r>
            <a:r>
              <a:rPr dirty="0" sz="1600" spc="-10">
                <a:latin typeface="Franklin Gothic Book"/>
                <a:cs typeface="Franklin Gothic Book"/>
              </a:rPr>
              <a:t>e,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degli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um</a:t>
            </a:r>
            <a:r>
              <a:rPr dirty="0" sz="1600" spc="-20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ri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("p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s</a:t>
            </a:r>
            <a:r>
              <a:rPr dirty="0" sz="1600" spc="-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perch</a:t>
            </a:r>
            <a:r>
              <a:rPr dirty="0" sz="1600" spc="-10">
                <a:latin typeface="Franklin Gothic Book"/>
                <a:cs typeface="Franklin Gothic Book"/>
              </a:rPr>
              <a:t>é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ho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frett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",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"mi</a:t>
            </a:r>
            <a:r>
              <a:rPr dirty="0" sz="1600" spc="-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fer</a:t>
            </a:r>
            <a:r>
              <a:rPr dirty="0" sz="1600" spc="-25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t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nto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sono</a:t>
            </a:r>
            <a:r>
              <a:rPr dirty="0" sz="1600">
                <a:latin typeface="Franklin Gothic Book"/>
                <a:cs typeface="Franklin Gothic Book"/>
              </a:rPr>
              <a:t> i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2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ntic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po</a:t>
            </a:r>
            <a:r>
              <a:rPr dirty="0" sz="1600" spc="-15">
                <a:latin typeface="Franklin Gothic Book"/>
                <a:cs typeface="Franklin Gothic Book"/>
              </a:rPr>
              <a:t>"</a:t>
            </a:r>
            <a:r>
              <a:rPr dirty="0" sz="1600" spc="-5">
                <a:latin typeface="Franklin Gothic Book"/>
                <a:cs typeface="Franklin Gothic Book"/>
              </a:rPr>
              <a:t>,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"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cc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lero</a:t>
            </a:r>
            <a:r>
              <a:rPr dirty="0" sz="1600" spc="2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sper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ndo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che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q</a:t>
            </a:r>
            <a:r>
              <a:rPr dirty="0" sz="1600" spc="-20">
                <a:latin typeface="Franklin Gothic Book"/>
                <a:cs typeface="Franklin Gothic Book"/>
              </a:rPr>
              <a:t>u</a:t>
            </a:r>
            <a:r>
              <a:rPr dirty="0" sz="1600" spc="-10">
                <a:latin typeface="Franklin Gothic Book"/>
                <a:cs typeface="Franklin Gothic Book"/>
              </a:rPr>
              <a:t>el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pi</a:t>
            </a:r>
            <a:r>
              <a:rPr dirty="0" sz="1600" spc="-10">
                <a:latin typeface="Franklin Gothic Book"/>
                <a:cs typeface="Franklin Gothic Book"/>
              </a:rPr>
              <a:t>rla</a:t>
            </a:r>
            <a:r>
              <a:rPr dirty="0" sz="1600" spc="-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dav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nti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 inch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od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",</a:t>
            </a:r>
            <a:r>
              <a:rPr dirty="0" sz="1600" spc="-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ecc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ter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)</a:t>
            </a:r>
            <a:r>
              <a:rPr dirty="0" sz="1600" spc="-5">
                <a:latin typeface="Franklin Gothic Book"/>
                <a:cs typeface="Franklin Gothic Book"/>
              </a:rPr>
              <a:t>.</a:t>
            </a:r>
            <a:r>
              <a:rPr dirty="0" sz="1600" spc="5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Eb</a:t>
            </a:r>
            <a:r>
              <a:rPr dirty="0" sz="1600" spc="-20">
                <a:latin typeface="Franklin Gothic Book"/>
                <a:cs typeface="Franklin Gothic Book"/>
              </a:rPr>
              <a:t>b</a:t>
            </a:r>
            <a:r>
              <a:rPr dirty="0" sz="1600" spc="-10">
                <a:latin typeface="Franklin Gothic Book"/>
                <a:cs typeface="Franklin Gothic Book"/>
              </a:rPr>
              <a:t>en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:</a:t>
            </a:r>
            <a:r>
              <a:rPr dirty="0" sz="1600" spc="3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il</a:t>
            </a:r>
            <a:r>
              <a:rPr dirty="0" sz="1600" spc="-2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b</a:t>
            </a:r>
            <a:r>
              <a:rPr dirty="0" sz="1600" spc="-10">
                <a:latin typeface="Franklin Gothic Book"/>
                <a:cs typeface="Franklin Gothic Book"/>
              </a:rPr>
              <a:t>reve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lim</a:t>
            </a:r>
            <a:r>
              <a:rPr dirty="0" sz="1600" spc="-20">
                <a:latin typeface="Franklin Gothic Book"/>
                <a:cs typeface="Franklin Gothic Book"/>
              </a:rPr>
              <a:t>b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del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iallo,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nel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q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15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le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'</a:t>
            </a:r>
            <a:r>
              <a:rPr dirty="0" sz="1600" spc="-10">
                <a:latin typeface="Franklin Gothic Book"/>
                <a:cs typeface="Franklin Gothic Book"/>
              </a:rPr>
              <a:t>italia</a:t>
            </a:r>
            <a:r>
              <a:rPr dirty="0" sz="1600" spc="-15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-2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g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lle</a:t>
            </a:r>
            <a:r>
              <a:rPr dirty="0" sz="1600" spc="-20">
                <a:latin typeface="Franklin Gothic Book"/>
                <a:cs typeface="Franklin Gothic Book"/>
              </a:rPr>
              <a:t>g</a:t>
            </a:r>
            <a:r>
              <a:rPr dirty="0" sz="1600" spc="-15">
                <a:latin typeface="Franklin Gothic Book"/>
                <a:cs typeface="Franklin Gothic Book"/>
              </a:rPr>
              <a:t>gi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 indugia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qu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lche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m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5">
                <a:latin typeface="Franklin Gothic Book"/>
                <a:cs typeface="Franklin Gothic Book"/>
              </a:rPr>
              <a:t>gic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istante,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è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stato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trasform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to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in</a:t>
            </a:r>
            <a:r>
              <a:rPr dirty="0" sz="1600" spc="-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una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trapp</a:t>
            </a:r>
            <a:r>
              <a:rPr dirty="0" sz="1600" spc="-20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la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nfern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le.</a:t>
            </a:r>
            <a:endParaRPr sz="1600">
              <a:latin typeface="Franklin Gothic Book"/>
              <a:cs typeface="Franklin Gothic Book"/>
            </a:endParaRPr>
          </a:p>
          <a:p>
            <a:pPr marL="12700">
              <a:lnSpc>
                <a:spcPct val="100000"/>
              </a:lnSpc>
              <a:spcBef>
                <a:spcPts val="275"/>
              </a:spcBef>
            </a:pPr>
            <a:r>
              <a:rPr dirty="0" sz="1600" spc="-15">
                <a:latin typeface="Franklin Gothic Book"/>
                <a:cs typeface="Franklin Gothic Book"/>
              </a:rPr>
              <a:t>B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stava</a:t>
            </a:r>
            <a:r>
              <a:rPr dirty="0" sz="1600" spc="2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durne</a:t>
            </a:r>
            <a:r>
              <a:rPr dirty="0" sz="1600" spc="-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la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durata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da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poch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s</a:t>
            </a:r>
            <a:r>
              <a:rPr dirty="0" sz="1600" spc="-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imi</a:t>
            </a:r>
            <a:r>
              <a:rPr dirty="0" sz="1600" spc="-3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secondi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una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ing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nn</a:t>
            </a:r>
            <a:r>
              <a:rPr dirty="0" sz="1600" spc="-15">
                <a:latin typeface="Franklin Gothic Book"/>
                <a:cs typeface="Franklin Gothic Book"/>
              </a:rPr>
              <a:t>evo</a:t>
            </a:r>
            <a:r>
              <a:rPr dirty="0" sz="1600" spc="-10">
                <a:latin typeface="Franklin Gothic Book"/>
                <a:cs typeface="Franklin Gothic Book"/>
              </a:rPr>
              <a:t>le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fra</a:t>
            </a:r>
            <a:r>
              <a:rPr dirty="0" sz="1600" spc="-15">
                <a:latin typeface="Franklin Gothic Book"/>
                <a:cs typeface="Franklin Gothic Book"/>
              </a:rPr>
              <a:t>z</a:t>
            </a:r>
            <a:r>
              <a:rPr dirty="0" sz="1600" spc="-10">
                <a:latin typeface="Franklin Gothic Book"/>
                <a:cs typeface="Franklin Gothic Book"/>
              </a:rPr>
              <a:t>ione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di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te</a:t>
            </a:r>
            <a:r>
              <a:rPr dirty="0" sz="1600" spc="-25">
                <a:latin typeface="Franklin Gothic Book"/>
                <a:cs typeface="Franklin Gothic Book"/>
              </a:rPr>
              <a:t>m</a:t>
            </a:r>
            <a:r>
              <a:rPr dirty="0" sz="1600" spc="-15">
                <a:latin typeface="Franklin Gothic Book"/>
                <a:cs typeface="Franklin Gothic Book"/>
              </a:rPr>
              <a:t>po:</a:t>
            </a:r>
            <a:endParaRPr sz="1600">
              <a:latin typeface="Franklin Gothic Book"/>
              <a:cs typeface="Franklin Gothic Book"/>
            </a:endParaRPr>
          </a:p>
          <a:p>
            <a:pPr marL="12700" marR="17145">
              <a:lnSpc>
                <a:spcPct val="114599"/>
              </a:lnSpc>
              <a:spcBef>
                <a:spcPts val="5"/>
              </a:spcBef>
            </a:pPr>
            <a:r>
              <a:rPr dirty="0" sz="1600" spc="-10">
                <a:latin typeface="Franklin Gothic Book"/>
                <a:cs typeface="Franklin Gothic Book"/>
              </a:rPr>
              <a:t>non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iù</a:t>
            </a:r>
            <a:r>
              <a:rPr dirty="0" sz="1600" spc="-2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il</a:t>
            </a:r>
            <a:r>
              <a:rPr dirty="0" sz="1600" spc="-1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b</a:t>
            </a:r>
            <a:r>
              <a:rPr dirty="0" sz="1600" spc="-10">
                <a:latin typeface="Franklin Gothic Book"/>
                <a:cs typeface="Franklin Gothic Book"/>
              </a:rPr>
              <a:t>on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o,</a:t>
            </a:r>
            <a:r>
              <a:rPr dirty="0" sz="1600" spc="2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</a:t>
            </a:r>
            <a:r>
              <a:rPr dirty="0" sz="1600" spc="-5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gr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15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nuncio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del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rosso,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ma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il</a:t>
            </a:r>
            <a:r>
              <a:rPr dirty="0" sz="1600" spc="-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suo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co</a:t>
            </a:r>
            <a:r>
              <a:rPr dirty="0" sz="1600" spc="-25">
                <a:latin typeface="Franklin Gothic Book"/>
                <a:cs typeface="Franklin Gothic Book"/>
              </a:rPr>
              <a:t>m</a:t>
            </a:r>
            <a:r>
              <a:rPr dirty="0" sz="1600" spc="-15">
                <a:latin typeface="Franklin Gothic Book"/>
                <a:cs typeface="Franklin Gothic Book"/>
              </a:rPr>
              <a:t>par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2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rapinoso,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il</a:t>
            </a:r>
            <a:r>
              <a:rPr dirty="0" sz="1600" spc="-2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suo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co</a:t>
            </a:r>
            <a:r>
              <a:rPr dirty="0" sz="1600" spc="-15">
                <a:latin typeface="Franklin Gothic Book"/>
                <a:cs typeface="Franklin Gothic Book"/>
              </a:rPr>
              <a:t>mpl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ce</a:t>
            </a:r>
            <a:r>
              <a:rPr dirty="0" sz="1600" spc="-10">
                <a:latin typeface="Franklin Gothic Book"/>
                <a:cs typeface="Franklin Gothic Book"/>
              </a:rPr>
              <a:t> nef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sto.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Ed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cco</a:t>
            </a:r>
            <a:r>
              <a:rPr dirty="0" sz="1600" spc="2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che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-15">
                <a:latin typeface="Franklin Gothic Book"/>
                <a:cs typeface="Franklin Gothic Book"/>
              </a:rPr>
              <a:t>'a</a:t>
            </a:r>
            <a:r>
              <a:rPr dirty="0" sz="1600" spc="-10">
                <a:latin typeface="Franklin Gothic Book"/>
                <a:cs typeface="Franklin Gothic Book"/>
              </a:rPr>
              <a:t>uto</a:t>
            </a:r>
            <a:r>
              <a:rPr dirty="0" sz="1600" spc="-25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-20">
                <a:latin typeface="Franklin Gothic Book"/>
                <a:cs typeface="Franklin Gothic Book"/>
              </a:rPr>
              <a:t>b</a:t>
            </a:r>
            <a:r>
              <a:rPr dirty="0" sz="1600" spc="-10">
                <a:latin typeface="Franklin Gothic Book"/>
                <a:cs typeface="Franklin Gothic Book"/>
              </a:rPr>
              <a:t>ilista,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sorpreso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trad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m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nto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dal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ros</a:t>
            </a:r>
            <a:r>
              <a:rPr dirty="0" sz="1600" spc="-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propr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m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ntre</a:t>
            </a:r>
            <a:r>
              <a:rPr dirty="0" sz="1600" spc="-5">
                <a:latin typeface="Franklin Gothic Book"/>
                <a:cs typeface="Franklin Gothic Book"/>
              </a:rPr>
              <a:t> l'a</a:t>
            </a:r>
            <a:r>
              <a:rPr dirty="0" sz="1600" spc="-25">
                <a:latin typeface="Franklin Gothic Book"/>
                <a:cs typeface="Franklin Gothic Book"/>
              </a:rPr>
              <a:t>m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co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g</a:t>
            </a:r>
            <a:r>
              <a:rPr dirty="0" sz="1600" spc="-5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reva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prot</a:t>
            </a:r>
            <a:r>
              <a:rPr dirty="0" sz="1600" spc="-20">
                <a:latin typeface="Franklin Gothic Book"/>
                <a:cs typeface="Franklin Gothic Book"/>
              </a:rPr>
              <a:t>egg</a:t>
            </a:r>
            <a:r>
              <a:rPr dirty="0" sz="1600" spc="-10">
                <a:latin typeface="Franklin Gothic Book"/>
                <a:cs typeface="Franklin Gothic Book"/>
              </a:rPr>
              <a:t>ere</a:t>
            </a:r>
            <a:r>
              <a:rPr dirty="0" sz="1600" spc="30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-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tr</a:t>
            </a:r>
            <a:r>
              <a:rPr dirty="0" sz="1600" spc="-15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nsito,</a:t>
            </a:r>
            <a:r>
              <a:rPr dirty="0" sz="1600" spc="-2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si</a:t>
            </a:r>
            <a:r>
              <a:rPr dirty="0" sz="1600" spc="-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ritrova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un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sta</a:t>
            </a:r>
            <a:r>
              <a:rPr dirty="0" sz="1600" spc="-2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te</a:t>
            </a:r>
            <a:r>
              <a:rPr dirty="0" sz="1600" spc="-2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dalla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co</a:t>
            </a:r>
            <a:r>
              <a:rPr dirty="0" sz="1600" spc="-2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d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zion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di</a:t>
            </a:r>
            <a:r>
              <a:rPr dirty="0" sz="1600" spc="-10">
                <a:latin typeface="Franklin Gothic Book"/>
                <a:cs typeface="Franklin Gothic Book"/>
              </a:rPr>
              <a:t> qu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s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-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n-</a:t>
            </a:r>
            <a:r>
              <a:rPr dirty="0" sz="1600" spc="-10">
                <a:latin typeface="Franklin Gothic Book"/>
                <a:cs typeface="Franklin Gothic Book"/>
              </a:rPr>
              <a:t>re</a:t>
            </a:r>
            <a:r>
              <a:rPr dirty="0" sz="1600" spc="-20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ola,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di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niente</a:t>
            </a:r>
            <a:r>
              <a:rPr dirty="0" sz="1600" spc="-10">
                <a:latin typeface="Franklin Gothic Book"/>
                <a:cs typeface="Franklin Gothic Book"/>
              </a:rPr>
              <a:t>-</a:t>
            </a:r>
            <a:r>
              <a:rPr dirty="0" sz="1600" spc="-10">
                <a:latin typeface="Franklin Gothic Book"/>
                <a:cs typeface="Franklin Gothic Book"/>
              </a:rPr>
              <a:t>d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-grav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3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g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rantita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dal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gial</a:t>
            </a:r>
            <a:r>
              <a:rPr dirty="0" sz="1600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o,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qu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lla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d</a:t>
            </a:r>
            <a:r>
              <a:rPr dirty="0" sz="1600" spc="-5">
                <a:latin typeface="Franklin Gothic Book"/>
                <a:cs typeface="Franklin Gothic Book"/>
              </a:rPr>
              <a:t>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colto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in</a:t>
            </a:r>
            <a:r>
              <a:rPr dirty="0" sz="1600" spc="-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fla</a:t>
            </a:r>
            <a:r>
              <a:rPr dirty="0" sz="1600" spc="-20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rante</a:t>
            </a:r>
            <a:r>
              <a:rPr dirty="0" sz="1600" spc="-10">
                <a:latin typeface="Franklin Gothic Book"/>
                <a:cs typeface="Franklin Gothic Book"/>
              </a:rPr>
              <a:t> dal</a:t>
            </a:r>
            <a:r>
              <a:rPr dirty="0" sz="1600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occhiute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telec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5">
                <a:latin typeface="Franklin Gothic Book"/>
                <a:cs typeface="Franklin Gothic Book"/>
              </a:rPr>
              <a:t>m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ne.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si</a:t>
            </a:r>
            <a:r>
              <a:rPr dirty="0" sz="1600" spc="-1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pen</a:t>
            </a:r>
            <a:r>
              <a:rPr dirty="0" sz="1600" spc="-10">
                <a:latin typeface="Franklin Gothic Book"/>
                <a:cs typeface="Franklin Gothic Book"/>
              </a:rPr>
              <a:t>sa,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è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terri</a:t>
            </a:r>
            <a:r>
              <a:rPr dirty="0" sz="1600" spc="-15">
                <a:latin typeface="Franklin Gothic Book"/>
                <a:cs typeface="Franklin Gothic Book"/>
              </a:rPr>
              <a:t>b</a:t>
            </a:r>
            <a:r>
              <a:rPr dirty="0" sz="1600" spc="-5">
                <a:latin typeface="Franklin Gothic Book"/>
                <a:cs typeface="Franklin Gothic Book"/>
              </a:rPr>
              <a:t>ile.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È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u</a:t>
            </a:r>
            <a:r>
              <a:rPr dirty="0" sz="1600" spc="-10">
                <a:latin typeface="Franklin Gothic Book"/>
                <a:cs typeface="Franklin Gothic Book"/>
              </a:rPr>
              <a:t>na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m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cch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5">
                <a:latin typeface="Franklin Gothic Book"/>
                <a:cs typeface="Franklin Gothic Book"/>
              </a:rPr>
              <a:t>azion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3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15">
                <a:latin typeface="Franklin Gothic Book"/>
                <a:cs typeface="Franklin Gothic Book"/>
              </a:rPr>
              <a:t>n</a:t>
            </a:r>
            <a:r>
              <a:rPr dirty="0" sz="1600" spc="-5">
                <a:latin typeface="Franklin Gothic Book"/>
                <a:cs typeface="Franklin Gothic Book"/>
              </a:rPr>
              <a:t>t</a:t>
            </a:r>
            <a:r>
              <a:rPr dirty="0" sz="1600" spc="25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-</a:t>
            </a:r>
            <a:r>
              <a:rPr dirty="0" sz="1600" spc="-10">
                <a:latin typeface="Franklin Gothic Book"/>
                <a:cs typeface="Franklin Gothic Book"/>
              </a:rPr>
              <a:t>italia</a:t>
            </a:r>
            <a:r>
              <a:rPr dirty="0" sz="1600" spc="-15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a,</a:t>
            </a:r>
            <a:r>
              <a:rPr dirty="0" sz="1600" spc="-10">
                <a:latin typeface="Franklin Gothic Book"/>
                <a:cs typeface="Franklin Gothic Book"/>
              </a:rPr>
              <a:t> nel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senso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che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lucra,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scandalosam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nte,</a:t>
            </a:r>
            <a:r>
              <a:rPr dirty="0" sz="1600" spc="3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propr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su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q</a:t>
            </a:r>
            <a:r>
              <a:rPr dirty="0" sz="1600" spc="-15">
                <a:latin typeface="Franklin Gothic Book"/>
                <a:cs typeface="Franklin Gothic Book"/>
              </a:rPr>
              <a:t>u</a:t>
            </a:r>
            <a:r>
              <a:rPr dirty="0" sz="1600" spc="-10">
                <a:latin typeface="Franklin Gothic Book"/>
                <a:cs typeface="Franklin Gothic Book"/>
              </a:rPr>
              <a:t>ell</a:t>
            </a:r>
            <a:r>
              <a:rPr dirty="0" sz="1600" spc="-10">
                <a:latin typeface="Franklin Gothic Book"/>
                <a:cs typeface="Franklin Gothic Book"/>
              </a:rPr>
              <a:t>'</a:t>
            </a:r>
            <a:r>
              <a:rPr dirty="0" sz="1600" spc="-10">
                <a:latin typeface="Franklin Gothic Book"/>
                <a:cs typeface="Franklin Gothic Book"/>
              </a:rPr>
              <a:t>iner</a:t>
            </a:r>
            <a:r>
              <a:rPr dirty="0" sz="1600" spc="-20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20">
                <a:latin typeface="Franklin Gothic Book"/>
                <a:cs typeface="Franklin Gothic Book"/>
              </a:rPr>
              <a:t>b</a:t>
            </a:r>
            <a:r>
              <a:rPr dirty="0" sz="1600" spc="-15">
                <a:latin typeface="Franklin Gothic Book"/>
                <a:cs typeface="Franklin Gothic Book"/>
              </a:rPr>
              <a:t>b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15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dono</a:t>
            </a:r>
            <a:r>
              <a:rPr dirty="0" sz="1600" spc="5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alla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va</a:t>
            </a:r>
            <a:r>
              <a:rPr dirty="0" sz="1600" spc="-20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hez</a:t>
            </a:r>
            <a:r>
              <a:rPr dirty="0" sz="1600" spc="-20">
                <a:latin typeface="Franklin Gothic Book"/>
                <a:cs typeface="Franklin Gothic Book"/>
              </a:rPr>
              <a:t>z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 delle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le</a:t>
            </a:r>
            <a:r>
              <a:rPr dirty="0" sz="1600" spc="-20">
                <a:latin typeface="Franklin Gothic Book"/>
                <a:cs typeface="Franklin Gothic Book"/>
              </a:rPr>
              <a:t>g</a:t>
            </a:r>
            <a:r>
              <a:rPr dirty="0" sz="1600" spc="-15">
                <a:latin typeface="Franklin Gothic Book"/>
                <a:cs typeface="Franklin Gothic Book"/>
              </a:rPr>
              <a:t>g</a:t>
            </a:r>
            <a:r>
              <a:rPr dirty="0" sz="1600" spc="-5">
                <a:latin typeface="Franklin Gothic Book"/>
                <a:cs typeface="Franklin Gothic Book"/>
              </a:rPr>
              <a:t>i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che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ta</a:t>
            </a:r>
            <a:r>
              <a:rPr dirty="0" sz="1600" spc="-15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to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aiuta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gl</a:t>
            </a:r>
            <a:r>
              <a:rPr dirty="0" sz="1600" spc="-5">
                <a:latin typeface="Franklin Gothic Book"/>
                <a:cs typeface="Franklin Gothic Book"/>
              </a:rPr>
              <a:t>i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ital</a:t>
            </a:r>
            <a:r>
              <a:rPr dirty="0" sz="1600" spc="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15">
                <a:latin typeface="Franklin Gothic Book"/>
                <a:cs typeface="Franklin Gothic Book"/>
              </a:rPr>
              <a:t>n</a:t>
            </a:r>
            <a:r>
              <a:rPr dirty="0" sz="1600" spc="-5">
                <a:latin typeface="Franklin Gothic Book"/>
                <a:cs typeface="Franklin Gothic Book"/>
              </a:rPr>
              <a:t>i</a:t>
            </a:r>
            <a:r>
              <a:rPr dirty="0" sz="1600" spc="-2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ca</a:t>
            </a:r>
            <a:r>
              <a:rPr dirty="0" sz="1600" spc="-25">
                <a:latin typeface="Franklin Gothic Book"/>
                <a:cs typeface="Franklin Gothic Book"/>
              </a:rPr>
              <a:t>m</a:t>
            </a:r>
            <a:r>
              <a:rPr dirty="0" sz="1600" spc="-15">
                <a:latin typeface="Franklin Gothic Book"/>
                <a:cs typeface="Franklin Gothic Book"/>
              </a:rPr>
              <a:t>pare</a:t>
            </a:r>
            <a:r>
              <a:rPr dirty="0" sz="1600" spc="-5">
                <a:latin typeface="Franklin Gothic Book"/>
                <a:cs typeface="Franklin Gothic Book"/>
              </a:rPr>
              <a:t>.</a:t>
            </a:r>
            <a:r>
              <a:rPr dirty="0" sz="1600" spc="3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Il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tradim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nto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del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iallo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è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il</a:t>
            </a:r>
            <a:r>
              <a:rPr dirty="0" sz="1600" spc="-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trad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m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nto</a:t>
            </a:r>
            <a:r>
              <a:rPr dirty="0" sz="1600" spc="-10">
                <a:latin typeface="Franklin Gothic Book"/>
                <a:cs typeface="Franklin Gothic Book"/>
              </a:rPr>
              <a:t> delle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m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5">
                <a:latin typeface="Franklin Gothic Book"/>
                <a:cs typeface="Franklin Gothic Book"/>
              </a:rPr>
              <a:t>z</a:t>
            </a:r>
            <a:r>
              <a:rPr dirty="0" sz="1600" spc="-20">
                <a:latin typeface="Franklin Gothic Book"/>
                <a:cs typeface="Franklin Gothic Book"/>
              </a:rPr>
              <a:t>z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2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misure,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lle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qu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li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pe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f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duc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osa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20">
                <a:latin typeface="Franklin Gothic Book"/>
                <a:cs typeface="Franklin Gothic Book"/>
              </a:rPr>
              <a:t>b</a:t>
            </a:r>
            <a:r>
              <a:rPr dirty="0" sz="1600" spc="-10">
                <a:latin typeface="Franklin Gothic Book"/>
                <a:cs typeface="Franklin Gothic Book"/>
              </a:rPr>
              <a:t>itud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ne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noi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v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v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25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sem</a:t>
            </a:r>
            <a:r>
              <a:rPr dirty="0" sz="1600" spc="3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-</a:t>
            </a:r>
            <a:r>
              <a:rPr dirty="0" sz="1600" spc="-10">
                <a:latin typeface="Franklin Gothic Book"/>
                <a:cs typeface="Franklin Gothic Book"/>
              </a:rPr>
              <a:t>fel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ci.</a:t>
            </a:r>
            <a:endParaRPr sz="16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11</a:t>
            </a:fld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44702" y="1487406"/>
            <a:ext cx="7587615" cy="3022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14599"/>
              </a:lnSpc>
            </a:pPr>
            <a:r>
              <a:rPr dirty="0" sz="1600" spc="-5">
                <a:latin typeface="Franklin Gothic Book"/>
                <a:cs typeface="Franklin Gothic Book"/>
              </a:rPr>
              <a:t>Il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gial</a:t>
            </a:r>
            <a:r>
              <a:rPr dirty="0" sz="1600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esiste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co</a:t>
            </a:r>
            <a:r>
              <a:rPr dirty="0" sz="1600" spc="-25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2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evidente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m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d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alla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gi</a:t>
            </a:r>
            <a:r>
              <a:rPr dirty="0" sz="1600" spc="-5">
                <a:latin typeface="Franklin Gothic Book"/>
                <a:cs typeface="Franklin Gothic Book"/>
              </a:rPr>
              <a:t>d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assert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v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tà</a:t>
            </a:r>
            <a:r>
              <a:rPr dirty="0" sz="1600" spc="-2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del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verd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del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rosso,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che</a:t>
            </a:r>
            <a:r>
              <a:rPr dirty="0" sz="1600" spc="-10">
                <a:latin typeface="Franklin Gothic Book"/>
                <a:cs typeface="Franklin Gothic Book"/>
              </a:rPr>
              <a:t> sem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ntica</a:t>
            </a:r>
            <a:r>
              <a:rPr dirty="0" sz="1600" spc="-25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ente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parland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sono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ro</a:t>
            </a:r>
            <a:r>
              <a:rPr dirty="0" sz="1600" spc="-20">
                <a:latin typeface="Franklin Gothic Book"/>
                <a:cs typeface="Franklin Gothic Book"/>
              </a:rPr>
              <a:t>b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da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protesta</a:t>
            </a:r>
            <a:r>
              <a:rPr dirty="0" sz="1600" spc="-10">
                <a:latin typeface="Franklin Gothic Book"/>
                <a:cs typeface="Franklin Gothic Book"/>
              </a:rPr>
              <a:t>nti,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da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N</a:t>
            </a:r>
            <a:r>
              <a:rPr dirty="0" sz="1600" spc="-20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15">
                <a:latin typeface="Franklin Gothic Book"/>
                <a:cs typeface="Franklin Gothic Book"/>
              </a:rPr>
              <a:t>d</a:t>
            </a:r>
            <a:r>
              <a:rPr dirty="0" sz="1600" spc="-10">
                <a:latin typeface="Franklin Gothic Book"/>
                <a:cs typeface="Franklin Gothic Book"/>
              </a:rPr>
              <a:t>-</a:t>
            </a:r>
            <a:r>
              <a:rPr dirty="0" sz="1600" spc="-10">
                <a:latin typeface="Franklin Gothic Book"/>
                <a:cs typeface="Franklin Gothic Book"/>
              </a:rPr>
              <a:t>Europa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li</a:t>
            </a:r>
            <a:r>
              <a:rPr dirty="0" sz="1600" spc="-15">
                <a:latin typeface="Franklin Gothic Book"/>
                <a:cs typeface="Franklin Gothic Book"/>
              </a:rPr>
              <a:t>gi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ottuso.</a:t>
            </a:r>
            <a:r>
              <a:rPr dirty="0" sz="1600" spc="-1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Il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gial</a:t>
            </a:r>
            <a:r>
              <a:rPr dirty="0" sz="1600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invece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è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catt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lico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(m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non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lef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5">
                <a:latin typeface="Franklin Gothic Book"/>
                <a:cs typeface="Franklin Gothic Book"/>
              </a:rPr>
              <a:t>bvr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15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o,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rei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ne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nche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rat</a:t>
            </a:r>
            <a:r>
              <a:rPr dirty="0" sz="1600" spc="-20">
                <a:latin typeface="Franklin Gothic Book"/>
                <a:cs typeface="Franklin Gothic Book"/>
              </a:rPr>
              <a:t>z</a:t>
            </a:r>
            <a:r>
              <a:rPr dirty="0" sz="1600" spc="-10">
                <a:latin typeface="Franklin Gothic Book"/>
                <a:cs typeface="Franklin Gothic Book"/>
              </a:rPr>
              <a:t>ing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15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o),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è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asso</a:t>
            </a:r>
            <a:r>
              <a:rPr dirty="0" sz="1600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utorio,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protetti</a:t>
            </a:r>
            <a:r>
              <a:rPr dirty="0" sz="1600" spc="-5">
                <a:latin typeface="Franklin Gothic Book"/>
                <a:cs typeface="Franklin Gothic Book"/>
              </a:rPr>
              <a:t>v</a:t>
            </a:r>
            <a:r>
              <a:rPr dirty="0" sz="1600" spc="-10">
                <a:latin typeface="Franklin Gothic Book"/>
                <a:cs typeface="Franklin Gothic Book"/>
              </a:rPr>
              <a:t>o,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g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ner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sam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nte</a:t>
            </a:r>
            <a:r>
              <a:rPr dirty="0" sz="1600" spc="5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va</a:t>
            </a:r>
            <a:r>
              <a:rPr dirty="0" sz="1600" spc="-20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o,</a:t>
            </a:r>
            <a:r>
              <a:rPr dirty="0" sz="1600" spc="2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è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il</a:t>
            </a:r>
            <a:r>
              <a:rPr dirty="0" sz="1600" spc="-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frettoloso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te</a:t>
            </a:r>
            <a:r>
              <a:rPr dirty="0" sz="1600" spc="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-</a:t>
            </a:r>
            <a:r>
              <a:rPr dirty="0" sz="1600" spc="-10">
                <a:latin typeface="Franklin Gothic Book"/>
                <a:cs typeface="Franklin Gothic Book"/>
              </a:rPr>
              <a:t>Av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-</a:t>
            </a:r>
            <a:r>
              <a:rPr dirty="0" sz="1600" spc="-10">
                <a:latin typeface="Franklin Gothic Book"/>
                <a:cs typeface="Franklin Gothic Book"/>
              </a:rPr>
              <a:t>Glor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5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che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rm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tte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di</a:t>
            </a:r>
            <a:r>
              <a:rPr dirty="0" sz="1600" spc="-10">
                <a:latin typeface="Franklin Gothic Book"/>
                <a:cs typeface="Franklin Gothic Book"/>
              </a:rPr>
              <a:t> sopp</a:t>
            </a:r>
            <a:r>
              <a:rPr dirty="0" sz="1600" spc="-20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rt</a:t>
            </a:r>
            <a:r>
              <a:rPr dirty="0" sz="1600" spc="-15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re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l'ord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ne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impla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20">
                <a:latin typeface="Franklin Gothic Book"/>
                <a:cs typeface="Franklin Gothic Book"/>
              </a:rPr>
              <a:t>ab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le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dello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stop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d</a:t>
            </a:r>
            <a:r>
              <a:rPr dirty="0" sz="1600" spc="-10">
                <a:latin typeface="Franklin Gothic Book"/>
                <a:cs typeface="Franklin Gothic Book"/>
              </a:rPr>
              <a:t>ello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st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rt.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C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rti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lun</a:t>
            </a:r>
            <a:r>
              <a:rPr dirty="0" sz="1600" spc="-20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hiss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20">
                <a:latin typeface="Franklin Gothic Book"/>
                <a:cs typeface="Franklin Gothic Book"/>
              </a:rPr>
              <a:t>m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g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5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di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20">
                <a:latin typeface="Franklin Gothic Book"/>
                <a:cs typeface="Franklin Gothic Book"/>
              </a:rPr>
              <a:t>ma</a:t>
            </a:r>
            <a:r>
              <a:rPr dirty="0" sz="1600" spc="-10">
                <a:latin typeface="Franklin Gothic Book"/>
                <a:cs typeface="Franklin Gothic Book"/>
              </a:rPr>
              <a:t>fori</a:t>
            </a:r>
            <a:r>
              <a:rPr dirty="0" sz="1600" spc="-10">
                <a:latin typeface="Franklin Gothic Book"/>
                <a:cs typeface="Franklin Gothic Book"/>
              </a:rPr>
              <a:t> a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noi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ri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paion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proclama</a:t>
            </a:r>
            <a:r>
              <a:rPr dirty="0" sz="1600" spc="-10">
                <a:latin typeface="Franklin Gothic Book"/>
                <a:cs typeface="Franklin Gothic Book"/>
              </a:rPr>
              <a:t>re</a:t>
            </a:r>
            <a:r>
              <a:rPr dirty="0" sz="1600" spc="2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la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sos</a:t>
            </a:r>
            <a:r>
              <a:rPr dirty="0" sz="1600" spc="-15">
                <a:latin typeface="Franklin Gothic Book"/>
                <a:cs typeface="Franklin Gothic Book"/>
              </a:rPr>
              <a:t>pen</a:t>
            </a:r>
            <a:r>
              <a:rPr dirty="0" sz="1600" spc="-10">
                <a:latin typeface="Franklin Gothic Book"/>
                <a:cs typeface="Franklin Gothic Book"/>
              </a:rPr>
              <a:t>s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one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m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5">
                <a:latin typeface="Franklin Gothic Book"/>
                <a:cs typeface="Franklin Gothic Book"/>
              </a:rPr>
              <a:t>m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nt</a:t>
            </a:r>
            <a:r>
              <a:rPr dirty="0" sz="1600" spc="-15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nea</a:t>
            </a:r>
            <a:r>
              <a:rPr dirty="0" sz="1600" spc="3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della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le</a:t>
            </a:r>
            <a:r>
              <a:rPr dirty="0" sz="1600" spc="-20">
                <a:latin typeface="Franklin Gothic Book"/>
                <a:cs typeface="Franklin Gothic Book"/>
              </a:rPr>
              <a:t>g</a:t>
            </a:r>
            <a:r>
              <a:rPr dirty="0" sz="1600" spc="-15">
                <a:latin typeface="Franklin Gothic Book"/>
                <a:cs typeface="Franklin Gothic Book"/>
              </a:rPr>
              <a:t>g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,</a:t>
            </a:r>
            <a:r>
              <a:rPr dirty="0" sz="1600" spc="2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la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b</a:t>
            </a:r>
            <a:r>
              <a:rPr dirty="0" sz="1600" spc="-10">
                <a:latin typeface="Franklin Gothic Book"/>
                <a:cs typeface="Franklin Gothic Book"/>
              </a:rPr>
              <a:t>env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nuta</a:t>
            </a:r>
            <a:r>
              <a:rPr dirty="0" sz="1600" spc="-10">
                <a:latin typeface="Franklin Gothic Book"/>
                <a:cs typeface="Franklin Gothic Book"/>
              </a:rPr>
              <a:t> imp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rfezione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del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codice.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Com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hanno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potut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metterc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lo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contro,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25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asc</a:t>
            </a:r>
            <a:r>
              <a:rPr dirty="0" sz="1600" spc="-15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-15">
                <a:latin typeface="Franklin Gothic Book"/>
                <a:cs typeface="Franklin Gothic Book"/>
              </a:rPr>
              <a:t>zo</a:t>
            </a:r>
            <a:r>
              <a:rPr dirty="0" sz="1600" spc="-10">
                <a:latin typeface="Franklin Gothic Book"/>
                <a:cs typeface="Franklin Gothic Book"/>
              </a:rPr>
              <a:t>ni?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Com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 hanno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potut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trasform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re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il</a:t>
            </a:r>
            <a:r>
              <a:rPr dirty="0" sz="1600" spc="-1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gial</a:t>
            </a:r>
            <a:r>
              <a:rPr dirty="0" sz="1600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o,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da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25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ico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nostro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che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dà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una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m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no,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un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b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g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nte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di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pass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che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deru</a:t>
            </a:r>
            <a:r>
              <a:rPr dirty="0" sz="1600" spc="-20">
                <a:latin typeface="Franklin Gothic Book"/>
                <a:cs typeface="Franklin Gothic Book"/>
              </a:rPr>
              <a:t>b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2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propr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m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ntre,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sereni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gn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,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acc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leriamo</a:t>
            </a:r>
            <a:r>
              <a:rPr dirty="0" sz="1600" spc="3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un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incrocio</a:t>
            </a:r>
            <a:r>
              <a:rPr dirty="0" sz="1600" spc="-10">
                <a:latin typeface="Franklin Gothic Book"/>
                <a:cs typeface="Franklin Gothic Book"/>
              </a:rPr>
              <a:t> telefon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ndo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cas</a:t>
            </a:r>
            <a:r>
              <a:rPr dirty="0" sz="1600" spc="-15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,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acc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ndendoci</a:t>
            </a:r>
            <a:r>
              <a:rPr dirty="0" sz="1600" spc="4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una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g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rett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,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b</a:t>
            </a:r>
            <a:r>
              <a:rPr dirty="0" sz="1600" spc="-10">
                <a:latin typeface="Franklin Gothic Book"/>
                <a:cs typeface="Franklin Gothic Book"/>
              </a:rPr>
              <a:t>rancicando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su</a:t>
            </a:r>
            <a:r>
              <a:rPr dirty="0" sz="1600">
                <a:latin typeface="Franklin Gothic Book"/>
                <a:cs typeface="Franklin Gothic Book"/>
              </a:rPr>
              <a:t>l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-15">
                <a:latin typeface="Franklin Gothic Book"/>
                <a:cs typeface="Franklin Gothic Book"/>
              </a:rPr>
              <a:t>'a</a:t>
            </a:r>
            <a:r>
              <a:rPr dirty="0" sz="1600" spc="-10">
                <a:latin typeface="Franklin Gothic Book"/>
                <a:cs typeface="Franklin Gothic Book"/>
              </a:rPr>
              <a:t>utor</a:t>
            </a:r>
            <a:r>
              <a:rPr dirty="0" sz="1600" spc="-15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d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con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la</a:t>
            </a:r>
            <a:r>
              <a:rPr dirty="0" sz="1600" spc="-10">
                <a:latin typeface="Franklin Gothic Book"/>
                <a:cs typeface="Franklin Gothic Book"/>
              </a:rPr>
              <a:t> q</a:t>
            </a:r>
            <a:r>
              <a:rPr dirty="0" sz="1600" spc="-20">
                <a:latin typeface="Franklin Gothic Book"/>
                <a:cs typeface="Franklin Gothic Book"/>
              </a:rPr>
              <a:t>u</a:t>
            </a:r>
            <a:r>
              <a:rPr dirty="0" sz="1600" spc="-15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rta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ma</a:t>
            </a:r>
            <a:r>
              <a:rPr dirty="0" sz="1600" spc="-10">
                <a:latin typeface="Franklin Gothic Book"/>
                <a:cs typeface="Franklin Gothic Book"/>
              </a:rPr>
              <a:t>no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t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ndo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rfino</a:t>
            </a:r>
            <a:r>
              <a:rPr dirty="0" sz="1600" spc="-5">
                <a:latin typeface="Franklin Gothic Book"/>
                <a:cs typeface="Franklin Gothic Book"/>
              </a:rPr>
              <a:t> i</a:t>
            </a:r>
            <a:r>
              <a:rPr dirty="0" sz="1600">
                <a:latin typeface="Franklin Gothic Book"/>
                <a:cs typeface="Franklin Gothic Book"/>
              </a:rPr>
              <a:t>l</a:t>
            </a:r>
            <a:r>
              <a:rPr dirty="0" sz="1600" spc="-1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volan</a:t>
            </a:r>
            <a:r>
              <a:rPr dirty="0" sz="1600" spc="-5">
                <a:latin typeface="Franklin Gothic Book"/>
                <a:cs typeface="Franklin Gothic Book"/>
              </a:rPr>
              <a:t>t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?</a:t>
            </a:r>
            <a:endParaRPr sz="16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11</a:t>
            </a:fld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5"/>
              <a:t>LA</a:t>
            </a:r>
            <a:r>
              <a:rPr dirty="0" spc="-15"/>
              <a:t> </a:t>
            </a:r>
            <a:r>
              <a:rPr dirty="0" spc="-15"/>
              <a:t>FIGURA</a:t>
            </a:r>
            <a:r>
              <a:rPr dirty="0" spc="-10"/>
              <a:t>L</a:t>
            </a:r>
            <a:r>
              <a:rPr dirty="0"/>
              <a:t>ITÀ</a:t>
            </a:r>
          </a:p>
          <a:p>
            <a:pPr marL="12700">
              <a:lnSpc>
                <a:spcPct val="100000"/>
              </a:lnSpc>
            </a:pPr>
            <a:r>
              <a:rPr dirty="0" spc="-15"/>
              <a:t>NELLA</a:t>
            </a:r>
            <a:r>
              <a:rPr dirty="0" spc="-15"/>
              <a:t> </a:t>
            </a:r>
            <a:r>
              <a:rPr dirty="0" spc="-15"/>
              <a:t>VITA</a:t>
            </a:r>
            <a:r>
              <a:rPr dirty="0" spc="10"/>
              <a:t> </a:t>
            </a:r>
            <a:r>
              <a:rPr dirty="0" spc="-15"/>
              <a:t>QUO</a:t>
            </a:r>
            <a:r>
              <a:rPr dirty="0" spc="-10"/>
              <a:t>T</a:t>
            </a:r>
            <a:r>
              <a:rPr dirty="0" spc="-15"/>
              <a:t>ID</a:t>
            </a:r>
            <a:r>
              <a:rPr dirty="0" spc="-20"/>
              <a:t>I</a:t>
            </a:r>
            <a:r>
              <a:rPr dirty="0" spc="-15"/>
              <a:t>ANA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501802" y="1159500"/>
            <a:ext cx="4558665" cy="351027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2778125">
              <a:lnSpc>
                <a:spcPct val="134400"/>
              </a:lnSpc>
            </a:pPr>
            <a:r>
              <a:rPr dirty="0" sz="1600" i="1">
                <a:latin typeface="Franklin Gothic Book"/>
                <a:cs typeface="Franklin Gothic Book"/>
              </a:rPr>
              <a:t>Il </a:t>
            </a:r>
            <a:r>
              <a:rPr dirty="0" sz="1600" spc="-15" i="1">
                <a:latin typeface="Franklin Gothic Book"/>
                <a:cs typeface="Franklin Gothic Book"/>
              </a:rPr>
              <a:t>c</a:t>
            </a:r>
            <a:r>
              <a:rPr dirty="0" sz="1600" spc="-10" i="1">
                <a:latin typeface="Franklin Gothic Book"/>
                <a:cs typeface="Franklin Gothic Book"/>
              </a:rPr>
              <a:t>ollo</a:t>
            </a:r>
            <a:r>
              <a:rPr dirty="0" sz="1600" i="1">
                <a:latin typeface="Franklin Gothic Book"/>
                <a:cs typeface="Franklin Gothic Book"/>
              </a:rPr>
              <a:t> </a:t>
            </a:r>
            <a:r>
              <a:rPr dirty="0" sz="1600" spc="-5" i="1">
                <a:latin typeface="Franklin Gothic Book"/>
                <a:cs typeface="Franklin Gothic Book"/>
              </a:rPr>
              <a:t>d</a:t>
            </a:r>
            <a:r>
              <a:rPr dirty="0" sz="1600" i="1">
                <a:latin typeface="Franklin Gothic Book"/>
                <a:cs typeface="Franklin Gothic Book"/>
              </a:rPr>
              <a:t>ell</a:t>
            </a:r>
            <a:r>
              <a:rPr dirty="0" sz="1600" spc="-10" i="1">
                <a:latin typeface="Franklin Gothic Book"/>
                <a:cs typeface="Franklin Gothic Book"/>
              </a:rPr>
              <a:t>a</a:t>
            </a:r>
            <a:r>
              <a:rPr dirty="0" sz="1600" spc="-1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bott</a:t>
            </a:r>
            <a:r>
              <a:rPr dirty="0" sz="1600" i="1">
                <a:latin typeface="Franklin Gothic Book"/>
                <a:cs typeface="Franklin Gothic Book"/>
              </a:rPr>
              <a:t>i</a:t>
            </a:r>
            <a:r>
              <a:rPr dirty="0" sz="1600" spc="-5" i="1">
                <a:latin typeface="Franklin Gothic Book"/>
                <a:cs typeface="Franklin Gothic Book"/>
              </a:rPr>
              <a:t>g</a:t>
            </a:r>
            <a:r>
              <a:rPr dirty="0" sz="1600" i="1">
                <a:latin typeface="Franklin Gothic Book"/>
                <a:cs typeface="Franklin Gothic Book"/>
              </a:rPr>
              <a:t>li</a:t>
            </a:r>
            <a:r>
              <a:rPr dirty="0" sz="1600" spc="-10" i="1">
                <a:latin typeface="Franklin Gothic Book"/>
                <a:cs typeface="Franklin Gothic Book"/>
              </a:rPr>
              <a:t>a</a:t>
            </a:r>
            <a:r>
              <a:rPr dirty="0" sz="1600" spc="-5" i="1">
                <a:latin typeface="Franklin Gothic Book"/>
                <a:cs typeface="Franklin Gothic Book"/>
              </a:rPr>
              <a:t> Il</a:t>
            </a:r>
            <a:r>
              <a:rPr dirty="0" sz="1600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let</a:t>
            </a:r>
            <a:r>
              <a:rPr dirty="0" sz="1600" i="1">
                <a:latin typeface="Franklin Gothic Book"/>
                <a:cs typeface="Franklin Gothic Book"/>
              </a:rPr>
              <a:t>t</a:t>
            </a:r>
            <a:r>
              <a:rPr dirty="0" sz="1600" spc="-10" i="1">
                <a:latin typeface="Franklin Gothic Book"/>
                <a:cs typeface="Franklin Gothic Book"/>
              </a:rPr>
              <a:t>o</a:t>
            </a:r>
            <a:r>
              <a:rPr dirty="0" sz="1600" spc="-1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del</a:t>
            </a:r>
            <a:r>
              <a:rPr dirty="0" sz="1600" spc="-5" i="1">
                <a:latin typeface="Franklin Gothic Book"/>
                <a:cs typeface="Franklin Gothic Book"/>
              </a:rPr>
              <a:t> </a:t>
            </a:r>
            <a:r>
              <a:rPr dirty="0" sz="1600" spc="-5" i="1">
                <a:latin typeface="Franklin Gothic Book"/>
                <a:cs typeface="Franklin Gothic Book"/>
              </a:rPr>
              <a:t>f</a:t>
            </a:r>
            <a:r>
              <a:rPr dirty="0" sz="1600" i="1">
                <a:latin typeface="Franklin Gothic Book"/>
                <a:cs typeface="Franklin Gothic Book"/>
              </a:rPr>
              <a:t>i</a:t>
            </a:r>
            <a:r>
              <a:rPr dirty="0" sz="1600" spc="-15" i="1">
                <a:latin typeface="Franklin Gothic Book"/>
                <a:cs typeface="Franklin Gothic Book"/>
              </a:rPr>
              <a:t>ume</a:t>
            </a:r>
            <a:r>
              <a:rPr dirty="0" sz="1600" spc="-15" i="1">
                <a:latin typeface="Franklin Gothic Book"/>
                <a:cs typeface="Franklin Gothic Book"/>
              </a:rPr>
              <a:t> M</a:t>
            </a:r>
            <a:r>
              <a:rPr dirty="0" sz="1600" spc="-20" i="1">
                <a:latin typeface="Franklin Gothic Book"/>
                <a:cs typeface="Franklin Gothic Book"/>
              </a:rPr>
              <a:t>o</a:t>
            </a:r>
            <a:r>
              <a:rPr dirty="0" sz="1600" spc="-10" i="1">
                <a:latin typeface="Franklin Gothic Book"/>
                <a:cs typeface="Franklin Gothic Book"/>
              </a:rPr>
              <a:t>rire</a:t>
            </a:r>
            <a:r>
              <a:rPr dirty="0" sz="160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di</a:t>
            </a:r>
            <a:r>
              <a:rPr dirty="0" sz="1600" spc="-15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cal</a:t>
            </a:r>
            <a:r>
              <a:rPr dirty="0" sz="1600" spc="-5" i="1">
                <a:latin typeface="Franklin Gothic Book"/>
                <a:cs typeface="Franklin Gothic Book"/>
              </a:rPr>
              <a:t>d</a:t>
            </a:r>
            <a:r>
              <a:rPr dirty="0" sz="1600" spc="-10" i="1">
                <a:latin typeface="Franklin Gothic Book"/>
                <a:cs typeface="Franklin Gothic Book"/>
              </a:rPr>
              <a:t>o</a:t>
            </a:r>
            <a:endParaRPr sz="1600">
              <a:latin typeface="Franklin Gothic Book"/>
              <a:cs typeface="Franklin Gothic Book"/>
            </a:endParaRPr>
          </a:p>
          <a:p>
            <a:pPr marL="12700">
              <a:lnSpc>
                <a:spcPct val="100000"/>
              </a:lnSpc>
              <a:spcBef>
                <a:spcPts val="670"/>
              </a:spcBef>
            </a:pPr>
            <a:r>
              <a:rPr dirty="0" sz="1600" spc="-20" i="1">
                <a:latin typeface="Franklin Gothic Book"/>
                <a:cs typeface="Franklin Gothic Book"/>
              </a:rPr>
              <a:t>M</a:t>
            </a:r>
            <a:r>
              <a:rPr dirty="0" sz="1600" spc="-20" i="1">
                <a:latin typeface="Franklin Gothic Book"/>
                <a:cs typeface="Franklin Gothic Book"/>
              </a:rPr>
              <a:t>a</a:t>
            </a:r>
            <a:r>
              <a:rPr dirty="0" sz="1600" spc="-10" i="1">
                <a:latin typeface="Franklin Gothic Book"/>
                <a:cs typeface="Franklin Gothic Book"/>
              </a:rPr>
              <a:t>ng</a:t>
            </a:r>
            <a:r>
              <a:rPr dirty="0" sz="1600" i="1">
                <a:latin typeface="Franklin Gothic Book"/>
                <a:cs typeface="Franklin Gothic Book"/>
              </a:rPr>
              <a:t>i</a:t>
            </a:r>
            <a:r>
              <a:rPr dirty="0" sz="1600" spc="-15" i="1">
                <a:latin typeface="Franklin Gothic Book"/>
                <a:cs typeface="Franklin Gothic Book"/>
              </a:rPr>
              <a:t>ar</a:t>
            </a:r>
            <a:r>
              <a:rPr dirty="0" sz="1600" spc="-10" i="1">
                <a:latin typeface="Franklin Gothic Book"/>
                <a:cs typeface="Franklin Gothic Book"/>
              </a:rPr>
              <a:t>e</a:t>
            </a:r>
            <a:r>
              <a:rPr dirty="0" sz="1600" spc="1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d</a:t>
            </a:r>
            <a:r>
              <a:rPr dirty="0" sz="1600" spc="-15" i="1">
                <a:latin typeface="Franklin Gothic Book"/>
                <a:cs typeface="Franklin Gothic Book"/>
              </a:rPr>
              <a:t>u</a:t>
            </a:r>
            <a:r>
              <a:rPr dirty="0" sz="1600" spc="-10" i="1">
                <a:latin typeface="Franklin Gothic Book"/>
                <a:cs typeface="Franklin Gothic Book"/>
              </a:rPr>
              <a:t>e</a:t>
            </a:r>
            <a:r>
              <a:rPr dirty="0" sz="1600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s</a:t>
            </a:r>
            <a:r>
              <a:rPr dirty="0" sz="1600" spc="-20" i="1">
                <a:latin typeface="Franklin Gothic Book"/>
                <a:cs typeface="Franklin Gothic Book"/>
              </a:rPr>
              <a:t>p</a:t>
            </a:r>
            <a:r>
              <a:rPr dirty="0" sz="1600" spc="-15" i="1">
                <a:latin typeface="Franklin Gothic Book"/>
                <a:cs typeface="Franklin Gothic Book"/>
              </a:rPr>
              <a:t>ag</a:t>
            </a:r>
            <a:r>
              <a:rPr dirty="0" sz="1600" spc="-20" i="1">
                <a:latin typeface="Franklin Gothic Book"/>
                <a:cs typeface="Franklin Gothic Book"/>
              </a:rPr>
              <a:t>h</a:t>
            </a:r>
            <a:r>
              <a:rPr dirty="0" sz="1600" spc="-10" i="1">
                <a:latin typeface="Franklin Gothic Book"/>
                <a:cs typeface="Franklin Gothic Book"/>
              </a:rPr>
              <a:t>etti</a:t>
            </a:r>
            <a:endParaRPr sz="16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400"/>
              </a:spcBef>
            </a:pPr>
            <a:r>
              <a:rPr dirty="0" sz="1600" spc="-10">
                <a:latin typeface="Franklin Gothic Book"/>
                <a:cs typeface="Franklin Gothic Book"/>
              </a:rPr>
              <a:t>Essere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buono</a:t>
            </a:r>
            <a:r>
              <a:rPr dirty="0" sz="1600" spc="10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c</a:t>
            </a:r>
            <a:r>
              <a:rPr dirty="0" sz="1600" spc="-20" i="1">
                <a:latin typeface="Franklin Gothic Book"/>
                <a:cs typeface="Franklin Gothic Book"/>
              </a:rPr>
              <a:t>o</a:t>
            </a:r>
            <a:r>
              <a:rPr dirty="0" sz="1600" spc="-15" i="1">
                <a:latin typeface="Franklin Gothic Book"/>
                <a:cs typeface="Franklin Gothic Book"/>
              </a:rPr>
              <a:t>me</a:t>
            </a:r>
            <a:r>
              <a:rPr dirty="0" sz="1600" spc="25" i="1">
                <a:latin typeface="Franklin Gothic Book"/>
                <a:cs typeface="Franklin Gothic Book"/>
              </a:rPr>
              <a:t> </a:t>
            </a:r>
            <a:r>
              <a:rPr dirty="0" sz="1600" i="1">
                <a:latin typeface="Franklin Gothic Book"/>
                <a:cs typeface="Franklin Gothic Book"/>
              </a:rPr>
              <a:t>il</a:t>
            </a:r>
            <a:r>
              <a:rPr dirty="0" sz="1600" spc="-1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p</a:t>
            </a:r>
            <a:r>
              <a:rPr dirty="0" sz="1600" spc="-20" i="1">
                <a:latin typeface="Franklin Gothic Book"/>
                <a:cs typeface="Franklin Gothic Book"/>
              </a:rPr>
              <a:t>a</a:t>
            </a:r>
            <a:r>
              <a:rPr dirty="0" sz="1600" spc="-10" i="1">
                <a:latin typeface="Franklin Gothic Book"/>
                <a:cs typeface="Franklin Gothic Book"/>
              </a:rPr>
              <a:t>ne</a:t>
            </a:r>
            <a:endParaRPr sz="1600">
              <a:latin typeface="Franklin Gothic Book"/>
              <a:cs typeface="Franklin Gothic Book"/>
            </a:endParaRPr>
          </a:p>
          <a:p>
            <a:pPr marL="12700" marR="5080">
              <a:lnSpc>
                <a:spcPct val="134400"/>
              </a:lnSpc>
              <a:spcBef>
                <a:spcPts val="10"/>
              </a:spcBef>
            </a:pPr>
            <a:r>
              <a:rPr dirty="0" sz="1600" spc="-10">
                <a:latin typeface="Franklin Gothic Book"/>
                <a:cs typeface="Franklin Gothic Book"/>
              </a:rPr>
              <a:t>essere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un</a:t>
            </a:r>
            <a:r>
              <a:rPr dirty="0" sz="1600" spc="-10" i="1">
                <a:latin typeface="Franklin Gothic Book"/>
                <a:cs typeface="Franklin Gothic Book"/>
              </a:rPr>
              <a:t>a</a:t>
            </a:r>
            <a:r>
              <a:rPr dirty="0" sz="1600" spc="5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volp</a:t>
            </a:r>
            <a:r>
              <a:rPr dirty="0" sz="1600" spc="-10" i="1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,</a:t>
            </a:r>
            <a:r>
              <a:rPr dirty="0" sz="1600" spc="2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essere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u</a:t>
            </a:r>
            <a:r>
              <a:rPr dirty="0" sz="1600" spc="-10" i="1">
                <a:latin typeface="Franklin Gothic Book"/>
                <a:cs typeface="Franklin Gothic Book"/>
              </a:rPr>
              <a:t>n</a:t>
            </a:r>
            <a:r>
              <a:rPr dirty="0" sz="1600" spc="5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s</a:t>
            </a:r>
            <a:r>
              <a:rPr dirty="0" sz="1600" spc="-20" i="1">
                <a:latin typeface="Franklin Gothic Book"/>
                <a:cs typeface="Franklin Gothic Book"/>
              </a:rPr>
              <a:t>o</a:t>
            </a:r>
            <a:r>
              <a:rPr dirty="0" sz="1600" spc="-10" i="1">
                <a:latin typeface="Franklin Gothic Book"/>
                <a:cs typeface="Franklin Gothic Book"/>
              </a:rPr>
              <a:t>maro</a:t>
            </a:r>
            <a:r>
              <a:rPr dirty="0" sz="1600" spc="30" i="1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essere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u</a:t>
            </a:r>
            <a:r>
              <a:rPr dirty="0" sz="1600" spc="-10" i="1">
                <a:latin typeface="Franklin Gothic Book"/>
                <a:cs typeface="Franklin Gothic Book"/>
              </a:rPr>
              <a:t>n</a:t>
            </a:r>
            <a:r>
              <a:rPr dirty="0" sz="1600" spc="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le</a:t>
            </a:r>
            <a:r>
              <a:rPr dirty="0" sz="1600" spc="-15" i="1">
                <a:latin typeface="Franklin Gothic Book"/>
                <a:cs typeface="Franklin Gothic Book"/>
              </a:rPr>
              <a:t>o</a:t>
            </a:r>
            <a:r>
              <a:rPr dirty="0" sz="1600" spc="-10" i="1">
                <a:latin typeface="Franklin Gothic Book"/>
                <a:cs typeface="Franklin Gothic Book"/>
              </a:rPr>
              <a:t>ne</a:t>
            </a:r>
            <a:r>
              <a:rPr dirty="0" sz="1600" spc="-10" i="1">
                <a:latin typeface="Franklin Gothic Book"/>
                <a:cs typeface="Franklin Gothic Book"/>
              </a:rPr>
              <a:t> fare</a:t>
            </a:r>
            <a:r>
              <a:rPr dirty="0" sz="160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d</a:t>
            </a:r>
            <a:r>
              <a:rPr dirty="0" sz="1600" spc="-15" i="1">
                <a:latin typeface="Franklin Gothic Book"/>
                <a:cs typeface="Franklin Gothic Book"/>
              </a:rPr>
              <a:t>u</a:t>
            </a:r>
            <a:r>
              <a:rPr dirty="0" sz="1600" spc="-10" i="1">
                <a:latin typeface="Franklin Gothic Book"/>
                <a:cs typeface="Franklin Gothic Book"/>
              </a:rPr>
              <a:t>e</a:t>
            </a:r>
            <a:r>
              <a:rPr dirty="0" sz="1600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chiacc</a:t>
            </a:r>
            <a:r>
              <a:rPr dirty="0" sz="1600" spc="-20" i="1">
                <a:latin typeface="Franklin Gothic Book"/>
                <a:cs typeface="Franklin Gothic Book"/>
              </a:rPr>
              <a:t>h</a:t>
            </a:r>
            <a:r>
              <a:rPr dirty="0" sz="1600" spc="-10" i="1">
                <a:latin typeface="Franklin Gothic Book"/>
                <a:cs typeface="Franklin Gothic Book"/>
              </a:rPr>
              <a:t>iere</a:t>
            </a:r>
            <a:endParaRPr sz="1600">
              <a:latin typeface="Franklin Gothic Book"/>
              <a:cs typeface="Franklin Gothic Book"/>
            </a:endParaRPr>
          </a:p>
          <a:p>
            <a:pPr marL="12700">
              <a:lnSpc>
                <a:spcPct val="100000"/>
              </a:lnSpc>
              <a:spcBef>
                <a:spcPts val="660"/>
              </a:spcBef>
            </a:pPr>
            <a:r>
              <a:rPr dirty="0" sz="1600" spc="-10" i="1">
                <a:latin typeface="Franklin Gothic Book"/>
                <a:cs typeface="Franklin Gothic Book"/>
              </a:rPr>
              <a:t>bere</a:t>
            </a:r>
            <a:r>
              <a:rPr dirty="0" sz="1600" spc="10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u</a:t>
            </a:r>
            <a:r>
              <a:rPr dirty="0" sz="1600" spc="-10" i="1">
                <a:latin typeface="Franklin Gothic Book"/>
                <a:cs typeface="Franklin Gothic Book"/>
              </a:rPr>
              <a:t>n</a:t>
            </a:r>
            <a:r>
              <a:rPr dirty="0" sz="160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b</a:t>
            </a:r>
            <a:r>
              <a:rPr dirty="0" sz="1600" i="1">
                <a:latin typeface="Franklin Gothic Book"/>
                <a:cs typeface="Franklin Gothic Book"/>
              </a:rPr>
              <a:t>i</a:t>
            </a:r>
            <a:r>
              <a:rPr dirty="0" sz="1600" spc="-15" i="1">
                <a:latin typeface="Franklin Gothic Book"/>
                <a:cs typeface="Franklin Gothic Book"/>
              </a:rPr>
              <a:t>cc</a:t>
            </a:r>
            <a:r>
              <a:rPr dirty="0" sz="1600" spc="-20" i="1">
                <a:latin typeface="Franklin Gothic Book"/>
                <a:cs typeface="Franklin Gothic Book"/>
              </a:rPr>
              <a:t>h</a:t>
            </a:r>
            <a:r>
              <a:rPr dirty="0" sz="1600" spc="-10" i="1">
                <a:latin typeface="Franklin Gothic Book"/>
                <a:cs typeface="Franklin Gothic Book"/>
              </a:rPr>
              <a:t>iere</a:t>
            </a:r>
            <a:endParaRPr sz="1600">
              <a:latin typeface="Franklin Gothic Book"/>
              <a:cs typeface="Franklin Gothic Book"/>
            </a:endParaRPr>
          </a:p>
          <a:p>
            <a:pPr marL="12700" marR="2348230">
              <a:lnSpc>
                <a:spcPct val="134400"/>
              </a:lnSpc>
              <a:spcBef>
                <a:spcPts val="10"/>
              </a:spcBef>
            </a:pPr>
            <a:r>
              <a:rPr dirty="0" sz="1600" spc="-10" i="1">
                <a:latin typeface="Franklin Gothic Book"/>
                <a:cs typeface="Franklin Gothic Book"/>
              </a:rPr>
              <a:t>non</a:t>
            </a:r>
            <a:r>
              <a:rPr dirty="0" sz="1600" spc="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è</a:t>
            </a:r>
            <a:r>
              <a:rPr dirty="0" sz="1600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u</a:t>
            </a:r>
            <a:r>
              <a:rPr dirty="0" sz="1600" spc="-10" i="1">
                <a:latin typeface="Franklin Gothic Book"/>
                <a:cs typeface="Franklin Gothic Book"/>
              </a:rPr>
              <a:t>n</a:t>
            </a:r>
            <a:r>
              <a:rPr dirty="0" sz="1600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grand</a:t>
            </a:r>
            <a:r>
              <a:rPr dirty="0" sz="1600" spc="-10" i="1">
                <a:latin typeface="Franklin Gothic Book"/>
                <a:cs typeface="Franklin Gothic Book"/>
              </a:rPr>
              <a:t>e</a:t>
            </a:r>
            <a:r>
              <a:rPr dirty="0" sz="1600" spc="10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stud</a:t>
            </a:r>
            <a:r>
              <a:rPr dirty="0" sz="1600" i="1">
                <a:latin typeface="Franklin Gothic Book"/>
                <a:cs typeface="Franklin Gothic Book"/>
              </a:rPr>
              <a:t>i</a:t>
            </a:r>
            <a:r>
              <a:rPr dirty="0" sz="1600" spc="-10" i="1">
                <a:latin typeface="Franklin Gothic Book"/>
                <a:cs typeface="Franklin Gothic Book"/>
              </a:rPr>
              <a:t>o</a:t>
            </a:r>
            <a:r>
              <a:rPr dirty="0" sz="1600" spc="-20" i="1">
                <a:latin typeface="Franklin Gothic Book"/>
                <a:cs typeface="Franklin Gothic Book"/>
              </a:rPr>
              <a:t>s</a:t>
            </a:r>
            <a:r>
              <a:rPr dirty="0" sz="1600" spc="-10" i="1">
                <a:latin typeface="Franklin Gothic Book"/>
                <a:cs typeface="Franklin Gothic Book"/>
              </a:rPr>
              <a:t>o</a:t>
            </a:r>
            <a:r>
              <a:rPr dirty="0" sz="1600" spc="-10" i="1">
                <a:latin typeface="Franklin Gothic Book"/>
                <a:cs typeface="Franklin Gothic Book"/>
              </a:rPr>
              <a:t> non</a:t>
            </a:r>
            <a:r>
              <a:rPr dirty="0" sz="1600" spc="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è</a:t>
            </a:r>
            <a:r>
              <a:rPr dirty="0" sz="1600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u</a:t>
            </a:r>
            <a:r>
              <a:rPr dirty="0" sz="1600" spc="-10" i="1">
                <a:latin typeface="Franklin Gothic Book"/>
                <a:cs typeface="Franklin Gothic Book"/>
              </a:rPr>
              <a:t>n</a:t>
            </a:r>
            <a:r>
              <a:rPr dirty="0" sz="1600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ca</a:t>
            </a:r>
            <a:r>
              <a:rPr dirty="0" sz="1600" spc="-5" i="1">
                <a:latin typeface="Franklin Gothic Book"/>
                <a:cs typeface="Franklin Gothic Book"/>
              </a:rPr>
              <a:t>tt</a:t>
            </a:r>
            <a:r>
              <a:rPr dirty="0" sz="1600" i="1">
                <a:latin typeface="Franklin Gothic Book"/>
                <a:cs typeface="Franklin Gothic Book"/>
              </a:rPr>
              <a:t>i</a:t>
            </a:r>
            <a:r>
              <a:rPr dirty="0" sz="1600" spc="-15" i="1">
                <a:latin typeface="Franklin Gothic Book"/>
                <a:cs typeface="Franklin Gothic Book"/>
              </a:rPr>
              <a:t>v</a:t>
            </a:r>
            <a:r>
              <a:rPr dirty="0" sz="1600" spc="-10" i="1">
                <a:latin typeface="Franklin Gothic Book"/>
                <a:cs typeface="Franklin Gothic Book"/>
              </a:rPr>
              <a:t>o</a:t>
            </a:r>
            <a:r>
              <a:rPr dirty="0" sz="1600" spc="15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at</a:t>
            </a:r>
            <a:r>
              <a:rPr dirty="0" sz="1600" spc="-10" i="1">
                <a:latin typeface="Franklin Gothic Book"/>
                <a:cs typeface="Franklin Gothic Book"/>
              </a:rPr>
              <a:t>leta</a:t>
            </a:r>
            <a:endParaRPr sz="16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365759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0"/>
              <a:t>Il</a:t>
            </a:r>
            <a:r>
              <a:rPr dirty="0" spc="-10"/>
              <a:t> </a:t>
            </a:r>
            <a:r>
              <a:rPr dirty="0" spc="-20"/>
              <a:t>r</a:t>
            </a:r>
            <a:r>
              <a:rPr dirty="0" spc="-10"/>
              <a:t>in</a:t>
            </a:r>
            <a:r>
              <a:rPr dirty="0" spc="-25"/>
              <a:t>n</a:t>
            </a:r>
            <a:r>
              <a:rPr dirty="0" spc="-15"/>
              <a:t>ovamento</a:t>
            </a:r>
            <a:r>
              <a:rPr dirty="0" spc="25"/>
              <a:t> </a:t>
            </a:r>
            <a:r>
              <a:rPr dirty="0" spc="-10"/>
              <a:t>della</a:t>
            </a:r>
            <a:r>
              <a:rPr dirty="0" spc="-10"/>
              <a:t> </a:t>
            </a:r>
            <a:r>
              <a:rPr dirty="0" spc="-10"/>
              <a:t>figuralità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844702" y="1797565"/>
            <a:ext cx="3716020" cy="13017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000" spc="-10" i="1">
                <a:latin typeface="Franklin Gothic Book"/>
                <a:cs typeface="Franklin Gothic Book"/>
              </a:rPr>
              <a:t>S</a:t>
            </a:r>
            <a:r>
              <a:rPr dirty="0" sz="2000" i="1">
                <a:latin typeface="Franklin Gothic Book"/>
                <a:cs typeface="Franklin Gothic Book"/>
              </a:rPr>
              <a:t>t</a:t>
            </a:r>
            <a:r>
              <a:rPr dirty="0" sz="2000" spc="-10" i="1">
                <a:latin typeface="Franklin Gothic Book"/>
                <a:cs typeface="Franklin Gothic Book"/>
              </a:rPr>
              <a:t>a</a:t>
            </a:r>
            <a:r>
              <a:rPr dirty="0" sz="2000" i="1">
                <a:latin typeface="Franklin Gothic Book"/>
                <a:cs typeface="Franklin Gothic Book"/>
              </a:rPr>
              <a:t>re</a:t>
            </a:r>
            <a:r>
              <a:rPr dirty="0" sz="2000" spc="-5" i="1">
                <a:latin typeface="Franklin Gothic Book"/>
                <a:cs typeface="Franklin Gothic Book"/>
              </a:rPr>
              <a:t> </a:t>
            </a:r>
            <a:r>
              <a:rPr dirty="0" sz="2000" i="1">
                <a:latin typeface="Franklin Gothic Book"/>
                <a:cs typeface="Franklin Gothic Book"/>
              </a:rPr>
              <a:t>fuo</a:t>
            </a:r>
            <a:r>
              <a:rPr dirty="0" sz="2000" spc="5" i="1">
                <a:latin typeface="Franklin Gothic Book"/>
                <a:cs typeface="Franklin Gothic Book"/>
              </a:rPr>
              <a:t>r</a:t>
            </a:r>
            <a:r>
              <a:rPr dirty="0" sz="2000" i="1">
                <a:latin typeface="Franklin Gothic Book"/>
                <a:cs typeface="Franklin Gothic Book"/>
              </a:rPr>
              <a:t>i</a:t>
            </a:r>
            <a:r>
              <a:rPr dirty="0" sz="2000" spc="-25" i="1">
                <a:latin typeface="Franklin Gothic Book"/>
                <a:cs typeface="Franklin Gothic Book"/>
              </a:rPr>
              <a:t> </a:t>
            </a:r>
            <a:r>
              <a:rPr dirty="0" sz="2000" spc="-5" i="1">
                <a:latin typeface="Franklin Gothic Book"/>
                <a:cs typeface="Franklin Gothic Book"/>
              </a:rPr>
              <a:t>co</a:t>
            </a:r>
            <a:r>
              <a:rPr dirty="0" sz="2000" spc="-10" i="1">
                <a:latin typeface="Franklin Gothic Book"/>
                <a:cs typeface="Franklin Gothic Book"/>
              </a:rPr>
              <a:t>m</a:t>
            </a:r>
            <a:r>
              <a:rPr dirty="0" sz="2000" i="1">
                <a:latin typeface="Franklin Gothic Book"/>
                <a:cs typeface="Franklin Gothic Book"/>
              </a:rPr>
              <a:t>e </a:t>
            </a:r>
            <a:r>
              <a:rPr dirty="0" sz="2000" spc="5" i="1">
                <a:latin typeface="Franklin Gothic Book"/>
                <a:cs typeface="Franklin Gothic Book"/>
              </a:rPr>
              <a:t>u</a:t>
            </a:r>
            <a:r>
              <a:rPr dirty="0" sz="2000" i="1">
                <a:latin typeface="Franklin Gothic Book"/>
                <a:cs typeface="Franklin Gothic Book"/>
              </a:rPr>
              <a:t>n</a:t>
            </a:r>
            <a:r>
              <a:rPr dirty="0" sz="2000" spc="-5" i="1">
                <a:latin typeface="Franklin Gothic Book"/>
                <a:cs typeface="Franklin Gothic Book"/>
              </a:rPr>
              <a:t> vas</a:t>
            </a:r>
            <a:r>
              <a:rPr dirty="0" sz="2000" i="1">
                <a:latin typeface="Franklin Gothic Book"/>
                <a:cs typeface="Franklin Gothic Book"/>
              </a:rPr>
              <a:t>o</a:t>
            </a:r>
            <a:r>
              <a:rPr dirty="0" sz="2000" spc="-10" i="1">
                <a:latin typeface="Franklin Gothic Book"/>
                <a:cs typeface="Franklin Gothic Book"/>
              </a:rPr>
              <a:t> </a:t>
            </a:r>
            <a:r>
              <a:rPr dirty="0" sz="2000" i="1">
                <a:latin typeface="Franklin Gothic Book"/>
                <a:cs typeface="Franklin Gothic Book"/>
              </a:rPr>
              <a:t>di</a:t>
            </a:r>
            <a:r>
              <a:rPr dirty="0" sz="2000" spc="-5" i="1">
                <a:latin typeface="Franklin Gothic Book"/>
                <a:cs typeface="Franklin Gothic Book"/>
              </a:rPr>
              <a:t> ge</a:t>
            </a:r>
            <a:r>
              <a:rPr dirty="0" sz="2000" spc="5" i="1">
                <a:latin typeface="Franklin Gothic Book"/>
                <a:cs typeface="Franklin Gothic Book"/>
              </a:rPr>
              <a:t>r</a:t>
            </a:r>
            <a:r>
              <a:rPr dirty="0" sz="2000" spc="-5" i="1">
                <a:latin typeface="Franklin Gothic Book"/>
                <a:cs typeface="Franklin Gothic Book"/>
              </a:rPr>
              <a:t>a</a:t>
            </a:r>
            <a:r>
              <a:rPr dirty="0" sz="2000" spc="-10" i="1">
                <a:latin typeface="Franklin Gothic Book"/>
                <a:cs typeface="Franklin Gothic Book"/>
              </a:rPr>
              <a:t>n</a:t>
            </a:r>
            <a:r>
              <a:rPr dirty="0" sz="2000" i="1">
                <a:latin typeface="Franklin Gothic Book"/>
                <a:cs typeface="Franklin Gothic Book"/>
              </a:rPr>
              <a:t>i</a:t>
            </a:r>
            <a:endParaRPr sz="20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</a:pP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7"/>
              </a:spcBef>
            </a:pPr>
            <a:endParaRPr sz="29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2000" i="1">
                <a:latin typeface="Franklin Gothic Book"/>
                <a:cs typeface="Franklin Gothic Book"/>
              </a:rPr>
              <a:t>Q</a:t>
            </a:r>
            <a:r>
              <a:rPr dirty="0" sz="2000" spc="5" i="1">
                <a:latin typeface="Franklin Gothic Book"/>
                <a:cs typeface="Franklin Gothic Book"/>
              </a:rPr>
              <a:t>u</a:t>
            </a:r>
            <a:r>
              <a:rPr dirty="0" sz="2000" i="1">
                <a:latin typeface="Franklin Gothic Book"/>
                <a:cs typeface="Franklin Gothic Book"/>
              </a:rPr>
              <a:t>ella</a:t>
            </a:r>
            <a:r>
              <a:rPr dirty="0" sz="2000" spc="-10" i="1">
                <a:latin typeface="Franklin Gothic Book"/>
                <a:cs typeface="Franklin Gothic Book"/>
              </a:rPr>
              <a:t> </a:t>
            </a:r>
            <a:r>
              <a:rPr dirty="0" sz="2000" spc="5" i="1">
                <a:latin typeface="Franklin Gothic Book"/>
                <a:cs typeface="Franklin Gothic Book"/>
              </a:rPr>
              <a:t>r</a:t>
            </a:r>
            <a:r>
              <a:rPr dirty="0" sz="2000" i="1">
                <a:latin typeface="Franklin Gothic Book"/>
                <a:cs typeface="Franklin Gothic Book"/>
              </a:rPr>
              <a:t>ag</a:t>
            </a:r>
            <a:r>
              <a:rPr dirty="0" sz="2000" spc="-10" i="1">
                <a:latin typeface="Franklin Gothic Book"/>
                <a:cs typeface="Franklin Gothic Book"/>
              </a:rPr>
              <a:t>a</a:t>
            </a:r>
            <a:r>
              <a:rPr dirty="0" sz="2000" i="1">
                <a:latin typeface="Franklin Gothic Book"/>
                <a:cs typeface="Franklin Gothic Book"/>
              </a:rPr>
              <a:t>zza è</a:t>
            </a:r>
            <a:r>
              <a:rPr dirty="0" sz="2000" spc="-10" i="1">
                <a:latin typeface="Franklin Gothic Book"/>
                <a:cs typeface="Franklin Gothic Book"/>
              </a:rPr>
              <a:t> </a:t>
            </a:r>
            <a:r>
              <a:rPr dirty="0" sz="2000" i="1">
                <a:latin typeface="Franklin Gothic Book"/>
                <a:cs typeface="Franklin Gothic Book"/>
              </a:rPr>
              <a:t>un’autostrada</a:t>
            </a:r>
            <a:endParaRPr sz="20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27100" y="324351"/>
            <a:ext cx="3124200" cy="6959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La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figurali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à</a:t>
            </a:r>
            <a:r>
              <a:rPr dirty="0" sz="2400" spc="20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e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il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registro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 linguistico</a:t>
            </a:r>
            <a:endParaRPr sz="2400">
              <a:latin typeface="Franklin Gothic Medium"/>
              <a:cs typeface="Franklin Gothic Medium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763648" y="2284755"/>
            <a:ext cx="1837055" cy="606425"/>
          </a:xfrm>
          <a:custGeom>
            <a:avLst/>
            <a:gdLst/>
            <a:ahLst/>
            <a:cxnLst/>
            <a:rect l="l" t="t" r="r" b="b"/>
            <a:pathLst>
              <a:path w="1837054" h="606425">
                <a:moveTo>
                  <a:pt x="0" y="605891"/>
                </a:moveTo>
                <a:lnTo>
                  <a:pt x="1836674" y="605891"/>
                </a:lnTo>
                <a:lnTo>
                  <a:pt x="1836674" y="0"/>
                </a:lnTo>
                <a:lnTo>
                  <a:pt x="0" y="0"/>
                </a:lnTo>
                <a:lnTo>
                  <a:pt x="0" y="605891"/>
                </a:lnTo>
                <a:close/>
              </a:path>
            </a:pathLst>
          </a:custGeom>
          <a:solidFill>
            <a:srgbClr val="E7F3F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763648" y="2284755"/>
            <a:ext cx="1837055" cy="606425"/>
          </a:xfrm>
          <a:custGeom>
            <a:avLst/>
            <a:gdLst/>
            <a:ahLst/>
            <a:cxnLst/>
            <a:rect l="l" t="t" r="r" b="b"/>
            <a:pathLst>
              <a:path w="1837054" h="606425">
                <a:moveTo>
                  <a:pt x="0" y="605891"/>
                </a:moveTo>
                <a:lnTo>
                  <a:pt x="1836674" y="605891"/>
                </a:lnTo>
                <a:lnTo>
                  <a:pt x="1836674" y="0"/>
                </a:lnTo>
                <a:lnTo>
                  <a:pt x="0" y="0"/>
                </a:lnTo>
                <a:lnTo>
                  <a:pt x="0" y="605891"/>
                </a:lnTo>
                <a:close/>
              </a:path>
            </a:pathLst>
          </a:custGeom>
          <a:ln w="25399">
            <a:solidFill>
              <a:srgbClr val="E7F3F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2045335" y="2254089"/>
            <a:ext cx="1111885" cy="228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600" spc="-15">
                <a:latin typeface="Verdana"/>
                <a:cs typeface="Verdana"/>
              </a:rPr>
              <a:t>S</a:t>
            </a:r>
            <a:r>
              <a:rPr dirty="0" sz="1600" spc="-20">
                <a:latin typeface="Verdana"/>
                <a:cs typeface="Verdana"/>
              </a:rPr>
              <a:t>t</a:t>
            </a:r>
            <a:r>
              <a:rPr dirty="0" sz="1600" spc="-10">
                <a:latin typeface="Verdana"/>
                <a:cs typeface="Verdana"/>
              </a:rPr>
              <a:t>are</a:t>
            </a:r>
            <a:r>
              <a:rPr dirty="0" sz="1600" spc="5">
                <a:latin typeface="Verdana"/>
                <a:cs typeface="Verdana"/>
              </a:rPr>
              <a:t> </a:t>
            </a:r>
            <a:r>
              <a:rPr dirty="0" sz="1600" spc="-10">
                <a:latin typeface="Verdana"/>
                <a:cs typeface="Verdana"/>
              </a:rPr>
              <a:t>fuori</a:t>
            </a:r>
            <a:endParaRPr sz="1600">
              <a:latin typeface="Verdana"/>
              <a:cs typeface="Verdan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045335" y="2476846"/>
            <a:ext cx="1022985" cy="4508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ts val="1750"/>
              </a:lnSpc>
            </a:pPr>
            <a:r>
              <a:rPr dirty="0" sz="1600" spc="-10">
                <a:latin typeface="Verdana"/>
                <a:cs typeface="Verdana"/>
              </a:rPr>
              <a:t>co</a:t>
            </a:r>
            <a:r>
              <a:rPr dirty="0" sz="1600" spc="-25">
                <a:latin typeface="Verdana"/>
                <a:cs typeface="Verdana"/>
              </a:rPr>
              <a:t>m</a:t>
            </a:r>
            <a:r>
              <a:rPr dirty="0" sz="1600" spc="-10">
                <a:latin typeface="Verdana"/>
                <a:cs typeface="Verdana"/>
              </a:rPr>
              <a:t>e</a:t>
            </a:r>
            <a:r>
              <a:rPr dirty="0" sz="1600" spc="5">
                <a:latin typeface="Verdana"/>
                <a:cs typeface="Verdana"/>
              </a:rPr>
              <a:t> </a:t>
            </a:r>
            <a:r>
              <a:rPr dirty="0" sz="1600" spc="-10">
                <a:latin typeface="Verdana"/>
                <a:cs typeface="Verdana"/>
              </a:rPr>
              <a:t>una</a:t>
            </a:r>
            <a:r>
              <a:rPr dirty="0" sz="1600" spc="-10">
                <a:latin typeface="Verdana"/>
                <a:cs typeface="Verdana"/>
              </a:rPr>
              <a:t> </a:t>
            </a:r>
            <a:r>
              <a:rPr dirty="0" sz="1600" spc="-15">
                <a:latin typeface="Verdana"/>
                <a:cs typeface="Verdana"/>
              </a:rPr>
              <a:t>zuc</a:t>
            </a:r>
            <a:r>
              <a:rPr dirty="0" sz="1600" spc="-20">
                <a:latin typeface="Verdana"/>
                <a:cs typeface="Verdana"/>
              </a:rPr>
              <a:t>c</a:t>
            </a:r>
            <a:r>
              <a:rPr dirty="0" sz="1600" spc="-10">
                <a:latin typeface="Verdana"/>
                <a:cs typeface="Verdana"/>
              </a:rPr>
              <a:t>a</a:t>
            </a:r>
            <a:endParaRPr sz="1600">
              <a:latin typeface="Verdana"/>
              <a:cs typeface="Verdan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457161" y="1171321"/>
            <a:ext cx="1981200" cy="1163320"/>
          </a:xfrm>
          <a:custGeom>
            <a:avLst/>
            <a:gdLst/>
            <a:ahLst/>
            <a:cxnLst/>
            <a:rect l="l" t="t" r="r" b="b"/>
            <a:pathLst>
              <a:path w="1981200" h="1163320">
                <a:moveTo>
                  <a:pt x="990511" y="0"/>
                </a:moveTo>
                <a:lnTo>
                  <a:pt x="909276" y="1927"/>
                </a:lnTo>
                <a:lnTo>
                  <a:pt x="829849" y="7610"/>
                </a:lnTo>
                <a:lnTo>
                  <a:pt x="752485" y="16899"/>
                </a:lnTo>
                <a:lnTo>
                  <a:pt x="677439" y="29644"/>
                </a:lnTo>
                <a:lnTo>
                  <a:pt x="604966" y="45696"/>
                </a:lnTo>
                <a:lnTo>
                  <a:pt x="535321" y="64904"/>
                </a:lnTo>
                <a:lnTo>
                  <a:pt x="468759" y="87118"/>
                </a:lnTo>
                <a:lnTo>
                  <a:pt x="405535" y="112190"/>
                </a:lnTo>
                <a:lnTo>
                  <a:pt x="345904" y="139970"/>
                </a:lnTo>
                <a:lnTo>
                  <a:pt x="290120" y="170307"/>
                </a:lnTo>
                <a:lnTo>
                  <a:pt x="238439" y="203051"/>
                </a:lnTo>
                <a:lnTo>
                  <a:pt x="191116" y="238054"/>
                </a:lnTo>
                <a:lnTo>
                  <a:pt x="148405" y="275166"/>
                </a:lnTo>
                <a:lnTo>
                  <a:pt x="110562" y="314236"/>
                </a:lnTo>
                <a:lnTo>
                  <a:pt x="77841" y="355115"/>
                </a:lnTo>
                <a:lnTo>
                  <a:pt x="50498" y="397654"/>
                </a:lnTo>
                <a:lnTo>
                  <a:pt x="28787" y="441702"/>
                </a:lnTo>
                <a:lnTo>
                  <a:pt x="12964" y="487110"/>
                </a:lnTo>
                <a:lnTo>
                  <a:pt x="3283" y="533727"/>
                </a:lnTo>
                <a:lnTo>
                  <a:pt x="0" y="581405"/>
                </a:lnTo>
                <a:lnTo>
                  <a:pt x="3283" y="629101"/>
                </a:lnTo>
                <a:lnTo>
                  <a:pt x="12964" y="675732"/>
                </a:lnTo>
                <a:lnTo>
                  <a:pt x="28787" y="721151"/>
                </a:lnTo>
                <a:lnTo>
                  <a:pt x="50498" y="765206"/>
                </a:lnTo>
                <a:lnTo>
                  <a:pt x="77841" y="807749"/>
                </a:lnTo>
                <a:lnTo>
                  <a:pt x="110562" y="848631"/>
                </a:lnTo>
                <a:lnTo>
                  <a:pt x="148405" y="887701"/>
                </a:lnTo>
                <a:lnTo>
                  <a:pt x="191116" y="924811"/>
                </a:lnTo>
                <a:lnTo>
                  <a:pt x="238439" y="959812"/>
                </a:lnTo>
                <a:lnTo>
                  <a:pt x="290120" y="992552"/>
                </a:lnTo>
                <a:lnTo>
                  <a:pt x="345904" y="1022884"/>
                </a:lnTo>
                <a:lnTo>
                  <a:pt x="405535" y="1050657"/>
                </a:lnTo>
                <a:lnTo>
                  <a:pt x="468759" y="1075723"/>
                </a:lnTo>
                <a:lnTo>
                  <a:pt x="535321" y="1097931"/>
                </a:lnTo>
                <a:lnTo>
                  <a:pt x="604966" y="1117133"/>
                </a:lnTo>
                <a:lnTo>
                  <a:pt x="677439" y="1133179"/>
                </a:lnTo>
                <a:lnTo>
                  <a:pt x="752485" y="1145919"/>
                </a:lnTo>
                <a:lnTo>
                  <a:pt x="829849" y="1155204"/>
                </a:lnTo>
                <a:lnTo>
                  <a:pt x="909276" y="1160885"/>
                </a:lnTo>
                <a:lnTo>
                  <a:pt x="990511" y="1162812"/>
                </a:lnTo>
                <a:lnTo>
                  <a:pt x="1071758" y="1160885"/>
                </a:lnTo>
                <a:lnTo>
                  <a:pt x="1151197" y="1155204"/>
                </a:lnTo>
                <a:lnTo>
                  <a:pt x="1228571" y="1145919"/>
                </a:lnTo>
                <a:lnTo>
                  <a:pt x="1303626" y="1133179"/>
                </a:lnTo>
                <a:lnTo>
                  <a:pt x="1376106" y="1117133"/>
                </a:lnTo>
                <a:lnTo>
                  <a:pt x="1445758" y="1097931"/>
                </a:lnTo>
                <a:lnTo>
                  <a:pt x="1512326" y="1075723"/>
                </a:lnTo>
                <a:lnTo>
                  <a:pt x="1575556" y="1050657"/>
                </a:lnTo>
                <a:lnTo>
                  <a:pt x="1635192" y="1022884"/>
                </a:lnTo>
                <a:lnTo>
                  <a:pt x="1690979" y="992552"/>
                </a:lnTo>
                <a:lnTo>
                  <a:pt x="1742663" y="959812"/>
                </a:lnTo>
                <a:lnTo>
                  <a:pt x="1789989" y="924811"/>
                </a:lnTo>
                <a:lnTo>
                  <a:pt x="1832701" y="887701"/>
                </a:lnTo>
                <a:lnTo>
                  <a:pt x="1870546" y="848631"/>
                </a:lnTo>
                <a:lnTo>
                  <a:pt x="1903268" y="807749"/>
                </a:lnTo>
                <a:lnTo>
                  <a:pt x="1930611" y="765206"/>
                </a:lnTo>
                <a:lnTo>
                  <a:pt x="1952322" y="721151"/>
                </a:lnTo>
                <a:lnTo>
                  <a:pt x="1968146" y="675732"/>
                </a:lnTo>
                <a:lnTo>
                  <a:pt x="1977827" y="629101"/>
                </a:lnTo>
                <a:lnTo>
                  <a:pt x="1981111" y="581405"/>
                </a:lnTo>
                <a:lnTo>
                  <a:pt x="1977827" y="533727"/>
                </a:lnTo>
                <a:lnTo>
                  <a:pt x="1968146" y="487110"/>
                </a:lnTo>
                <a:lnTo>
                  <a:pt x="1952322" y="441702"/>
                </a:lnTo>
                <a:lnTo>
                  <a:pt x="1930611" y="397654"/>
                </a:lnTo>
                <a:lnTo>
                  <a:pt x="1903268" y="355115"/>
                </a:lnTo>
                <a:lnTo>
                  <a:pt x="1870546" y="314236"/>
                </a:lnTo>
                <a:lnTo>
                  <a:pt x="1832701" y="275166"/>
                </a:lnTo>
                <a:lnTo>
                  <a:pt x="1789989" y="238054"/>
                </a:lnTo>
                <a:lnTo>
                  <a:pt x="1742663" y="203051"/>
                </a:lnTo>
                <a:lnTo>
                  <a:pt x="1690979" y="170306"/>
                </a:lnTo>
                <a:lnTo>
                  <a:pt x="1635192" y="139970"/>
                </a:lnTo>
                <a:lnTo>
                  <a:pt x="1575556" y="112190"/>
                </a:lnTo>
                <a:lnTo>
                  <a:pt x="1512326" y="87118"/>
                </a:lnTo>
                <a:lnTo>
                  <a:pt x="1445758" y="64904"/>
                </a:lnTo>
                <a:lnTo>
                  <a:pt x="1376106" y="45696"/>
                </a:lnTo>
                <a:lnTo>
                  <a:pt x="1303626" y="29644"/>
                </a:lnTo>
                <a:lnTo>
                  <a:pt x="1228571" y="16899"/>
                </a:lnTo>
                <a:lnTo>
                  <a:pt x="1151197" y="7610"/>
                </a:lnTo>
                <a:lnTo>
                  <a:pt x="1071758" y="1927"/>
                </a:lnTo>
                <a:lnTo>
                  <a:pt x="990511" y="0"/>
                </a:lnTo>
                <a:close/>
              </a:path>
            </a:pathLst>
          </a:custGeom>
          <a:solidFill>
            <a:srgbClr val="BADFE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57161" y="1171321"/>
            <a:ext cx="1981200" cy="1163320"/>
          </a:xfrm>
          <a:custGeom>
            <a:avLst/>
            <a:gdLst/>
            <a:ahLst/>
            <a:cxnLst/>
            <a:rect l="l" t="t" r="r" b="b"/>
            <a:pathLst>
              <a:path w="1981200" h="1163320">
                <a:moveTo>
                  <a:pt x="0" y="581405"/>
                </a:moveTo>
                <a:lnTo>
                  <a:pt x="3283" y="533727"/>
                </a:lnTo>
                <a:lnTo>
                  <a:pt x="12964" y="487110"/>
                </a:lnTo>
                <a:lnTo>
                  <a:pt x="28787" y="441702"/>
                </a:lnTo>
                <a:lnTo>
                  <a:pt x="50498" y="397654"/>
                </a:lnTo>
                <a:lnTo>
                  <a:pt x="77841" y="355115"/>
                </a:lnTo>
                <a:lnTo>
                  <a:pt x="110562" y="314236"/>
                </a:lnTo>
                <a:lnTo>
                  <a:pt x="148405" y="275166"/>
                </a:lnTo>
                <a:lnTo>
                  <a:pt x="191116" y="238054"/>
                </a:lnTo>
                <a:lnTo>
                  <a:pt x="238439" y="203051"/>
                </a:lnTo>
                <a:lnTo>
                  <a:pt x="290120" y="170307"/>
                </a:lnTo>
                <a:lnTo>
                  <a:pt x="345904" y="139970"/>
                </a:lnTo>
                <a:lnTo>
                  <a:pt x="405535" y="112190"/>
                </a:lnTo>
                <a:lnTo>
                  <a:pt x="468759" y="87118"/>
                </a:lnTo>
                <a:lnTo>
                  <a:pt x="535321" y="64904"/>
                </a:lnTo>
                <a:lnTo>
                  <a:pt x="604966" y="45696"/>
                </a:lnTo>
                <a:lnTo>
                  <a:pt x="677439" y="29644"/>
                </a:lnTo>
                <a:lnTo>
                  <a:pt x="752485" y="16899"/>
                </a:lnTo>
                <a:lnTo>
                  <a:pt x="829849" y="7610"/>
                </a:lnTo>
                <a:lnTo>
                  <a:pt x="909276" y="1927"/>
                </a:lnTo>
                <a:lnTo>
                  <a:pt x="990511" y="0"/>
                </a:lnTo>
                <a:lnTo>
                  <a:pt x="1071758" y="1927"/>
                </a:lnTo>
                <a:lnTo>
                  <a:pt x="1151197" y="7610"/>
                </a:lnTo>
                <a:lnTo>
                  <a:pt x="1228571" y="16899"/>
                </a:lnTo>
                <a:lnTo>
                  <a:pt x="1303626" y="29644"/>
                </a:lnTo>
                <a:lnTo>
                  <a:pt x="1376106" y="45696"/>
                </a:lnTo>
                <a:lnTo>
                  <a:pt x="1445758" y="64904"/>
                </a:lnTo>
                <a:lnTo>
                  <a:pt x="1512326" y="87118"/>
                </a:lnTo>
                <a:lnTo>
                  <a:pt x="1575556" y="112190"/>
                </a:lnTo>
                <a:lnTo>
                  <a:pt x="1635192" y="139970"/>
                </a:lnTo>
                <a:lnTo>
                  <a:pt x="1690979" y="170306"/>
                </a:lnTo>
                <a:lnTo>
                  <a:pt x="1742663" y="203051"/>
                </a:lnTo>
                <a:lnTo>
                  <a:pt x="1789989" y="238054"/>
                </a:lnTo>
                <a:lnTo>
                  <a:pt x="1832701" y="275166"/>
                </a:lnTo>
                <a:lnTo>
                  <a:pt x="1870546" y="314236"/>
                </a:lnTo>
                <a:lnTo>
                  <a:pt x="1903268" y="355115"/>
                </a:lnTo>
                <a:lnTo>
                  <a:pt x="1930611" y="397654"/>
                </a:lnTo>
                <a:lnTo>
                  <a:pt x="1952322" y="441702"/>
                </a:lnTo>
                <a:lnTo>
                  <a:pt x="1968146" y="487110"/>
                </a:lnTo>
                <a:lnTo>
                  <a:pt x="1977827" y="533727"/>
                </a:lnTo>
                <a:lnTo>
                  <a:pt x="1981111" y="581405"/>
                </a:lnTo>
                <a:lnTo>
                  <a:pt x="1977827" y="629101"/>
                </a:lnTo>
                <a:lnTo>
                  <a:pt x="1968146" y="675732"/>
                </a:lnTo>
                <a:lnTo>
                  <a:pt x="1952322" y="721151"/>
                </a:lnTo>
                <a:lnTo>
                  <a:pt x="1930611" y="765206"/>
                </a:lnTo>
                <a:lnTo>
                  <a:pt x="1903268" y="807749"/>
                </a:lnTo>
                <a:lnTo>
                  <a:pt x="1870546" y="848631"/>
                </a:lnTo>
                <a:lnTo>
                  <a:pt x="1832701" y="887701"/>
                </a:lnTo>
                <a:lnTo>
                  <a:pt x="1789989" y="924811"/>
                </a:lnTo>
                <a:lnTo>
                  <a:pt x="1742663" y="959812"/>
                </a:lnTo>
                <a:lnTo>
                  <a:pt x="1690979" y="992552"/>
                </a:lnTo>
                <a:lnTo>
                  <a:pt x="1635192" y="1022884"/>
                </a:lnTo>
                <a:lnTo>
                  <a:pt x="1575556" y="1050657"/>
                </a:lnTo>
                <a:lnTo>
                  <a:pt x="1512326" y="1075723"/>
                </a:lnTo>
                <a:lnTo>
                  <a:pt x="1445758" y="1097931"/>
                </a:lnTo>
                <a:lnTo>
                  <a:pt x="1376106" y="1117133"/>
                </a:lnTo>
                <a:lnTo>
                  <a:pt x="1303626" y="1133179"/>
                </a:lnTo>
                <a:lnTo>
                  <a:pt x="1228571" y="1145919"/>
                </a:lnTo>
                <a:lnTo>
                  <a:pt x="1151197" y="1155204"/>
                </a:lnTo>
                <a:lnTo>
                  <a:pt x="1071758" y="1160885"/>
                </a:lnTo>
                <a:lnTo>
                  <a:pt x="990511" y="1162812"/>
                </a:lnTo>
                <a:lnTo>
                  <a:pt x="909276" y="1160885"/>
                </a:lnTo>
                <a:lnTo>
                  <a:pt x="829849" y="1155204"/>
                </a:lnTo>
                <a:lnTo>
                  <a:pt x="752485" y="1145919"/>
                </a:lnTo>
                <a:lnTo>
                  <a:pt x="677439" y="1133179"/>
                </a:lnTo>
                <a:lnTo>
                  <a:pt x="604966" y="1117133"/>
                </a:lnTo>
                <a:lnTo>
                  <a:pt x="535321" y="1097931"/>
                </a:lnTo>
                <a:lnTo>
                  <a:pt x="468759" y="1075723"/>
                </a:lnTo>
                <a:lnTo>
                  <a:pt x="405535" y="1050657"/>
                </a:lnTo>
                <a:lnTo>
                  <a:pt x="345904" y="1022884"/>
                </a:lnTo>
                <a:lnTo>
                  <a:pt x="290120" y="992552"/>
                </a:lnTo>
                <a:lnTo>
                  <a:pt x="238439" y="959812"/>
                </a:lnTo>
                <a:lnTo>
                  <a:pt x="191116" y="924811"/>
                </a:lnTo>
                <a:lnTo>
                  <a:pt x="148405" y="887701"/>
                </a:lnTo>
                <a:lnTo>
                  <a:pt x="110562" y="848631"/>
                </a:lnTo>
                <a:lnTo>
                  <a:pt x="77841" y="807749"/>
                </a:lnTo>
                <a:lnTo>
                  <a:pt x="50498" y="765206"/>
                </a:lnTo>
                <a:lnTo>
                  <a:pt x="28787" y="721151"/>
                </a:lnTo>
                <a:lnTo>
                  <a:pt x="12964" y="675732"/>
                </a:lnTo>
                <a:lnTo>
                  <a:pt x="3283" y="629101"/>
                </a:lnTo>
                <a:lnTo>
                  <a:pt x="0" y="581405"/>
                </a:lnTo>
                <a:close/>
              </a:path>
            </a:pathLst>
          </a:custGeom>
          <a:ln w="2540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838301" y="1641440"/>
            <a:ext cx="1219200" cy="228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600" spc="-10">
                <a:solidFill>
                  <a:srgbClr val="FFFFFF"/>
                </a:solidFill>
                <a:latin typeface="Verdana"/>
                <a:cs typeface="Verdana"/>
              </a:rPr>
              <a:t>Si</a:t>
            </a:r>
            <a:r>
              <a:rPr dirty="0" sz="1600" spc="-35">
                <a:solidFill>
                  <a:srgbClr val="FFFFFF"/>
                </a:solidFill>
                <a:latin typeface="Verdana"/>
                <a:cs typeface="Verdana"/>
              </a:rPr>
              <a:t>m</a:t>
            </a:r>
            <a:r>
              <a:rPr dirty="0" sz="1600" spc="-10">
                <a:solidFill>
                  <a:srgbClr val="FFFFFF"/>
                </a:solidFill>
                <a:latin typeface="Verdana"/>
                <a:cs typeface="Verdana"/>
              </a:rPr>
              <a:t>il</a:t>
            </a:r>
            <a:r>
              <a:rPr dirty="0" sz="1600" spc="-20">
                <a:solidFill>
                  <a:srgbClr val="FFFFFF"/>
                </a:solidFill>
                <a:latin typeface="Verdana"/>
                <a:cs typeface="Verdana"/>
              </a:rPr>
              <a:t>i</a:t>
            </a:r>
            <a:r>
              <a:rPr dirty="0" sz="1600" spc="-15">
                <a:solidFill>
                  <a:srgbClr val="FFFFFF"/>
                </a:solidFill>
                <a:latin typeface="Verdana"/>
                <a:cs typeface="Verdana"/>
              </a:rPr>
              <a:t>t</a:t>
            </a:r>
            <a:r>
              <a:rPr dirty="0" sz="1600" spc="-10">
                <a:solidFill>
                  <a:srgbClr val="FFFFFF"/>
                </a:solidFill>
                <a:latin typeface="Verdana"/>
                <a:cs typeface="Verdana"/>
              </a:rPr>
              <a:t>udine</a:t>
            </a:r>
            <a:endParaRPr sz="1600">
              <a:latin typeface="Verdana"/>
              <a:cs typeface="Verdana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5335396" y="1462201"/>
            <a:ext cx="2211070" cy="640080"/>
          </a:xfrm>
          <a:custGeom>
            <a:avLst/>
            <a:gdLst/>
            <a:ahLst/>
            <a:cxnLst/>
            <a:rect l="l" t="t" r="r" b="b"/>
            <a:pathLst>
              <a:path w="2211070" h="640080">
                <a:moveTo>
                  <a:pt x="0" y="639902"/>
                </a:moveTo>
                <a:lnTo>
                  <a:pt x="2210943" y="639902"/>
                </a:lnTo>
                <a:lnTo>
                  <a:pt x="2210943" y="0"/>
                </a:lnTo>
                <a:lnTo>
                  <a:pt x="0" y="0"/>
                </a:lnTo>
                <a:lnTo>
                  <a:pt x="0" y="639902"/>
                </a:lnTo>
                <a:close/>
              </a:path>
            </a:pathLst>
          </a:custGeom>
          <a:solidFill>
            <a:srgbClr val="E7F3F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5335396" y="1462201"/>
            <a:ext cx="2211070" cy="640080"/>
          </a:xfrm>
          <a:custGeom>
            <a:avLst/>
            <a:gdLst/>
            <a:ahLst/>
            <a:cxnLst/>
            <a:rect l="l" t="t" r="r" b="b"/>
            <a:pathLst>
              <a:path w="2211070" h="640080">
                <a:moveTo>
                  <a:pt x="0" y="639902"/>
                </a:moveTo>
                <a:lnTo>
                  <a:pt x="2210943" y="639902"/>
                </a:lnTo>
                <a:lnTo>
                  <a:pt x="2210943" y="0"/>
                </a:lnTo>
                <a:lnTo>
                  <a:pt x="0" y="0"/>
                </a:lnTo>
                <a:lnTo>
                  <a:pt x="0" y="639902"/>
                </a:lnTo>
                <a:close/>
              </a:path>
            </a:pathLst>
          </a:custGeom>
          <a:ln w="25399">
            <a:solidFill>
              <a:srgbClr val="E7F3F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5677280" y="1559779"/>
            <a:ext cx="1367790" cy="4508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ts val="1750"/>
              </a:lnSpc>
            </a:pPr>
            <a:r>
              <a:rPr dirty="0" sz="1600" spc="-55">
                <a:latin typeface="Verdana"/>
                <a:cs typeface="Verdana"/>
              </a:rPr>
              <a:t>F</a:t>
            </a:r>
            <a:r>
              <a:rPr dirty="0" sz="1600" spc="-10">
                <a:latin typeface="Verdana"/>
                <a:cs typeface="Verdana"/>
              </a:rPr>
              <a:t>erro</a:t>
            </a:r>
            <a:r>
              <a:rPr dirty="0" sz="1600">
                <a:latin typeface="Verdana"/>
                <a:cs typeface="Verdana"/>
              </a:rPr>
              <a:t> </a:t>
            </a:r>
            <a:r>
              <a:rPr dirty="0" sz="1600" spc="-15">
                <a:latin typeface="Verdana"/>
                <a:cs typeface="Verdana"/>
              </a:rPr>
              <a:t>(au</a:t>
            </a:r>
            <a:r>
              <a:rPr dirty="0" sz="1600" spc="-20">
                <a:latin typeface="Verdana"/>
                <a:cs typeface="Verdana"/>
              </a:rPr>
              <a:t>t</a:t>
            </a:r>
            <a:r>
              <a:rPr dirty="0" sz="1600" spc="-10">
                <a:latin typeface="Verdana"/>
                <a:cs typeface="Verdana"/>
              </a:rPr>
              <a:t>o</a:t>
            </a:r>
            <a:r>
              <a:rPr dirty="0" sz="1600" spc="25">
                <a:latin typeface="Verdana"/>
                <a:cs typeface="Verdana"/>
              </a:rPr>
              <a:t> </a:t>
            </a:r>
            <a:r>
              <a:rPr dirty="0" sz="1600" spc="-10">
                <a:latin typeface="Verdana"/>
                <a:cs typeface="Verdana"/>
              </a:rPr>
              <a:t>o</a:t>
            </a:r>
            <a:r>
              <a:rPr dirty="0" sz="1600" spc="-10">
                <a:latin typeface="Verdana"/>
                <a:cs typeface="Verdana"/>
              </a:rPr>
              <a:t> </a:t>
            </a:r>
            <a:r>
              <a:rPr dirty="0" sz="1600" spc="-25">
                <a:latin typeface="Verdana"/>
                <a:cs typeface="Verdana"/>
              </a:rPr>
              <a:t>m</a:t>
            </a:r>
            <a:r>
              <a:rPr dirty="0" sz="1600" spc="-10">
                <a:latin typeface="Verdana"/>
                <a:cs typeface="Verdana"/>
              </a:rPr>
              <a:t>oto)</a:t>
            </a:r>
            <a:endParaRPr sz="1600">
              <a:latin typeface="Verdana"/>
              <a:cs typeface="Verdana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4532376" y="2338374"/>
            <a:ext cx="2802890" cy="669290"/>
          </a:xfrm>
          <a:custGeom>
            <a:avLst/>
            <a:gdLst/>
            <a:ahLst/>
            <a:cxnLst/>
            <a:rect l="l" t="t" r="r" b="b"/>
            <a:pathLst>
              <a:path w="2802890" h="669289">
                <a:moveTo>
                  <a:pt x="0" y="668858"/>
                </a:moveTo>
                <a:lnTo>
                  <a:pt x="2802508" y="668858"/>
                </a:lnTo>
                <a:lnTo>
                  <a:pt x="2802508" y="0"/>
                </a:lnTo>
                <a:lnTo>
                  <a:pt x="0" y="0"/>
                </a:lnTo>
                <a:lnTo>
                  <a:pt x="0" y="668858"/>
                </a:lnTo>
                <a:close/>
              </a:path>
            </a:pathLst>
          </a:custGeom>
          <a:ln w="25399">
            <a:solidFill>
              <a:srgbClr val="E7F3F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/>
          <p:nvPr/>
        </p:nvSpPr>
        <p:spPr>
          <a:xfrm>
            <a:off x="4532376" y="2338374"/>
            <a:ext cx="2802890" cy="669290"/>
          </a:xfrm>
          <a:prstGeom prst="rect">
            <a:avLst/>
          </a:prstGeom>
          <a:solidFill>
            <a:srgbClr val="E7F3F4"/>
          </a:solidFill>
        </p:spPr>
        <p:txBody>
          <a:bodyPr wrap="square" lIns="0" tIns="0" rIns="0" bIns="0" rtlCol="0" vert="horz">
            <a:spAutoFit/>
          </a:bodyPr>
          <a:lstStyle/>
          <a:p>
            <a:pPr marL="448945" marR="168910">
              <a:lnSpc>
                <a:spcPts val="1750"/>
              </a:lnSpc>
            </a:pPr>
            <a:r>
              <a:rPr dirty="0" sz="1600" spc="-55">
                <a:latin typeface="Verdana"/>
                <a:cs typeface="Verdana"/>
              </a:rPr>
              <a:t>Z</a:t>
            </a:r>
            <a:r>
              <a:rPr dirty="0" sz="1600" spc="-10">
                <a:latin typeface="Verdana"/>
                <a:cs typeface="Verdana"/>
              </a:rPr>
              <a:t>ain</a:t>
            </a:r>
            <a:r>
              <a:rPr dirty="0" sz="1600" spc="-25">
                <a:latin typeface="Verdana"/>
                <a:cs typeface="Verdana"/>
              </a:rPr>
              <a:t>e</a:t>
            </a:r>
            <a:r>
              <a:rPr dirty="0" sz="1600" spc="-15">
                <a:latin typeface="Verdana"/>
                <a:cs typeface="Verdana"/>
              </a:rPr>
              <a:t>tt</a:t>
            </a:r>
            <a:r>
              <a:rPr dirty="0" sz="1600" spc="-10">
                <a:latin typeface="Verdana"/>
                <a:cs typeface="Verdana"/>
              </a:rPr>
              <a:t>o</a:t>
            </a:r>
            <a:r>
              <a:rPr dirty="0" sz="1600" spc="25">
                <a:latin typeface="Verdana"/>
                <a:cs typeface="Verdana"/>
              </a:rPr>
              <a:t> </a:t>
            </a:r>
            <a:r>
              <a:rPr dirty="0" sz="1600" spc="-15">
                <a:latin typeface="Verdana"/>
                <a:cs typeface="Verdana"/>
              </a:rPr>
              <a:t>(</a:t>
            </a:r>
            <a:r>
              <a:rPr dirty="0" sz="1600" spc="-40">
                <a:latin typeface="Verdana"/>
                <a:cs typeface="Verdana"/>
              </a:rPr>
              <a:t>r</a:t>
            </a:r>
            <a:r>
              <a:rPr dirty="0" sz="1600" spc="-10">
                <a:latin typeface="Verdana"/>
                <a:cs typeface="Verdana"/>
              </a:rPr>
              <a:t>agaz</a:t>
            </a:r>
            <a:r>
              <a:rPr dirty="0" sz="1600" spc="-15">
                <a:latin typeface="Verdana"/>
                <a:cs typeface="Verdana"/>
              </a:rPr>
              <a:t>z</a:t>
            </a:r>
            <a:r>
              <a:rPr dirty="0" sz="1600" spc="-10">
                <a:latin typeface="Verdana"/>
                <a:cs typeface="Verdana"/>
              </a:rPr>
              <a:t>a</a:t>
            </a:r>
            <a:r>
              <a:rPr dirty="0" sz="1600" spc="15">
                <a:latin typeface="Verdana"/>
                <a:cs typeface="Verdana"/>
              </a:rPr>
              <a:t> </a:t>
            </a:r>
            <a:r>
              <a:rPr dirty="0" sz="1600" spc="-15">
                <a:latin typeface="Verdana"/>
                <a:cs typeface="Verdana"/>
              </a:rPr>
              <a:t>di</a:t>
            </a:r>
            <a:r>
              <a:rPr dirty="0" sz="1600" spc="-15">
                <a:latin typeface="Verdana"/>
                <a:cs typeface="Verdana"/>
              </a:rPr>
              <a:t> </a:t>
            </a:r>
            <a:r>
              <a:rPr dirty="0" sz="1600" spc="-10">
                <a:latin typeface="Verdana"/>
                <a:cs typeface="Verdana"/>
              </a:rPr>
              <a:t>s</a:t>
            </a:r>
            <a:r>
              <a:rPr dirty="0" sz="1600" spc="-20">
                <a:latin typeface="Verdana"/>
                <a:cs typeface="Verdana"/>
              </a:rPr>
              <a:t>c</a:t>
            </a:r>
            <a:r>
              <a:rPr dirty="0" sz="1600" spc="-10">
                <a:latin typeface="Verdana"/>
                <a:cs typeface="Verdana"/>
              </a:rPr>
              <a:t>uola</a:t>
            </a:r>
            <a:r>
              <a:rPr dirty="0" sz="1600" spc="15">
                <a:latin typeface="Verdana"/>
                <a:cs typeface="Verdana"/>
              </a:rPr>
              <a:t> </a:t>
            </a:r>
            <a:r>
              <a:rPr dirty="0" sz="1600" spc="-10">
                <a:latin typeface="Verdana"/>
                <a:cs typeface="Verdana"/>
              </a:rPr>
              <a:t>con</a:t>
            </a:r>
            <a:r>
              <a:rPr dirty="0" sz="1600" spc="-5">
                <a:latin typeface="Verdana"/>
                <a:cs typeface="Verdana"/>
              </a:rPr>
              <a:t> </a:t>
            </a:r>
            <a:r>
              <a:rPr dirty="0" sz="1600" spc="-15">
                <a:latin typeface="Verdana"/>
                <a:cs typeface="Verdana"/>
              </a:rPr>
              <a:t>l</a:t>
            </a:r>
            <a:r>
              <a:rPr dirty="0" sz="1600" spc="-10">
                <a:latin typeface="Verdana"/>
                <a:cs typeface="Verdana"/>
              </a:rPr>
              <a:t>a</a:t>
            </a:r>
            <a:r>
              <a:rPr dirty="0" sz="1600" spc="10">
                <a:latin typeface="Verdana"/>
                <a:cs typeface="Verdana"/>
              </a:rPr>
              <a:t> </a:t>
            </a:r>
            <a:r>
              <a:rPr dirty="0" sz="1600" spc="-10">
                <a:latin typeface="Verdana"/>
                <a:cs typeface="Verdana"/>
              </a:rPr>
              <a:t>quale</a:t>
            </a:r>
            <a:r>
              <a:rPr dirty="0" sz="1600">
                <a:latin typeface="Verdana"/>
                <a:cs typeface="Verdana"/>
              </a:rPr>
              <a:t> </a:t>
            </a:r>
            <a:r>
              <a:rPr dirty="0" sz="1600" spc="-10">
                <a:latin typeface="Verdana"/>
                <a:cs typeface="Verdana"/>
              </a:rPr>
              <a:t>si</a:t>
            </a:r>
            <a:r>
              <a:rPr dirty="0" sz="1600" spc="-10">
                <a:latin typeface="Verdana"/>
                <a:cs typeface="Verdana"/>
              </a:rPr>
              <a:t> ha</a:t>
            </a:r>
            <a:r>
              <a:rPr dirty="0" sz="1600" spc="-5">
                <a:latin typeface="Verdana"/>
                <a:cs typeface="Verdana"/>
              </a:rPr>
              <a:t> </a:t>
            </a:r>
            <a:r>
              <a:rPr dirty="0" sz="1600" spc="-10">
                <a:latin typeface="Verdana"/>
                <a:cs typeface="Verdana"/>
              </a:rPr>
              <a:t>una</a:t>
            </a:r>
            <a:r>
              <a:rPr dirty="0" sz="1600" spc="5">
                <a:latin typeface="Verdana"/>
                <a:cs typeface="Verdana"/>
              </a:rPr>
              <a:t> </a:t>
            </a:r>
            <a:r>
              <a:rPr dirty="0" sz="1600" spc="-10">
                <a:latin typeface="Verdana"/>
                <a:cs typeface="Verdana"/>
              </a:rPr>
              <a:t>relazione)</a:t>
            </a:r>
            <a:endParaRPr sz="1600">
              <a:latin typeface="Verdana"/>
              <a:cs typeface="Verdana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3255517" y="1100074"/>
            <a:ext cx="2209800" cy="1163320"/>
          </a:xfrm>
          <a:custGeom>
            <a:avLst/>
            <a:gdLst/>
            <a:ahLst/>
            <a:cxnLst/>
            <a:rect l="l" t="t" r="r" b="b"/>
            <a:pathLst>
              <a:path w="2209800" h="1163320">
                <a:moveTo>
                  <a:pt x="1104900" y="0"/>
                </a:moveTo>
                <a:lnTo>
                  <a:pt x="1014278" y="1926"/>
                </a:lnTo>
                <a:lnTo>
                  <a:pt x="925675" y="7607"/>
                </a:lnTo>
                <a:lnTo>
                  <a:pt x="839374" y="16892"/>
                </a:lnTo>
                <a:lnTo>
                  <a:pt x="755660" y="29632"/>
                </a:lnTo>
                <a:lnTo>
                  <a:pt x="674816" y="45678"/>
                </a:lnTo>
                <a:lnTo>
                  <a:pt x="597127" y="64880"/>
                </a:lnTo>
                <a:lnTo>
                  <a:pt x="522878" y="87088"/>
                </a:lnTo>
                <a:lnTo>
                  <a:pt x="452353" y="112154"/>
                </a:lnTo>
                <a:lnTo>
                  <a:pt x="385836" y="139927"/>
                </a:lnTo>
                <a:lnTo>
                  <a:pt x="323611" y="170259"/>
                </a:lnTo>
                <a:lnTo>
                  <a:pt x="265963" y="202999"/>
                </a:lnTo>
                <a:lnTo>
                  <a:pt x="213177" y="238000"/>
                </a:lnTo>
                <a:lnTo>
                  <a:pt x="165535" y="275110"/>
                </a:lnTo>
                <a:lnTo>
                  <a:pt x="123323" y="314180"/>
                </a:lnTo>
                <a:lnTo>
                  <a:pt x="86826" y="355062"/>
                </a:lnTo>
                <a:lnTo>
                  <a:pt x="56327" y="397605"/>
                </a:lnTo>
                <a:lnTo>
                  <a:pt x="32110" y="441660"/>
                </a:lnTo>
                <a:lnTo>
                  <a:pt x="14460" y="487079"/>
                </a:lnTo>
                <a:lnTo>
                  <a:pt x="3662" y="533710"/>
                </a:lnTo>
                <a:lnTo>
                  <a:pt x="0" y="581405"/>
                </a:lnTo>
                <a:lnTo>
                  <a:pt x="3662" y="629084"/>
                </a:lnTo>
                <a:lnTo>
                  <a:pt x="14460" y="675701"/>
                </a:lnTo>
                <a:lnTo>
                  <a:pt x="32110" y="721109"/>
                </a:lnTo>
                <a:lnTo>
                  <a:pt x="56327" y="765157"/>
                </a:lnTo>
                <a:lnTo>
                  <a:pt x="86826" y="807696"/>
                </a:lnTo>
                <a:lnTo>
                  <a:pt x="123323" y="848575"/>
                </a:lnTo>
                <a:lnTo>
                  <a:pt x="165535" y="887645"/>
                </a:lnTo>
                <a:lnTo>
                  <a:pt x="213177" y="924757"/>
                </a:lnTo>
                <a:lnTo>
                  <a:pt x="265963" y="959760"/>
                </a:lnTo>
                <a:lnTo>
                  <a:pt x="323611" y="992505"/>
                </a:lnTo>
                <a:lnTo>
                  <a:pt x="385836" y="1022841"/>
                </a:lnTo>
                <a:lnTo>
                  <a:pt x="452353" y="1050621"/>
                </a:lnTo>
                <a:lnTo>
                  <a:pt x="522878" y="1075693"/>
                </a:lnTo>
                <a:lnTo>
                  <a:pt x="597127" y="1097907"/>
                </a:lnTo>
                <a:lnTo>
                  <a:pt x="674816" y="1117115"/>
                </a:lnTo>
                <a:lnTo>
                  <a:pt x="755660" y="1133167"/>
                </a:lnTo>
                <a:lnTo>
                  <a:pt x="839374" y="1145912"/>
                </a:lnTo>
                <a:lnTo>
                  <a:pt x="925675" y="1155201"/>
                </a:lnTo>
                <a:lnTo>
                  <a:pt x="1014278" y="1160884"/>
                </a:lnTo>
                <a:lnTo>
                  <a:pt x="1104900" y="1162812"/>
                </a:lnTo>
                <a:lnTo>
                  <a:pt x="1195521" y="1160884"/>
                </a:lnTo>
                <a:lnTo>
                  <a:pt x="1284124" y="1155201"/>
                </a:lnTo>
                <a:lnTo>
                  <a:pt x="1370425" y="1145912"/>
                </a:lnTo>
                <a:lnTo>
                  <a:pt x="1454139" y="1133167"/>
                </a:lnTo>
                <a:lnTo>
                  <a:pt x="1534983" y="1117115"/>
                </a:lnTo>
                <a:lnTo>
                  <a:pt x="1612672" y="1097907"/>
                </a:lnTo>
                <a:lnTo>
                  <a:pt x="1686921" y="1075693"/>
                </a:lnTo>
                <a:lnTo>
                  <a:pt x="1757446" y="1050621"/>
                </a:lnTo>
                <a:lnTo>
                  <a:pt x="1823963" y="1022841"/>
                </a:lnTo>
                <a:lnTo>
                  <a:pt x="1886188" y="992504"/>
                </a:lnTo>
                <a:lnTo>
                  <a:pt x="1943836" y="959760"/>
                </a:lnTo>
                <a:lnTo>
                  <a:pt x="1996622" y="924757"/>
                </a:lnTo>
                <a:lnTo>
                  <a:pt x="2044264" y="887645"/>
                </a:lnTo>
                <a:lnTo>
                  <a:pt x="2086476" y="848575"/>
                </a:lnTo>
                <a:lnTo>
                  <a:pt x="2122973" y="807696"/>
                </a:lnTo>
                <a:lnTo>
                  <a:pt x="2153472" y="765157"/>
                </a:lnTo>
                <a:lnTo>
                  <a:pt x="2177689" y="721109"/>
                </a:lnTo>
                <a:lnTo>
                  <a:pt x="2195339" y="675701"/>
                </a:lnTo>
                <a:lnTo>
                  <a:pt x="2206137" y="629084"/>
                </a:lnTo>
                <a:lnTo>
                  <a:pt x="2209800" y="581405"/>
                </a:lnTo>
                <a:lnTo>
                  <a:pt x="2206137" y="533710"/>
                </a:lnTo>
                <a:lnTo>
                  <a:pt x="2195339" y="487079"/>
                </a:lnTo>
                <a:lnTo>
                  <a:pt x="2177689" y="441660"/>
                </a:lnTo>
                <a:lnTo>
                  <a:pt x="2153472" y="397605"/>
                </a:lnTo>
                <a:lnTo>
                  <a:pt x="2122973" y="355062"/>
                </a:lnTo>
                <a:lnTo>
                  <a:pt x="2086476" y="314180"/>
                </a:lnTo>
                <a:lnTo>
                  <a:pt x="2044264" y="275110"/>
                </a:lnTo>
                <a:lnTo>
                  <a:pt x="1996622" y="238000"/>
                </a:lnTo>
                <a:lnTo>
                  <a:pt x="1943836" y="202999"/>
                </a:lnTo>
                <a:lnTo>
                  <a:pt x="1886188" y="170259"/>
                </a:lnTo>
                <a:lnTo>
                  <a:pt x="1823963" y="139927"/>
                </a:lnTo>
                <a:lnTo>
                  <a:pt x="1757446" y="112154"/>
                </a:lnTo>
                <a:lnTo>
                  <a:pt x="1686921" y="87088"/>
                </a:lnTo>
                <a:lnTo>
                  <a:pt x="1612672" y="64880"/>
                </a:lnTo>
                <a:lnTo>
                  <a:pt x="1534983" y="45678"/>
                </a:lnTo>
                <a:lnTo>
                  <a:pt x="1454139" y="29632"/>
                </a:lnTo>
                <a:lnTo>
                  <a:pt x="1370425" y="16892"/>
                </a:lnTo>
                <a:lnTo>
                  <a:pt x="1284124" y="7607"/>
                </a:lnTo>
                <a:lnTo>
                  <a:pt x="1195521" y="1926"/>
                </a:lnTo>
                <a:lnTo>
                  <a:pt x="1104900" y="0"/>
                </a:lnTo>
                <a:close/>
              </a:path>
            </a:pathLst>
          </a:custGeom>
          <a:solidFill>
            <a:srgbClr val="BADFE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3255517" y="1100074"/>
            <a:ext cx="2209800" cy="1163320"/>
          </a:xfrm>
          <a:custGeom>
            <a:avLst/>
            <a:gdLst/>
            <a:ahLst/>
            <a:cxnLst/>
            <a:rect l="l" t="t" r="r" b="b"/>
            <a:pathLst>
              <a:path w="2209800" h="1163320">
                <a:moveTo>
                  <a:pt x="0" y="581405"/>
                </a:moveTo>
                <a:lnTo>
                  <a:pt x="3662" y="533710"/>
                </a:lnTo>
                <a:lnTo>
                  <a:pt x="14460" y="487079"/>
                </a:lnTo>
                <a:lnTo>
                  <a:pt x="32110" y="441660"/>
                </a:lnTo>
                <a:lnTo>
                  <a:pt x="56327" y="397605"/>
                </a:lnTo>
                <a:lnTo>
                  <a:pt x="86826" y="355062"/>
                </a:lnTo>
                <a:lnTo>
                  <a:pt x="123323" y="314180"/>
                </a:lnTo>
                <a:lnTo>
                  <a:pt x="165535" y="275110"/>
                </a:lnTo>
                <a:lnTo>
                  <a:pt x="213177" y="238000"/>
                </a:lnTo>
                <a:lnTo>
                  <a:pt x="265963" y="202999"/>
                </a:lnTo>
                <a:lnTo>
                  <a:pt x="323611" y="170259"/>
                </a:lnTo>
                <a:lnTo>
                  <a:pt x="385836" y="139927"/>
                </a:lnTo>
                <a:lnTo>
                  <a:pt x="452353" y="112154"/>
                </a:lnTo>
                <a:lnTo>
                  <a:pt x="522878" y="87088"/>
                </a:lnTo>
                <a:lnTo>
                  <a:pt x="597127" y="64880"/>
                </a:lnTo>
                <a:lnTo>
                  <a:pt x="674816" y="45678"/>
                </a:lnTo>
                <a:lnTo>
                  <a:pt x="755660" y="29632"/>
                </a:lnTo>
                <a:lnTo>
                  <a:pt x="839374" y="16892"/>
                </a:lnTo>
                <a:lnTo>
                  <a:pt x="925675" y="7607"/>
                </a:lnTo>
                <a:lnTo>
                  <a:pt x="1014278" y="1926"/>
                </a:lnTo>
                <a:lnTo>
                  <a:pt x="1104900" y="0"/>
                </a:lnTo>
                <a:lnTo>
                  <a:pt x="1195521" y="1926"/>
                </a:lnTo>
                <a:lnTo>
                  <a:pt x="1284124" y="7607"/>
                </a:lnTo>
                <a:lnTo>
                  <a:pt x="1370425" y="16892"/>
                </a:lnTo>
                <a:lnTo>
                  <a:pt x="1454139" y="29632"/>
                </a:lnTo>
                <a:lnTo>
                  <a:pt x="1534983" y="45678"/>
                </a:lnTo>
                <a:lnTo>
                  <a:pt x="1612672" y="64880"/>
                </a:lnTo>
                <a:lnTo>
                  <a:pt x="1686921" y="87088"/>
                </a:lnTo>
                <a:lnTo>
                  <a:pt x="1757446" y="112154"/>
                </a:lnTo>
                <a:lnTo>
                  <a:pt x="1823963" y="139927"/>
                </a:lnTo>
                <a:lnTo>
                  <a:pt x="1886188" y="170259"/>
                </a:lnTo>
                <a:lnTo>
                  <a:pt x="1943836" y="202999"/>
                </a:lnTo>
                <a:lnTo>
                  <a:pt x="1996622" y="238000"/>
                </a:lnTo>
                <a:lnTo>
                  <a:pt x="2044264" y="275110"/>
                </a:lnTo>
                <a:lnTo>
                  <a:pt x="2086476" y="314180"/>
                </a:lnTo>
                <a:lnTo>
                  <a:pt x="2122973" y="355062"/>
                </a:lnTo>
                <a:lnTo>
                  <a:pt x="2153472" y="397605"/>
                </a:lnTo>
                <a:lnTo>
                  <a:pt x="2177689" y="441660"/>
                </a:lnTo>
                <a:lnTo>
                  <a:pt x="2195339" y="487079"/>
                </a:lnTo>
                <a:lnTo>
                  <a:pt x="2206137" y="533710"/>
                </a:lnTo>
                <a:lnTo>
                  <a:pt x="2209800" y="581405"/>
                </a:lnTo>
                <a:lnTo>
                  <a:pt x="2206137" y="629084"/>
                </a:lnTo>
                <a:lnTo>
                  <a:pt x="2195339" y="675701"/>
                </a:lnTo>
                <a:lnTo>
                  <a:pt x="2177689" y="721109"/>
                </a:lnTo>
                <a:lnTo>
                  <a:pt x="2153472" y="765157"/>
                </a:lnTo>
                <a:lnTo>
                  <a:pt x="2122973" y="807696"/>
                </a:lnTo>
                <a:lnTo>
                  <a:pt x="2086476" y="848575"/>
                </a:lnTo>
                <a:lnTo>
                  <a:pt x="2044264" y="887645"/>
                </a:lnTo>
                <a:lnTo>
                  <a:pt x="1996622" y="924757"/>
                </a:lnTo>
                <a:lnTo>
                  <a:pt x="1943836" y="959760"/>
                </a:lnTo>
                <a:lnTo>
                  <a:pt x="1886188" y="992504"/>
                </a:lnTo>
                <a:lnTo>
                  <a:pt x="1823963" y="1022841"/>
                </a:lnTo>
                <a:lnTo>
                  <a:pt x="1757446" y="1050621"/>
                </a:lnTo>
                <a:lnTo>
                  <a:pt x="1686921" y="1075693"/>
                </a:lnTo>
                <a:lnTo>
                  <a:pt x="1612672" y="1097907"/>
                </a:lnTo>
                <a:lnTo>
                  <a:pt x="1534983" y="1117115"/>
                </a:lnTo>
                <a:lnTo>
                  <a:pt x="1454139" y="1133167"/>
                </a:lnTo>
                <a:lnTo>
                  <a:pt x="1370425" y="1145912"/>
                </a:lnTo>
                <a:lnTo>
                  <a:pt x="1284124" y="1155201"/>
                </a:lnTo>
                <a:lnTo>
                  <a:pt x="1195521" y="1160884"/>
                </a:lnTo>
                <a:lnTo>
                  <a:pt x="1104900" y="1162812"/>
                </a:lnTo>
                <a:lnTo>
                  <a:pt x="1014278" y="1160884"/>
                </a:lnTo>
                <a:lnTo>
                  <a:pt x="925675" y="1155201"/>
                </a:lnTo>
                <a:lnTo>
                  <a:pt x="839374" y="1145912"/>
                </a:lnTo>
                <a:lnTo>
                  <a:pt x="755660" y="1133167"/>
                </a:lnTo>
                <a:lnTo>
                  <a:pt x="674816" y="1117115"/>
                </a:lnTo>
                <a:lnTo>
                  <a:pt x="597127" y="1097907"/>
                </a:lnTo>
                <a:lnTo>
                  <a:pt x="522878" y="1075693"/>
                </a:lnTo>
                <a:lnTo>
                  <a:pt x="452353" y="1050621"/>
                </a:lnTo>
                <a:lnTo>
                  <a:pt x="385836" y="1022841"/>
                </a:lnTo>
                <a:lnTo>
                  <a:pt x="323611" y="992505"/>
                </a:lnTo>
                <a:lnTo>
                  <a:pt x="265963" y="959760"/>
                </a:lnTo>
                <a:lnTo>
                  <a:pt x="213177" y="924757"/>
                </a:lnTo>
                <a:lnTo>
                  <a:pt x="165535" y="887645"/>
                </a:lnTo>
                <a:lnTo>
                  <a:pt x="123323" y="848575"/>
                </a:lnTo>
                <a:lnTo>
                  <a:pt x="86826" y="807696"/>
                </a:lnTo>
                <a:lnTo>
                  <a:pt x="56327" y="765157"/>
                </a:lnTo>
                <a:lnTo>
                  <a:pt x="32110" y="721109"/>
                </a:lnTo>
                <a:lnTo>
                  <a:pt x="14460" y="675701"/>
                </a:lnTo>
                <a:lnTo>
                  <a:pt x="3662" y="629084"/>
                </a:lnTo>
                <a:lnTo>
                  <a:pt x="0" y="581405"/>
                </a:lnTo>
                <a:close/>
              </a:path>
            </a:pathLst>
          </a:custGeom>
          <a:ln w="2540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3822953" y="1570066"/>
            <a:ext cx="1074420" cy="228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600" spc="-15">
                <a:solidFill>
                  <a:srgbClr val="FFFFFF"/>
                </a:solidFill>
                <a:latin typeface="Verdana"/>
                <a:cs typeface="Verdana"/>
              </a:rPr>
              <a:t>Me</a:t>
            </a:r>
            <a:r>
              <a:rPr dirty="0" sz="1600" spc="-20">
                <a:solidFill>
                  <a:srgbClr val="FFFFFF"/>
                </a:solidFill>
                <a:latin typeface="Verdana"/>
                <a:cs typeface="Verdana"/>
              </a:rPr>
              <a:t>t</a:t>
            </a:r>
            <a:r>
              <a:rPr dirty="0" sz="1600" spc="-10">
                <a:solidFill>
                  <a:srgbClr val="FFFFFF"/>
                </a:solidFill>
                <a:latin typeface="Verdana"/>
                <a:cs typeface="Verdana"/>
              </a:rPr>
              <a:t>oni</a:t>
            </a:r>
            <a:r>
              <a:rPr dirty="0" sz="1600" spc="-20">
                <a:solidFill>
                  <a:srgbClr val="FFFFFF"/>
                </a:solidFill>
                <a:latin typeface="Verdana"/>
                <a:cs typeface="Verdana"/>
              </a:rPr>
              <a:t>mia</a:t>
            </a:r>
            <a:endParaRPr sz="1600">
              <a:latin typeface="Verdana"/>
              <a:cs typeface="Verdana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792657" y="4508093"/>
            <a:ext cx="2270760" cy="1897380"/>
          </a:xfrm>
          <a:custGeom>
            <a:avLst/>
            <a:gdLst/>
            <a:ahLst/>
            <a:cxnLst/>
            <a:rect l="l" t="t" r="r" b="b"/>
            <a:pathLst>
              <a:path w="2270760" h="1897379">
                <a:moveTo>
                  <a:pt x="0" y="1896999"/>
                </a:moveTo>
                <a:lnTo>
                  <a:pt x="2270506" y="1896999"/>
                </a:lnTo>
                <a:lnTo>
                  <a:pt x="2270506" y="0"/>
                </a:lnTo>
                <a:lnTo>
                  <a:pt x="0" y="0"/>
                </a:lnTo>
                <a:lnTo>
                  <a:pt x="0" y="1896999"/>
                </a:lnTo>
                <a:close/>
              </a:path>
            </a:pathLst>
          </a:custGeom>
          <a:solidFill>
            <a:srgbClr val="E7F3F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792657" y="4508093"/>
            <a:ext cx="2270760" cy="1897380"/>
          </a:xfrm>
          <a:custGeom>
            <a:avLst/>
            <a:gdLst/>
            <a:ahLst/>
            <a:cxnLst/>
            <a:rect l="l" t="t" r="r" b="b"/>
            <a:pathLst>
              <a:path w="2270760" h="1897379">
                <a:moveTo>
                  <a:pt x="0" y="1896999"/>
                </a:moveTo>
                <a:lnTo>
                  <a:pt x="2270506" y="1896999"/>
                </a:lnTo>
                <a:lnTo>
                  <a:pt x="2270506" y="0"/>
                </a:lnTo>
                <a:lnTo>
                  <a:pt x="0" y="0"/>
                </a:lnTo>
                <a:lnTo>
                  <a:pt x="0" y="1896999"/>
                </a:lnTo>
                <a:close/>
              </a:path>
            </a:pathLst>
          </a:custGeom>
          <a:ln w="25400">
            <a:solidFill>
              <a:srgbClr val="E7F3F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 txBox="1"/>
          <p:nvPr/>
        </p:nvSpPr>
        <p:spPr>
          <a:xfrm>
            <a:off x="1143406" y="4302345"/>
            <a:ext cx="1694814" cy="228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600" spc="-10">
                <a:latin typeface="Verdana"/>
                <a:cs typeface="Verdana"/>
              </a:rPr>
              <a:t>f</a:t>
            </a:r>
            <a:r>
              <a:rPr dirty="0" sz="1600" spc="-25">
                <a:latin typeface="Verdana"/>
                <a:cs typeface="Verdana"/>
              </a:rPr>
              <a:t>a</a:t>
            </a:r>
            <a:r>
              <a:rPr dirty="0" sz="1600" spc="-20">
                <a:latin typeface="Verdana"/>
                <a:cs typeface="Verdana"/>
              </a:rPr>
              <a:t>v</a:t>
            </a:r>
            <a:r>
              <a:rPr dirty="0" sz="1600" spc="-10">
                <a:latin typeface="Verdana"/>
                <a:cs typeface="Verdana"/>
              </a:rPr>
              <a:t>olos</a:t>
            </a:r>
            <a:r>
              <a:rPr dirty="0" sz="1600" spc="-40">
                <a:latin typeface="Verdana"/>
                <a:cs typeface="Verdana"/>
              </a:rPr>
              <a:t>o</a:t>
            </a:r>
            <a:r>
              <a:rPr dirty="0" sz="1600" spc="-10">
                <a:latin typeface="Verdana"/>
                <a:cs typeface="Verdana"/>
              </a:rPr>
              <a:t>,</a:t>
            </a:r>
            <a:r>
              <a:rPr dirty="0" sz="1600">
                <a:latin typeface="Verdana"/>
                <a:cs typeface="Verdana"/>
              </a:rPr>
              <a:t> </a:t>
            </a:r>
            <a:r>
              <a:rPr dirty="0" sz="1600" spc="-30">
                <a:latin typeface="Verdana"/>
                <a:cs typeface="Verdana"/>
              </a:rPr>
              <a:t>m</a:t>
            </a:r>
            <a:r>
              <a:rPr dirty="0" sz="1600" spc="-10">
                <a:latin typeface="Verdana"/>
                <a:cs typeface="Verdana"/>
              </a:rPr>
              <a:t>i</a:t>
            </a:r>
            <a:r>
              <a:rPr dirty="0" sz="1600" spc="-20">
                <a:latin typeface="Verdana"/>
                <a:cs typeface="Verdana"/>
              </a:rPr>
              <a:t>t</a:t>
            </a:r>
            <a:r>
              <a:rPr dirty="0" sz="1600" spc="-10">
                <a:latin typeface="Verdana"/>
                <a:cs typeface="Verdana"/>
              </a:rPr>
              <a:t>i</a:t>
            </a:r>
            <a:r>
              <a:rPr dirty="0" sz="1600" spc="-20">
                <a:latin typeface="Verdana"/>
                <a:cs typeface="Verdana"/>
              </a:rPr>
              <a:t>c</a:t>
            </a:r>
            <a:r>
              <a:rPr dirty="0" sz="1600" spc="-35">
                <a:latin typeface="Verdana"/>
                <a:cs typeface="Verdana"/>
              </a:rPr>
              <a:t>o</a:t>
            </a:r>
            <a:r>
              <a:rPr dirty="0" sz="1600" spc="-10">
                <a:latin typeface="Verdana"/>
                <a:cs typeface="Verdana"/>
              </a:rPr>
              <a:t>,</a:t>
            </a:r>
            <a:endParaRPr sz="1600">
              <a:latin typeface="Verdana"/>
              <a:cs typeface="Verdana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143406" y="4525102"/>
            <a:ext cx="1691005" cy="20923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28575">
              <a:lnSpc>
                <a:spcPct val="90900"/>
              </a:lnSpc>
            </a:pPr>
            <a:r>
              <a:rPr dirty="0" sz="1600" spc="-10">
                <a:latin typeface="Verdana"/>
                <a:cs typeface="Verdana"/>
              </a:rPr>
              <a:t>s</a:t>
            </a:r>
            <a:r>
              <a:rPr dirty="0" sz="1600" spc="-20">
                <a:latin typeface="Verdana"/>
                <a:cs typeface="Verdana"/>
              </a:rPr>
              <a:t>t</a:t>
            </a:r>
            <a:r>
              <a:rPr dirty="0" sz="1600" spc="-10">
                <a:latin typeface="Verdana"/>
                <a:cs typeface="Verdana"/>
              </a:rPr>
              <a:t>upe</a:t>
            </a:r>
            <a:r>
              <a:rPr dirty="0" sz="1600" spc="-25">
                <a:latin typeface="Verdana"/>
                <a:cs typeface="Verdana"/>
              </a:rPr>
              <a:t>n</a:t>
            </a:r>
            <a:r>
              <a:rPr dirty="0" sz="1600" spc="-10">
                <a:latin typeface="Verdana"/>
                <a:cs typeface="Verdana"/>
              </a:rPr>
              <a:t>d</a:t>
            </a:r>
            <a:r>
              <a:rPr dirty="0" sz="1600" spc="-30">
                <a:latin typeface="Verdana"/>
                <a:cs typeface="Verdana"/>
              </a:rPr>
              <a:t>o</a:t>
            </a:r>
            <a:r>
              <a:rPr dirty="0" sz="1600" spc="-10">
                <a:latin typeface="Verdana"/>
                <a:cs typeface="Verdana"/>
              </a:rPr>
              <a:t>,</a:t>
            </a:r>
            <a:r>
              <a:rPr dirty="0" sz="1600" spc="-10">
                <a:latin typeface="Verdana"/>
                <a:cs typeface="Verdana"/>
              </a:rPr>
              <a:t> paz</a:t>
            </a:r>
            <a:r>
              <a:rPr dirty="0" sz="1600" spc="-20">
                <a:latin typeface="Verdana"/>
                <a:cs typeface="Verdana"/>
              </a:rPr>
              <a:t>z</a:t>
            </a:r>
            <a:r>
              <a:rPr dirty="0" sz="1600" spc="-10">
                <a:latin typeface="Verdana"/>
                <a:cs typeface="Verdana"/>
              </a:rPr>
              <a:t>e</a:t>
            </a:r>
            <a:r>
              <a:rPr dirty="0" sz="1600" spc="-20">
                <a:latin typeface="Verdana"/>
                <a:cs typeface="Verdana"/>
              </a:rPr>
              <a:t>s</a:t>
            </a:r>
            <a:r>
              <a:rPr dirty="0" sz="1600" spc="-10">
                <a:latin typeface="Verdana"/>
                <a:cs typeface="Verdana"/>
              </a:rPr>
              <a:t>c</a:t>
            </a:r>
            <a:r>
              <a:rPr dirty="0" sz="1600" spc="-35">
                <a:latin typeface="Verdana"/>
                <a:cs typeface="Verdana"/>
              </a:rPr>
              <a:t>o</a:t>
            </a:r>
            <a:r>
              <a:rPr dirty="0" sz="1600" spc="-10">
                <a:latin typeface="Verdana"/>
                <a:cs typeface="Verdana"/>
              </a:rPr>
              <a:t>,</a:t>
            </a:r>
            <a:r>
              <a:rPr dirty="0" sz="1600" spc="15">
                <a:latin typeface="Verdana"/>
                <a:cs typeface="Verdana"/>
              </a:rPr>
              <a:t> </a:t>
            </a:r>
            <a:r>
              <a:rPr dirty="0" sz="1600" spc="-15">
                <a:latin typeface="Verdana"/>
                <a:cs typeface="Verdana"/>
              </a:rPr>
              <a:t>da</a:t>
            </a:r>
            <a:r>
              <a:rPr dirty="0" sz="1600" spc="-15">
                <a:latin typeface="Verdana"/>
                <a:cs typeface="Verdana"/>
              </a:rPr>
              <a:t> </a:t>
            </a:r>
            <a:r>
              <a:rPr dirty="0" sz="1600" spc="-10">
                <a:latin typeface="Verdana"/>
                <a:cs typeface="Verdana"/>
              </a:rPr>
              <a:t>url</a:t>
            </a:r>
            <a:r>
              <a:rPr dirty="0" sz="1600" spc="-40">
                <a:latin typeface="Verdana"/>
                <a:cs typeface="Verdana"/>
              </a:rPr>
              <a:t>o</a:t>
            </a:r>
            <a:r>
              <a:rPr dirty="0" sz="1600" spc="-10">
                <a:latin typeface="Verdana"/>
                <a:cs typeface="Verdana"/>
              </a:rPr>
              <a:t>,</a:t>
            </a:r>
            <a:r>
              <a:rPr dirty="0" sz="1600" spc="5">
                <a:latin typeface="Verdana"/>
                <a:cs typeface="Verdana"/>
              </a:rPr>
              <a:t> </a:t>
            </a:r>
            <a:r>
              <a:rPr dirty="0" sz="1600" spc="-15">
                <a:latin typeface="Verdana"/>
                <a:cs typeface="Verdana"/>
              </a:rPr>
              <a:t>d</a:t>
            </a:r>
            <a:r>
              <a:rPr dirty="0" sz="1600" spc="-10">
                <a:latin typeface="Verdana"/>
                <a:cs typeface="Verdana"/>
              </a:rPr>
              <a:t>a</a:t>
            </a:r>
            <a:r>
              <a:rPr dirty="0" sz="1600" spc="-5">
                <a:latin typeface="Verdana"/>
                <a:cs typeface="Verdana"/>
              </a:rPr>
              <a:t> </a:t>
            </a:r>
            <a:r>
              <a:rPr dirty="0" sz="1600" spc="-10">
                <a:latin typeface="Verdana"/>
                <a:cs typeface="Verdana"/>
              </a:rPr>
              <a:t>pau</a:t>
            </a:r>
            <a:r>
              <a:rPr dirty="0" sz="1600" spc="-35">
                <a:latin typeface="Verdana"/>
                <a:cs typeface="Verdana"/>
              </a:rPr>
              <a:t>r</a:t>
            </a:r>
            <a:r>
              <a:rPr dirty="0" sz="1600" spc="-10">
                <a:latin typeface="Verdana"/>
                <a:cs typeface="Verdana"/>
              </a:rPr>
              <a:t>a,</a:t>
            </a:r>
            <a:endParaRPr sz="1600">
              <a:latin typeface="Verdana"/>
              <a:cs typeface="Verdana"/>
            </a:endParaRPr>
          </a:p>
          <a:p>
            <a:pPr marL="12700" marR="5080">
              <a:lnSpc>
                <a:spcPct val="91200"/>
              </a:lnSpc>
              <a:spcBef>
                <a:spcPts val="685"/>
              </a:spcBef>
            </a:pPr>
            <a:r>
              <a:rPr dirty="0" sz="1600" spc="-10">
                <a:latin typeface="Verdana"/>
                <a:cs typeface="Verdana"/>
              </a:rPr>
              <a:t>atroc</a:t>
            </a:r>
            <a:r>
              <a:rPr dirty="0" sz="1600" spc="-20">
                <a:latin typeface="Verdana"/>
                <a:cs typeface="Verdana"/>
              </a:rPr>
              <a:t>e</a:t>
            </a:r>
            <a:r>
              <a:rPr dirty="0" sz="1600" spc="-10">
                <a:latin typeface="Verdana"/>
                <a:cs typeface="Verdana"/>
              </a:rPr>
              <a:t>,</a:t>
            </a:r>
            <a:r>
              <a:rPr dirty="0" sz="1600" spc="15">
                <a:latin typeface="Verdana"/>
                <a:cs typeface="Verdana"/>
              </a:rPr>
              <a:t> </a:t>
            </a:r>
            <a:r>
              <a:rPr dirty="0" sz="1600" spc="-10">
                <a:latin typeface="Verdana"/>
                <a:cs typeface="Verdana"/>
              </a:rPr>
              <a:t>be</a:t>
            </a:r>
            <a:r>
              <a:rPr dirty="0" sz="1600" spc="-15">
                <a:latin typeface="Verdana"/>
                <a:cs typeface="Verdana"/>
              </a:rPr>
              <a:t>stiale</a:t>
            </a:r>
            <a:r>
              <a:rPr dirty="0" sz="1600" spc="-10">
                <a:latin typeface="Verdana"/>
                <a:cs typeface="Verdana"/>
              </a:rPr>
              <a:t>,</a:t>
            </a:r>
            <a:r>
              <a:rPr dirty="0" sz="1600" spc="-10">
                <a:latin typeface="Verdana"/>
                <a:cs typeface="Verdana"/>
              </a:rPr>
              <a:t> </a:t>
            </a:r>
            <a:r>
              <a:rPr dirty="0" sz="1600" spc="-25">
                <a:latin typeface="Verdana"/>
                <a:cs typeface="Verdana"/>
              </a:rPr>
              <a:t>m</a:t>
            </a:r>
            <a:r>
              <a:rPr dirty="0" sz="1600" spc="-10">
                <a:latin typeface="Verdana"/>
                <a:cs typeface="Verdana"/>
              </a:rPr>
              <a:t>os</a:t>
            </a:r>
            <a:r>
              <a:rPr dirty="0" sz="1600" spc="-15">
                <a:latin typeface="Verdana"/>
                <a:cs typeface="Verdana"/>
              </a:rPr>
              <a:t>t</a:t>
            </a:r>
            <a:r>
              <a:rPr dirty="0" sz="1600" spc="-10">
                <a:latin typeface="Verdana"/>
                <a:cs typeface="Verdana"/>
              </a:rPr>
              <a:t>ruoso</a:t>
            </a:r>
            <a:r>
              <a:rPr dirty="0" sz="1600" spc="20">
                <a:latin typeface="Verdana"/>
                <a:cs typeface="Verdana"/>
              </a:rPr>
              <a:t> </a:t>
            </a:r>
            <a:r>
              <a:rPr dirty="0" sz="1600" spc="-10">
                <a:latin typeface="Verdana"/>
                <a:cs typeface="Verdana"/>
              </a:rPr>
              <a:t>una</a:t>
            </a:r>
            <a:r>
              <a:rPr dirty="0" sz="1600" spc="-10">
                <a:latin typeface="Verdana"/>
                <a:cs typeface="Verdana"/>
              </a:rPr>
              <a:t> bo</a:t>
            </a:r>
            <a:r>
              <a:rPr dirty="0" sz="1600" spc="-20">
                <a:latin typeface="Verdana"/>
                <a:cs typeface="Verdana"/>
              </a:rPr>
              <a:t>mba,</a:t>
            </a:r>
            <a:r>
              <a:rPr dirty="0" sz="1600" spc="-15">
                <a:latin typeface="Verdana"/>
                <a:cs typeface="Verdana"/>
              </a:rPr>
              <a:t> </a:t>
            </a:r>
            <a:r>
              <a:rPr dirty="0" sz="1600" spc="-10">
                <a:latin typeface="Verdana"/>
                <a:cs typeface="Verdana"/>
              </a:rPr>
              <a:t>al</a:t>
            </a:r>
            <a:r>
              <a:rPr dirty="0" sz="1600" spc="-20">
                <a:latin typeface="Verdana"/>
                <a:cs typeface="Verdana"/>
              </a:rPr>
              <a:t>l</a:t>
            </a:r>
            <a:r>
              <a:rPr dirty="0" sz="1600" spc="-15">
                <a:latin typeface="Verdana"/>
                <a:cs typeface="Verdana"/>
              </a:rPr>
              <a:t>u</a:t>
            </a:r>
            <a:r>
              <a:rPr dirty="0" sz="1600" spc="-20">
                <a:latin typeface="Verdana"/>
                <a:cs typeface="Verdana"/>
              </a:rPr>
              <a:t>c</a:t>
            </a:r>
            <a:r>
              <a:rPr dirty="0" sz="1600" spc="-10">
                <a:latin typeface="Verdana"/>
                <a:cs typeface="Verdana"/>
              </a:rPr>
              <a:t>i</a:t>
            </a:r>
            <a:r>
              <a:rPr dirty="0" sz="1600" spc="-25">
                <a:latin typeface="Verdana"/>
                <a:cs typeface="Verdana"/>
              </a:rPr>
              <a:t>n</a:t>
            </a:r>
            <a:r>
              <a:rPr dirty="0" sz="1600" spc="-10">
                <a:latin typeface="Verdana"/>
                <a:cs typeface="Verdana"/>
              </a:rPr>
              <a:t>an</a:t>
            </a:r>
            <a:r>
              <a:rPr dirty="0" sz="1600" spc="-20">
                <a:latin typeface="Verdana"/>
                <a:cs typeface="Verdana"/>
              </a:rPr>
              <a:t>t</a:t>
            </a:r>
            <a:r>
              <a:rPr dirty="0" sz="1600" spc="-10">
                <a:latin typeface="Verdana"/>
                <a:cs typeface="Verdana"/>
              </a:rPr>
              <a:t>e,</a:t>
            </a:r>
            <a:r>
              <a:rPr dirty="0" sz="1600" spc="-10">
                <a:latin typeface="Verdana"/>
                <a:cs typeface="Verdana"/>
              </a:rPr>
              <a:t> </a:t>
            </a:r>
            <a:r>
              <a:rPr dirty="0" sz="1600" spc="-15">
                <a:latin typeface="Verdana"/>
                <a:cs typeface="Verdana"/>
              </a:rPr>
              <a:t>mi</a:t>
            </a:r>
            <a:r>
              <a:rPr dirty="0" sz="1600" spc="-20">
                <a:latin typeface="Verdana"/>
                <a:cs typeface="Verdana"/>
              </a:rPr>
              <a:t>c</a:t>
            </a:r>
            <a:r>
              <a:rPr dirty="0" sz="1600" spc="-15">
                <a:latin typeface="Verdana"/>
                <a:cs typeface="Verdana"/>
              </a:rPr>
              <a:t>idial</a:t>
            </a:r>
            <a:r>
              <a:rPr dirty="0" sz="1600" spc="-10">
                <a:latin typeface="Verdana"/>
                <a:cs typeface="Verdana"/>
              </a:rPr>
              <a:t>e,</a:t>
            </a:r>
            <a:r>
              <a:rPr dirty="0" sz="1600" spc="-10">
                <a:latin typeface="Verdana"/>
                <a:cs typeface="Verdana"/>
              </a:rPr>
              <a:t> osc</a:t>
            </a:r>
            <a:r>
              <a:rPr dirty="0" sz="1600" spc="-20">
                <a:latin typeface="Verdana"/>
                <a:cs typeface="Verdana"/>
              </a:rPr>
              <a:t>e</a:t>
            </a:r>
            <a:r>
              <a:rPr dirty="0" sz="1600" spc="-15">
                <a:latin typeface="Verdana"/>
                <a:cs typeface="Verdana"/>
              </a:rPr>
              <a:t>n</a:t>
            </a:r>
            <a:r>
              <a:rPr dirty="0" sz="1600" spc="-35">
                <a:latin typeface="Verdana"/>
                <a:cs typeface="Verdana"/>
              </a:rPr>
              <a:t>o</a:t>
            </a:r>
            <a:r>
              <a:rPr dirty="0" sz="1600" spc="-10">
                <a:latin typeface="Verdana"/>
                <a:cs typeface="Verdana"/>
              </a:rPr>
              <a:t>,</a:t>
            </a:r>
            <a:r>
              <a:rPr dirty="0" sz="1600" spc="15">
                <a:latin typeface="Verdana"/>
                <a:cs typeface="Verdana"/>
              </a:rPr>
              <a:t> </a:t>
            </a:r>
            <a:r>
              <a:rPr dirty="0" sz="1600" spc="-10">
                <a:latin typeface="Verdana"/>
                <a:cs typeface="Verdana"/>
              </a:rPr>
              <a:t>paur</a:t>
            </a:r>
            <a:r>
              <a:rPr dirty="0" sz="1600" spc="-5">
                <a:latin typeface="Verdana"/>
                <a:cs typeface="Verdana"/>
              </a:rPr>
              <a:t>o</a:t>
            </a:r>
            <a:r>
              <a:rPr dirty="0" sz="1600" spc="-10">
                <a:latin typeface="Verdana"/>
                <a:cs typeface="Verdana"/>
              </a:rPr>
              <a:t>so</a:t>
            </a:r>
            <a:endParaRPr sz="1600">
              <a:latin typeface="Verdana"/>
              <a:cs typeface="Verdana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477431" y="3284982"/>
            <a:ext cx="2609215" cy="814069"/>
          </a:xfrm>
          <a:custGeom>
            <a:avLst/>
            <a:gdLst/>
            <a:ahLst/>
            <a:cxnLst/>
            <a:rect l="l" t="t" r="r" b="b"/>
            <a:pathLst>
              <a:path w="2609215" h="814070">
                <a:moveTo>
                  <a:pt x="1304632" y="0"/>
                </a:moveTo>
                <a:lnTo>
                  <a:pt x="1197631" y="1349"/>
                </a:lnTo>
                <a:lnTo>
                  <a:pt x="1093013" y="5327"/>
                </a:lnTo>
                <a:lnTo>
                  <a:pt x="991112" y="11830"/>
                </a:lnTo>
                <a:lnTo>
                  <a:pt x="892265" y="20751"/>
                </a:lnTo>
                <a:lnTo>
                  <a:pt x="796808" y="31988"/>
                </a:lnTo>
                <a:lnTo>
                  <a:pt x="705076" y="45434"/>
                </a:lnTo>
                <a:lnTo>
                  <a:pt x="617405" y="60985"/>
                </a:lnTo>
                <a:lnTo>
                  <a:pt x="534131" y="78536"/>
                </a:lnTo>
                <a:lnTo>
                  <a:pt x="455589" y="97983"/>
                </a:lnTo>
                <a:lnTo>
                  <a:pt x="382116" y="119221"/>
                </a:lnTo>
                <a:lnTo>
                  <a:pt x="314046" y="142144"/>
                </a:lnTo>
                <a:lnTo>
                  <a:pt x="251716" y="166649"/>
                </a:lnTo>
                <a:lnTo>
                  <a:pt x="195462" y="192630"/>
                </a:lnTo>
                <a:lnTo>
                  <a:pt x="145619" y="219983"/>
                </a:lnTo>
                <a:lnTo>
                  <a:pt x="102523" y="248602"/>
                </a:lnTo>
                <a:lnTo>
                  <a:pt x="66510" y="278383"/>
                </a:lnTo>
                <a:lnTo>
                  <a:pt x="37915" y="309222"/>
                </a:lnTo>
                <a:lnTo>
                  <a:pt x="4324" y="373653"/>
                </a:lnTo>
                <a:lnTo>
                  <a:pt x="0" y="407034"/>
                </a:lnTo>
                <a:lnTo>
                  <a:pt x="4324" y="440416"/>
                </a:lnTo>
                <a:lnTo>
                  <a:pt x="37915" y="504839"/>
                </a:lnTo>
                <a:lnTo>
                  <a:pt x="66510" y="535672"/>
                </a:lnTo>
                <a:lnTo>
                  <a:pt x="102523" y="565447"/>
                </a:lnTo>
                <a:lnTo>
                  <a:pt x="145619" y="594059"/>
                </a:lnTo>
                <a:lnTo>
                  <a:pt x="195462" y="621403"/>
                </a:lnTo>
                <a:lnTo>
                  <a:pt x="251716" y="647375"/>
                </a:lnTo>
                <a:lnTo>
                  <a:pt x="314046" y="671871"/>
                </a:lnTo>
                <a:lnTo>
                  <a:pt x="382116" y="694785"/>
                </a:lnTo>
                <a:lnTo>
                  <a:pt x="455589" y="716013"/>
                </a:lnTo>
                <a:lnTo>
                  <a:pt x="534131" y="735450"/>
                </a:lnTo>
                <a:lnTo>
                  <a:pt x="617405" y="752993"/>
                </a:lnTo>
                <a:lnTo>
                  <a:pt x="705076" y="768536"/>
                </a:lnTo>
                <a:lnTo>
                  <a:pt x="796808" y="781974"/>
                </a:lnTo>
                <a:lnTo>
                  <a:pt x="892265" y="793204"/>
                </a:lnTo>
                <a:lnTo>
                  <a:pt x="991112" y="802120"/>
                </a:lnTo>
                <a:lnTo>
                  <a:pt x="1093013" y="808618"/>
                </a:lnTo>
                <a:lnTo>
                  <a:pt x="1197631" y="812594"/>
                </a:lnTo>
                <a:lnTo>
                  <a:pt x="1304632" y="813942"/>
                </a:lnTo>
                <a:lnTo>
                  <a:pt x="1411624" y="812594"/>
                </a:lnTo>
                <a:lnTo>
                  <a:pt x="1516234" y="808618"/>
                </a:lnTo>
                <a:lnTo>
                  <a:pt x="1618127" y="802120"/>
                </a:lnTo>
                <a:lnTo>
                  <a:pt x="1716966" y="793204"/>
                </a:lnTo>
                <a:lnTo>
                  <a:pt x="1812416" y="781974"/>
                </a:lnTo>
                <a:lnTo>
                  <a:pt x="1904142" y="768536"/>
                </a:lnTo>
                <a:lnTo>
                  <a:pt x="1991807" y="752993"/>
                </a:lnTo>
                <a:lnTo>
                  <a:pt x="2075075" y="735450"/>
                </a:lnTo>
                <a:lnTo>
                  <a:pt x="2153612" y="716013"/>
                </a:lnTo>
                <a:lnTo>
                  <a:pt x="2227081" y="694785"/>
                </a:lnTo>
                <a:lnTo>
                  <a:pt x="2295146" y="671871"/>
                </a:lnTo>
                <a:lnTo>
                  <a:pt x="2357473" y="647375"/>
                </a:lnTo>
                <a:lnTo>
                  <a:pt x="2413724" y="621403"/>
                </a:lnTo>
                <a:lnTo>
                  <a:pt x="2463564" y="594059"/>
                </a:lnTo>
                <a:lnTo>
                  <a:pt x="2506658" y="565447"/>
                </a:lnTo>
                <a:lnTo>
                  <a:pt x="2542669" y="535672"/>
                </a:lnTo>
                <a:lnTo>
                  <a:pt x="2571262" y="504839"/>
                </a:lnTo>
                <a:lnTo>
                  <a:pt x="2604852" y="440416"/>
                </a:lnTo>
                <a:lnTo>
                  <a:pt x="2609176" y="407034"/>
                </a:lnTo>
                <a:lnTo>
                  <a:pt x="2604852" y="373653"/>
                </a:lnTo>
                <a:lnTo>
                  <a:pt x="2571262" y="309222"/>
                </a:lnTo>
                <a:lnTo>
                  <a:pt x="2542669" y="278383"/>
                </a:lnTo>
                <a:lnTo>
                  <a:pt x="2506658" y="248602"/>
                </a:lnTo>
                <a:lnTo>
                  <a:pt x="2463564" y="219983"/>
                </a:lnTo>
                <a:lnTo>
                  <a:pt x="2413724" y="192630"/>
                </a:lnTo>
                <a:lnTo>
                  <a:pt x="2357473" y="166649"/>
                </a:lnTo>
                <a:lnTo>
                  <a:pt x="2295146" y="142144"/>
                </a:lnTo>
                <a:lnTo>
                  <a:pt x="2227081" y="119221"/>
                </a:lnTo>
                <a:lnTo>
                  <a:pt x="2153612" y="97983"/>
                </a:lnTo>
                <a:lnTo>
                  <a:pt x="2075075" y="78536"/>
                </a:lnTo>
                <a:lnTo>
                  <a:pt x="1991807" y="60985"/>
                </a:lnTo>
                <a:lnTo>
                  <a:pt x="1904142" y="45434"/>
                </a:lnTo>
                <a:lnTo>
                  <a:pt x="1812416" y="31988"/>
                </a:lnTo>
                <a:lnTo>
                  <a:pt x="1716966" y="20751"/>
                </a:lnTo>
                <a:lnTo>
                  <a:pt x="1618127" y="11830"/>
                </a:lnTo>
                <a:lnTo>
                  <a:pt x="1516234" y="5327"/>
                </a:lnTo>
                <a:lnTo>
                  <a:pt x="1411624" y="1349"/>
                </a:lnTo>
                <a:lnTo>
                  <a:pt x="1304632" y="0"/>
                </a:lnTo>
                <a:close/>
              </a:path>
            </a:pathLst>
          </a:custGeom>
          <a:solidFill>
            <a:srgbClr val="BADFE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 txBox="1"/>
          <p:nvPr/>
        </p:nvSpPr>
        <p:spPr>
          <a:xfrm>
            <a:off x="877316" y="3581111"/>
            <a:ext cx="1809114" cy="228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600">
                <a:solidFill>
                  <a:srgbClr val="FFFFFF"/>
                </a:solidFill>
                <a:latin typeface="Verdana"/>
                <a:cs typeface="Verdana"/>
              </a:rPr>
              <a:t>I</a:t>
            </a:r>
            <a:r>
              <a:rPr dirty="0" sz="1600" spc="-10">
                <a:solidFill>
                  <a:srgbClr val="FFFFFF"/>
                </a:solidFill>
                <a:latin typeface="Verdana"/>
                <a:cs typeface="Verdana"/>
              </a:rPr>
              <a:t>perb</a:t>
            </a:r>
            <a:r>
              <a:rPr dirty="0" sz="1600" spc="-5">
                <a:solidFill>
                  <a:srgbClr val="FFFFFF"/>
                </a:solidFill>
                <a:latin typeface="Verdana"/>
                <a:cs typeface="Verdana"/>
              </a:rPr>
              <a:t>o</a:t>
            </a:r>
            <a:r>
              <a:rPr dirty="0" sz="1600" spc="-15">
                <a:solidFill>
                  <a:srgbClr val="FFFFFF"/>
                </a:solidFill>
                <a:latin typeface="Verdana"/>
                <a:cs typeface="Verdana"/>
              </a:rPr>
              <a:t>l</a:t>
            </a:r>
            <a:r>
              <a:rPr dirty="0" sz="1600" spc="-5">
                <a:solidFill>
                  <a:srgbClr val="FFFFFF"/>
                </a:solidFill>
                <a:latin typeface="Verdana"/>
                <a:cs typeface="Verdana"/>
              </a:rPr>
              <a:t>i</a:t>
            </a:r>
            <a:r>
              <a:rPr dirty="0" sz="1600" spc="5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z="1600" spc="-1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dirty="0" sz="1600" spc="-20">
                <a:solidFill>
                  <a:srgbClr val="FFFFFF"/>
                </a:solidFill>
                <a:latin typeface="Verdana"/>
                <a:cs typeface="Verdana"/>
              </a:rPr>
              <a:t>n</a:t>
            </a:r>
            <a:r>
              <a:rPr dirty="0" sz="1600" spc="-10">
                <a:solidFill>
                  <a:srgbClr val="FFFFFF"/>
                </a:solidFill>
                <a:latin typeface="Verdana"/>
                <a:cs typeface="Verdana"/>
              </a:rPr>
              <a:t>fati</a:t>
            </a:r>
            <a:r>
              <a:rPr dirty="0" sz="1600" spc="-25">
                <a:solidFill>
                  <a:srgbClr val="FFFFFF"/>
                </a:solidFill>
                <a:latin typeface="Verdana"/>
                <a:cs typeface="Verdana"/>
              </a:rPr>
              <a:t>c</a:t>
            </a:r>
            <a:r>
              <a:rPr dirty="0" sz="1600" spc="-10">
                <a:solidFill>
                  <a:srgbClr val="FFFFFF"/>
                </a:solidFill>
                <a:latin typeface="Verdana"/>
                <a:cs typeface="Verdana"/>
              </a:rPr>
              <a:t>he</a:t>
            </a:r>
            <a:endParaRPr sz="1600">
              <a:latin typeface="Verdana"/>
              <a:cs typeface="Verdana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4285107" y="4823231"/>
            <a:ext cx="3702050" cy="814705"/>
          </a:xfrm>
          <a:custGeom>
            <a:avLst/>
            <a:gdLst/>
            <a:ahLst/>
            <a:cxnLst/>
            <a:rect l="l" t="t" r="r" b="b"/>
            <a:pathLst>
              <a:path w="3702050" h="814704">
                <a:moveTo>
                  <a:pt x="0" y="814387"/>
                </a:moveTo>
                <a:lnTo>
                  <a:pt x="3701796" y="814387"/>
                </a:lnTo>
                <a:lnTo>
                  <a:pt x="3701796" y="0"/>
                </a:lnTo>
                <a:lnTo>
                  <a:pt x="0" y="0"/>
                </a:lnTo>
                <a:lnTo>
                  <a:pt x="0" y="814387"/>
                </a:lnTo>
                <a:close/>
              </a:path>
            </a:pathLst>
          </a:custGeom>
          <a:ln w="25400">
            <a:solidFill>
              <a:srgbClr val="E7F3F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 txBox="1"/>
          <p:nvPr/>
        </p:nvSpPr>
        <p:spPr>
          <a:xfrm>
            <a:off x="4285107" y="4823231"/>
            <a:ext cx="3702050" cy="814705"/>
          </a:xfrm>
          <a:prstGeom prst="rect">
            <a:avLst/>
          </a:prstGeom>
          <a:solidFill>
            <a:srgbClr val="E7F3F4"/>
          </a:solidFill>
        </p:spPr>
        <p:txBody>
          <a:bodyPr wrap="square" lIns="0" tIns="0" rIns="0" bIns="0" rtlCol="0" vert="horz">
            <a:spAutoFit/>
          </a:bodyPr>
          <a:lstStyle/>
          <a:p>
            <a:pPr marL="592455">
              <a:lnSpc>
                <a:spcPts val="1835"/>
              </a:lnSpc>
            </a:pPr>
            <a:r>
              <a:rPr dirty="0" sz="1600" spc="-15">
                <a:latin typeface="Verdana"/>
                <a:cs typeface="Verdana"/>
              </a:rPr>
              <a:t>Am</a:t>
            </a:r>
            <a:r>
              <a:rPr dirty="0" sz="1600" spc="-20">
                <a:latin typeface="Verdana"/>
                <a:cs typeface="Verdana"/>
              </a:rPr>
              <a:t>e</a:t>
            </a:r>
            <a:r>
              <a:rPr dirty="0" sz="1600" spc="-15">
                <a:latin typeface="Verdana"/>
                <a:cs typeface="Verdana"/>
              </a:rPr>
              <a:t>ba</a:t>
            </a:r>
            <a:r>
              <a:rPr dirty="0" sz="1600" spc="-10">
                <a:latin typeface="Verdana"/>
                <a:cs typeface="Verdana"/>
              </a:rPr>
              <a:t>,</a:t>
            </a:r>
            <a:r>
              <a:rPr dirty="0" sz="1600" spc="20">
                <a:latin typeface="Verdana"/>
                <a:cs typeface="Verdana"/>
              </a:rPr>
              <a:t> </a:t>
            </a:r>
            <a:r>
              <a:rPr dirty="0" sz="1600" spc="-10">
                <a:latin typeface="Verdana"/>
                <a:cs typeface="Verdana"/>
              </a:rPr>
              <a:t>cozza,</a:t>
            </a:r>
            <a:r>
              <a:rPr dirty="0" sz="1600" spc="10">
                <a:latin typeface="Verdana"/>
                <a:cs typeface="Verdana"/>
              </a:rPr>
              <a:t> </a:t>
            </a:r>
            <a:r>
              <a:rPr dirty="0" sz="1600" spc="-10">
                <a:latin typeface="Verdana"/>
                <a:cs typeface="Verdana"/>
              </a:rPr>
              <a:t>rosp</a:t>
            </a:r>
            <a:r>
              <a:rPr dirty="0" sz="1600" spc="-35">
                <a:latin typeface="Verdana"/>
                <a:cs typeface="Verdana"/>
              </a:rPr>
              <a:t>o</a:t>
            </a:r>
            <a:r>
              <a:rPr dirty="0" sz="1600" spc="-10">
                <a:latin typeface="Verdana"/>
                <a:cs typeface="Verdana"/>
              </a:rPr>
              <a:t>,</a:t>
            </a:r>
            <a:endParaRPr sz="1600">
              <a:latin typeface="Verdana"/>
              <a:cs typeface="Verdana"/>
            </a:endParaRPr>
          </a:p>
          <a:p>
            <a:pPr marL="592455">
              <a:lnSpc>
                <a:spcPts val="1835"/>
              </a:lnSpc>
            </a:pPr>
            <a:r>
              <a:rPr dirty="0" sz="1600" spc="-30">
                <a:latin typeface="Verdana"/>
                <a:cs typeface="Verdana"/>
              </a:rPr>
              <a:t>m</a:t>
            </a:r>
            <a:r>
              <a:rPr dirty="0" sz="1600" spc="-10">
                <a:latin typeface="Verdana"/>
                <a:cs typeface="Verdana"/>
              </a:rPr>
              <a:t>an</a:t>
            </a:r>
            <a:r>
              <a:rPr dirty="0" sz="1600" spc="-30">
                <a:latin typeface="Verdana"/>
                <a:cs typeface="Verdana"/>
              </a:rPr>
              <a:t>z</a:t>
            </a:r>
            <a:r>
              <a:rPr dirty="0" sz="1600" spc="-35">
                <a:latin typeface="Verdana"/>
                <a:cs typeface="Verdana"/>
              </a:rPr>
              <a:t>o</a:t>
            </a:r>
            <a:r>
              <a:rPr dirty="0" sz="1600" spc="-10">
                <a:latin typeface="Verdana"/>
                <a:cs typeface="Verdana"/>
              </a:rPr>
              <a:t>,</a:t>
            </a:r>
            <a:r>
              <a:rPr dirty="0" sz="1600" spc="15">
                <a:latin typeface="Verdana"/>
                <a:cs typeface="Verdana"/>
              </a:rPr>
              <a:t> </a:t>
            </a:r>
            <a:r>
              <a:rPr dirty="0" sz="1600" spc="-20">
                <a:latin typeface="Verdana"/>
                <a:cs typeface="Verdana"/>
              </a:rPr>
              <a:t>t</a:t>
            </a:r>
            <a:r>
              <a:rPr dirty="0" sz="1600" spc="-10">
                <a:latin typeface="Verdana"/>
                <a:cs typeface="Verdana"/>
              </a:rPr>
              <a:t>on</a:t>
            </a:r>
            <a:r>
              <a:rPr dirty="0" sz="1600" spc="-25">
                <a:latin typeface="Verdana"/>
                <a:cs typeface="Verdana"/>
              </a:rPr>
              <a:t>n</a:t>
            </a:r>
            <a:r>
              <a:rPr dirty="0" sz="1600" spc="-10">
                <a:latin typeface="Verdana"/>
                <a:cs typeface="Verdana"/>
              </a:rPr>
              <a:t>o</a:t>
            </a:r>
            <a:endParaRPr sz="1600">
              <a:latin typeface="Verdana"/>
              <a:cs typeface="Verdana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4828285" y="3691635"/>
            <a:ext cx="2398395" cy="814069"/>
          </a:xfrm>
          <a:custGeom>
            <a:avLst/>
            <a:gdLst/>
            <a:ahLst/>
            <a:cxnLst/>
            <a:rect l="l" t="t" r="r" b="b"/>
            <a:pathLst>
              <a:path w="2398395" h="814070">
                <a:moveTo>
                  <a:pt x="1199261" y="0"/>
                </a:moveTo>
                <a:lnTo>
                  <a:pt x="1100906" y="1349"/>
                </a:lnTo>
                <a:lnTo>
                  <a:pt x="1004741" y="5327"/>
                </a:lnTo>
                <a:lnTo>
                  <a:pt x="911073" y="11830"/>
                </a:lnTo>
                <a:lnTo>
                  <a:pt x="820212" y="20751"/>
                </a:lnTo>
                <a:lnTo>
                  <a:pt x="732466" y="31988"/>
                </a:lnTo>
                <a:lnTo>
                  <a:pt x="648144" y="45434"/>
                </a:lnTo>
                <a:lnTo>
                  <a:pt x="567554" y="60985"/>
                </a:lnTo>
                <a:lnTo>
                  <a:pt x="491005" y="78536"/>
                </a:lnTo>
                <a:lnTo>
                  <a:pt x="418806" y="97983"/>
                </a:lnTo>
                <a:lnTo>
                  <a:pt x="351266" y="119221"/>
                </a:lnTo>
                <a:lnTo>
                  <a:pt x="288693" y="142144"/>
                </a:lnTo>
                <a:lnTo>
                  <a:pt x="231396" y="166649"/>
                </a:lnTo>
                <a:lnTo>
                  <a:pt x="179683" y="192630"/>
                </a:lnTo>
                <a:lnTo>
                  <a:pt x="133864" y="219983"/>
                </a:lnTo>
                <a:lnTo>
                  <a:pt x="94247" y="248602"/>
                </a:lnTo>
                <a:lnTo>
                  <a:pt x="61141" y="278383"/>
                </a:lnTo>
                <a:lnTo>
                  <a:pt x="34855" y="309222"/>
                </a:lnTo>
                <a:lnTo>
                  <a:pt x="3975" y="373653"/>
                </a:lnTo>
                <a:lnTo>
                  <a:pt x="0" y="407034"/>
                </a:lnTo>
                <a:lnTo>
                  <a:pt x="3975" y="440416"/>
                </a:lnTo>
                <a:lnTo>
                  <a:pt x="34855" y="504847"/>
                </a:lnTo>
                <a:lnTo>
                  <a:pt x="61141" y="535685"/>
                </a:lnTo>
                <a:lnTo>
                  <a:pt x="94247" y="565467"/>
                </a:lnTo>
                <a:lnTo>
                  <a:pt x="133864" y="594086"/>
                </a:lnTo>
                <a:lnTo>
                  <a:pt x="179683" y="621439"/>
                </a:lnTo>
                <a:lnTo>
                  <a:pt x="231396" y="647420"/>
                </a:lnTo>
                <a:lnTo>
                  <a:pt x="288693" y="671925"/>
                </a:lnTo>
                <a:lnTo>
                  <a:pt x="351266" y="694848"/>
                </a:lnTo>
                <a:lnTo>
                  <a:pt x="418806" y="716086"/>
                </a:lnTo>
                <a:lnTo>
                  <a:pt x="491005" y="735533"/>
                </a:lnTo>
                <a:lnTo>
                  <a:pt x="567554" y="753084"/>
                </a:lnTo>
                <a:lnTo>
                  <a:pt x="648144" y="768635"/>
                </a:lnTo>
                <a:lnTo>
                  <a:pt x="732466" y="782081"/>
                </a:lnTo>
                <a:lnTo>
                  <a:pt x="820212" y="793318"/>
                </a:lnTo>
                <a:lnTo>
                  <a:pt x="911073" y="802239"/>
                </a:lnTo>
                <a:lnTo>
                  <a:pt x="1004741" y="808742"/>
                </a:lnTo>
                <a:lnTo>
                  <a:pt x="1100906" y="812720"/>
                </a:lnTo>
                <a:lnTo>
                  <a:pt x="1199261" y="814069"/>
                </a:lnTo>
                <a:lnTo>
                  <a:pt x="1297614" y="812720"/>
                </a:lnTo>
                <a:lnTo>
                  <a:pt x="1393776" y="808742"/>
                </a:lnTo>
                <a:lnTo>
                  <a:pt x="1487440" y="802239"/>
                </a:lnTo>
                <a:lnTo>
                  <a:pt x="1578296" y="793318"/>
                </a:lnTo>
                <a:lnTo>
                  <a:pt x="1666035" y="782081"/>
                </a:lnTo>
                <a:lnTo>
                  <a:pt x="1750350" y="768635"/>
                </a:lnTo>
                <a:lnTo>
                  <a:pt x="1830932" y="753084"/>
                </a:lnTo>
                <a:lnTo>
                  <a:pt x="1907471" y="735533"/>
                </a:lnTo>
                <a:lnTo>
                  <a:pt x="1979661" y="716086"/>
                </a:lnTo>
                <a:lnTo>
                  <a:pt x="2047192" y="694848"/>
                </a:lnTo>
                <a:lnTo>
                  <a:pt x="2109755" y="671925"/>
                </a:lnTo>
                <a:lnTo>
                  <a:pt x="2167043" y="647420"/>
                </a:lnTo>
                <a:lnTo>
                  <a:pt x="2218747" y="621439"/>
                </a:lnTo>
                <a:lnTo>
                  <a:pt x="2264557" y="594086"/>
                </a:lnTo>
                <a:lnTo>
                  <a:pt x="2304166" y="565467"/>
                </a:lnTo>
                <a:lnTo>
                  <a:pt x="2337266" y="535685"/>
                </a:lnTo>
                <a:lnTo>
                  <a:pt x="2363547" y="504847"/>
                </a:lnTo>
                <a:lnTo>
                  <a:pt x="2394420" y="440416"/>
                </a:lnTo>
                <a:lnTo>
                  <a:pt x="2398394" y="407034"/>
                </a:lnTo>
                <a:lnTo>
                  <a:pt x="2394420" y="373653"/>
                </a:lnTo>
                <a:lnTo>
                  <a:pt x="2363547" y="309222"/>
                </a:lnTo>
                <a:lnTo>
                  <a:pt x="2337266" y="278383"/>
                </a:lnTo>
                <a:lnTo>
                  <a:pt x="2304166" y="248602"/>
                </a:lnTo>
                <a:lnTo>
                  <a:pt x="2264557" y="219983"/>
                </a:lnTo>
                <a:lnTo>
                  <a:pt x="2218747" y="192630"/>
                </a:lnTo>
                <a:lnTo>
                  <a:pt x="2167043" y="166649"/>
                </a:lnTo>
                <a:lnTo>
                  <a:pt x="2109755" y="142144"/>
                </a:lnTo>
                <a:lnTo>
                  <a:pt x="2047192" y="119221"/>
                </a:lnTo>
                <a:lnTo>
                  <a:pt x="1979661" y="97983"/>
                </a:lnTo>
                <a:lnTo>
                  <a:pt x="1907471" y="78536"/>
                </a:lnTo>
                <a:lnTo>
                  <a:pt x="1830932" y="60985"/>
                </a:lnTo>
                <a:lnTo>
                  <a:pt x="1750350" y="45434"/>
                </a:lnTo>
                <a:lnTo>
                  <a:pt x="1666035" y="31988"/>
                </a:lnTo>
                <a:lnTo>
                  <a:pt x="1578296" y="20751"/>
                </a:lnTo>
                <a:lnTo>
                  <a:pt x="1487440" y="11830"/>
                </a:lnTo>
                <a:lnTo>
                  <a:pt x="1393776" y="5327"/>
                </a:lnTo>
                <a:lnTo>
                  <a:pt x="1297614" y="1349"/>
                </a:lnTo>
                <a:lnTo>
                  <a:pt x="1199261" y="0"/>
                </a:lnTo>
                <a:close/>
              </a:path>
            </a:pathLst>
          </a:custGeom>
          <a:solidFill>
            <a:srgbClr val="BADFE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 txBox="1"/>
          <p:nvPr/>
        </p:nvSpPr>
        <p:spPr>
          <a:xfrm>
            <a:off x="5230114" y="3876514"/>
            <a:ext cx="1596390" cy="4508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ts val="1835"/>
              </a:lnSpc>
            </a:pPr>
            <a:r>
              <a:rPr dirty="0" sz="1600" spc="-15">
                <a:solidFill>
                  <a:srgbClr val="FFFFFF"/>
                </a:solidFill>
                <a:latin typeface="Verdana"/>
                <a:cs typeface="Verdana"/>
              </a:rPr>
              <a:t>M</a:t>
            </a:r>
            <a:r>
              <a:rPr dirty="0" sz="1600" spc="-20">
                <a:solidFill>
                  <a:srgbClr val="FFFFFF"/>
                </a:solidFill>
                <a:latin typeface="Verdana"/>
                <a:cs typeface="Verdana"/>
              </a:rPr>
              <a:t>et</a:t>
            </a:r>
            <a:r>
              <a:rPr dirty="0" sz="1600" spc="-10">
                <a:solidFill>
                  <a:srgbClr val="FFFFFF"/>
                </a:solidFill>
                <a:latin typeface="Verdana"/>
                <a:cs typeface="Verdana"/>
              </a:rPr>
              <a:t>afore</a:t>
            </a:r>
            <a:r>
              <a:rPr dirty="0" sz="1600" spc="5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z="1600" spc="-15">
                <a:solidFill>
                  <a:srgbClr val="FFFFFF"/>
                </a:solidFill>
                <a:latin typeface="Verdana"/>
                <a:cs typeface="Verdana"/>
              </a:rPr>
              <a:t>dal</a:t>
            </a:r>
            <a:endParaRPr sz="1600">
              <a:latin typeface="Verdana"/>
              <a:cs typeface="Verdana"/>
            </a:endParaRPr>
          </a:p>
          <a:p>
            <a:pPr algn="ctr">
              <a:lnSpc>
                <a:spcPts val="1835"/>
              </a:lnSpc>
            </a:pPr>
            <a:r>
              <a:rPr dirty="0" sz="1600" spc="-25">
                <a:solidFill>
                  <a:srgbClr val="FFFFFF"/>
                </a:solidFill>
                <a:latin typeface="Verdana"/>
                <a:cs typeface="Verdana"/>
              </a:rPr>
              <a:t>m</a:t>
            </a:r>
            <a:r>
              <a:rPr dirty="0" sz="1600" spc="-10">
                <a:solidFill>
                  <a:srgbClr val="FFFFFF"/>
                </a:solidFill>
                <a:latin typeface="Verdana"/>
                <a:cs typeface="Verdana"/>
              </a:rPr>
              <a:t>ondo</a:t>
            </a:r>
            <a:r>
              <a:rPr dirty="0" sz="1600" spc="15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z="1600" spc="-10">
                <a:solidFill>
                  <a:srgbClr val="FFFFFF"/>
                </a:solidFill>
                <a:latin typeface="Verdana"/>
                <a:cs typeface="Verdana"/>
              </a:rPr>
              <a:t>ani</a:t>
            </a:r>
            <a:r>
              <a:rPr dirty="0" sz="1600" spc="-35">
                <a:solidFill>
                  <a:srgbClr val="FFFFFF"/>
                </a:solidFill>
                <a:latin typeface="Verdana"/>
                <a:cs typeface="Verdana"/>
              </a:rPr>
              <a:t>m</a:t>
            </a:r>
            <a:r>
              <a:rPr dirty="0" sz="1600" spc="-10">
                <a:solidFill>
                  <a:srgbClr val="FFFFFF"/>
                </a:solidFill>
                <a:latin typeface="Verdana"/>
                <a:cs typeface="Verdana"/>
              </a:rPr>
              <a:t>ale</a:t>
            </a:r>
            <a:endParaRPr sz="1600">
              <a:latin typeface="Verdana"/>
              <a:cs typeface="Verdana"/>
            </a:endParaRPr>
          </a:p>
        </p:txBody>
      </p:sp>
      <p:sp>
        <p:nvSpPr>
          <p:cNvPr id="28" name="object 28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</a:t>
            </a:fld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365759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5"/>
              <a:t>Att</a:t>
            </a:r>
            <a:r>
              <a:rPr dirty="0"/>
              <a:t>i </a:t>
            </a:r>
            <a:r>
              <a:rPr dirty="0" spc="-10"/>
              <a:t>linguistici</a:t>
            </a:r>
            <a:r>
              <a:rPr dirty="0" spc="-30"/>
              <a:t> </a:t>
            </a:r>
            <a:r>
              <a:rPr dirty="0" spc="-10"/>
              <a:t>indire</a:t>
            </a:r>
            <a:r>
              <a:rPr dirty="0" spc="-25"/>
              <a:t>t</a:t>
            </a:r>
            <a:r>
              <a:rPr dirty="0" spc="-15"/>
              <a:t>ti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501802" y="1815066"/>
            <a:ext cx="7133590" cy="31337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600" spc="-15">
                <a:latin typeface="Franklin Gothic Book"/>
                <a:cs typeface="Franklin Gothic Book"/>
              </a:rPr>
              <a:t>P</a:t>
            </a:r>
            <a:r>
              <a:rPr dirty="0" sz="1600" spc="-20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s</a:t>
            </a:r>
            <a:r>
              <a:rPr dirty="0" sz="1600" spc="-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passare</a:t>
            </a:r>
            <a:r>
              <a:rPr dirty="0" sz="1600" spc="-10">
                <a:latin typeface="Franklin Gothic Book"/>
                <a:cs typeface="Franklin Gothic Book"/>
              </a:rPr>
              <a:t>?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F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25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mi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passar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Scansati</a:t>
            </a:r>
            <a:endParaRPr sz="16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410"/>
              </a:spcBef>
            </a:pPr>
            <a:r>
              <a:rPr dirty="0" sz="1600" spc="-5" b="1">
                <a:latin typeface="Franklin Gothic Book"/>
                <a:cs typeface="Franklin Gothic Book"/>
              </a:rPr>
              <a:t>IN</a:t>
            </a:r>
            <a:r>
              <a:rPr dirty="0" sz="1600" spc="0" b="1">
                <a:latin typeface="Franklin Gothic Book"/>
                <a:cs typeface="Franklin Gothic Book"/>
              </a:rPr>
              <a:t>T</a:t>
            </a:r>
            <a:r>
              <a:rPr dirty="0" sz="1600" spc="-10" b="1">
                <a:latin typeface="Franklin Gothic Book"/>
                <a:cs typeface="Franklin Gothic Book"/>
              </a:rPr>
              <a:t>E</a:t>
            </a:r>
            <a:r>
              <a:rPr dirty="0" sz="1600" spc="0" b="1">
                <a:latin typeface="Franklin Gothic Book"/>
                <a:cs typeface="Franklin Gothic Book"/>
              </a:rPr>
              <a:t>R</a:t>
            </a:r>
            <a:r>
              <a:rPr dirty="0" sz="1600" spc="-5" b="1">
                <a:latin typeface="Franklin Gothic Book"/>
                <a:cs typeface="Franklin Gothic Book"/>
              </a:rPr>
              <a:t>R</a:t>
            </a:r>
            <a:r>
              <a:rPr dirty="0" sz="1600" spc="-10" b="1">
                <a:latin typeface="Franklin Gothic Book"/>
                <a:cs typeface="Franklin Gothic Book"/>
              </a:rPr>
              <a:t>O</a:t>
            </a:r>
            <a:r>
              <a:rPr dirty="0" sz="1600" spc="-5" b="1">
                <a:latin typeface="Franklin Gothic Book"/>
                <a:cs typeface="Franklin Gothic Book"/>
              </a:rPr>
              <a:t>G</a:t>
            </a:r>
            <a:r>
              <a:rPr dirty="0" sz="1600" spc="-10" b="1">
                <a:latin typeface="Franklin Gothic Book"/>
                <a:cs typeface="Franklin Gothic Book"/>
              </a:rPr>
              <a:t>AT</a:t>
            </a:r>
            <a:r>
              <a:rPr dirty="0" sz="1600" b="1">
                <a:latin typeface="Franklin Gothic Book"/>
                <a:cs typeface="Franklin Gothic Book"/>
              </a:rPr>
              <a:t>I</a:t>
            </a:r>
            <a:r>
              <a:rPr dirty="0" sz="1600" spc="-15" b="1">
                <a:latin typeface="Franklin Gothic Book"/>
                <a:cs typeface="Franklin Gothic Book"/>
              </a:rPr>
              <a:t>V</a:t>
            </a:r>
            <a:r>
              <a:rPr dirty="0" sz="1600" spc="-10" b="1">
                <a:latin typeface="Franklin Gothic Book"/>
                <a:cs typeface="Franklin Gothic Book"/>
              </a:rPr>
              <a:t>E</a:t>
            </a:r>
            <a:r>
              <a:rPr dirty="0" sz="1600" spc="-30" b="1">
                <a:latin typeface="Franklin Gothic Book"/>
                <a:cs typeface="Franklin Gothic Book"/>
              </a:rPr>
              <a:t> </a:t>
            </a:r>
            <a:r>
              <a:rPr dirty="0" sz="1600" spc="0" b="1">
                <a:latin typeface="Franklin Gothic Book"/>
                <a:cs typeface="Franklin Gothic Book"/>
              </a:rPr>
              <a:t>F</a:t>
            </a:r>
            <a:r>
              <a:rPr dirty="0" sz="1600" b="1">
                <a:latin typeface="Franklin Gothic Book"/>
                <a:cs typeface="Franklin Gothic Book"/>
              </a:rPr>
              <a:t>I</a:t>
            </a:r>
            <a:r>
              <a:rPr dirty="0" sz="1600" spc="-10" b="1">
                <a:latin typeface="Franklin Gothic Book"/>
                <a:cs typeface="Franklin Gothic Book"/>
              </a:rPr>
              <a:t>TTIZIE</a:t>
            </a:r>
            <a:endParaRPr sz="1600">
              <a:latin typeface="Franklin Gothic Book"/>
              <a:cs typeface="Franklin Gothic Book"/>
            </a:endParaRPr>
          </a:p>
          <a:p>
            <a:pPr marL="12700" marR="3547110">
              <a:lnSpc>
                <a:spcPct val="268800"/>
              </a:lnSpc>
              <a:spcBef>
                <a:spcPts val="10"/>
              </a:spcBef>
            </a:pPr>
            <a:r>
              <a:rPr dirty="0" sz="1600" spc="-10" b="1">
                <a:latin typeface="Franklin Gothic Book"/>
                <a:cs typeface="Franklin Gothic Book"/>
              </a:rPr>
              <a:t>D</a:t>
            </a:r>
            <a:r>
              <a:rPr dirty="0" sz="1600" spc="0" b="1">
                <a:latin typeface="Franklin Gothic Book"/>
                <a:cs typeface="Franklin Gothic Book"/>
              </a:rPr>
              <a:t>id</a:t>
            </a:r>
            <a:r>
              <a:rPr dirty="0" sz="1600" spc="-10" b="1">
                <a:latin typeface="Franklin Gothic Book"/>
                <a:cs typeface="Franklin Gothic Book"/>
              </a:rPr>
              <a:t>asc</a:t>
            </a:r>
            <a:r>
              <a:rPr dirty="0" sz="1600" spc="-5" b="1">
                <a:latin typeface="Franklin Gothic Book"/>
                <a:cs typeface="Franklin Gothic Book"/>
              </a:rPr>
              <a:t>a</a:t>
            </a:r>
            <a:r>
              <a:rPr dirty="0" sz="1600" spc="-10" b="1">
                <a:latin typeface="Franklin Gothic Book"/>
                <a:cs typeface="Franklin Gothic Book"/>
              </a:rPr>
              <a:t>liche</a:t>
            </a:r>
            <a:r>
              <a:rPr dirty="0" sz="1600" spc="-20" b="1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(Ch</a:t>
            </a:r>
            <a:r>
              <a:rPr dirty="0" sz="1600" spc="-5">
                <a:latin typeface="Franklin Gothic Book"/>
                <a:cs typeface="Franklin Gothic Book"/>
              </a:rPr>
              <a:t>i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incontr</a:t>
            </a:r>
            <a:r>
              <a:rPr dirty="0" sz="1600" spc="-10">
                <a:latin typeface="Franklin Gothic Book"/>
                <a:cs typeface="Franklin Gothic Book"/>
              </a:rPr>
              <a:t>ò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il</a:t>
            </a:r>
            <a:r>
              <a:rPr dirty="0" sz="1600" spc="-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nostro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roe</a:t>
            </a:r>
            <a:r>
              <a:rPr dirty="0" sz="1600" spc="-20">
                <a:latin typeface="Franklin Gothic Book"/>
                <a:cs typeface="Franklin Gothic Book"/>
              </a:rPr>
              <a:t>?</a:t>
            </a:r>
            <a:r>
              <a:rPr dirty="0" sz="1600" spc="-5">
                <a:latin typeface="Franklin Gothic Book"/>
                <a:cs typeface="Franklin Gothic Book"/>
              </a:rPr>
              <a:t>)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0" b="1">
                <a:latin typeface="Franklin Gothic Book"/>
                <a:cs typeface="Franklin Gothic Book"/>
              </a:rPr>
              <a:t>F</a:t>
            </a:r>
            <a:r>
              <a:rPr dirty="0" sz="1600" spc="-5" b="1">
                <a:latin typeface="Franklin Gothic Book"/>
                <a:cs typeface="Franklin Gothic Book"/>
              </a:rPr>
              <a:t>a</a:t>
            </a:r>
            <a:r>
              <a:rPr dirty="0" sz="1600" spc="-5" b="1">
                <a:latin typeface="Franklin Gothic Book"/>
                <a:cs typeface="Franklin Gothic Book"/>
              </a:rPr>
              <a:t>ti</a:t>
            </a:r>
            <a:r>
              <a:rPr dirty="0" sz="1600" b="1">
                <a:latin typeface="Franklin Gothic Book"/>
                <a:cs typeface="Franklin Gothic Book"/>
              </a:rPr>
              <a:t>c</a:t>
            </a:r>
            <a:r>
              <a:rPr dirty="0" sz="1600" spc="-10" b="1">
                <a:latin typeface="Franklin Gothic Book"/>
                <a:cs typeface="Franklin Gothic Book"/>
              </a:rPr>
              <a:t>he</a:t>
            </a:r>
            <a:r>
              <a:rPr dirty="0" sz="1600" spc="-25" b="1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(Com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2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stai?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Cald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-20">
                <a:latin typeface="Franklin Gothic Book"/>
                <a:cs typeface="Franklin Gothic Book"/>
              </a:rPr>
              <a:t>g</a:t>
            </a:r>
            <a:r>
              <a:rPr dirty="0" sz="1600" spc="-15">
                <a:latin typeface="Franklin Gothic Book"/>
                <a:cs typeface="Franklin Gothic Book"/>
              </a:rPr>
              <a:t>gi</a:t>
            </a:r>
            <a:r>
              <a:rPr dirty="0" sz="1600" spc="-5">
                <a:latin typeface="Franklin Gothic Book"/>
                <a:cs typeface="Franklin Gothic Book"/>
              </a:rPr>
              <a:t>,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eh?)</a:t>
            </a:r>
            <a:endParaRPr sz="16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 marL="355600" marR="5080" indent="-342900">
              <a:lnSpc>
                <a:spcPct val="114399"/>
              </a:lnSpc>
              <a:spcBef>
                <a:spcPts val="1135"/>
              </a:spcBef>
            </a:pPr>
            <a:r>
              <a:rPr dirty="0" sz="1600" spc="0" b="1">
                <a:latin typeface="Franklin Gothic Book"/>
                <a:cs typeface="Franklin Gothic Book"/>
              </a:rPr>
              <a:t>R</a:t>
            </a:r>
            <a:r>
              <a:rPr dirty="0" sz="1600" spc="-5" b="1">
                <a:latin typeface="Franklin Gothic Book"/>
                <a:cs typeface="Franklin Gothic Book"/>
              </a:rPr>
              <a:t>e</a:t>
            </a:r>
            <a:r>
              <a:rPr dirty="0" sz="1600" spc="0" b="1">
                <a:latin typeface="Franklin Gothic Book"/>
                <a:cs typeface="Franklin Gothic Book"/>
              </a:rPr>
              <a:t>t</a:t>
            </a:r>
            <a:r>
              <a:rPr dirty="0" sz="1600" spc="-5" b="1">
                <a:latin typeface="Franklin Gothic Book"/>
                <a:cs typeface="Franklin Gothic Book"/>
              </a:rPr>
              <a:t>o</a:t>
            </a:r>
            <a:r>
              <a:rPr dirty="0" sz="1600" spc="-5" b="1">
                <a:latin typeface="Franklin Gothic Book"/>
                <a:cs typeface="Franklin Gothic Book"/>
              </a:rPr>
              <a:t>ri</a:t>
            </a:r>
            <a:r>
              <a:rPr dirty="0" sz="1600" spc="-5" b="1">
                <a:latin typeface="Franklin Gothic Book"/>
                <a:cs typeface="Franklin Gothic Book"/>
              </a:rPr>
              <a:t>c</a:t>
            </a:r>
            <a:r>
              <a:rPr dirty="0" sz="1600" spc="-10" b="1">
                <a:latin typeface="Franklin Gothic Book"/>
                <a:cs typeface="Franklin Gothic Book"/>
              </a:rPr>
              <a:t>he</a:t>
            </a:r>
            <a:r>
              <a:rPr dirty="0" sz="1600" spc="-20" b="1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(</a:t>
            </a:r>
            <a:r>
              <a:rPr dirty="0" sz="1600" spc="-5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allent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re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flett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re.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f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losofia</a:t>
            </a:r>
            <a:r>
              <a:rPr dirty="0" sz="1600" spc="-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di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Or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g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mi.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q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15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le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te</a:t>
            </a:r>
            <a:r>
              <a:rPr dirty="0" sz="1600" spc="-25">
                <a:latin typeface="Franklin Gothic Book"/>
                <a:cs typeface="Franklin Gothic Book"/>
              </a:rPr>
              <a:t>m</a:t>
            </a:r>
            <a:r>
              <a:rPr dirty="0" sz="1600" spc="-15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migl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ore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per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conc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dersi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qu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sto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lusso</a:t>
            </a:r>
            <a:r>
              <a:rPr dirty="0" sz="1600" spc="-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se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20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l’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state</a:t>
            </a:r>
            <a:r>
              <a:rPr dirty="0" sz="1600" spc="-15">
                <a:latin typeface="Franklin Gothic Book"/>
                <a:cs typeface="Franklin Gothic Book"/>
              </a:rPr>
              <a:t>?</a:t>
            </a:r>
            <a:r>
              <a:rPr dirty="0" sz="1600" spc="-5">
                <a:latin typeface="Franklin Gothic Book"/>
                <a:cs typeface="Franklin Gothic Book"/>
              </a:rPr>
              <a:t>)</a:t>
            </a:r>
            <a:endParaRPr sz="16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365759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PE</a:t>
            </a:r>
            <a:r>
              <a:rPr dirty="0" spc="-20"/>
              <a:t>R</a:t>
            </a:r>
            <a:r>
              <a:rPr dirty="0" spc="-10"/>
              <a:t> </a:t>
            </a:r>
            <a:r>
              <a:rPr dirty="0" spc="-20"/>
              <a:t>AMP</a:t>
            </a:r>
            <a:r>
              <a:rPr dirty="0" spc="-10"/>
              <a:t>L</a:t>
            </a:r>
            <a:r>
              <a:rPr dirty="0" spc="-15"/>
              <a:t>IFICARE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501802" y="1815066"/>
            <a:ext cx="2853055" cy="35115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600" spc="-10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’</a:t>
            </a:r>
            <a:r>
              <a:rPr dirty="0" sz="1600" spc="-5">
                <a:latin typeface="Franklin Gothic Book"/>
                <a:cs typeface="Franklin Gothic Book"/>
              </a:rPr>
              <a:t>I</a:t>
            </a:r>
            <a:r>
              <a:rPr dirty="0" sz="1600" spc="-20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ERBO</a:t>
            </a:r>
            <a:r>
              <a:rPr dirty="0" sz="1600" spc="-15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endParaRPr sz="1600">
              <a:latin typeface="Franklin Gothic Book"/>
              <a:cs typeface="Franklin Gothic Book"/>
            </a:endParaRPr>
          </a:p>
          <a:p>
            <a:pPr marL="12700" marR="527050">
              <a:lnSpc>
                <a:spcPct val="134400"/>
              </a:lnSpc>
              <a:spcBef>
                <a:spcPts val="10"/>
              </a:spcBef>
            </a:pPr>
            <a:r>
              <a:rPr dirty="0" sz="1600" spc="-10">
                <a:latin typeface="Franklin Gothic Book"/>
                <a:cs typeface="Franklin Gothic Book"/>
              </a:rPr>
              <a:t>non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ci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ved</a:t>
            </a:r>
            <a:r>
              <a:rPr dirty="0" sz="1600" spc="-10">
                <a:latin typeface="Franklin Gothic Book"/>
                <a:cs typeface="Franklin Gothic Book"/>
              </a:rPr>
              <a:t>ia</a:t>
            </a:r>
            <a:r>
              <a:rPr dirty="0" sz="1600" spc="-25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da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una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v</a:t>
            </a:r>
            <a:r>
              <a:rPr dirty="0" sz="1600" spc="-10">
                <a:latin typeface="Franklin Gothic Book"/>
                <a:cs typeface="Franklin Gothic Book"/>
              </a:rPr>
              <a:t>ita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h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fatto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qu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ttro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passi</a:t>
            </a:r>
            <a:endParaRPr sz="1600">
              <a:latin typeface="Franklin Gothic Book"/>
              <a:cs typeface="Franklin Gothic Book"/>
            </a:endParaRPr>
          </a:p>
          <a:p>
            <a:pPr marL="12700">
              <a:lnSpc>
                <a:spcPct val="100000"/>
              </a:lnSpc>
              <a:spcBef>
                <a:spcPts val="660"/>
              </a:spcBef>
            </a:pPr>
            <a:r>
              <a:rPr dirty="0" sz="1600" spc="-20">
                <a:latin typeface="Franklin Gothic Book"/>
                <a:cs typeface="Franklin Gothic Book"/>
              </a:rPr>
              <a:t>g</a:t>
            </a:r>
            <a:r>
              <a:rPr dirty="0" sz="1600">
                <a:latin typeface="Franklin Gothic Book"/>
                <a:cs typeface="Franklin Gothic Book"/>
              </a:rPr>
              <a:t>l</a:t>
            </a:r>
            <a:r>
              <a:rPr dirty="0" sz="1600" spc="5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elo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h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detto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un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m</a:t>
            </a:r>
            <a:r>
              <a:rPr dirty="0" sz="1600">
                <a:latin typeface="Franklin Gothic Book"/>
                <a:cs typeface="Franklin Gothic Book"/>
              </a:rPr>
              <a:t>il</a:t>
            </a:r>
            <a:r>
              <a:rPr dirty="0" sz="1600" spc="5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-15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di</a:t>
            </a:r>
            <a:r>
              <a:rPr dirty="0" sz="1600" spc="-1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volte</a:t>
            </a:r>
            <a:endParaRPr sz="1600">
              <a:latin typeface="Franklin Gothic Book"/>
              <a:cs typeface="Franklin Gothic Book"/>
            </a:endParaRPr>
          </a:p>
          <a:p>
            <a:pPr marL="12700" marR="376555">
              <a:lnSpc>
                <a:spcPct val="134400"/>
              </a:lnSpc>
              <a:spcBef>
                <a:spcPts val="10"/>
              </a:spcBef>
            </a:pPr>
            <a:r>
              <a:rPr dirty="0" sz="1600" spc="-10">
                <a:latin typeface="Franklin Gothic Book"/>
                <a:cs typeface="Franklin Gothic Book"/>
              </a:rPr>
              <a:t>era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acc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cato</a:t>
            </a:r>
            <a:r>
              <a:rPr dirty="0" sz="1600" spc="3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dal</a:t>
            </a:r>
            <a:r>
              <a:rPr dirty="0" sz="1600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20">
                <a:latin typeface="Franklin Gothic Book"/>
                <a:cs typeface="Franklin Gothic Book"/>
              </a:rPr>
              <a:t>b</a:t>
            </a:r>
            <a:r>
              <a:rPr dirty="0" sz="1600" spc="-15">
                <a:latin typeface="Franklin Gothic Book"/>
                <a:cs typeface="Franklin Gothic Book"/>
              </a:rPr>
              <a:t>b</a:t>
            </a:r>
            <a:r>
              <a:rPr dirty="0" sz="1600" spc="-10">
                <a:latin typeface="Franklin Gothic Book"/>
                <a:cs typeface="Franklin Gothic Book"/>
              </a:rPr>
              <a:t>ia</a:t>
            </a:r>
            <a:r>
              <a:rPr dirty="0" sz="1600" spc="-10">
                <a:latin typeface="Franklin Gothic Book"/>
                <a:cs typeface="Franklin Gothic Book"/>
              </a:rPr>
              <a:t> non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h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un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b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ciolo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di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cervel</a:t>
            </a:r>
            <a:r>
              <a:rPr dirty="0" sz="1600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 arri</a:t>
            </a:r>
            <a:r>
              <a:rPr dirty="0" sz="1600" spc="-15">
                <a:latin typeface="Franklin Gothic Book"/>
                <a:cs typeface="Franklin Gothic Book"/>
              </a:rPr>
              <a:t>v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tra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un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minuto</a:t>
            </a:r>
            <a:endParaRPr sz="1600">
              <a:latin typeface="Franklin Gothic Book"/>
              <a:cs typeface="Franklin Gothic Book"/>
            </a:endParaRPr>
          </a:p>
          <a:p>
            <a:pPr marL="12700" marR="1864360">
              <a:lnSpc>
                <a:spcPct val="269400"/>
              </a:lnSpc>
            </a:pPr>
            <a:r>
              <a:rPr dirty="0" sz="1600" spc="-10">
                <a:latin typeface="Franklin Gothic Book"/>
                <a:cs typeface="Franklin Gothic Book"/>
              </a:rPr>
              <a:t>ENFASI A</a:t>
            </a:r>
            <a:r>
              <a:rPr dirty="0" sz="1600" spc="-15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LUSIO</a:t>
            </a:r>
            <a:r>
              <a:rPr dirty="0" sz="1600" spc="-25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endParaRPr sz="16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365759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PE</a:t>
            </a:r>
            <a:r>
              <a:rPr dirty="0" spc="-20"/>
              <a:t>R</a:t>
            </a:r>
            <a:r>
              <a:rPr dirty="0" spc="-10"/>
              <a:t> </a:t>
            </a:r>
            <a:r>
              <a:rPr dirty="0"/>
              <a:t>A</a:t>
            </a:r>
            <a:r>
              <a:rPr dirty="0" spc="5"/>
              <a:t>T</a:t>
            </a:r>
            <a:r>
              <a:rPr dirty="0" spc="-20"/>
              <a:t>TENUA</a:t>
            </a:r>
            <a:r>
              <a:rPr dirty="0" spc="-10"/>
              <a:t>R</a:t>
            </a:r>
            <a:r>
              <a:rPr dirty="0" spc="-15"/>
              <a:t>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01802" y="1487406"/>
            <a:ext cx="3016250" cy="15411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600" spc="-5" b="1">
                <a:latin typeface="Franklin Gothic Book"/>
                <a:cs typeface="Franklin Gothic Book"/>
              </a:rPr>
              <a:t>P</a:t>
            </a:r>
            <a:r>
              <a:rPr dirty="0" sz="1600" b="1">
                <a:latin typeface="Franklin Gothic Book"/>
                <a:cs typeface="Franklin Gothic Book"/>
              </a:rPr>
              <a:t>E</a:t>
            </a:r>
            <a:r>
              <a:rPr dirty="0" sz="1600" spc="0" b="1">
                <a:latin typeface="Franklin Gothic Book"/>
                <a:cs typeface="Franklin Gothic Book"/>
              </a:rPr>
              <a:t>R</a:t>
            </a:r>
            <a:r>
              <a:rPr dirty="0" sz="1600" b="1">
                <a:latin typeface="Franklin Gothic Book"/>
                <a:cs typeface="Franklin Gothic Book"/>
              </a:rPr>
              <a:t>I</a:t>
            </a:r>
            <a:r>
              <a:rPr dirty="0" sz="1600" spc="-10" b="1">
                <a:latin typeface="Franklin Gothic Book"/>
                <a:cs typeface="Franklin Gothic Book"/>
              </a:rPr>
              <a:t>F</a:t>
            </a:r>
            <a:r>
              <a:rPr dirty="0" sz="1600" spc="0" b="1">
                <a:latin typeface="Franklin Gothic Book"/>
                <a:cs typeface="Franklin Gothic Book"/>
              </a:rPr>
              <a:t>R</a:t>
            </a:r>
            <a:r>
              <a:rPr dirty="0" sz="1600" spc="-10" b="1">
                <a:latin typeface="Franklin Gothic Book"/>
                <a:cs typeface="Franklin Gothic Book"/>
              </a:rPr>
              <a:t>ASI</a:t>
            </a:r>
            <a:r>
              <a:rPr dirty="0" sz="1600" spc="-25" b="1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(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5" b="1">
                <a:latin typeface="Franklin Gothic Book"/>
                <a:cs typeface="Franklin Gothic Book"/>
              </a:rPr>
              <a:t>pe</a:t>
            </a:r>
            <a:r>
              <a:rPr dirty="0" sz="1600" spc="-10" b="1">
                <a:latin typeface="Franklin Gothic Book"/>
                <a:cs typeface="Franklin Gothic Book"/>
              </a:rPr>
              <a:t>r</a:t>
            </a:r>
            <a:r>
              <a:rPr dirty="0" sz="1600" b="1">
                <a:latin typeface="Franklin Gothic Book"/>
                <a:cs typeface="Franklin Gothic Book"/>
              </a:rPr>
              <a:t>i</a:t>
            </a:r>
            <a:r>
              <a:rPr dirty="0" sz="1600" spc="-10" b="1">
                <a:latin typeface="Franklin Gothic Book"/>
                <a:cs typeface="Franklin Gothic Book"/>
              </a:rPr>
              <a:t>frasi</a:t>
            </a:r>
            <a:r>
              <a:rPr dirty="0" sz="1600" spc="-35" b="1">
                <a:latin typeface="Franklin Gothic Book"/>
                <a:cs typeface="Franklin Gothic Book"/>
              </a:rPr>
              <a:t> </a:t>
            </a:r>
            <a:r>
              <a:rPr dirty="0" sz="1600" spc="-5" b="1">
                <a:latin typeface="Franklin Gothic Book"/>
                <a:cs typeface="Franklin Gothic Book"/>
              </a:rPr>
              <a:t>e</a:t>
            </a:r>
            <a:r>
              <a:rPr dirty="0" sz="1600" b="1">
                <a:latin typeface="Franklin Gothic Book"/>
                <a:cs typeface="Franklin Gothic Book"/>
              </a:rPr>
              <a:t>uf</a:t>
            </a:r>
            <a:r>
              <a:rPr dirty="0" sz="1600" spc="-5" b="1">
                <a:latin typeface="Franklin Gothic Book"/>
                <a:cs typeface="Franklin Gothic Book"/>
              </a:rPr>
              <a:t>e</a:t>
            </a:r>
            <a:r>
              <a:rPr dirty="0" sz="1600" spc="-15" b="1">
                <a:latin typeface="Franklin Gothic Book"/>
                <a:cs typeface="Franklin Gothic Book"/>
              </a:rPr>
              <a:t>m</a:t>
            </a:r>
            <a:r>
              <a:rPr dirty="0" sz="1600" spc="-15" b="1">
                <a:latin typeface="Franklin Gothic Book"/>
                <a:cs typeface="Franklin Gothic Book"/>
              </a:rPr>
              <a:t>i</a:t>
            </a:r>
            <a:r>
              <a:rPr dirty="0" sz="1600" spc="-10" b="1">
                <a:latin typeface="Franklin Gothic Book"/>
                <a:cs typeface="Franklin Gothic Book"/>
              </a:rPr>
              <a:t>s</a:t>
            </a:r>
            <a:r>
              <a:rPr dirty="0" sz="1600" spc="-15" b="1">
                <a:latin typeface="Franklin Gothic Book"/>
                <a:cs typeface="Franklin Gothic Book"/>
              </a:rPr>
              <a:t>ti</a:t>
            </a:r>
            <a:r>
              <a:rPr dirty="0" sz="1600" b="1">
                <a:latin typeface="Franklin Gothic Book"/>
                <a:cs typeface="Franklin Gothic Book"/>
              </a:rPr>
              <a:t>c</a:t>
            </a:r>
            <a:r>
              <a:rPr dirty="0" sz="1600" spc="5" b="1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)</a:t>
            </a:r>
            <a:endParaRPr sz="1600">
              <a:latin typeface="Franklin Gothic Book"/>
              <a:cs typeface="Franklin Gothic Book"/>
            </a:endParaRPr>
          </a:p>
          <a:p>
            <a:pPr marL="12700" marR="1059180">
              <a:lnSpc>
                <a:spcPts val="2590"/>
              </a:lnSpc>
              <a:spcBef>
                <a:spcPts val="185"/>
              </a:spcBef>
            </a:pPr>
            <a:r>
              <a:rPr dirty="0" sz="1600" spc="-15" i="1">
                <a:latin typeface="Franklin Gothic Book"/>
                <a:cs typeface="Franklin Gothic Book"/>
              </a:rPr>
              <a:t>Diversa</a:t>
            </a:r>
            <a:r>
              <a:rPr dirty="0" sz="1600" spc="-10" i="1">
                <a:latin typeface="Franklin Gothic Book"/>
                <a:cs typeface="Franklin Gothic Book"/>
              </a:rPr>
              <a:t>mente</a:t>
            </a:r>
            <a:r>
              <a:rPr dirty="0" sz="1600" spc="40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ab</a:t>
            </a:r>
            <a:r>
              <a:rPr dirty="0" sz="1600" i="1">
                <a:latin typeface="Franklin Gothic Book"/>
                <a:cs typeface="Franklin Gothic Book"/>
              </a:rPr>
              <a:t>i</a:t>
            </a:r>
            <a:r>
              <a:rPr dirty="0" sz="1600" spc="-5" i="1">
                <a:latin typeface="Franklin Gothic Book"/>
                <a:cs typeface="Franklin Gothic Book"/>
              </a:rPr>
              <a:t>li</a:t>
            </a:r>
            <a:r>
              <a:rPr dirty="0" sz="1600" spc="-10" i="1">
                <a:latin typeface="Franklin Gothic Book"/>
                <a:cs typeface="Franklin Gothic Book"/>
              </a:rPr>
              <a:t> Pae</a:t>
            </a:r>
            <a:r>
              <a:rPr dirty="0" sz="1600" spc="-20" i="1">
                <a:latin typeface="Franklin Gothic Book"/>
                <a:cs typeface="Franklin Gothic Book"/>
              </a:rPr>
              <a:t>s</a:t>
            </a:r>
            <a:r>
              <a:rPr dirty="0" sz="1600" spc="-5" i="1">
                <a:latin typeface="Franklin Gothic Book"/>
                <a:cs typeface="Franklin Gothic Book"/>
              </a:rPr>
              <a:t>i</a:t>
            </a:r>
            <a:r>
              <a:rPr dirty="0" sz="1600" spc="2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in</a:t>
            </a:r>
            <a:r>
              <a:rPr dirty="0" sz="1600" spc="-20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v</a:t>
            </a:r>
            <a:r>
              <a:rPr dirty="0" sz="1600" spc="-10" i="1">
                <a:latin typeface="Franklin Gothic Book"/>
                <a:cs typeface="Franklin Gothic Book"/>
              </a:rPr>
              <a:t>ia</a:t>
            </a:r>
            <a:r>
              <a:rPr dirty="0" sz="160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di</a:t>
            </a:r>
            <a:r>
              <a:rPr dirty="0" sz="1600" spc="-15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svi</a:t>
            </a:r>
            <a:r>
              <a:rPr dirty="0" sz="1600" i="1">
                <a:latin typeface="Franklin Gothic Book"/>
                <a:cs typeface="Franklin Gothic Book"/>
              </a:rPr>
              <a:t>l</a:t>
            </a:r>
            <a:r>
              <a:rPr dirty="0" sz="1600" spc="-15" i="1">
                <a:latin typeface="Franklin Gothic Book"/>
                <a:cs typeface="Franklin Gothic Book"/>
              </a:rPr>
              <a:t>up</a:t>
            </a:r>
            <a:r>
              <a:rPr dirty="0" sz="1600" spc="-20" i="1">
                <a:latin typeface="Franklin Gothic Book"/>
                <a:cs typeface="Franklin Gothic Book"/>
              </a:rPr>
              <a:t>p</a:t>
            </a:r>
            <a:r>
              <a:rPr dirty="0" sz="1600" spc="-10" i="1">
                <a:latin typeface="Franklin Gothic Book"/>
                <a:cs typeface="Franklin Gothic Book"/>
              </a:rPr>
              <a:t>o</a:t>
            </a:r>
            <a:endParaRPr sz="1600">
              <a:latin typeface="Franklin Gothic Book"/>
              <a:cs typeface="Franklin Gothic Book"/>
            </a:endParaRPr>
          </a:p>
          <a:p>
            <a:pPr marL="12700">
              <a:lnSpc>
                <a:spcPct val="100000"/>
              </a:lnSpc>
              <a:spcBef>
                <a:spcPts val="459"/>
              </a:spcBef>
            </a:pPr>
            <a:r>
              <a:rPr dirty="0" sz="1600" spc="-10" i="1">
                <a:latin typeface="Franklin Gothic Book"/>
                <a:cs typeface="Franklin Gothic Book"/>
              </a:rPr>
              <a:t>Avere</a:t>
            </a:r>
            <a:r>
              <a:rPr dirty="0" sz="1600" spc="10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u</a:t>
            </a:r>
            <a:r>
              <a:rPr dirty="0" sz="1600" spc="-10" i="1">
                <a:latin typeface="Franklin Gothic Book"/>
                <a:cs typeface="Franklin Gothic Book"/>
              </a:rPr>
              <a:t>n</a:t>
            </a:r>
            <a:r>
              <a:rPr dirty="0" sz="160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male</a:t>
            </a:r>
            <a:r>
              <a:rPr dirty="0" sz="1600" spc="1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incurab</a:t>
            </a:r>
            <a:r>
              <a:rPr dirty="0" sz="1600" i="1">
                <a:latin typeface="Franklin Gothic Book"/>
                <a:cs typeface="Franklin Gothic Book"/>
              </a:rPr>
              <a:t>i</a:t>
            </a:r>
            <a:r>
              <a:rPr dirty="0" sz="1600" spc="-10" i="1">
                <a:latin typeface="Franklin Gothic Book"/>
                <a:cs typeface="Franklin Gothic Book"/>
              </a:rPr>
              <a:t>le</a:t>
            </a:r>
            <a:endParaRPr sz="1600">
              <a:latin typeface="Franklin Gothic Book"/>
              <a:cs typeface="Franklin Gothic Book"/>
            </a:endParaRPr>
          </a:p>
          <a:p>
            <a:pPr marL="12700">
              <a:lnSpc>
                <a:spcPct val="100000"/>
              </a:lnSpc>
              <a:spcBef>
                <a:spcPts val="660"/>
              </a:spcBef>
            </a:pPr>
            <a:r>
              <a:rPr dirty="0" sz="1600" spc="-25" i="1">
                <a:latin typeface="Franklin Gothic Book"/>
                <a:cs typeface="Franklin Gothic Book"/>
              </a:rPr>
              <a:t>M</a:t>
            </a:r>
            <a:r>
              <a:rPr dirty="0" sz="1600" spc="-10" i="1">
                <a:latin typeface="Franklin Gothic Book"/>
                <a:cs typeface="Franklin Gothic Book"/>
              </a:rPr>
              <a:t>anc</a:t>
            </a:r>
            <a:r>
              <a:rPr dirty="0" sz="1600" spc="-20" i="1">
                <a:latin typeface="Franklin Gothic Book"/>
                <a:cs typeface="Franklin Gothic Book"/>
              </a:rPr>
              <a:t>a</a:t>
            </a:r>
            <a:r>
              <a:rPr dirty="0" sz="1600" spc="-10" i="1">
                <a:latin typeface="Franklin Gothic Book"/>
                <a:cs typeface="Franklin Gothic Book"/>
              </a:rPr>
              <a:t>re</a:t>
            </a:r>
            <a:r>
              <a:rPr dirty="0" sz="1600" spc="2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al</a:t>
            </a:r>
            <a:r>
              <a:rPr dirty="0" sz="1600" i="1">
                <a:latin typeface="Franklin Gothic Book"/>
                <a:cs typeface="Franklin Gothic Book"/>
              </a:rPr>
              <a:t>l</a:t>
            </a:r>
            <a:r>
              <a:rPr dirty="0" sz="1600" spc="-5" i="1">
                <a:latin typeface="Franklin Gothic Book"/>
                <a:cs typeface="Franklin Gothic Book"/>
              </a:rPr>
              <a:t>’</a:t>
            </a:r>
            <a:r>
              <a:rPr dirty="0" sz="1600" spc="-20" i="1">
                <a:latin typeface="Franklin Gothic Book"/>
                <a:cs typeface="Franklin Gothic Book"/>
              </a:rPr>
              <a:t>a</a:t>
            </a:r>
            <a:r>
              <a:rPr dirty="0" sz="1600" spc="-10" i="1">
                <a:latin typeface="Franklin Gothic Book"/>
                <a:cs typeface="Franklin Gothic Book"/>
              </a:rPr>
              <a:t>ffetto</a:t>
            </a:r>
            <a:r>
              <a:rPr dirty="0" sz="1600" spc="-5" i="1">
                <a:latin typeface="Franklin Gothic Book"/>
                <a:cs typeface="Franklin Gothic Book"/>
              </a:rPr>
              <a:t> </a:t>
            </a:r>
            <a:r>
              <a:rPr dirty="0" sz="1600" spc="-5" i="1">
                <a:latin typeface="Franklin Gothic Book"/>
                <a:cs typeface="Franklin Gothic Book"/>
              </a:rPr>
              <a:t>d</a:t>
            </a:r>
            <a:r>
              <a:rPr dirty="0" sz="1600" spc="-10" i="1">
                <a:latin typeface="Franklin Gothic Book"/>
                <a:cs typeface="Franklin Gothic Book"/>
              </a:rPr>
              <a:t>ei</a:t>
            </a:r>
            <a:r>
              <a:rPr dirty="0" sz="1600" spc="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p</a:t>
            </a:r>
            <a:r>
              <a:rPr dirty="0" sz="1600" spc="-20" i="1">
                <a:latin typeface="Franklin Gothic Book"/>
                <a:cs typeface="Franklin Gothic Book"/>
              </a:rPr>
              <a:t>r</a:t>
            </a:r>
            <a:r>
              <a:rPr dirty="0" sz="1600" spc="-10" i="1">
                <a:latin typeface="Franklin Gothic Book"/>
                <a:cs typeface="Franklin Gothic Book"/>
              </a:rPr>
              <a:t>o</a:t>
            </a:r>
            <a:r>
              <a:rPr dirty="0" sz="1600" spc="-20" i="1">
                <a:latin typeface="Franklin Gothic Book"/>
                <a:cs typeface="Franklin Gothic Book"/>
              </a:rPr>
              <a:t>p</a:t>
            </a:r>
            <a:r>
              <a:rPr dirty="0" sz="1600" spc="-5" i="1">
                <a:latin typeface="Franklin Gothic Book"/>
                <a:cs typeface="Franklin Gothic Book"/>
              </a:rPr>
              <a:t>ri</a:t>
            </a:r>
            <a:r>
              <a:rPr dirty="0" sz="1600" spc="1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ca</a:t>
            </a:r>
            <a:r>
              <a:rPr dirty="0" sz="1600" spc="-20" i="1">
                <a:latin typeface="Franklin Gothic Book"/>
                <a:cs typeface="Franklin Gothic Book"/>
              </a:rPr>
              <a:t>r</a:t>
            </a:r>
            <a:r>
              <a:rPr dirty="0" sz="1600" spc="-5" i="1">
                <a:latin typeface="Franklin Gothic Book"/>
                <a:cs typeface="Franklin Gothic Book"/>
              </a:rPr>
              <a:t>i</a:t>
            </a:r>
            <a:endParaRPr sz="1600">
              <a:latin typeface="Franklin Gothic Book"/>
              <a:cs typeface="Franklin Gothic Boo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01802" y="3456668"/>
            <a:ext cx="1574800" cy="5562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600" spc="-5" b="1">
                <a:latin typeface="Franklin Gothic Book"/>
                <a:cs typeface="Franklin Gothic Book"/>
              </a:rPr>
              <a:t>LI</a:t>
            </a:r>
            <a:r>
              <a:rPr dirty="0" sz="1600" spc="0" b="1">
                <a:latin typeface="Franklin Gothic Book"/>
                <a:cs typeface="Franklin Gothic Book"/>
              </a:rPr>
              <a:t>T</a:t>
            </a:r>
            <a:r>
              <a:rPr dirty="0" sz="1600" spc="-10" b="1">
                <a:latin typeface="Franklin Gothic Book"/>
                <a:cs typeface="Franklin Gothic Book"/>
              </a:rPr>
              <a:t>OTE</a:t>
            </a:r>
            <a:endParaRPr sz="1600">
              <a:latin typeface="Franklin Gothic Book"/>
              <a:cs typeface="Franklin Gothic Book"/>
            </a:endParaRPr>
          </a:p>
          <a:p>
            <a:pPr marL="12700">
              <a:lnSpc>
                <a:spcPct val="100000"/>
              </a:lnSpc>
              <a:spcBef>
                <a:spcPts val="660"/>
              </a:spcBef>
            </a:pPr>
            <a:r>
              <a:rPr dirty="0" sz="1600" spc="-10" i="1">
                <a:latin typeface="Franklin Gothic Book"/>
                <a:cs typeface="Franklin Gothic Book"/>
              </a:rPr>
              <a:t>non</a:t>
            </a:r>
            <a:r>
              <a:rPr dirty="0" sz="1600" spc="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è</a:t>
            </a:r>
            <a:r>
              <a:rPr dirty="0" sz="1600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un</a:t>
            </a:r>
            <a:r>
              <a:rPr dirty="0" sz="1600" spc="-10" i="1">
                <a:latin typeface="Franklin Gothic Book"/>
                <a:cs typeface="Franklin Gothic Book"/>
              </a:rPr>
              <a:t>o</a:t>
            </a:r>
            <a:r>
              <a:rPr dirty="0" sz="1600" spc="5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stup</a:t>
            </a:r>
            <a:r>
              <a:rPr dirty="0" sz="1600" spc="-10" i="1">
                <a:latin typeface="Franklin Gothic Book"/>
                <a:cs typeface="Franklin Gothic Book"/>
              </a:rPr>
              <a:t>ido</a:t>
            </a:r>
            <a:endParaRPr sz="1600">
              <a:latin typeface="Franklin Gothic Book"/>
              <a:cs typeface="Franklin Gothic Boo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015791" y="3784329"/>
            <a:ext cx="1134745" cy="228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600" spc="-10" i="1">
                <a:latin typeface="Franklin Gothic Book"/>
                <a:cs typeface="Franklin Gothic Book"/>
              </a:rPr>
              <a:t>è</a:t>
            </a:r>
            <a:r>
              <a:rPr dirty="0" sz="1600" spc="-1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inte</a:t>
            </a:r>
            <a:r>
              <a:rPr dirty="0" sz="1600" i="1">
                <a:latin typeface="Franklin Gothic Book"/>
                <a:cs typeface="Franklin Gothic Book"/>
              </a:rPr>
              <a:t>l</a:t>
            </a:r>
            <a:r>
              <a:rPr dirty="0" sz="1600" spc="-5" i="1">
                <a:latin typeface="Franklin Gothic Book"/>
                <a:cs typeface="Franklin Gothic Book"/>
              </a:rPr>
              <a:t>li</a:t>
            </a:r>
            <a:r>
              <a:rPr dirty="0" sz="1600" spc="-15" i="1">
                <a:latin typeface="Franklin Gothic Book"/>
                <a:cs typeface="Franklin Gothic Book"/>
              </a:rPr>
              <a:t>gente</a:t>
            </a:r>
            <a:endParaRPr sz="1600">
              <a:latin typeface="Franklin Gothic Book"/>
              <a:cs typeface="Franklin Gothic Book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01802" y="4441426"/>
            <a:ext cx="2944495" cy="5562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600" spc="0" b="1">
                <a:latin typeface="Franklin Gothic Book"/>
                <a:cs typeface="Franklin Gothic Book"/>
              </a:rPr>
              <a:t>F</a:t>
            </a:r>
            <a:r>
              <a:rPr dirty="0" sz="1600" b="1">
                <a:latin typeface="Franklin Gothic Book"/>
                <a:cs typeface="Franklin Gothic Book"/>
              </a:rPr>
              <a:t>O</a:t>
            </a:r>
            <a:r>
              <a:rPr dirty="0" sz="1600" spc="0" b="1">
                <a:latin typeface="Franklin Gothic Book"/>
                <a:cs typeface="Franklin Gothic Book"/>
              </a:rPr>
              <a:t>R</a:t>
            </a:r>
            <a:r>
              <a:rPr dirty="0" sz="1600" spc="-5" b="1">
                <a:latin typeface="Franklin Gothic Book"/>
                <a:cs typeface="Franklin Gothic Book"/>
              </a:rPr>
              <a:t>M</a:t>
            </a:r>
            <a:r>
              <a:rPr dirty="0" sz="1600" spc="-10" b="1">
                <a:latin typeface="Franklin Gothic Book"/>
                <a:cs typeface="Franklin Gothic Book"/>
              </a:rPr>
              <a:t>ULE</a:t>
            </a:r>
            <a:r>
              <a:rPr dirty="0" sz="1600" spc="-30" b="1">
                <a:latin typeface="Franklin Gothic Book"/>
                <a:cs typeface="Franklin Gothic Book"/>
              </a:rPr>
              <a:t> </a:t>
            </a:r>
            <a:r>
              <a:rPr dirty="0" sz="1600" spc="-10" b="1">
                <a:latin typeface="Franklin Gothic Book"/>
                <a:cs typeface="Franklin Gothic Book"/>
              </a:rPr>
              <a:t>D</a:t>
            </a:r>
            <a:r>
              <a:rPr dirty="0" sz="1600" spc="-5" b="1">
                <a:latin typeface="Franklin Gothic Book"/>
                <a:cs typeface="Franklin Gothic Book"/>
              </a:rPr>
              <a:t>I</a:t>
            </a:r>
            <a:r>
              <a:rPr dirty="0" sz="1600" spc="-10" b="1">
                <a:latin typeface="Franklin Gothic Book"/>
                <a:cs typeface="Franklin Gothic Book"/>
              </a:rPr>
              <a:t> </a:t>
            </a:r>
            <a:r>
              <a:rPr dirty="0" sz="1600" spc="-5" b="1">
                <a:latin typeface="Franklin Gothic Book"/>
                <a:cs typeface="Franklin Gothic Book"/>
              </a:rPr>
              <a:t>C</a:t>
            </a:r>
            <a:r>
              <a:rPr dirty="0" sz="1600" b="1">
                <a:latin typeface="Franklin Gothic Book"/>
                <a:cs typeface="Franklin Gothic Book"/>
              </a:rPr>
              <a:t>O</a:t>
            </a:r>
            <a:r>
              <a:rPr dirty="0" sz="1600" spc="0" b="1">
                <a:latin typeface="Franklin Gothic Book"/>
                <a:cs typeface="Franklin Gothic Book"/>
              </a:rPr>
              <a:t>R</a:t>
            </a:r>
            <a:r>
              <a:rPr dirty="0" sz="1600" spc="-10" b="1">
                <a:latin typeface="Franklin Gothic Book"/>
                <a:cs typeface="Franklin Gothic Book"/>
              </a:rPr>
              <a:t>TES</a:t>
            </a:r>
            <a:r>
              <a:rPr dirty="0" sz="1600" b="1">
                <a:latin typeface="Franklin Gothic Book"/>
                <a:cs typeface="Franklin Gothic Book"/>
              </a:rPr>
              <a:t>I</a:t>
            </a:r>
            <a:r>
              <a:rPr dirty="0" sz="1600" spc="-10" b="1">
                <a:latin typeface="Franklin Gothic Book"/>
                <a:cs typeface="Franklin Gothic Book"/>
              </a:rPr>
              <a:t>A</a:t>
            </a:r>
            <a:endParaRPr sz="1600">
              <a:latin typeface="Franklin Gothic Book"/>
              <a:cs typeface="Franklin Gothic Book"/>
            </a:endParaRPr>
          </a:p>
          <a:p>
            <a:pPr marL="12700">
              <a:lnSpc>
                <a:spcPct val="100000"/>
              </a:lnSpc>
              <a:spcBef>
                <a:spcPts val="660"/>
              </a:spcBef>
            </a:pPr>
            <a:r>
              <a:rPr dirty="0" sz="1600" spc="-15">
                <a:latin typeface="Franklin Gothic Book"/>
                <a:cs typeface="Franklin Gothic Book"/>
              </a:rPr>
              <a:t>Plural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di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m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dest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imp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rsonale</a:t>
            </a:r>
            <a:endParaRPr sz="1600">
              <a:latin typeface="Franklin Gothic Book"/>
              <a:cs typeface="Franklin Gothic Book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2268601" y="3789426"/>
            <a:ext cx="574675" cy="287655"/>
          </a:xfrm>
          <a:custGeom>
            <a:avLst/>
            <a:gdLst/>
            <a:ahLst/>
            <a:cxnLst/>
            <a:rect l="l" t="t" r="r" b="b"/>
            <a:pathLst>
              <a:path w="574675" h="287654">
                <a:moveTo>
                  <a:pt x="143637" y="0"/>
                </a:moveTo>
                <a:lnTo>
                  <a:pt x="0" y="143637"/>
                </a:lnTo>
                <a:lnTo>
                  <a:pt x="143637" y="287274"/>
                </a:lnTo>
                <a:lnTo>
                  <a:pt x="143637" y="215392"/>
                </a:lnTo>
                <a:lnTo>
                  <a:pt x="502856" y="215392"/>
                </a:lnTo>
                <a:lnTo>
                  <a:pt x="574675" y="143637"/>
                </a:lnTo>
                <a:lnTo>
                  <a:pt x="502729" y="71755"/>
                </a:lnTo>
                <a:lnTo>
                  <a:pt x="143637" y="71755"/>
                </a:lnTo>
                <a:lnTo>
                  <a:pt x="143637" y="0"/>
                </a:lnTo>
                <a:close/>
              </a:path>
              <a:path w="574675" h="287654">
                <a:moveTo>
                  <a:pt x="502856" y="215392"/>
                </a:moveTo>
                <a:lnTo>
                  <a:pt x="430911" y="215392"/>
                </a:lnTo>
                <a:lnTo>
                  <a:pt x="430911" y="287274"/>
                </a:lnTo>
                <a:lnTo>
                  <a:pt x="502856" y="215392"/>
                </a:lnTo>
                <a:close/>
              </a:path>
              <a:path w="574675" h="287654">
                <a:moveTo>
                  <a:pt x="430911" y="0"/>
                </a:moveTo>
                <a:lnTo>
                  <a:pt x="430911" y="71755"/>
                </a:lnTo>
                <a:lnTo>
                  <a:pt x="502729" y="71755"/>
                </a:lnTo>
                <a:lnTo>
                  <a:pt x="430911" y="0"/>
                </a:lnTo>
                <a:close/>
              </a:path>
            </a:pathLst>
          </a:custGeom>
          <a:solidFill>
            <a:srgbClr val="BADFE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2268601" y="3789426"/>
            <a:ext cx="574675" cy="287655"/>
          </a:xfrm>
          <a:custGeom>
            <a:avLst/>
            <a:gdLst/>
            <a:ahLst/>
            <a:cxnLst/>
            <a:rect l="l" t="t" r="r" b="b"/>
            <a:pathLst>
              <a:path w="574675" h="287654">
                <a:moveTo>
                  <a:pt x="0" y="143637"/>
                </a:moveTo>
                <a:lnTo>
                  <a:pt x="143637" y="0"/>
                </a:lnTo>
                <a:lnTo>
                  <a:pt x="143637" y="71755"/>
                </a:lnTo>
                <a:lnTo>
                  <a:pt x="430911" y="71755"/>
                </a:lnTo>
                <a:lnTo>
                  <a:pt x="430911" y="0"/>
                </a:lnTo>
                <a:lnTo>
                  <a:pt x="574675" y="143637"/>
                </a:lnTo>
                <a:lnTo>
                  <a:pt x="430911" y="287274"/>
                </a:lnTo>
                <a:lnTo>
                  <a:pt x="430911" y="215392"/>
                </a:lnTo>
                <a:lnTo>
                  <a:pt x="143637" y="215392"/>
                </a:lnTo>
                <a:lnTo>
                  <a:pt x="143637" y="287274"/>
                </a:lnTo>
                <a:lnTo>
                  <a:pt x="0" y="143637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</a:t>
            </a:fld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5"/>
              <a:t>DIRE</a:t>
            </a:r>
            <a:r>
              <a:rPr dirty="0" spc="-15"/>
              <a:t> </a:t>
            </a:r>
            <a:r>
              <a:rPr dirty="0" spc="-15"/>
              <a:t>UNA</a:t>
            </a:r>
            <a:r>
              <a:rPr dirty="0" spc="-5"/>
              <a:t> </a:t>
            </a:r>
            <a:r>
              <a:rPr dirty="0" spc="-20"/>
              <a:t>COS</a:t>
            </a:r>
            <a:r>
              <a:rPr dirty="0" spc="-15"/>
              <a:t>A</a:t>
            </a:r>
            <a:r>
              <a:rPr dirty="0"/>
              <a:t> </a:t>
            </a:r>
            <a:r>
              <a:rPr dirty="0" spc="5"/>
              <a:t>P</a:t>
            </a:r>
            <a:r>
              <a:rPr dirty="0" spc="-15"/>
              <a:t>ER</a:t>
            </a:r>
          </a:p>
          <a:p>
            <a:pPr marL="12700">
              <a:lnSpc>
                <a:spcPct val="100000"/>
              </a:lnSpc>
            </a:pPr>
            <a:r>
              <a:rPr dirty="0" spc="-15"/>
              <a:t>F</a:t>
            </a:r>
            <a:r>
              <a:rPr dirty="0" spc="-10"/>
              <a:t>A</a:t>
            </a:r>
            <a:r>
              <a:rPr dirty="0" spc="-15"/>
              <a:t>RE</a:t>
            </a:r>
            <a:r>
              <a:rPr dirty="0" spc="-15"/>
              <a:t> </a:t>
            </a:r>
            <a:r>
              <a:rPr dirty="0" spc="-5"/>
              <a:t>C</a:t>
            </a:r>
            <a:r>
              <a:rPr dirty="0"/>
              <a:t>A</a:t>
            </a:r>
            <a:r>
              <a:rPr dirty="0" spc="-20"/>
              <a:t>PIR</a:t>
            </a:r>
            <a:r>
              <a:rPr dirty="0" spc="-15"/>
              <a:t>E</a:t>
            </a:r>
            <a:r>
              <a:rPr dirty="0" spc="-10"/>
              <a:t> </a:t>
            </a:r>
            <a:r>
              <a:rPr dirty="0" spc="-10"/>
              <a:t>IL</a:t>
            </a:r>
            <a:r>
              <a:rPr dirty="0"/>
              <a:t> </a:t>
            </a:r>
            <a:r>
              <a:rPr dirty="0" spc="-20"/>
              <a:t>CON</a:t>
            </a:r>
            <a:r>
              <a:rPr dirty="0" spc="-10"/>
              <a:t>T</a:t>
            </a:r>
            <a:r>
              <a:rPr dirty="0" spc="-20"/>
              <a:t>R</a:t>
            </a:r>
            <a:r>
              <a:rPr dirty="0" spc="-10"/>
              <a:t>A</a:t>
            </a:r>
            <a:r>
              <a:rPr dirty="0" spc="-15"/>
              <a:t>RIO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844702" y="1815066"/>
            <a:ext cx="4547235" cy="5575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600" b="1">
                <a:latin typeface="Franklin Gothic Book"/>
                <a:cs typeface="Franklin Gothic Book"/>
              </a:rPr>
              <a:t>I</a:t>
            </a:r>
            <a:r>
              <a:rPr dirty="0" sz="1600" spc="0" b="1">
                <a:latin typeface="Franklin Gothic Book"/>
                <a:cs typeface="Franklin Gothic Book"/>
              </a:rPr>
              <a:t>R</a:t>
            </a:r>
            <a:r>
              <a:rPr dirty="0" sz="1600" b="1">
                <a:latin typeface="Franklin Gothic Book"/>
                <a:cs typeface="Franklin Gothic Book"/>
              </a:rPr>
              <a:t>O</a:t>
            </a:r>
            <a:r>
              <a:rPr dirty="0" sz="1600" spc="-5" b="1">
                <a:latin typeface="Franklin Gothic Book"/>
                <a:cs typeface="Franklin Gothic Book"/>
              </a:rPr>
              <a:t>NI</a:t>
            </a:r>
            <a:r>
              <a:rPr dirty="0" sz="1600" spc="-10" b="1">
                <a:latin typeface="Franklin Gothic Book"/>
                <a:cs typeface="Franklin Gothic Book"/>
              </a:rPr>
              <a:t>A</a:t>
            </a:r>
            <a:r>
              <a:rPr dirty="0" sz="1600" spc="-35" b="1">
                <a:latin typeface="Franklin Gothic Book"/>
                <a:cs typeface="Franklin Gothic Book"/>
              </a:rPr>
              <a:t> </a:t>
            </a:r>
            <a:r>
              <a:rPr dirty="0" sz="1600" spc="-10" b="1">
                <a:latin typeface="Franklin Gothic Book"/>
                <a:cs typeface="Franklin Gothic Book"/>
              </a:rPr>
              <a:t>e</a:t>
            </a:r>
            <a:r>
              <a:rPr dirty="0" sz="1600" spc="5" b="1">
                <a:latin typeface="Franklin Gothic Book"/>
                <a:cs typeface="Franklin Gothic Book"/>
              </a:rPr>
              <a:t> </a:t>
            </a:r>
            <a:r>
              <a:rPr dirty="0" sz="1600" spc="-10" b="1">
                <a:latin typeface="Franklin Gothic Book"/>
                <a:cs typeface="Franklin Gothic Book"/>
              </a:rPr>
              <a:t>A</a:t>
            </a:r>
            <a:r>
              <a:rPr dirty="0" sz="1600" spc="0" b="1">
                <a:latin typeface="Franklin Gothic Book"/>
                <a:cs typeface="Franklin Gothic Book"/>
              </a:rPr>
              <a:t>UT</a:t>
            </a:r>
            <a:r>
              <a:rPr dirty="0" sz="1600" b="1">
                <a:latin typeface="Franklin Gothic Book"/>
                <a:cs typeface="Franklin Gothic Book"/>
              </a:rPr>
              <a:t>O</a:t>
            </a:r>
            <a:r>
              <a:rPr dirty="0" sz="1600" spc="-5" b="1">
                <a:latin typeface="Franklin Gothic Book"/>
                <a:cs typeface="Franklin Gothic Book"/>
              </a:rPr>
              <a:t>IR</a:t>
            </a:r>
            <a:r>
              <a:rPr dirty="0" sz="1600" spc="-10" b="1">
                <a:latin typeface="Franklin Gothic Book"/>
                <a:cs typeface="Franklin Gothic Book"/>
              </a:rPr>
              <a:t>O</a:t>
            </a:r>
            <a:r>
              <a:rPr dirty="0" sz="1600" spc="-10" b="1">
                <a:latin typeface="Franklin Gothic Book"/>
                <a:cs typeface="Franklin Gothic Book"/>
              </a:rPr>
              <a:t>N</a:t>
            </a:r>
            <a:r>
              <a:rPr dirty="0" sz="1600" spc="-10" b="1">
                <a:latin typeface="Franklin Gothic Book"/>
                <a:cs typeface="Franklin Gothic Book"/>
              </a:rPr>
              <a:t>IA</a:t>
            </a:r>
            <a:endParaRPr sz="1600">
              <a:latin typeface="Franklin Gothic Book"/>
              <a:cs typeface="Franklin Gothic Book"/>
            </a:endParaRPr>
          </a:p>
          <a:p>
            <a:pPr marL="12700">
              <a:lnSpc>
                <a:spcPct val="100000"/>
              </a:lnSpc>
              <a:spcBef>
                <a:spcPts val="670"/>
              </a:spcBef>
            </a:pPr>
            <a:r>
              <a:rPr dirty="0" sz="1600" spc="-10">
                <a:latin typeface="Franklin Gothic Book"/>
                <a:cs typeface="Franklin Gothic Book"/>
              </a:rPr>
              <a:t>“dire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l’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pposto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di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ciò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che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si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crede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che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re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lm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nte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è”</a:t>
            </a:r>
            <a:endParaRPr sz="1600">
              <a:latin typeface="Franklin Gothic Book"/>
              <a:cs typeface="Franklin Gothic Boo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44702" y="3129009"/>
            <a:ext cx="3333115" cy="88391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600" spc="-5" b="1">
                <a:latin typeface="Franklin Gothic Book"/>
                <a:cs typeface="Franklin Gothic Book"/>
              </a:rPr>
              <a:t>AN</a:t>
            </a:r>
            <a:r>
              <a:rPr dirty="0" sz="1600" spc="0" b="1">
                <a:latin typeface="Franklin Gothic Book"/>
                <a:cs typeface="Franklin Gothic Book"/>
              </a:rPr>
              <a:t>T</a:t>
            </a:r>
            <a:r>
              <a:rPr dirty="0" sz="1600" b="1">
                <a:latin typeface="Franklin Gothic Book"/>
                <a:cs typeface="Franklin Gothic Book"/>
              </a:rPr>
              <a:t>I</a:t>
            </a:r>
            <a:r>
              <a:rPr dirty="0" sz="1600" spc="-10" b="1">
                <a:latin typeface="Franklin Gothic Book"/>
                <a:cs typeface="Franklin Gothic Book"/>
              </a:rPr>
              <a:t>F</a:t>
            </a:r>
            <a:r>
              <a:rPr dirty="0" sz="1600" spc="-5" b="1">
                <a:latin typeface="Franklin Gothic Book"/>
                <a:cs typeface="Franklin Gothic Book"/>
              </a:rPr>
              <a:t>RA</a:t>
            </a:r>
            <a:r>
              <a:rPr dirty="0" sz="1600" spc="-15" b="1">
                <a:latin typeface="Franklin Gothic Book"/>
                <a:cs typeface="Franklin Gothic Book"/>
              </a:rPr>
              <a:t>SI</a:t>
            </a:r>
            <a:endParaRPr sz="1600">
              <a:latin typeface="Franklin Gothic Book"/>
              <a:cs typeface="Franklin Gothic Book"/>
            </a:endParaRPr>
          </a:p>
          <a:p>
            <a:pPr marL="12700">
              <a:lnSpc>
                <a:spcPct val="100000"/>
              </a:lnSpc>
              <a:spcBef>
                <a:spcPts val="660"/>
              </a:spcBef>
            </a:pPr>
            <a:r>
              <a:rPr dirty="0" sz="1600" spc="-10" i="1">
                <a:latin typeface="Franklin Gothic Book"/>
                <a:cs typeface="Franklin Gothic Book"/>
              </a:rPr>
              <a:t>brav</a:t>
            </a:r>
            <a:r>
              <a:rPr dirty="0" sz="1600" spc="-20" i="1">
                <a:latin typeface="Franklin Gothic Book"/>
                <a:cs typeface="Franklin Gothic Book"/>
              </a:rPr>
              <a:t>o</a:t>
            </a:r>
            <a:r>
              <a:rPr dirty="0" sz="1600" spc="-5" i="1">
                <a:latin typeface="Franklin Gothic Book"/>
                <a:cs typeface="Franklin Gothic Book"/>
              </a:rPr>
              <a:t>!</a:t>
            </a:r>
            <a:endParaRPr sz="1600">
              <a:latin typeface="Franklin Gothic Book"/>
              <a:cs typeface="Franklin Gothic Book"/>
            </a:endParaRPr>
          </a:p>
          <a:p>
            <a:pPr marL="12700">
              <a:lnSpc>
                <a:spcPct val="100000"/>
              </a:lnSpc>
              <a:spcBef>
                <a:spcPts val="660"/>
              </a:spcBef>
            </a:pPr>
            <a:r>
              <a:rPr dirty="0" sz="1600" spc="-10" i="1">
                <a:latin typeface="Franklin Gothic Book"/>
                <a:cs typeface="Franklin Gothic Book"/>
              </a:rPr>
              <a:t>Ho</a:t>
            </a:r>
            <a:r>
              <a:rPr dirty="0" sz="1600" spc="10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avut</a:t>
            </a:r>
            <a:r>
              <a:rPr dirty="0" sz="1600" spc="-10" i="1">
                <a:latin typeface="Franklin Gothic Book"/>
                <a:cs typeface="Franklin Gothic Book"/>
              </a:rPr>
              <a:t>o</a:t>
            </a:r>
            <a:r>
              <a:rPr dirty="0" sz="1600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un</a:t>
            </a:r>
            <a:r>
              <a:rPr dirty="0" sz="1600" spc="-10" i="1">
                <a:latin typeface="Franklin Gothic Book"/>
                <a:cs typeface="Franklin Gothic Book"/>
              </a:rPr>
              <a:t>a</a:t>
            </a:r>
            <a:r>
              <a:rPr dirty="0" sz="1600" spc="5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g</a:t>
            </a:r>
            <a:r>
              <a:rPr dirty="0" sz="1600" i="1">
                <a:latin typeface="Franklin Gothic Book"/>
                <a:cs typeface="Franklin Gothic Book"/>
              </a:rPr>
              <a:t>i</a:t>
            </a:r>
            <a:r>
              <a:rPr dirty="0" sz="1600" spc="-10" i="1">
                <a:latin typeface="Franklin Gothic Book"/>
                <a:cs typeface="Franklin Gothic Book"/>
              </a:rPr>
              <a:t>orn</a:t>
            </a:r>
            <a:r>
              <a:rPr dirty="0" sz="1600" spc="-20" i="1">
                <a:latin typeface="Franklin Gothic Book"/>
                <a:cs typeface="Franklin Gothic Book"/>
              </a:rPr>
              <a:t>a</a:t>
            </a:r>
            <a:r>
              <a:rPr dirty="0" sz="1600" spc="-5" i="1">
                <a:latin typeface="Franklin Gothic Book"/>
                <a:cs typeface="Franklin Gothic Book"/>
              </a:rPr>
              <a:t>t</a:t>
            </a:r>
            <a:r>
              <a:rPr dirty="0" sz="1600" i="1">
                <a:latin typeface="Franklin Gothic Book"/>
                <a:cs typeface="Franklin Gothic Book"/>
              </a:rPr>
              <a:t>i</a:t>
            </a:r>
            <a:r>
              <a:rPr dirty="0" sz="1600" spc="-10" i="1">
                <a:latin typeface="Franklin Gothic Book"/>
                <a:cs typeface="Franklin Gothic Book"/>
              </a:rPr>
              <a:t>na</a:t>
            </a:r>
            <a:r>
              <a:rPr dirty="0" sz="160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di</a:t>
            </a:r>
            <a:r>
              <a:rPr dirty="0" sz="1600" spc="-1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tutto</a:t>
            </a:r>
            <a:r>
              <a:rPr dirty="0" sz="1600" spc="-1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rip</a:t>
            </a:r>
            <a:r>
              <a:rPr dirty="0" sz="1600" spc="-20" i="1">
                <a:latin typeface="Franklin Gothic Book"/>
                <a:cs typeface="Franklin Gothic Book"/>
              </a:rPr>
              <a:t>o</a:t>
            </a:r>
            <a:r>
              <a:rPr dirty="0" sz="1600" spc="-15" i="1">
                <a:latin typeface="Franklin Gothic Book"/>
                <a:cs typeface="Franklin Gothic Book"/>
              </a:rPr>
              <a:t>so</a:t>
            </a:r>
            <a:endParaRPr sz="16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365759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/>
              <a:t>G</a:t>
            </a:r>
            <a:r>
              <a:rPr dirty="0" spc="-20"/>
              <a:t>I</a:t>
            </a:r>
            <a:r>
              <a:rPr dirty="0" spc="-15"/>
              <a:t>OC</a:t>
            </a:r>
            <a:r>
              <a:rPr dirty="0" spc="-10"/>
              <a:t>A</a:t>
            </a:r>
            <a:r>
              <a:rPr dirty="0" spc="-15"/>
              <a:t>RE</a:t>
            </a:r>
            <a:r>
              <a:rPr dirty="0" spc="-15"/>
              <a:t> </a:t>
            </a:r>
            <a:r>
              <a:rPr dirty="0" spc="-20"/>
              <a:t>CO</a:t>
            </a:r>
            <a:r>
              <a:rPr dirty="0" spc="-20"/>
              <a:t>N</a:t>
            </a:r>
            <a:r>
              <a:rPr dirty="0"/>
              <a:t> </a:t>
            </a:r>
            <a:r>
              <a:rPr dirty="0" spc="-15"/>
              <a:t>LE</a:t>
            </a:r>
            <a:r>
              <a:rPr dirty="0" spc="10"/>
              <a:t> </a:t>
            </a:r>
            <a:r>
              <a:rPr dirty="0" spc="-5"/>
              <a:t>P</a:t>
            </a:r>
            <a:r>
              <a:rPr dirty="0"/>
              <a:t>A</a:t>
            </a:r>
            <a:r>
              <a:rPr dirty="0" spc="-20"/>
              <a:t>R</a:t>
            </a:r>
            <a:r>
              <a:rPr dirty="0" spc="-15"/>
              <a:t>O</a:t>
            </a:r>
            <a:r>
              <a:rPr dirty="0" spc="-15"/>
              <a:t>LE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844702" y="1159500"/>
            <a:ext cx="4528185" cy="48228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600" spc="-5" b="1">
                <a:latin typeface="Franklin Gothic Book"/>
                <a:cs typeface="Franklin Gothic Book"/>
              </a:rPr>
              <a:t>A</a:t>
            </a:r>
            <a:r>
              <a:rPr dirty="0" sz="1600" spc="-15" b="1">
                <a:latin typeface="Franklin Gothic Book"/>
                <a:cs typeface="Franklin Gothic Book"/>
              </a:rPr>
              <a:t>N</a:t>
            </a:r>
            <a:r>
              <a:rPr dirty="0" sz="1600" spc="-5" b="1">
                <a:latin typeface="Franklin Gothic Book"/>
                <a:cs typeface="Franklin Gothic Book"/>
              </a:rPr>
              <a:t>AG</a:t>
            </a:r>
            <a:r>
              <a:rPr dirty="0" sz="1600" b="1">
                <a:latin typeface="Franklin Gothic Book"/>
                <a:cs typeface="Franklin Gothic Book"/>
              </a:rPr>
              <a:t>R</a:t>
            </a:r>
            <a:r>
              <a:rPr dirty="0" sz="1600" spc="-5" b="1">
                <a:latin typeface="Franklin Gothic Book"/>
                <a:cs typeface="Franklin Gothic Book"/>
              </a:rPr>
              <a:t>A</a:t>
            </a:r>
            <a:r>
              <a:rPr dirty="0" sz="1600" spc="-5" b="1">
                <a:latin typeface="Franklin Gothic Book"/>
                <a:cs typeface="Franklin Gothic Book"/>
              </a:rPr>
              <a:t>MM</a:t>
            </a:r>
            <a:r>
              <a:rPr dirty="0" sz="1600" spc="-10" b="1">
                <a:latin typeface="Franklin Gothic Book"/>
                <a:cs typeface="Franklin Gothic Book"/>
              </a:rPr>
              <a:t>A</a:t>
            </a:r>
            <a:endParaRPr sz="1600">
              <a:latin typeface="Franklin Gothic Book"/>
              <a:cs typeface="Franklin Gothic Book"/>
            </a:endParaRPr>
          </a:p>
          <a:p>
            <a:pPr marL="12700">
              <a:lnSpc>
                <a:spcPct val="100000"/>
              </a:lnSpc>
              <a:spcBef>
                <a:spcPts val="660"/>
              </a:spcBef>
            </a:pPr>
            <a:r>
              <a:rPr dirty="0" sz="1600" spc="-10" i="1">
                <a:latin typeface="Franklin Gothic Book"/>
                <a:cs typeface="Franklin Gothic Book"/>
              </a:rPr>
              <a:t>Pino</a:t>
            </a:r>
            <a:r>
              <a:rPr dirty="0" sz="1600" spc="-10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Danie</a:t>
            </a:r>
            <a:r>
              <a:rPr dirty="0" sz="1600" i="1">
                <a:latin typeface="Franklin Gothic Book"/>
                <a:cs typeface="Franklin Gothic Book"/>
              </a:rPr>
              <a:t>l</a:t>
            </a:r>
            <a:r>
              <a:rPr dirty="0" sz="1600" spc="-10" i="1">
                <a:latin typeface="Franklin Gothic Book"/>
                <a:cs typeface="Franklin Gothic Book"/>
              </a:rPr>
              <a:t>e</a:t>
            </a:r>
            <a:r>
              <a:rPr dirty="0" sz="1600" spc="1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=</a:t>
            </a:r>
            <a:r>
              <a:rPr dirty="0" sz="1600" spc="-5" i="1">
                <a:latin typeface="Franklin Gothic Book"/>
                <a:cs typeface="Franklin Gothic Book"/>
              </a:rPr>
              <a:t> </a:t>
            </a:r>
            <a:r>
              <a:rPr dirty="0" sz="1600" spc="-5" i="1">
                <a:latin typeface="Franklin Gothic Book"/>
                <a:cs typeface="Franklin Gothic Book"/>
              </a:rPr>
              <a:t>I</a:t>
            </a:r>
            <a:r>
              <a:rPr dirty="0" sz="160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need</a:t>
            </a:r>
            <a:r>
              <a:rPr dirty="0" sz="1600" spc="2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Na</a:t>
            </a:r>
            <a:r>
              <a:rPr dirty="0" sz="1600" spc="-20" i="1">
                <a:latin typeface="Franklin Gothic Book"/>
                <a:cs typeface="Franklin Gothic Book"/>
              </a:rPr>
              <a:t>p</a:t>
            </a:r>
            <a:r>
              <a:rPr dirty="0" sz="1600" spc="-10" i="1">
                <a:latin typeface="Franklin Gothic Book"/>
                <a:cs typeface="Franklin Gothic Book"/>
              </a:rPr>
              <a:t>oli</a:t>
            </a:r>
            <a:endParaRPr sz="16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410"/>
              </a:spcBef>
            </a:pPr>
            <a:r>
              <a:rPr dirty="0" sz="1600" spc="-5" b="1">
                <a:latin typeface="Franklin Gothic Book"/>
                <a:cs typeface="Franklin Gothic Book"/>
              </a:rPr>
              <a:t>AN</a:t>
            </a:r>
            <a:r>
              <a:rPr dirty="0" sz="1600" spc="0" b="1">
                <a:latin typeface="Franklin Gothic Book"/>
                <a:cs typeface="Franklin Gothic Book"/>
              </a:rPr>
              <a:t>F</a:t>
            </a:r>
            <a:r>
              <a:rPr dirty="0" sz="1600" spc="-5" b="1">
                <a:latin typeface="Franklin Gothic Book"/>
                <a:cs typeface="Franklin Gothic Book"/>
              </a:rPr>
              <a:t>IB</a:t>
            </a:r>
            <a:r>
              <a:rPr dirty="0" sz="1600" spc="-10" b="1">
                <a:latin typeface="Franklin Gothic Book"/>
                <a:cs typeface="Franklin Gothic Book"/>
              </a:rPr>
              <a:t>O</a:t>
            </a:r>
            <a:r>
              <a:rPr dirty="0" sz="1600" b="1">
                <a:latin typeface="Franklin Gothic Book"/>
                <a:cs typeface="Franklin Gothic Book"/>
              </a:rPr>
              <a:t>L</a:t>
            </a:r>
            <a:r>
              <a:rPr dirty="0" sz="1600" spc="-15" b="1">
                <a:latin typeface="Franklin Gothic Book"/>
                <a:cs typeface="Franklin Gothic Book"/>
              </a:rPr>
              <a:t>OG</a:t>
            </a:r>
            <a:r>
              <a:rPr dirty="0" sz="1600" b="1">
                <a:latin typeface="Franklin Gothic Book"/>
                <a:cs typeface="Franklin Gothic Book"/>
              </a:rPr>
              <a:t>I</a:t>
            </a:r>
            <a:r>
              <a:rPr dirty="0" sz="1600" spc="-10" b="1">
                <a:latin typeface="Franklin Gothic Book"/>
                <a:cs typeface="Franklin Gothic Book"/>
              </a:rPr>
              <a:t>A</a:t>
            </a:r>
            <a:endParaRPr sz="1600">
              <a:latin typeface="Franklin Gothic Book"/>
              <a:cs typeface="Franklin Gothic Book"/>
            </a:endParaRPr>
          </a:p>
          <a:p>
            <a:pPr marL="12700">
              <a:lnSpc>
                <a:spcPct val="100000"/>
              </a:lnSpc>
              <a:spcBef>
                <a:spcPts val="660"/>
              </a:spcBef>
            </a:pPr>
            <a:r>
              <a:rPr dirty="0" sz="1600" spc="-10" i="1">
                <a:latin typeface="Franklin Gothic Book"/>
                <a:cs typeface="Franklin Gothic Book"/>
              </a:rPr>
              <a:t>Let</a:t>
            </a:r>
            <a:r>
              <a:rPr dirty="0" sz="1600" i="1">
                <a:latin typeface="Franklin Gothic Book"/>
                <a:cs typeface="Franklin Gothic Book"/>
              </a:rPr>
              <a:t>t</a:t>
            </a:r>
            <a:r>
              <a:rPr dirty="0" sz="1600" spc="-5" i="1">
                <a:latin typeface="Franklin Gothic Book"/>
                <a:cs typeface="Franklin Gothic Book"/>
              </a:rPr>
              <a:t>i</a:t>
            </a:r>
            <a:r>
              <a:rPr dirty="0" sz="1600" spc="-1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p</a:t>
            </a:r>
            <a:r>
              <a:rPr dirty="0" sz="1600" spc="-15" i="1">
                <a:latin typeface="Franklin Gothic Book"/>
                <a:cs typeface="Franklin Gothic Book"/>
              </a:rPr>
              <a:t>e</a:t>
            </a:r>
            <a:r>
              <a:rPr dirty="0" sz="1600" spc="-10" i="1">
                <a:latin typeface="Franklin Gothic Book"/>
                <a:cs typeface="Franklin Gothic Book"/>
              </a:rPr>
              <a:t>r</a:t>
            </a:r>
            <a:r>
              <a:rPr dirty="0" sz="1600" spc="1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b</a:t>
            </a:r>
            <a:r>
              <a:rPr dirty="0" sz="1600" spc="-20" i="1">
                <a:latin typeface="Franklin Gothic Book"/>
                <a:cs typeface="Franklin Gothic Book"/>
              </a:rPr>
              <a:t>am</a:t>
            </a:r>
            <a:r>
              <a:rPr dirty="0" sz="1600" spc="-5" i="1">
                <a:latin typeface="Franklin Gothic Book"/>
                <a:cs typeface="Franklin Gothic Book"/>
              </a:rPr>
              <a:t>b</a:t>
            </a:r>
            <a:r>
              <a:rPr dirty="0" sz="1600" spc="-10" i="1">
                <a:latin typeface="Franklin Gothic Book"/>
                <a:cs typeface="Franklin Gothic Book"/>
              </a:rPr>
              <a:t>ini</a:t>
            </a:r>
            <a:r>
              <a:rPr dirty="0" sz="160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di</a:t>
            </a:r>
            <a:r>
              <a:rPr dirty="0" sz="1600" spc="-1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ferr</a:t>
            </a:r>
            <a:r>
              <a:rPr dirty="0" sz="1600" spc="-20" i="1">
                <a:latin typeface="Franklin Gothic Book"/>
                <a:cs typeface="Franklin Gothic Book"/>
              </a:rPr>
              <a:t>o</a:t>
            </a:r>
            <a:r>
              <a:rPr dirty="0" sz="1600" spc="-5" i="1">
                <a:latin typeface="Franklin Gothic Book"/>
                <a:cs typeface="Franklin Gothic Book"/>
              </a:rPr>
              <a:t>,</a:t>
            </a:r>
            <a:r>
              <a:rPr dirty="0" sz="1600" spc="15" i="1">
                <a:latin typeface="Franklin Gothic Book"/>
                <a:cs typeface="Franklin Gothic Book"/>
              </a:rPr>
              <a:t> </a:t>
            </a:r>
            <a:r>
              <a:rPr dirty="0" sz="1600" spc="-5" i="1">
                <a:latin typeface="Franklin Gothic Book"/>
                <a:cs typeface="Franklin Gothic Book"/>
              </a:rPr>
              <a:t>rit</a:t>
            </a:r>
            <a:r>
              <a:rPr dirty="0" sz="1600" spc="-10" i="1">
                <a:latin typeface="Franklin Gothic Book"/>
                <a:cs typeface="Franklin Gothic Book"/>
              </a:rPr>
              <a:t>m</a:t>
            </a:r>
            <a:r>
              <a:rPr dirty="0" sz="1600" spc="-5" i="1">
                <a:latin typeface="Franklin Gothic Book"/>
                <a:cs typeface="Franklin Gothic Book"/>
              </a:rPr>
              <a:t>i</a:t>
            </a:r>
            <a:r>
              <a:rPr dirty="0" sz="1600" spc="-2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di</a:t>
            </a:r>
            <a:r>
              <a:rPr dirty="0" sz="1600" spc="-15" i="1">
                <a:latin typeface="Franklin Gothic Book"/>
                <a:cs typeface="Franklin Gothic Book"/>
              </a:rPr>
              <a:t>ver</a:t>
            </a:r>
            <a:r>
              <a:rPr dirty="0" sz="1600" spc="-20" i="1">
                <a:latin typeface="Franklin Gothic Book"/>
                <a:cs typeface="Franklin Gothic Book"/>
              </a:rPr>
              <a:t>s</a:t>
            </a:r>
            <a:r>
              <a:rPr dirty="0" sz="1600" spc="-5" i="1">
                <a:latin typeface="Franklin Gothic Book"/>
                <a:cs typeface="Franklin Gothic Book"/>
              </a:rPr>
              <a:t>i</a:t>
            </a:r>
            <a:r>
              <a:rPr dirty="0" sz="1600" spc="2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–</a:t>
            </a:r>
            <a:r>
              <a:rPr dirty="0" sz="1600" spc="5" i="1">
                <a:latin typeface="Franklin Gothic Book"/>
                <a:cs typeface="Franklin Gothic Book"/>
              </a:rPr>
              <a:t> </a:t>
            </a:r>
            <a:r>
              <a:rPr dirty="0" sz="1600" spc="-5" i="1">
                <a:latin typeface="Franklin Gothic Book"/>
                <a:cs typeface="Franklin Gothic Book"/>
              </a:rPr>
              <a:t>rit</a:t>
            </a:r>
            <a:r>
              <a:rPr dirty="0" sz="1600" spc="-10" i="1">
                <a:latin typeface="Franklin Gothic Book"/>
                <a:cs typeface="Franklin Gothic Book"/>
              </a:rPr>
              <a:t>m</a:t>
            </a:r>
            <a:r>
              <a:rPr dirty="0" sz="1600" spc="-5" i="1">
                <a:latin typeface="Franklin Gothic Book"/>
                <a:cs typeface="Franklin Gothic Book"/>
              </a:rPr>
              <a:t>i</a:t>
            </a:r>
            <a:r>
              <a:rPr dirty="0" sz="1600" spc="-2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di</a:t>
            </a:r>
            <a:r>
              <a:rPr dirty="0" sz="1600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ve</a:t>
            </a:r>
            <a:r>
              <a:rPr dirty="0" sz="1600" spc="-10" i="1">
                <a:latin typeface="Franklin Gothic Book"/>
                <a:cs typeface="Franklin Gothic Book"/>
              </a:rPr>
              <a:t>r</a:t>
            </a:r>
            <a:r>
              <a:rPr dirty="0" sz="1600" spc="-20" i="1">
                <a:latin typeface="Franklin Gothic Book"/>
                <a:cs typeface="Franklin Gothic Book"/>
              </a:rPr>
              <a:t>s</a:t>
            </a:r>
            <a:r>
              <a:rPr dirty="0" sz="1600" spc="-5" i="1">
                <a:latin typeface="Franklin Gothic Book"/>
                <a:cs typeface="Franklin Gothic Book"/>
              </a:rPr>
              <a:t>i</a:t>
            </a:r>
            <a:endParaRPr sz="16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415"/>
              </a:spcBef>
            </a:pPr>
            <a:r>
              <a:rPr dirty="0" sz="1600" spc="-5" b="1">
                <a:latin typeface="Franklin Gothic Book"/>
                <a:cs typeface="Franklin Gothic Book"/>
              </a:rPr>
              <a:t>PA</a:t>
            </a:r>
            <a:r>
              <a:rPr dirty="0" sz="1600" spc="0" b="1">
                <a:latin typeface="Franklin Gothic Book"/>
                <a:cs typeface="Franklin Gothic Book"/>
              </a:rPr>
              <a:t>R</a:t>
            </a:r>
            <a:r>
              <a:rPr dirty="0" sz="1600" b="1">
                <a:latin typeface="Franklin Gothic Book"/>
                <a:cs typeface="Franklin Gothic Book"/>
              </a:rPr>
              <a:t>O</a:t>
            </a:r>
            <a:r>
              <a:rPr dirty="0" sz="1600" spc="-10" b="1">
                <a:latin typeface="Franklin Gothic Book"/>
                <a:cs typeface="Franklin Gothic Book"/>
              </a:rPr>
              <a:t>N</a:t>
            </a:r>
            <a:r>
              <a:rPr dirty="0" sz="1600" spc="-5" b="1">
                <a:latin typeface="Franklin Gothic Book"/>
                <a:cs typeface="Franklin Gothic Book"/>
              </a:rPr>
              <a:t>OM</a:t>
            </a:r>
            <a:r>
              <a:rPr dirty="0" sz="1600" spc="-5" b="1">
                <a:latin typeface="Franklin Gothic Book"/>
                <a:cs typeface="Franklin Gothic Book"/>
              </a:rPr>
              <a:t>A</a:t>
            </a:r>
            <a:r>
              <a:rPr dirty="0" sz="1600" spc="-15" b="1">
                <a:latin typeface="Franklin Gothic Book"/>
                <a:cs typeface="Franklin Gothic Book"/>
              </a:rPr>
              <a:t>SIA</a:t>
            </a:r>
            <a:endParaRPr sz="1600">
              <a:latin typeface="Franklin Gothic Book"/>
              <a:cs typeface="Franklin Gothic Book"/>
            </a:endParaRPr>
          </a:p>
          <a:p>
            <a:pPr marL="12700">
              <a:lnSpc>
                <a:spcPct val="100000"/>
              </a:lnSpc>
              <a:spcBef>
                <a:spcPts val="660"/>
              </a:spcBef>
            </a:pPr>
            <a:r>
              <a:rPr dirty="0" sz="1600" spc="-10" i="1">
                <a:latin typeface="Franklin Gothic Book"/>
                <a:cs typeface="Franklin Gothic Book"/>
              </a:rPr>
              <a:t>traduttore</a:t>
            </a:r>
            <a:r>
              <a:rPr dirty="0" sz="1600" spc="-5" i="1">
                <a:latin typeface="Franklin Gothic Book"/>
                <a:cs typeface="Franklin Gothic Book"/>
              </a:rPr>
              <a:t> </a:t>
            </a:r>
            <a:r>
              <a:rPr dirty="0" sz="1600" i="1">
                <a:latin typeface="Franklin Gothic Book"/>
                <a:cs typeface="Franklin Gothic Book"/>
              </a:rPr>
              <a:t>t</a:t>
            </a:r>
            <a:r>
              <a:rPr dirty="0" sz="1600" spc="-10" i="1">
                <a:latin typeface="Franklin Gothic Book"/>
                <a:cs typeface="Franklin Gothic Book"/>
              </a:rPr>
              <a:t>rad</a:t>
            </a:r>
            <a:r>
              <a:rPr dirty="0" sz="1600" i="1">
                <a:latin typeface="Franklin Gothic Book"/>
                <a:cs typeface="Franklin Gothic Book"/>
              </a:rPr>
              <a:t>i</a:t>
            </a:r>
            <a:r>
              <a:rPr dirty="0" sz="1600" spc="-10" i="1">
                <a:latin typeface="Franklin Gothic Book"/>
                <a:cs typeface="Franklin Gothic Book"/>
              </a:rPr>
              <a:t>tore</a:t>
            </a:r>
            <a:r>
              <a:rPr dirty="0" sz="1600" spc="-5">
                <a:latin typeface="Franklin Gothic Book"/>
                <a:cs typeface="Franklin Gothic Book"/>
              </a:rPr>
              <a:t>,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d</a:t>
            </a:r>
            <a:r>
              <a:rPr dirty="0" sz="1600" spc="-15" i="1">
                <a:latin typeface="Franklin Gothic Book"/>
                <a:cs typeface="Franklin Gothic Book"/>
              </a:rPr>
              <a:t>al</a:t>
            </a:r>
            <a:r>
              <a:rPr dirty="0" sz="1600" i="1">
                <a:latin typeface="Franklin Gothic Book"/>
                <a:cs typeface="Franklin Gothic Book"/>
              </a:rPr>
              <a:t>l</a:t>
            </a:r>
            <a:r>
              <a:rPr dirty="0" sz="1600" spc="-10" i="1">
                <a:latin typeface="Franklin Gothic Book"/>
                <a:cs typeface="Franklin Gothic Book"/>
              </a:rPr>
              <a:t>e</a:t>
            </a:r>
            <a:r>
              <a:rPr dirty="0" sz="1600" spc="-10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stel</a:t>
            </a:r>
            <a:r>
              <a:rPr dirty="0" sz="1600" i="1">
                <a:latin typeface="Franklin Gothic Book"/>
                <a:cs typeface="Franklin Gothic Book"/>
              </a:rPr>
              <a:t>l</a:t>
            </a:r>
            <a:r>
              <a:rPr dirty="0" sz="1600" spc="-10" i="1">
                <a:latin typeface="Franklin Gothic Book"/>
                <a:cs typeface="Franklin Gothic Book"/>
              </a:rPr>
              <a:t>e</a:t>
            </a:r>
            <a:r>
              <a:rPr dirty="0" sz="1600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al</a:t>
            </a:r>
            <a:r>
              <a:rPr dirty="0" sz="1600" i="1">
                <a:latin typeface="Franklin Gothic Book"/>
                <a:cs typeface="Franklin Gothic Book"/>
              </a:rPr>
              <a:t>l</a:t>
            </a:r>
            <a:r>
              <a:rPr dirty="0" sz="1600" spc="-10" i="1">
                <a:latin typeface="Franklin Gothic Book"/>
                <a:cs typeface="Franklin Gothic Book"/>
              </a:rPr>
              <a:t>e</a:t>
            </a:r>
            <a:r>
              <a:rPr dirty="0" sz="1600" spc="-10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stal</a:t>
            </a:r>
            <a:r>
              <a:rPr dirty="0" sz="1600" i="1">
                <a:latin typeface="Franklin Gothic Book"/>
                <a:cs typeface="Franklin Gothic Book"/>
              </a:rPr>
              <a:t>l</a:t>
            </a:r>
            <a:r>
              <a:rPr dirty="0" sz="1600" spc="-10" i="1">
                <a:latin typeface="Franklin Gothic Book"/>
                <a:cs typeface="Franklin Gothic Book"/>
              </a:rPr>
              <a:t>e</a:t>
            </a:r>
            <a:endParaRPr sz="16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415"/>
              </a:spcBef>
            </a:pPr>
            <a:r>
              <a:rPr dirty="0" sz="1600" spc="-5" b="1">
                <a:latin typeface="Franklin Gothic Book"/>
                <a:cs typeface="Franklin Gothic Book"/>
              </a:rPr>
              <a:t>P</a:t>
            </a:r>
            <a:r>
              <a:rPr dirty="0" sz="1600" b="1">
                <a:latin typeface="Franklin Gothic Book"/>
                <a:cs typeface="Franklin Gothic Book"/>
              </a:rPr>
              <a:t>O</a:t>
            </a:r>
            <a:r>
              <a:rPr dirty="0" sz="1600" spc="-5" b="1">
                <a:latin typeface="Franklin Gothic Book"/>
                <a:cs typeface="Franklin Gothic Book"/>
              </a:rPr>
              <a:t>LI</a:t>
            </a:r>
            <a:r>
              <a:rPr dirty="0" sz="1600" spc="-10" b="1">
                <a:latin typeface="Franklin Gothic Book"/>
                <a:cs typeface="Franklin Gothic Book"/>
              </a:rPr>
              <a:t>TTOTO</a:t>
            </a:r>
            <a:endParaRPr sz="1600">
              <a:latin typeface="Franklin Gothic Book"/>
              <a:cs typeface="Franklin Gothic Book"/>
            </a:endParaRPr>
          </a:p>
          <a:p>
            <a:pPr marL="12700" marR="2243455">
              <a:lnSpc>
                <a:spcPct val="134400"/>
              </a:lnSpc>
            </a:pPr>
            <a:r>
              <a:rPr dirty="0" sz="1600" spc="-10" i="1">
                <a:latin typeface="Franklin Gothic Book"/>
                <a:cs typeface="Franklin Gothic Book"/>
              </a:rPr>
              <a:t>Stare</a:t>
            </a:r>
            <a:r>
              <a:rPr dirty="0" sz="1600" spc="-10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co</a:t>
            </a:r>
            <a:r>
              <a:rPr dirty="0" sz="1600" spc="-10" i="1">
                <a:latin typeface="Franklin Gothic Book"/>
                <a:cs typeface="Franklin Gothic Book"/>
              </a:rPr>
              <a:t>n</a:t>
            </a:r>
            <a:r>
              <a:rPr dirty="0" sz="1600" spc="1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le</a:t>
            </a:r>
            <a:r>
              <a:rPr dirty="0" sz="1600" spc="-1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mani</a:t>
            </a:r>
            <a:r>
              <a:rPr dirty="0" sz="1600" spc="1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in</a:t>
            </a:r>
            <a:r>
              <a:rPr dirty="0" sz="1600" spc="-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mano</a:t>
            </a:r>
            <a:r>
              <a:rPr dirty="0" sz="1600" spc="-10" i="1">
                <a:latin typeface="Franklin Gothic Book"/>
                <a:cs typeface="Franklin Gothic Book"/>
              </a:rPr>
              <a:t> Pi</a:t>
            </a:r>
            <a:r>
              <a:rPr dirty="0" sz="1600" spc="-15" i="1">
                <a:latin typeface="Franklin Gothic Book"/>
                <a:cs typeface="Franklin Gothic Book"/>
              </a:rPr>
              <a:t>ac</a:t>
            </a:r>
            <a:r>
              <a:rPr dirty="0" sz="1600" spc="-10" i="1">
                <a:latin typeface="Franklin Gothic Book"/>
                <a:cs typeface="Franklin Gothic Book"/>
              </a:rPr>
              <a:t>e</a:t>
            </a:r>
            <a:r>
              <a:rPr dirty="0" sz="1600" spc="10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al</a:t>
            </a:r>
            <a:r>
              <a:rPr dirty="0" sz="1600" i="1">
                <a:latin typeface="Franklin Gothic Book"/>
                <a:cs typeface="Franklin Gothic Book"/>
              </a:rPr>
              <a:t>l</a:t>
            </a:r>
            <a:r>
              <a:rPr dirty="0" sz="1600" spc="-10" i="1">
                <a:latin typeface="Franklin Gothic Book"/>
                <a:cs typeface="Franklin Gothic Book"/>
              </a:rPr>
              <a:t>a</a:t>
            </a:r>
            <a:r>
              <a:rPr dirty="0" sz="1600" spc="-10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gent</a:t>
            </a:r>
            <a:r>
              <a:rPr dirty="0" sz="1600" spc="-10" i="1">
                <a:latin typeface="Franklin Gothic Book"/>
                <a:cs typeface="Franklin Gothic Book"/>
              </a:rPr>
              <a:t>e</a:t>
            </a:r>
            <a:r>
              <a:rPr dirty="0" sz="1600" spc="10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ch</a:t>
            </a:r>
            <a:r>
              <a:rPr dirty="0" sz="1600" spc="-10" i="1">
                <a:latin typeface="Franklin Gothic Book"/>
                <a:cs typeface="Franklin Gothic Book"/>
              </a:rPr>
              <a:t>e</a:t>
            </a:r>
            <a:r>
              <a:rPr dirty="0" sz="1600" spc="2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piace</a:t>
            </a:r>
            <a:endParaRPr sz="16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410"/>
              </a:spcBef>
            </a:pPr>
            <a:r>
              <a:rPr dirty="0" sz="1600" spc="-5" b="1">
                <a:latin typeface="Franklin Gothic Book"/>
                <a:cs typeface="Franklin Gothic Book"/>
              </a:rPr>
              <a:t>M</a:t>
            </a:r>
            <a:r>
              <a:rPr dirty="0" sz="1600" spc="-5" b="1">
                <a:latin typeface="Franklin Gothic Book"/>
                <a:cs typeface="Franklin Gothic Book"/>
              </a:rPr>
              <a:t>ALAP</a:t>
            </a:r>
            <a:r>
              <a:rPr dirty="0" sz="1600" spc="0" b="1">
                <a:latin typeface="Franklin Gothic Book"/>
                <a:cs typeface="Franklin Gothic Book"/>
              </a:rPr>
              <a:t>R</a:t>
            </a:r>
            <a:r>
              <a:rPr dirty="0" sz="1600" b="1">
                <a:latin typeface="Franklin Gothic Book"/>
                <a:cs typeface="Franklin Gothic Book"/>
              </a:rPr>
              <a:t>O</a:t>
            </a:r>
            <a:r>
              <a:rPr dirty="0" sz="1600" spc="-5" b="1">
                <a:latin typeface="Franklin Gothic Book"/>
                <a:cs typeface="Franklin Gothic Book"/>
              </a:rPr>
              <a:t>PI</a:t>
            </a:r>
            <a:r>
              <a:rPr dirty="0" sz="1600" spc="-15" b="1">
                <a:latin typeface="Franklin Gothic Book"/>
                <a:cs typeface="Franklin Gothic Book"/>
              </a:rPr>
              <a:t>S</a:t>
            </a:r>
            <a:r>
              <a:rPr dirty="0" sz="1600" spc="-15" b="1">
                <a:latin typeface="Franklin Gothic Book"/>
                <a:cs typeface="Franklin Gothic Book"/>
              </a:rPr>
              <a:t>MO</a:t>
            </a:r>
            <a:endParaRPr sz="1600">
              <a:latin typeface="Franklin Gothic Book"/>
              <a:cs typeface="Franklin Gothic Book"/>
            </a:endParaRPr>
          </a:p>
          <a:p>
            <a:pPr marL="12700">
              <a:lnSpc>
                <a:spcPct val="100000"/>
              </a:lnSpc>
              <a:spcBef>
                <a:spcPts val="660"/>
              </a:spcBef>
            </a:pPr>
            <a:r>
              <a:rPr dirty="0" sz="1600" spc="-10" i="1">
                <a:latin typeface="Franklin Gothic Book"/>
                <a:cs typeface="Franklin Gothic Book"/>
              </a:rPr>
              <a:t>Siamo</a:t>
            </a:r>
            <a:r>
              <a:rPr dirty="0" sz="1600" spc="1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obe</a:t>
            </a:r>
            <a:r>
              <a:rPr dirty="0" sz="1600" spc="-20" i="1">
                <a:latin typeface="Franklin Gothic Book"/>
                <a:cs typeface="Franklin Gothic Book"/>
              </a:rPr>
              <a:t>s</a:t>
            </a:r>
            <a:r>
              <a:rPr dirty="0" sz="1600" i="1">
                <a:latin typeface="Franklin Gothic Book"/>
                <a:cs typeface="Franklin Gothic Book"/>
              </a:rPr>
              <a:t>i</a:t>
            </a:r>
            <a:r>
              <a:rPr dirty="0" sz="1600" spc="1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di</a:t>
            </a:r>
            <a:r>
              <a:rPr dirty="0" sz="1600" spc="-10" i="1">
                <a:latin typeface="Franklin Gothic Book"/>
                <a:cs typeface="Franklin Gothic Book"/>
              </a:rPr>
              <a:t> </a:t>
            </a:r>
            <a:r>
              <a:rPr dirty="0" sz="1600" i="1">
                <a:latin typeface="Franklin Gothic Book"/>
                <a:cs typeface="Franklin Gothic Book"/>
              </a:rPr>
              <a:t>l</a:t>
            </a:r>
            <a:r>
              <a:rPr dirty="0" sz="1600" spc="-15" i="1">
                <a:latin typeface="Franklin Gothic Book"/>
                <a:cs typeface="Franklin Gothic Book"/>
              </a:rPr>
              <a:t>a</a:t>
            </a:r>
            <a:r>
              <a:rPr dirty="0" sz="1600" spc="-20" i="1">
                <a:latin typeface="Franklin Gothic Book"/>
                <a:cs typeface="Franklin Gothic Book"/>
              </a:rPr>
              <a:t>v</a:t>
            </a:r>
            <a:r>
              <a:rPr dirty="0" sz="1600" spc="-10" i="1">
                <a:latin typeface="Franklin Gothic Book"/>
                <a:cs typeface="Franklin Gothic Book"/>
              </a:rPr>
              <a:t>o</a:t>
            </a:r>
            <a:r>
              <a:rPr dirty="0" sz="1600" spc="-20" i="1">
                <a:latin typeface="Franklin Gothic Book"/>
                <a:cs typeface="Franklin Gothic Book"/>
              </a:rPr>
              <a:t>r</a:t>
            </a:r>
            <a:r>
              <a:rPr dirty="0" sz="1600" spc="-10" i="1">
                <a:latin typeface="Franklin Gothic Book"/>
                <a:cs typeface="Franklin Gothic Book"/>
              </a:rPr>
              <a:t>o</a:t>
            </a:r>
            <a:endParaRPr sz="16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Cristiana Pagnottelli</dc:creator>
  <dc:title>Unitelma Sapienza</dc:title>
  <dcterms:created xsi:type="dcterms:W3CDTF">2023-04-12T14:28:02Z</dcterms:created>
  <dcterms:modified xsi:type="dcterms:W3CDTF">2023-04-12T14:28:02Z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2016-09-07T00:00:00Z</vt:filetime>
  </property>
  <property fmtid="{D5CDD505-2E9C-101B-9397-08002B2CF9AE}" pid="3" name="LastSaved">
    <vt:filetime>2023-04-12T00:00:00Z</vt:filetime>
  </property>
</Properties>
</file>