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9.xml" ContentType="application/vnd.openxmlformats-officedocument.presentationml.notesSlide+xml"/>
  <Override PartName="/ppt/slides/slide130.xml" ContentType="application/vnd.openxmlformats-officedocument.presentationml.slide+xml"/>
  <Override PartName="/ppt/notesSlides/notesSlide130.xml" ContentType="application/vnd.openxmlformats-officedocument.presentationml.notesSlide+xml"/>
  <Override PartName="/ppt/slides/slide131.xml" ContentType="application/vnd.openxmlformats-officedocument.presentationml.slide+xml"/>
  <Override PartName="/ppt/notesSlides/notesSlide131.xml" ContentType="application/vnd.openxmlformats-officedocument.presentationml.notesSlide+xml"/>
  <Override PartName="/ppt/slides/slide132.xml" ContentType="application/vnd.openxmlformats-officedocument.presentationml.slide+xml"/>
  <Override PartName="/ppt/notesSlides/notesSlide132.xml" ContentType="application/vnd.openxmlformats-officedocument.presentationml.notesSlide+xml"/>
  <Override PartName="/ppt/slides/slide133.xml" ContentType="application/vnd.openxmlformats-officedocument.presentationml.slide+xml"/>
  <Override PartName="/ppt/notesSlides/notesSlide133.xml" ContentType="application/vnd.openxmlformats-officedocument.presentationml.notesSlide+xml"/>
  <Override PartName="/ppt/slides/slide134.xml" ContentType="application/vnd.openxmlformats-officedocument.presentationml.slide+xml"/>
  <Override PartName="/ppt/notesSlides/notesSlide13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138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39.xml" ContentType="application/vnd.openxmlformats-officedocument.presentationml.notesSlide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s/slide141.xml" ContentType="application/vnd.openxmlformats-officedocument.presentationml.slide+xml"/>
  <Override PartName="/ppt/notesSlides/notesSlide141.xml" ContentType="application/vnd.openxmlformats-officedocument.presentationml.notesSlide+xml"/>
  <Override PartName="/ppt/slides/slide142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slides/slide144.xml" ContentType="application/vnd.openxmlformats-officedocument.presentationml.slide+xml"/>
  <Override PartName="/ppt/notesSlides/notesSlide144.xml" ContentType="application/vnd.openxmlformats-officedocument.presentationml.notesSlide+xml"/>
  <Override PartName="/ppt/slides/slide145.xml" ContentType="application/vnd.openxmlformats-officedocument.presentationml.slide+xml"/>
  <Override PartName="/ppt/notesSlides/notesSlide145.xml" ContentType="application/vnd.openxmlformats-officedocument.presentationml.notesSlide+xml"/>
  <Override PartName="/ppt/slides/slide146.xml" ContentType="application/vnd.openxmlformats-officedocument.presentationml.slide+xml"/>
  <Override PartName="/ppt/notesSlides/notesSlide146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148.xml" ContentType="application/vnd.openxmlformats-officedocument.presentationml.notesSlide+xml"/>
  <Override PartName="/ppt/slides/slide149.xml" ContentType="application/vnd.openxmlformats-officedocument.presentationml.slide+xml"/>
  <Override PartName="/ppt/notesSlides/notesSlide149.xml" ContentType="application/vnd.openxmlformats-officedocument.presentationml.notesSlide+xml"/>
  <Override PartName="/ppt/slides/slide150.xml" ContentType="application/vnd.openxmlformats-officedocument.presentationml.slide+xml"/>
  <Override PartName="/ppt/notesSlides/notesSlide150.xml" ContentType="application/vnd.openxmlformats-officedocument.presentationml.notesSlide+xml"/>
  <Override PartName="/ppt/slides/slide151.xml" ContentType="application/vnd.openxmlformats-officedocument.presentationml.slide+xml"/>
  <Override PartName="/ppt/notesSlides/notesSlide151.xml" ContentType="application/vnd.openxmlformats-officedocument.presentationml.notesSlide+xml"/>
  <Override PartName="/ppt/slides/slide152.xml" ContentType="application/vnd.openxmlformats-officedocument.presentationml.slide+xml"/>
  <Override PartName="/ppt/notesSlides/notesSlide152.xml" ContentType="application/vnd.openxmlformats-officedocument.presentationml.notesSlide+xml"/>
  <Override PartName="/ppt/slides/slide153.xml" ContentType="application/vnd.openxmlformats-officedocument.presentationml.slide+xml"/>
  <Override PartName="/ppt/notesSlides/notesSlide153.xml" ContentType="application/vnd.openxmlformats-officedocument.presentationml.notesSlide+xml"/>
  <Override PartName="/ppt/slides/slide154.xml" ContentType="application/vnd.openxmlformats-officedocument.presentationml.slide+xml"/>
  <Override PartName="/ppt/notesSlides/notesSlide154.xml" ContentType="application/vnd.openxmlformats-officedocument.presentationml.notesSlide+xml"/>
  <Override PartName="/ppt/slides/slide155.xml" ContentType="application/vnd.openxmlformats-officedocument.presentationml.slide+xml"/>
  <Override PartName="/ppt/notesSlides/notesSlide155.xml" ContentType="application/vnd.openxmlformats-officedocument.presentationml.notesSlide+xml"/>
  <Override PartName="/ppt/slides/slide156.xml" ContentType="application/vnd.openxmlformats-officedocument.presentationml.slide+xml"/>
  <Override PartName="/ppt/notesSlides/notesSlide156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157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158.xml" ContentType="application/vnd.openxmlformats-officedocument.presentationml.notesSlide+xml"/>
  <Override PartName="/ppt/slides/slide159.xml" ContentType="application/vnd.openxmlformats-officedocument.presentationml.slide+xml"/>
  <Override PartName="/ppt/notesSlides/notesSlide159.xml" ContentType="application/vnd.openxmlformats-officedocument.presentationml.notesSlide+xml"/>
  <Override PartName="/ppt/slides/slide160.xml" ContentType="application/vnd.openxmlformats-officedocument.presentationml.slide+xml"/>
  <Override PartName="/ppt/notesSlides/notesSlide160.xml" ContentType="application/vnd.openxmlformats-officedocument.presentationml.notesSlide+xml"/>
  <Override PartName="/ppt/slides/slide161.xml" ContentType="application/vnd.openxmlformats-officedocument.presentationml.slide+xml"/>
  <Override PartName="/ppt/notesSlides/notesSlide161.xml" ContentType="application/vnd.openxmlformats-officedocument.presentationml.notesSlide+xml"/>
  <Override PartName="/ppt/slides/slide162.xml" ContentType="application/vnd.openxmlformats-officedocument.presentationml.slide+xml"/>
  <Override PartName="/ppt/notesSlides/notesSlide162.xml" ContentType="application/vnd.openxmlformats-officedocument.presentationml.notesSlide+xml"/>
  <Override PartName="/ppt/slides/slide163.xml" ContentType="application/vnd.openxmlformats-officedocument.presentationml.slide+xml"/>
  <Override PartName="/ppt/notesSlides/notesSlide163.xml" ContentType="application/vnd.openxmlformats-officedocument.presentationml.notesSlide+xml"/>
  <Override PartName="/ppt/slides/slide164.xml" ContentType="application/vnd.openxmlformats-officedocument.presentationml.slide+xml"/>
  <Override PartName="/ppt/notesSlides/notesSlide164.xml" ContentType="application/vnd.openxmlformats-officedocument.presentationml.notesSlide+xml"/>
  <Override PartName="/ppt/slides/slide165.xml" ContentType="application/vnd.openxmlformats-officedocument.presentationml.slide+xml"/>
  <Override PartName="/ppt/notesSlides/notesSlide165.xml" ContentType="application/vnd.openxmlformats-officedocument.presentationml.notesSlide+xml"/>
  <Override PartName="/ppt/slides/slide166.xml" ContentType="application/vnd.openxmlformats-officedocument.presentationml.slide+xml"/>
  <Override PartName="/ppt/notesSlides/notesSlide166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167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168.xml" ContentType="application/vnd.openxmlformats-officedocument.presentationml.notesSlide+xml"/>
  <Override PartName="/ppt/slides/slide169.xml" ContentType="application/vnd.openxmlformats-officedocument.presentationml.slide+xml"/>
  <Override PartName="/ppt/notesSlides/notesSlide169.xml" ContentType="application/vnd.openxmlformats-officedocument.presentationml.notesSlide+xml"/>
  <Override PartName="/ppt/slides/slide170.xml" ContentType="application/vnd.openxmlformats-officedocument.presentationml.slide+xml"/>
  <Override PartName="/ppt/notesSlides/notesSlide170.xml" ContentType="application/vnd.openxmlformats-officedocument.presentationml.notesSlide+xml"/>
  <Override PartName="/ppt/slides/slide171.xml" ContentType="application/vnd.openxmlformats-officedocument.presentationml.slide+xml"/>
  <Override PartName="/ppt/notesSlides/notesSlide171.xml" ContentType="application/vnd.openxmlformats-officedocument.presentationml.notesSlide+xml"/>
  <Override PartName="/ppt/slides/slide172.xml" ContentType="application/vnd.openxmlformats-officedocument.presentationml.slide+xml"/>
  <Override PartName="/ppt/notesSlides/notesSlide172.xml" ContentType="application/vnd.openxmlformats-officedocument.presentationml.notesSlide+xml"/>
  <Override PartName="/ppt/slides/slide173.xml" ContentType="application/vnd.openxmlformats-officedocument.presentationml.slide+xml"/>
  <Override PartName="/ppt/notesSlides/notesSlide173.xml" ContentType="application/vnd.openxmlformats-officedocument.presentationml.notesSlide+xml"/>
  <Override PartName="/ppt/slides/slide174.xml" ContentType="application/vnd.openxmlformats-officedocument.presentationml.slide+xml"/>
  <Override PartName="/ppt/notesSlides/notesSlide174.xml" ContentType="application/vnd.openxmlformats-officedocument.presentationml.notesSlide+xml"/>
  <Override PartName="/ppt/slides/slide175.xml" ContentType="application/vnd.openxmlformats-officedocument.presentationml.slide+xml"/>
  <Override PartName="/ppt/notesSlides/notesSlide175.xml" ContentType="application/vnd.openxmlformats-officedocument.presentationml.notesSlide+xml"/>
  <Override PartName="/ppt/slides/slide176.xml" ContentType="application/vnd.openxmlformats-officedocument.presentationml.slide+xml"/>
  <Override PartName="/ppt/notesSlides/notesSlide176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77.xml" ContentType="application/vnd.openxmlformats-officedocument.presentationml.notesSlide+xml"/>
  <Override PartName="/ppt/slides/slide178.xml" ContentType="application/vnd.openxmlformats-officedocument.presentationml.slide+xml"/>
  <Override PartName="/ppt/notesSlides/notesSlide178.xml" ContentType="application/vnd.openxmlformats-officedocument.presentationml.notesSlide+xml"/>
  <Override PartName="/ppt/slides/slide179.xml" ContentType="application/vnd.openxmlformats-officedocument.presentationml.slide+xml"/>
  <Override PartName="/ppt/notesSlides/notesSlide179.xml" ContentType="application/vnd.openxmlformats-officedocument.presentationml.notesSlide+xml"/>
  <Override PartName="/ppt/slides/slide180.xml" ContentType="application/vnd.openxmlformats-officedocument.presentationml.slide+xml"/>
  <Override PartName="/ppt/notesSlides/notesSlide180.xml" ContentType="application/vnd.openxmlformats-officedocument.presentationml.notesSlide+xml"/>
  <Override PartName="/ppt/slides/slide181.xml" ContentType="application/vnd.openxmlformats-officedocument.presentationml.slide+xml"/>
  <Override PartName="/ppt/notesSlides/notesSlide181.xml" ContentType="application/vnd.openxmlformats-officedocument.presentationml.notesSlide+xml"/>
  <Override PartName="/ppt/slides/slide182.xml" ContentType="application/vnd.openxmlformats-officedocument.presentationml.slide+xml"/>
  <Override PartName="/ppt/notesSlides/notesSlide182.xml" ContentType="application/vnd.openxmlformats-officedocument.presentationml.notesSlide+xml"/>
  <Override PartName="/ppt/slides/slide183.xml" ContentType="application/vnd.openxmlformats-officedocument.presentationml.slide+xml"/>
  <Override PartName="/ppt/notesSlides/notesSlide183.xml" ContentType="application/vnd.openxmlformats-officedocument.presentationml.notesSlide+xml"/>
  <Override PartName="/ppt/slides/slide184.xml" ContentType="application/vnd.openxmlformats-officedocument.presentationml.slide+xml"/>
  <Override PartName="/ppt/notesSlides/notesSlide184.xml" ContentType="application/vnd.openxmlformats-officedocument.presentationml.notesSlide+xml"/>
  <Override PartName="/ppt/slides/slide185.xml" ContentType="application/vnd.openxmlformats-officedocument.presentationml.slide+xml"/>
  <Override PartName="/ppt/notesSlides/notesSlide185.xml" ContentType="application/vnd.openxmlformats-officedocument.presentationml.notesSlide+xml"/>
  <Override PartName="/ppt/slides/slide186.xml" ContentType="application/vnd.openxmlformats-officedocument.presentationml.slide+xml"/>
  <Override PartName="/ppt/notesSlides/notesSlide186.xml" ContentType="application/vnd.openxmlformats-officedocument.presentationml.notesSlide+xml"/>
  <Override PartName="/ppt/slides/slide187.xml" ContentType="application/vnd.openxmlformats-officedocument.presentationml.slide+xml"/>
  <Override PartName="/ppt/notesSlides/notesSlide187.xml" ContentType="application/vnd.openxmlformats-officedocument.presentationml.notesSlide+xml"/>
  <Override PartName="/ppt/slides/slide188.xml" ContentType="application/vnd.openxmlformats-officedocument.presentationml.slide+xml"/>
  <Override PartName="/ppt/notesSlides/notesSlide188.xml" ContentType="application/vnd.openxmlformats-officedocument.presentationml.notesSlide+xml"/>
  <Override PartName="/ppt/slides/slide189.xml" ContentType="application/vnd.openxmlformats-officedocument.presentationml.slide+xml"/>
  <Override PartName="/ppt/notesSlides/notesSlide189.xml" ContentType="application/vnd.openxmlformats-officedocument.presentationml.notesSlide+xml"/>
  <Override PartName="/ppt/slides/slide190.xml" ContentType="application/vnd.openxmlformats-officedocument.presentationml.slide+xml"/>
  <Override PartName="/ppt/notesSlides/notesSlide190.xml" ContentType="application/vnd.openxmlformats-officedocument.presentationml.notesSlide+xml"/>
  <Override PartName="/ppt/slides/slide191.xml" ContentType="application/vnd.openxmlformats-officedocument.presentationml.slide+xml"/>
  <Override PartName="/ppt/notesSlides/notesSlide191.xml" ContentType="application/vnd.openxmlformats-officedocument.presentationml.notesSlide+xml"/>
  <Override PartName="/ppt/slides/slide192.xml" ContentType="application/vnd.openxmlformats-officedocument.presentationml.slide+xml"/>
  <Override PartName="/ppt/notesSlides/notesSlide192.xml" ContentType="application/vnd.openxmlformats-officedocument.presentationml.notesSlide+xml"/>
  <Override PartName="/ppt/slides/slide193.xml" ContentType="application/vnd.openxmlformats-officedocument.presentationml.slide+xml"/>
  <Override PartName="/ppt/notesSlides/notesSlide193.xml" ContentType="application/vnd.openxmlformats-officedocument.presentationml.notesSlide+xml"/>
  <Override PartName="/ppt/slides/slide194.xml" ContentType="application/vnd.openxmlformats-officedocument.presentationml.slide+xml"/>
  <Override PartName="/ppt/notesSlides/notesSlide194.xml" ContentType="application/vnd.openxmlformats-officedocument.presentationml.notesSlide+xml"/>
  <Override PartName="/ppt/slides/slide195.xml" ContentType="application/vnd.openxmlformats-officedocument.presentationml.slide+xml"/>
  <Override PartName="/ppt/notesSlides/notesSlide195.xml" ContentType="application/vnd.openxmlformats-officedocument.presentationml.notesSlide+xml"/>
  <Override PartName="/ppt/slides/slide196.xml" ContentType="application/vnd.openxmlformats-officedocument.presentationml.slide+xml"/>
  <Override PartName="/ppt/notesSlides/notesSlide196.xml" ContentType="application/vnd.openxmlformats-officedocument.presentationml.notesSlide+xml"/>
  <Override PartName="/ppt/slides/slide197.xml" ContentType="application/vnd.openxmlformats-officedocument.presentationml.slide+xml"/>
  <Override PartName="/ppt/notesSlides/notesSlide197.xml" ContentType="application/vnd.openxmlformats-officedocument.presentationml.notesSlide+xml"/>
  <Override PartName="/ppt/slides/slide198.xml" ContentType="application/vnd.openxmlformats-officedocument.presentationml.slide+xml"/>
  <Override PartName="/ppt/notesSlides/notesSlide198.xml" ContentType="application/vnd.openxmlformats-officedocument.presentationml.notesSlide+xml"/>
  <Override PartName="/ppt/slides/slide199.xml" ContentType="application/vnd.openxmlformats-officedocument.presentationml.slide+xml"/>
  <Override PartName="/ppt/notesSlides/notesSlide199.xml" ContentType="application/vnd.openxmlformats-officedocument.presentationml.notesSlide+xml"/>
  <Override PartName="/ppt/slides/slide200.xml" ContentType="application/vnd.openxmlformats-officedocument.presentationml.slide+xml"/>
  <Override PartName="/ppt/notesSlides/notesSlide200.xml" ContentType="application/vnd.openxmlformats-officedocument.presentationml.notesSlide+xml"/>
  <Override PartName="/ppt/slides/slide201.xml" ContentType="application/vnd.openxmlformats-officedocument.presentationml.slide+xml"/>
  <Override PartName="/ppt/notesSlides/notesSlide201.xml" ContentType="application/vnd.openxmlformats-officedocument.presentationml.notesSlide+xml"/>
  <Override PartName="/ppt/slides/slide202.xml" ContentType="application/vnd.openxmlformats-officedocument.presentationml.slide+xml"/>
  <Override PartName="/ppt/notesSlides/notesSlide202.xml" ContentType="application/vnd.openxmlformats-officedocument.presentationml.notesSlide+xml"/>
  <Override PartName="/ppt/slides/slide203.xml" ContentType="application/vnd.openxmlformats-officedocument.presentationml.slide+xml"/>
  <Override PartName="/ppt/notesSlides/notesSlide203.xml" ContentType="application/vnd.openxmlformats-officedocument.presentationml.notesSlide+xml"/>
  <Override PartName="/ppt/slides/slide204.xml" ContentType="application/vnd.openxmlformats-officedocument.presentationml.slide+xml"/>
  <Override PartName="/ppt/notesSlides/notesSlide204.xml" ContentType="application/vnd.openxmlformats-officedocument.presentationml.notesSlide+xml"/>
  <Override PartName="/ppt/slides/slide205.xml" ContentType="application/vnd.openxmlformats-officedocument.presentationml.slide+xml"/>
  <Override PartName="/ppt/notesSlides/notesSlide205.xml" ContentType="application/vnd.openxmlformats-officedocument.presentationml.notesSlide+xml"/>
  <Override PartName="/ppt/slides/slide206.xml" ContentType="application/vnd.openxmlformats-officedocument.presentationml.slide+xml"/>
  <Override PartName="/ppt/notesSlides/notesSlide206.xml" ContentType="application/vnd.openxmlformats-officedocument.presentationml.notesSlide+xml"/>
  <Override PartName="/ppt/slides/slide207.xml" ContentType="application/vnd.openxmlformats-officedocument.presentationml.slide+xml"/>
  <Override PartName="/ppt/notesSlides/notesSlide207.xml" ContentType="application/vnd.openxmlformats-officedocument.presentationml.notesSlide+xml"/>
  <Override PartName="/ppt/slides/slide208.xml" ContentType="application/vnd.openxmlformats-officedocument.presentationml.slide+xml"/>
  <Override PartName="/ppt/notesSlides/notesSlide208.xml" ContentType="application/vnd.openxmlformats-officedocument.presentationml.notesSlide+xml"/>
  <Override PartName="/ppt/slides/slide209.xml" ContentType="application/vnd.openxmlformats-officedocument.presentationml.slide+xml"/>
  <Override PartName="/ppt/notesSlides/notesSlide209.xml" ContentType="application/vnd.openxmlformats-officedocument.presentationml.notesSlide+xml"/>
  <Override PartName="/ppt/slides/slide210.xml" ContentType="application/vnd.openxmlformats-officedocument.presentationml.slide+xml"/>
  <Override PartName="/ppt/notesSlides/notesSlide210.xml" ContentType="application/vnd.openxmlformats-officedocument.presentationml.notesSlide+xml"/>
  <Override PartName="/ppt/slides/slide211.xml" ContentType="application/vnd.openxmlformats-officedocument.presentationml.slide+xml"/>
  <Override PartName="/ppt/notesSlides/notesSlide211.xml" ContentType="application/vnd.openxmlformats-officedocument.presentationml.notesSlide+xml"/>
  <Override PartName="/ppt/slides/slide212.xml" ContentType="application/vnd.openxmlformats-officedocument.presentationml.slide+xml"/>
  <Override PartName="/ppt/notesSlides/notesSlide212.xml" ContentType="application/vnd.openxmlformats-officedocument.presentationml.notesSlide+xml"/>
  <Override PartName="/ppt/slides/slide213.xml" ContentType="application/vnd.openxmlformats-officedocument.presentationml.slide+xml"/>
  <Override PartName="/ppt/notesSlides/notesSlide213.xml" ContentType="application/vnd.openxmlformats-officedocument.presentationml.notesSlide+xml"/>
  <Override PartName="/ppt/slides/slide214.xml" ContentType="application/vnd.openxmlformats-officedocument.presentationml.slide+xml"/>
  <Override PartName="/ppt/notesSlides/notesSlide214.xml" ContentType="application/vnd.openxmlformats-officedocument.presentationml.notesSlide+xml"/>
  <Override PartName="/ppt/slides/slide215.xml" ContentType="application/vnd.openxmlformats-officedocument.presentationml.slide+xml"/>
  <Override PartName="/ppt/notesSlides/notesSlide215.xml" ContentType="application/vnd.openxmlformats-officedocument.presentationml.notesSlide+xml"/>
  <Override PartName="/ppt/slides/slide216.xml" ContentType="application/vnd.openxmlformats-officedocument.presentationml.slide+xml"/>
  <Override PartName="/ppt/notesSlides/notesSlide216.xml" ContentType="application/vnd.openxmlformats-officedocument.presentationml.notesSlide+xml"/>
  <Override PartName="/ppt/slides/slide217.xml" ContentType="application/vnd.openxmlformats-officedocument.presentationml.slide+xml"/>
  <Override PartName="/ppt/notesSlides/notesSlide217.xml" ContentType="application/vnd.openxmlformats-officedocument.presentationml.notesSlide+xml"/>
  <Override PartName="/ppt/slides/slide218.xml" ContentType="application/vnd.openxmlformats-officedocument.presentationml.slide+xml"/>
  <Override PartName="/ppt/notesSlides/notesSlide218.xml" ContentType="application/vnd.openxmlformats-officedocument.presentationml.notesSlide+xml"/>
  <Override PartName="/ppt/slides/slide219.xml" ContentType="application/vnd.openxmlformats-officedocument.presentationml.slide+xml"/>
  <Override PartName="/ppt/notesSlides/notesSlide219.xml" ContentType="application/vnd.openxmlformats-officedocument.presentationml.notesSlide+xml"/>
  <Override PartName="/ppt/slides/slide220.xml" ContentType="application/vnd.openxmlformats-officedocument.presentationml.slide+xml"/>
  <Override PartName="/ppt/notesSlides/notesSlide220.xml" ContentType="application/vnd.openxmlformats-officedocument.presentationml.notesSlide+xml"/>
  <Override PartName="/ppt/slides/slide221.xml" ContentType="application/vnd.openxmlformats-officedocument.presentationml.slide+xml"/>
  <Override PartName="/ppt/notesSlides/notesSlide221.xml" ContentType="application/vnd.openxmlformats-officedocument.presentationml.notesSlide+xml"/>
  <Override PartName="/ppt/slides/slide222.xml" ContentType="application/vnd.openxmlformats-officedocument.presentationml.slide+xml"/>
  <Override PartName="/ppt/notesSlides/notesSlide222.xml" ContentType="application/vnd.openxmlformats-officedocument.presentationml.notesSlide+xml"/>
  <Override PartName="/ppt/slides/slide223.xml" ContentType="application/vnd.openxmlformats-officedocument.presentationml.slide+xml"/>
  <Override PartName="/ppt/notesSlides/notesSlide223.xml" ContentType="application/vnd.openxmlformats-officedocument.presentationml.notesSlide+xml"/>
  <Override PartName="/ppt/slides/slide224.xml" ContentType="application/vnd.openxmlformats-officedocument.presentationml.slide+xml"/>
  <Override PartName="/ppt/notesSlides/notesSlide224.xml" ContentType="application/vnd.openxmlformats-officedocument.presentationml.notesSlide+xml"/>
  <Override PartName="/ppt/slides/slide225.xml" ContentType="application/vnd.openxmlformats-officedocument.presentationml.slide+xml"/>
  <Override PartName="/ppt/notesSlides/notesSlide225.xml" ContentType="application/vnd.openxmlformats-officedocument.presentationml.notesSlide+xml"/>
  <Override PartName="/ppt/slides/slide226.xml" ContentType="application/vnd.openxmlformats-officedocument.presentationml.slide+xml"/>
  <Override PartName="/ppt/notesSlides/notesSlide226.xml" ContentType="application/vnd.openxmlformats-officedocument.presentationml.notesSlide+xml"/>
  <Override PartName="/ppt/slides/slide227.xml" ContentType="application/vnd.openxmlformats-officedocument.presentationml.slide+xml"/>
  <Override PartName="/ppt/notesSlides/notesSlide227.xml" ContentType="application/vnd.openxmlformats-officedocument.presentationml.notesSlide+xml"/>
  <Override PartName="/ppt/slides/slide228.xml" ContentType="application/vnd.openxmlformats-officedocument.presentationml.slide+xml"/>
  <Override PartName="/ppt/notesSlides/notesSlide228.xml" ContentType="application/vnd.openxmlformats-officedocument.presentationml.notesSlide+xml"/>
  <Override PartName="/ppt/slides/slide229.xml" ContentType="application/vnd.openxmlformats-officedocument.presentationml.slide+xml"/>
  <Override PartName="/ppt/notesSlides/notesSlide229.xml" ContentType="application/vnd.openxmlformats-officedocument.presentationml.notesSlide+xml"/>
  <Override PartName="/ppt/slides/slide230.xml" ContentType="application/vnd.openxmlformats-officedocument.presentationml.slide+xml"/>
  <Override PartName="/ppt/notesSlides/notesSlide230.xml" ContentType="application/vnd.openxmlformats-officedocument.presentationml.notesSlide+xml"/>
  <Override PartName="/ppt/slides/slide231.xml" ContentType="application/vnd.openxmlformats-officedocument.presentationml.slide+xml"/>
  <Override PartName="/ppt/notesSlides/notesSlide231.xml" ContentType="application/vnd.openxmlformats-officedocument.presentationml.notesSlide+xml"/>
  <Override PartName="/ppt/slides/slide232.xml" ContentType="application/vnd.openxmlformats-officedocument.presentationml.slide+xml"/>
  <Override PartName="/ppt/notesSlides/notesSlide232.xml" ContentType="application/vnd.openxmlformats-officedocument.presentationml.notesSlide+xml"/>
  <Override PartName="/ppt/slides/slide233.xml" ContentType="application/vnd.openxmlformats-officedocument.presentationml.slide+xml"/>
  <Override PartName="/ppt/notesSlides/notesSlide233.xml" ContentType="application/vnd.openxmlformats-officedocument.presentationml.notesSlide+xml"/>
  <Override PartName="/ppt/slides/slide234.xml" ContentType="application/vnd.openxmlformats-officedocument.presentationml.slide+xml"/>
  <Override PartName="/ppt/notesSlides/notesSlide234.xml" ContentType="application/vnd.openxmlformats-officedocument.presentationml.notesSlide+xml"/>
  <Override PartName="/ppt/slides/slide235.xml" ContentType="application/vnd.openxmlformats-officedocument.presentationml.slide+xml"/>
  <Override PartName="/ppt/notesSlides/notesSlide235.xml" ContentType="application/vnd.openxmlformats-officedocument.presentationml.notesSlide+xml"/>
  <Override PartName="/ppt/slides/slide236.xml" ContentType="application/vnd.openxmlformats-officedocument.presentationml.slide+xml"/>
  <Override PartName="/ppt/notesSlides/notesSlide236.xml" ContentType="application/vnd.openxmlformats-officedocument.presentationml.notesSlide+xml"/>
  <Override PartName="/ppt/slides/slide237.xml" ContentType="application/vnd.openxmlformats-officedocument.presentationml.slide+xml"/>
  <Override PartName="/ppt/notesSlides/notesSlide237.xml" ContentType="application/vnd.openxmlformats-officedocument.presentationml.notesSlide+xml"/>
  <Override PartName="/ppt/slides/slide238.xml" ContentType="application/vnd.openxmlformats-officedocument.presentationml.slide+xml"/>
  <Override PartName="/ppt/notesSlides/notesSlide238.xml" ContentType="application/vnd.openxmlformats-officedocument.presentationml.notesSlide+xml"/>
  <Override PartName="/ppt/slides/slide239.xml" ContentType="application/vnd.openxmlformats-officedocument.presentationml.slide+xml"/>
  <Override PartName="/ppt/notesSlides/notesSlide239.xml" ContentType="application/vnd.openxmlformats-officedocument.presentationml.notesSlide+xml"/>
  <Override PartName="/ppt/slides/slide240.xml" ContentType="application/vnd.openxmlformats-officedocument.presentationml.slide+xml"/>
  <Override PartName="/ppt/notesSlides/notesSlide240.xml" ContentType="application/vnd.openxmlformats-officedocument.presentationml.notesSlide+xml"/>
  <Override PartName="/ppt/slides/slide241.xml" ContentType="application/vnd.openxmlformats-officedocument.presentationml.slide+xml"/>
  <Override PartName="/ppt/notesSlides/notesSlide241.xml" ContentType="application/vnd.openxmlformats-officedocument.presentationml.notesSlide+xml"/>
  <Override PartName="/ppt/slides/slide242.xml" ContentType="application/vnd.openxmlformats-officedocument.presentationml.slide+xml"/>
  <Override PartName="/ppt/notesSlides/notesSlide242.xml" ContentType="application/vnd.openxmlformats-officedocument.presentationml.notesSlide+xml"/>
  <Override PartName="/ppt/slides/slide243.xml" ContentType="application/vnd.openxmlformats-officedocument.presentationml.slide+xml"/>
  <Override PartName="/ppt/notesSlides/notesSlide243.xml" ContentType="application/vnd.openxmlformats-officedocument.presentationml.notesSlide+xml"/>
  <Override PartName="/ppt/slides/slide244.xml" ContentType="application/vnd.openxmlformats-officedocument.presentationml.slide+xml"/>
  <Override PartName="/ppt/notesSlides/notesSlide244.xml" ContentType="application/vnd.openxmlformats-officedocument.presentationml.notesSlide+xml"/>
  <Override PartName="/ppt/slides/slide245.xml" ContentType="application/vnd.openxmlformats-officedocument.presentationml.slide+xml"/>
  <Override PartName="/ppt/notesSlides/notesSlide24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  <p:sldId id="468" r:id="rId218"/>
    <p:sldId id="469" r:id="rId219"/>
    <p:sldId id="470" r:id="rId220"/>
    <p:sldId id="471" r:id="rId221"/>
    <p:sldId id="472" r:id="rId222"/>
    <p:sldId id="473" r:id="rId223"/>
    <p:sldId id="474" r:id="rId224"/>
    <p:sldId id="475" r:id="rId225"/>
    <p:sldId id="476" r:id="rId226"/>
    <p:sldId id="477" r:id="rId227"/>
    <p:sldId id="478" r:id="rId228"/>
    <p:sldId id="479" r:id="rId229"/>
    <p:sldId id="480" r:id="rId230"/>
    <p:sldId id="481" r:id="rId231"/>
    <p:sldId id="482" r:id="rId232"/>
    <p:sldId id="483" r:id="rId233"/>
    <p:sldId id="484" r:id="rId234"/>
    <p:sldId id="485" r:id="rId235"/>
    <p:sldId id="486" r:id="rId236"/>
    <p:sldId id="487" r:id="rId237"/>
    <p:sldId id="488" r:id="rId238"/>
    <p:sldId id="489" r:id="rId239"/>
    <p:sldId id="490" r:id="rId240"/>
    <p:sldId id="491" r:id="rId241"/>
    <p:sldId id="492" r:id="rId242"/>
    <p:sldId id="493" r:id="rId243"/>
    <p:sldId id="494" r:id="rId244"/>
    <p:sldId id="495" r:id="rId245"/>
    <p:sldId id="496" r:id="rId246"/>
    <p:sldId id="497" r:id="rId247"/>
    <p:sldId id="498" r:id="rId248"/>
    <p:sldId id="499" r:id="rId249"/>
    <p:sldId id="500" r:id="rId250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Relationship Id="rId203" Type="http://schemas.openxmlformats.org/officeDocument/2006/relationships/slide" Target="slides/slide198.xml"/><Relationship Id="rId204" Type="http://schemas.openxmlformats.org/officeDocument/2006/relationships/slide" Target="slides/slide199.xml"/><Relationship Id="rId205" Type="http://schemas.openxmlformats.org/officeDocument/2006/relationships/slide" Target="slides/slide200.xml"/><Relationship Id="rId206" Type="http://schemas.openxmlformats.org/officeDocument/2006/relationships/slide" Target="slides/slide201.xml"/><Relationship Id="rId207" Type="http://schemas.openxmlformats.org/officeDocument/2006/relationships/slide" Target="slides/slide202.xml"/><Relationship Id="rId208" Type="http://schemas.openxmlformats.org/officeDocument/2006/relationships/slide" Target="slides/slide203.xml"/><Relationship Id="rId209" Type="http://schemas.openxmlformats.org/officeDocument/2006/relationships/slide" Target="slides/slide204.xml"/><Relationship Id="rId210" Type="http://schemas.openxmlformats.org/officeDocument/2006/relationships/slide" Target="slides/slide205.xml"/><Relationship Id="rId211" Type="http://schemas.openxmlformats.org/officeDocument/2006/relationships/slide" Target="slides/slide206.xml"/><Relationship Id="rId212" Type="http://schemas.openxmlformats.org/officeDocument/2006/relationships/slide" Target="slides/slide207.xml"/><Relationship Id="rId213" Type="http://schemas.openxmlformats.org/officeDocument/2006/relationships/slide" Target="slides/slide208.xml"/><Relationship Id="rId214" Type="http://schemas.openxmlformats.org/officeDocument/2006/relationships/slide" Target="slides/slide209.xml"/><Relationship Id="rId215" Type="http://schemas.openxmlformats.org/officeDocument/2006/relationships/slide" Target="slides/slide210.xml"/><Relationship Id="rId216" Type="http://schemas.openxmlformats.org/officeDocument/2006/relationships/slide" Target="slides/slide211.xml"/><Relationship Id="rId217" Type="http://schemas.openxmlformats.org/officeDocument/2006/relationships/slide" Target="slides/slide212.xml"/><Relationship Id="rId218" Type="http://schemas.openxmlformats.org/officeDocument/2006/relationships/slide" Target="slides/slide213.xml"/><Relationship Id="rId219" Type="http://schemas.openxmlformats.org/officeDocument/2006/relationships/slide" Target="slides/slide214.xml"/><Relationship Id="rId220" Type="http://schemas.openxmlformats.org/officeDocument/2006/relationships/slide" Target="slides/slide215.xml"/><Relationship Id="rId221" Type="http://schemas.openxmlformats.org/officeDocument/2006/relationships/slide" Target="slides/slide216.xml"/><Relationship Id="rId222" Type="http://schemas.openxmlformats.org/officeDocument/2006/relationships/slide" Target="slides/slide217.xml"/><Relationship Id="rId223" Type="http://schemas.openxmlformats.org/officeDocument/2006/relationships/slide" Target="slides/slide218.xml"/><Relationship Id="rId224" Type="http://schemas.openxmlformats.org/officeDocument/2006/relationships/slide" Target="slides/slide219.xml"/><Relationship Id="rId225" Type="http://schemas.openxmlformats.org/officeDocument/2006/relationships/slide" Target="slides/slide220.xml"/><Relationship Id="rId226" Type="http://schemas.openxmlformats.org/officeDocument/2006/relationships/slide" Target="slides/slide221.xml"/><Relationship Id="rId227" Type="http://schemas.openxmlformats.org/officeDocument/2006/relationships/slide" Target="slides/slide222.xml"/><Relationship Id="rId228" Type="http://schemas.openxmlformats.org/officeDocument/2006/relationships/slide" Target="slides/slide223.xml"/><Relationship Id="rId229" Type="http://schemas.openxmlformats.org/officeDocument/2006/relationships/slide" Target="slides/slide224.xml"/><Relationship Id="rId230" Type="http://schemas.openxmlformats.org/officeDocument/2006/relationships/slide" Target="slides/slide225.xml"/><Relationship Id="rId231" Type="http://schemas.openxmlformats.org/officeDocument/2006/relationships/slide" Target="slides/slide226.xml"/><Relationship Id="rId232" Type="http://schemas.openxmlformats.org/officeDocument/2006/relationships/slide" Target="slides/slide227.xml"/><Relationship Id="rId233" Type="http://schemas.openxmlformats.org/officeDocument/2006/relationships/slide" Target="slides/slide228.xml"/><Relationship Id="rId234" Type="http://schemas.openxmlformats.org/officeDocument/2006/relationships/slide" Target="slides/slide229.xml"/><Relationship Id="rId235" Type="http://schemas.openxmlformats.org/officeDocument/2006/relationships/slide" Target="slides/slide230.xml"/><Relationship Id="rId236" Type="http://schemas.openxmlformats.org/officeDocument/2006/relationships/slide" Target="slides/slide231.xml"/><Relationship Id="rId237" Type="http://schemas.openxmlformats.org/officeDocument/2006/relationships/slide" Target="slides/slide232.xml"/><Relationship Id="rId238" Type="http://schemas.openxmlformats.org/officeDocument/2006/relationships/slide" Target="slides/slide233.xml"/><Relationship Id="rId239" Type="http://schemas.openxmlformats.org/officeDocument/2006/relationships/slide" Target="slides/slide234.xml"/><Relationship Id="rId240" Type="http://schemas.openxmlformats.org/officeDocument/2006/relationships/slide" Target="slides/slide235.xml"/><Relationship Id="rId241" Type="http://schemas.openxmlformats.org/officeDocument/2006/relationships/slide" Target="slides/slide236.xml"/><Relationship Id="rId242" Type="http://schemas.openxmlformats.org/officeDocument/2006/relationships/slide" Target="slides/slide237.xml"/><Relationship Id="rId243" Type="http://schemas.openxmlformats.org/officeDocument/2006/relationships/slide" Target="slides/slide238.xml"/><Relationship Id="rId244" Type="http://schemas.openxmlformats.org/officeDocument/2006/relationships/slide" Target="slides/slide239.xml"/><Relationship Id="rId245" Type="http://schemas.openxmlformats.org/officeDocument/2006/relationships/slide" Target="slides/slide240.xml"/><Relationship Id="rId246" Type="http://schemas.openxmlformats.org/officeDocument/2006/relationships/slide" Target="slides/slide241.xml"/><Relationship Id="rId247" Type="http://schemas.openxmlformats.org/officeDocument/2006/relationships/slide" Target="slides/slide242.xml"/><Relationship Id="rId248" Type="http://schemas.openxmlformats.org/officeDocument/2006/relationships/slide" Target="slides/slide243.xml"/><Relationship Id="rId249" Type="http://schemas.openxmlformats.org/officeDocument/2006/relationships/slide" Target="slides/slide244.xml"/><Relationship Id="rId250" Type="http://schemas.openxmlformats.org/officeDocument/2006/relationships/slide" Target="slides/slide24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9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0.xml"/></Relationships>
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1.xml"/></Relationships>
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2.xml"/></Relationships>
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3.xml"/></Relationships>
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4.xml"/></Relationships>
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5.xml"/></Relationships>
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6.xml"/></Relationships>
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7.xml"/></Relationships>
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8.xml"/></Relationships>
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9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0.xml"/></Relationships>
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1.xml"/></Relationships>
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2.xml"/></Relationships>
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3.xml"/></Relationships>
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4.xml"/></Relationships>
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5.xml"/></Relationships>
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6.xml"/></Relationships>
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7.xml"/></Relationships>
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8.xml"/></Relationships>
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9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0.xml"/></Relationships>
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1.xml"/></Relationships>
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2.xml"/></Relationships>
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3.xml"/></Relationships>
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4.xml"/></Relationships>
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5.xml"/></Relationships>
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6.xml"/></Relationships>
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7.xml"/></Relationships>
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8.xml"/></Relationships>
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9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0.xml"/></Relationships>
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1.xml"/></Relationships>
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2.xml"/></Relationships>
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3.xml"/></Relationships>
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4.xml"/></Relationships>
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5.xml"/></Relationships>
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6.xml"/></Relationships>
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7.xml"/></Relationships>
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8.xml"/></Relationships>
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9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0.xml"/></Relationships>
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1.xml"/></Relationships>
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2.xml"/></Relationships>
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3.xml"/></Relationships>
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4.xml"/></Relationships>
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5.xml"/></Relationships>
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6.xml"/></Relationships>
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7.xml"/></Relationships>
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8.xml"/></Relationships>
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9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0.xml"/></Relationships>
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1.xml"/></Relationships>
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2.xml"/></Relationships>
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3.xml"/></Relationships>
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4.xml"/></Relationships>
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5.xml"/></Relationships>
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6.xml"/></Relationships>
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7.xml"/></Relationships>
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8.xml"/></Relationships>
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9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0.xml"/></Relationships>
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1.xml"/></Relationships>
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2.xml"/></Relationships>

</file>

<file path=ppt/notesSlides/_rels/notesSlide1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3.xml"/></Relationships>

</file>

<file path=ppt/notesSlides/_rels/notesSlide1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4.xml"/></Relationships>

</file>

<file path=ppt/notesSlides/_rels/notesSlide1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5.xml"/></Relationships>

</file>

<file path=ppt/notesSlides/_rels/notesSlide1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6.xml"/></Relationships>

</file>

<file path=ppt/notesSlides/_rels/notesSlide1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7.xml"/></Relationships>

</file>

<file path=ppt/notesSlides/_rels/notesSlide1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8.xml"/></Relationships>

</file>

<file path=ppt/notesSlides/_rels/notesSlide1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0.xml"/></Relationships>

</file>

<file path=ppt/notesSlides/_rels/notesSlide2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1.xml"/></Relationships>

</file>

<file path=ppt/notesSlides/_rels/notesSlide2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2.xml"/></Relationships>

</file>

<file path=ppt/notesSlides/_rels/notesSlide2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3.xml"/></Relationships>

</file>

<file path=ppt/notesSlides/_rels/notesSlide2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4.xml"/></Relationships>

</file>

<file path=ppt/notesSlides/_rels/notesSlide2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5.xml"/></Relationships>

</file>

<file path=ppt/notesSlides/_rels/notesSlide2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6.xml"/></Relationships>

</file>

<file path=ppt/notesSlides/_rels/notesSlide2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7.xml"/></Relationships>

</file>

<file path=ppt/notesSlides/_rels/notesSlide2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8.xml"/></Relationships>

</file>

<file path=ppt/notesSlides/_rels/notesSlide2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9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0.xml"/></Relationships>

</file>

<file path=ppt/notesSlides/_rels/notesSlide2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1.xml"/></Relationships>

</file>

<file path=ppt/notesSlides/_rels/notesSlide2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2.xml"/></Relationships>

</file>

<file path=ppt/notesSlides/_rels/notesSlide2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3.xml"/></Relationships>

</file>

<file path=ppt/notesSlides/_rels/notesSlide2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4.xml"/></Relationships>

</file>

<file path=ppt/notesSlides/_rels/notesSlide2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5.xml"/></Relationships>

</file>

<file path=ppt/notesSlides/_rels/notesSlide2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6.xml"/></Relationships>

</file>

<file path=ppt/notesSlides/_rels/notesSlide2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7.xml"/></Relationships>

</file>

<file path=ppt/notesSlides/_rels/notesSlide2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8.xml"/></Relationships>

</file>

<file path=ppt/notesSlides/_rels/notesSlide2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9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0.xml"/></Relationships>

</file>

<file path=ppt/notesSlides/_rels/notesSlide2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1.xml"/></Relationships>

</file>

<file path=ppt/notesSlides/_rels/notesSlide2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2.xml"/></Relationships>

</file>

<file path=ppt/notesSlides/_rels/notesSlide2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3.xml"/></Relationships>

</file>

<file path=ppt/notesSlides/_rels/notesSlide2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4.xml"/></Relationships>

</file>

<file path=ppt/notesSlides/_rels/notesSlide2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5.xml"/></Relationships>

</file>

<file path=ppt/notesSlides/_rels/notesSlide2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6.xml"/></Relationships>

</file>

<file path=ppt/notesSlides/_rels/notesSlide2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7.xml"/></Relationships>

</file>

<file path=ppt/notesSlides/_rels/notesSlide2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8.xml"/></Relationships>

</file>

<file path=ppt/notesSlides/_rels/notesSlide2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9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0.xml"/></Relationships>

</file>

<file path=ppt/notesSlides/_rels/notesSlide2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1.xml"/></Relationships>

</file>

<file path=ppt/notesSlides/_rels/notesSlide2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2.xml"/></Relationships>

</file>

<file path=ppt/notesSlides/_rels/notesSlide2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3.xml"/></Relationships>

</file>

<file path=ppt/notesSlides/_rels/notesSlide2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4.xml"/></Relationships>

</file>

<file path=ppt/notesSlides/_rels/notesSlide2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5.xml"/></Relationships>

</file>

<file path=ppt/notesSlides/_rels/notesSlide2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6.xml"/></Relationships>

</file>

<file path=ppt/notesSlides/_rels/notesSlide2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7.xml"/></Relationships>

</file>

<file path=ppt/notesSlides/_rels/notesSlide2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8.xml"/></Relationships>

</file>

<file path=ppt/notesSlides/_rels/notesSlide2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9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0.xml"/></Relationships>

</file>

<file path=ppt/notesSlides/_rels/notesSlide2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1.xml"/></Relationships>

</file>

<file path=ppt/notesSlides/_rels/notesSlide2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2.xml"/></Relationships>

</file>

<file path=ppt/notesSlides/_rels/notesSlide2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3.xml"/></Relationships>

</file>

<file path=ppt/notesSlides/_rels/notesSlide2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4.xml"/></Relationships>

</file>

<file path=ppt/notesSlides/_rels/notesSlide2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5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65"/>
            <a:ext cx="360008" cy="42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65"/>
            <a:ext cx="360008" cy="42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65"/>
            <a:ext cx="360008" cy="422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231718"/>
            <a:ext cx="4419498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992" y="1043567"/>
            <a:ext cx="3922115" cy="1036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9841" y="3367563"/>
            <a:ext cx="56261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066340" y="3367563"/>
            <a:ext cx="56832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Esercizi</a:t>
            </a:r>
            <a:r>
              <a:rPr dirty="0" spc="15"/>
              <a:t> </a:t>
            </a:r>
            <a:r>
              <a:rPr dirty="0" spc="-35"/>
              <a:t>di</a:t>
            </a:r>
            <a:r>
              <a:rPr dirty="0" spc="15"/>
              <a:t> </a:t>
            </a:r>
            <a:r>
              <a:rPr dirty="0" spc="-35"/>
              <a:t>riepilogo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84967" y="3367563"/>
            <a:ext cx="17272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/35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slide" Target="slide245.xml"/><Relationship Id="rId9" Type="http://schemas.openxmlformats.org/officeDocument/2006/relationships/notesSlide" Target="../notesSlides/notesSlide1.xml"/><Relationship Id="rId10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slide" Target="slide1.xml"/><Relationship Id="rId10" Type="http://schemas.openxmlformats.org/officeDocument/2006/relationships/notesSlide" Target="../notesSlides/notesSlide10.xml"/><Relationship Id="rId11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10.png"/><Relationship Id="rId4" Type="http://schemas.openxmlformats.org/officeDocument/2006/relationships/image" Target="../media/image511.png"/><Relationship Id="rId5" Type="http://schemas.openxmlformats.org/officeDocument/2006/relationships/image" Target="../media/image512.png"/><Relationship Id="rId6" Type="http://schemas.openxmlformats.org/officeDocument/2006/relationships/image" Target="../media/image513.png"/><Relationship Id="rId7" Type="http://schemas.openxmlformats.org/officeDocument/2006/relationships/image" Target="../media/image514.png"/><Relationship Id="rId8" Type="http://schemas.openxmlformats.org/officeDocument/2006/relationships/slide" Target="slide1.xml"/><Relationship Id="rId9" Type="http://schemas.openxmlformats.org/officeDocument/2006/relationships/notesSlide" Target="../notesSlides/notesSlide100.xml"/><Relationship Id="rId10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15.png"/><Relationship Id="rId4" Type="http://schemas.openxmlformats.org/officeDocument/2006/relationships/image" Target="../media/image516.png"/><Relationship Id="rId5" Type="http://schemas.openxmlformats.org/officeDocument/2006/relationships/image" Target="../media/image517.png"/><Relationship Id="rId6" Type="http://schemas.openxmlformats.org/officeDocument/2006/relationships/image" Target="../media/image518.png"/><Relationship Id="rId7" Type="http://schemas.openxmlformats.org/officeDocument/2006/relationships/image" Target="../media/image519.png"/><Relationship Id="rId8" Type="http://schemas.openxmlformats.org/officeDocument/2006/relationships/slide" Target="slide1.xml"/><Relationship Id="rId9" Type="http://schemas.openxmlformats.org/officeDocument/2006/relationships/notesSlide" Target="../notesSlides/notesSlide101.xml"/><Relationship Id="rId10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520.png"/><Relationship Id="rId4" Type="http://schemas.openxmlformats.org/officeDocument/2006/relationships/image" Target="../media/image521.png"/><Relationship Id="rId5" Type="http://schemas.openxmlformats.org/officeDocument/2006/relationships/image" Target="../media/image522.png"/><Relationship Id="rId6" Type="http://schemas.openxmlformats.org/officeDocument/2006/relationships/image" Target="../media/image523.png"/><Relationship Id="rId7" Type="http://schemas.openxmlformats.org/officeDocument/2006/relationships/image" Target="../media/image524.png"/><Relationship Id="rId8" Type="http://schemas.openxmlformats.org/officeDocument/2006/relationships/slide" Target="slide1.xml"/><Relationship Id="rId9" Type="http://schemas.openxmlformats.org/officeDocument/2006/relationships/notesSlide" Target="../notesSlides/notesSlide102.xml"/><Relationship Id="rId10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525.png"/><Relationship Id="rId4" Type="http://schemas.openxmlformats.org/officeDocument/2006/relationships/image" Target="../media/image526.png"/><Relationship Id="rId5" Type="http://schemas.openxmlformats.org/officeDocument/2006/relationships/image" Target="../media/image527.png"/><Relationship Id="rId6" Type="http://schemas.openxmlformats.org/officeDocument/2006/relationships/image" Target="../media/image528.png"/><Relationship Id="rId7" Type="http://schemas.openxmlformats.org/officeDocument/2006/relationships/image" Target="../media/image529.png"/><Relationship Id="rId8" Type="http://schemas.openxmlformats.org/officeDocument/2006/relationships/slide" Target="slide1.xml"/><Relationship Id="rId9" Type="http://schemas.openxmlformats.org/officeDocument/2006/relationships/notesSlide" Target="../notesSlides/notesSlide103.xml"/><Relationship Id="rId10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30.png"/><Relationship Id="rId4" Type="http://schemas.openxmlformats.org/officeDocument/2006/relationships/image" Target="../media/image531.png"/><Relationship Id="rId5" Type="http://schemas.openxmlformats.org/officeDocument/2006/relationships/image" Target="../media/image532.png"/><Relationship Id="rId6" Type="http://schemas.openxmlformats.org/officeDocument/2006/relationships/image" Target="../media/image533.png"/><Relationship Id="rId7" Type="http://schemas.openxmlformats.org/officeDocument/2006/relationships/image" Target="../media/image534.png"/><Relationship Id="rId8" Type="http://schemas.openxmlformats.org/officeDocument/2006/relationships/slide" Target="slide1.xml"/><Relationship Id="rId9" Type="http://schemas.openxmlformats.org/officeDocument/2006/relationships/notesSlide" Target="../notesSlides/notesSlide104.xml"/><Relationship Id="rId10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35.png"/><Relationship Id="rId4" Type="http://schemas.openxmlformats.org/officeDocument/2006/relationships/slide" Target="slide1.xml"/><Relationship Id="rId5" Type="http://schemas.openxmlformats.org/officeDocument/2006/relationships/notesSlide" Target="../notesSlides/notesSlide105.xml"/><Relationship Id="rId6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36.png"/><Relationship Id="rId4" Type="http://schemas.openxmlformats.org/officeDocument/2006/relationships/image" Target="../media/image537.png"/><Relationship Id="rId5" Type="http://schemas.openxmlformats.org/officeDocument/2006/relationships/image" Target="../media/image538.png"/><Relationship Id="rId6" Type="http://schemas.openxmlformats.org/officeDocument/2006/relationships/image" Target="../media/image539.png"/><Relationship Id="rId7" Type="http://schemas.openxmlformats.org/officeDocument/2006/relationships/image" Target="../media/image540.png"/><Relationship Id="rId8" Type="http://schemas.openxmlformats.org/officeDocument/2006/relationships/image" Target="../media/image541.png"/><Relationship Id="rId9" Type="http://schemas.openxmlformats.org/officeDocument/2006/relationships/slide" Target="slide1.xml"/><Relationship Id="rId10" Type="http://schemas.openxmlformats.org/officeDocument/2006/relationships/notesSlide" Target="../notesSlides/notesSlide106.xml"/><Relationship Id="rId11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42.png"/><Relationship Id="rId4" Type="http://schemas.openxmlformats.org/officeDocument/2006/relationships/image" Target="../media/image543.png"/><Relationship Id="rId5" Type="http://schemas.openxmlformats.org/officeDocument/2006/relationships/image" Target="../media/image544.png"/><Relationship Id="rId6" Type="http://schemas.openxmlformats.org/officeDocument/2006/relationships/image" Target="../media/image545.png"/><Relationship Id="rId7" Type="http://schemas.openxmlformats.org/officeDocument/2006/relationships/image" Target="../media/image546.png"/><Relationship Id="rId8" Type="http://schemas.openxmlformats.org/officeDocument/2006/relationships/image" Target="../media/image547.png"/><Relationship Id="rId9" Type="http://schemas.openxmlformats.org/officeDocument/2006/relationships/slide" Target="slide1.xml"/><Relationship Id="rId10" Type="http://schemas.openxmlformats.org/officeDocument/2006/relationships/notesSlide" Target="../notesSlides/notesSlide107.xml"/><Relationship Id="rId11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48.png"/><Relationship Id="rId4" Type="http://schemas.openxmlformats.org/officeDocument/2006/relationships/image" Target="../media/image549.png"/><Relationship Id="rId5" Type="http://schemas.openxmlformats.org/officeDocument/2006/relationships/image" Target="../media/image550.png"/><Relationship Id="rId6" Type="http://schemas.openxmlformats.org/officeDocument/2006/relationships/image" Target="../media/image551.png"/><Relationship Id="rId7" Type="http://schemas.openxmlformats.org/officeDocument/2006/relationships/image" Target="../media/image552.png"/><Relationship Id="rId8" Type="http://schemas.openxmlformats.org/officeDocument/2006/relationships/image" Target="../media/image553.png"/><Relationship Id="rId9" Type="http://schemas.openxmlformats.org/officeDocument/2006/relationships/slide" Target="slide1.xml"/><Relationship Id="rId10" Type="http://schemas.openxmlformats.org/officeDocument/2006/relationships/notesSlide" Target="../notesSlides/notesSlide108.xml"/><Relationship Id="rId11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54.png"/><Relationship Id="rId4" Type="http://schemas.openxmlformats.org/officeDocument/2006/relationships/image" Target="../media/image555.png"/><Relationship Id="rId5" Type="http://schemas.openxmlformats.org/officeDocument/2006/relationships/image" Target="../media/image556.png"/><Relationship Id="rId6" Type="http://schemas.openxmlformats.org/officeDocument/2006/relationships/image" Target="../media/image557.png"/><Relationship Id="rId7" Type="http://schemas.openxmlformats.org/officeDocument/2006/relationships/image" Target="../media/image558.png"/><Relationship Id="rId8" Type="http://schemas.openxmlformats.org/officeDocument/2006/relationships/image" Target="../media/image559.png"/><Relationship Id="rId9" Type="http://schemas.openxmlformats.org/officeDocument/2006/relationships/slide" Target="slide1.xml"/><Relationship Id="rId10" Type="http://schemas.openxmlformats.org/officeDocument/2006/relationships/notesSlide" Target="../notesSlides/notesSlide109.xml"/><Relationship Id="rId11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slide" Target="slide1.xml"/><Relationship Id="rId9" Type="http://schemas.openxmlformats.org/officeDocument/2006/relationships/notesSlide" Target="../notesSlides/notesSlide11.xml"/><Relationship Id="rId10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60.png"/><Relationship Id="rId4" Type="http://schemas.openxmlformats.org/officeDocument/2006/relationships/image" Target="../media/image561.png"/><Relationship Id="rId5" Type="http://schemas.openxmlformats.org/officeDocument/2006/relationships/image" Target="../media/image562.png"/><Relationship Id="rId6" Type="http://schemas.openxmlformats.org/officeDocument/2006/relationships/image" Target="../media/image563.png"/><Relationship Id="rId7" Type="http://schemas.openxmlformats.org/officeDocument/2006/relationships/image" Target="../media/image564.png"/><Relationship Id="rId8" Type="http://schemas.openxmlformats.org/officeDocument/2006/relationships/image" Target="../media/image565.png"/><Relationship Id="rId9" Type="http://schemas.openxmlformats.org/officeDocument/2006/relationships/slide" Target="slide1.xml"/><Relationship Id="rId10" Type="http://schemas.openxmlformats.org/officeDocument/2006/relationships/notesSlide" Target="../notesSlides/notesSlide110.xml"/><Relationship Id="rId11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66.png"/><Relationship Id="rId4" Type="http://schemas.openxmlformats.org/officeDocument/2006/relationships/image" Target="../media/image567.png"/><Relationship Id="rId5" Type="http://schemas.openxmlformats.org/officeDocument/2006/relationships/image" Target="../media/image568.png"/><Relationship Id="rId6" Type="http://schemas.openxmlformats.org/officeDocument/2006/relationships/image" Target="../media/image569.png"/><Relationship Id="rId7" Type="http://schemas.openxmlformats.org/officeDocument/2006/relationships/image" Target="../media/image570.png"/><Relationship Id="rId8" Type="http://schemas.openxmlformats.org/officeDocument/2006/relationships/image" Target="../media/image571.png"/><Relationship Id="rId9" Type="http://schemas.openxmlformats.org/officeDocument/2006/relationships/slide" Target="slide1.xml"/><Relationship Id="rId10" Type="http://schemas.openxmlformats.org/officeDocument/2006/relationships/notesSlide" Target="../notesSlides/notesSlide111.xml"/><Relationship Id="rId11" Type="http://schemas.openxmlformats.org/officeDocument/2006/relationships/slide" Target="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72.png"/><Relationship Id="rId4" Type="http://schemas.openxmlformats.org/officeDocument/2006/relationships/image" Target="../media/image573.png"/><Relationship Id="rId5" Type="http://schemas.openxmlformats.org/officeDocument/2006/relationships/image" Target="../media/image574.png"/><Relationship Id="rId6" Type="http://schemas.openxmlformats.org/officeDocument/2006/relationships/image" Target="../media/image575.png"/><Relationship Id="rId7" Type="http://schemas.openxmlformats.org/officeDocument/2006/relationships/image" Target="../media/image576.png"/><Relationship Id="rId8" Type="http://schemas.openxmlformats.org/officeDocument/2006/relationships/image" Target="../media/image577.png"/><Relationship Id="rId9" Type="http://schemas.openxmlformats.org/officeDocument/2006/relationships/slide" Target="slide1.xml"/><Relationship Id="rId10" Type="http://schemas.openxmlformats.org/officeDocument/2006/relationships/notesSlide" Target="../notesSlides/notesSlide112.xml"/><Relationship Id="rId11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78.png"/><Relationship Id="rId4" Type="http://schemas.openxmlformats.org/officeDocument/2006/relationships/image" Target="../media/image579.png"/><Relationship Id="rId5" Type="http://schemas.openxmlformats.org/officeDocument/2006/relationships/image" Target="../media/image580.png"/><Relationship Id="rId6" Type="http://schemas.openxmlformats.org/officeDocument/2006/relationships/image" Target="../media/image581.png"/><Relationship Id="rId7" Type="http://schemas.openxmlformats.org/officeDocument/2006/relationships/image" Target="../media/image582.png"/><Relationship Id="rId8" Type="http://schemas.openxmlformats.org/officeDocument/2006/relationships/image" Target="../media/image583.png"/><Relationship Id="rId9" Type="http://schemas.openxmlformats.org/officeDocument/2006/relationships/slide" Target="slide1.xml"/><Relationship Id="rId10" Type="http://schemas.openxmlformats.org/officeDocument/2006/relationships/notesSlide" Target="../notesSlides/notesSlide113.xml"/><Relationship Id="rId11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84.png"/><Relationship Id="rId4" Type="http://schemas.openxmlformats.org/officeDocument/2006/relationships/image" Target="../media/image585.png"/><Relationship Id="rId5" Type="http://schemas.openxmlformats.org/officeDocument/2006/relationships/image" Target="../media/image586.png"/><Relationship Id="rId6" Type="http://schemas.openxmlformats.org/officeDocument/2006/relationships/image" Target="../media/image587.png"/><Relationship Id="rId7" Type="http://schemas.openxmlformats.org/officeDocument/2006/relationships/image" Target="../media/image588.png"/><Relationship Id="rId8" Type="http://schemas.openxmlformats.org/officeDocument/2006/relationships/image" Target="../media/image589.png"/><Relationship Id="rId9" Type="http://schemas.openxmlformats.org/officeDocument/2006/relationships/slide" Target="slide1.xml"/><Relationship Id="rId10" Type="http://schemas.openxmlformats.org/officeDocument/2006/relationships/notesSlide" Target="../notesSlides/notesSlide114.xml"/><Relationship Id="rId11" Type="http://schemas.openxmlformats.org/officeDocument/2006/relationships/slide" Target="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90.png"/><Relationship Id="rId4" Type="http://schemas.openxmlformats.org/officeDocument/2006/relationships/image" Target="../media/image591.png"/><Relationship Id="rId5" Type="http://schemas.openxmlformats.org/officeDocument/2006/relationships/image" Target="../media/image592.png"/><Relationship Id="rId6" Type="http://schemas.openxmlformats.org/officeDocument/2006/relationships/image" Target="../media/image593.png"/><Relationship Id="rId7" Type="http://schemas.openxmlformats.org/officeDocument/2006/relationships/image" Target="../media/image594.png"/><Relationship Id="rId8" Type="http://schemas.openxmlformats.org/officeDocument/2006/relationships/slide" Target="slide1.xml"/><Relationship Id="rId9" Type="http://schemas.openxmlformats.org/officeDocument/2006/relationships/notesSlide" Target="../notesSlides/notesSlide115.xml"/><Relationship Id="rId10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95.png"/><Relationship Id="rId4" Type="http://schemas.openxmlformats.org/officeDocument/2006/relationships/image" Target="../media/image596.png"/><Relationship Id="rId5" Type="http://schemas.openxmlformats.org/officeDocument/2006/relationships/image" Target="../media/image597.png"/><Relationship Id="rId6" Type="http://schemas.openxmlformats.org/officeDocument/2006/relationships/image" Target="../media/image598.png"/><Relationship Id="rId7" Type="http://schemas.openxmlformats.org/officeDocument/2006/relationships/image" Target="../media/image599.png"/><Relationship Id="rId8" Type="http://schemas.openxmlformats.org/officeDocument/2006/relationships/slide" Target="slide1.xml"/><Relationship Id="rId9" Type="http://schemas.openxmlformats.org/officeDocument/2006/relationships/notesSlide" Target="../notesSlides/notesSlide116.xml"/><Relationship Id="rId10" Type="http://schemas.openxmlformats.org/officeDocument/2006/relationships/slide" Target="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600.png"/><Relationship Id="rId4" Type="http://schemas.openxmlformats.org/officeDocument/2006/relationships/image" Target="../media/image601.png"/><Relationship Id="rId5" Type="http://schemas.openxmlformats.org/officeDocument/2006/relationships/image" Target="../media/image602.png"/><Relationship Id="rId6" Type="http://schemas.openxmlformats.org/officeDocument/2006/relationships/image" Target="../media/image603.png"/><Relationship Id="rId7" Type="http://schemas.openxmlformats.org/officeDocument/2006/relationships/image" Target="../media/image604.png"/><Relationship Id="rId8" Type="http://schemas.openxmlformats.org/officeDocument/2006/relationships/slide" Target="slide1.xml"/><Relationship Id="rId9" Type="http://schemas.openxmlformats.org/officeDocument/2006/relationships/notesSlide" Target="../notesSlides/notesSlide117.xml"/><Relationship Id="rId10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05.png"/><Relationship Id="rId4" Type="http://schemas.openxmlformats.org/officeDocument/2006/relationships/image" Target="../media/image606.png"/><Relationship Id="rId5" Type="http://schemas.openxmlformats.org/officeDocument/2006/relationships/image" Target="../media/image607.png"/><Relationship Id="rId6" Type="http://schemas.openxmlformats.org/officeDocument/2006/relationships/image" Target="../media/image608.png"/><Relationship Id="rId7" Type="http://schemas.openxmlformats.org/officeDocument/2006/relationships/image" Target="../media/image609.png"/><Relationship Id="rId8" Type="http://schemas.openxmlformats.org/officeDocument/2006/relationships/slide" Target="slide1.xml"/><Relationship Id="rId9" Type="http://schemas.openxmlformats.org/officeDocument/2006/relationships/notesSlide" Target="../notesSlides/notesSlide118.xml"/><Relationship Id="rId10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10.png"/><Relationship Id="rId4" Type="http://schemas.openxmlformats.org/officeDocument/2006/relationships/image" Target="../media/image611.png"/><Relationship Id="rId5" Type="http://schemas.openxmlformats.org/officeDocument/2006/relationships/image" Target="../media/image612.png"/><Relationship Id="rId6" Type="http://schemas.openxmlformats.org/officeDocument/2006/relationships/image" Target="../media/image613.png"/><Relationship Id="rId7" Type="http://schemas.openxmlformats.org/officeDocument/2006/relationships/image" Target="../media/image614.png"/><Relationship Id="rId8" Type="http://schemas.openxmlformats.org/officeDocument/2006/relationships/slide" Target="slide1.xml"/><Relationship Id="rId9" Type="http://schemas.openxmlformats.org/officeDocument/2006/relationships/notesSlide" Target="../notesSlides/notesSlide119.xml"/><Relationship Id="rId10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slide" Target="slide1.xml"/><Relationship Id="rId9" Type="http://schemas.openxmlformats.org/officeDocument/2006/relationships/notesSlide" Target="../notesSlides/notesSlide12.xml"/><Relationship Id="rId10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15.png"/><Relationship Id="rId4" Type="http://schemas.openxmlformats.org/officeDocument/2006/relationships/slide" Target="slide1.xml"/><Relationship Id="rId5" Type="http://schemas.openxmlformats.org/officeDocument/2006/relationships/notesSlide" Target="../notesSlides/notesSlide120.xml"/><Relationship Id="rId6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16.png"/><Relationship Id="rId4" Type="http://schemas.openxmlformats.org/officeDocument/2006/relationships/image" Target="../media/image617.png"/><Relationship Id="rId5" Type="http://schemas.openxmlformats.org/officeDocument/2006/relationships/image" Target="../media/image618.png"/><Relationship Id="rId6" Type="http://schemas.openxmlformats.org/officeDocument/2006/relationships/image" Target="../media/image619.png"/><Relationship Id="rId7" Type="http://schemas.openxmlformats.org/officeDocument/2006/relationships/image" Target="../media/image620.png"/><Relationship Id="rId8" Type="http://schemas.openxmlformats.org/officeDocument/2006/relationships/image" Target="../media/image621.png"/><Relationship Id="rId9" Type="http://schemas.openxmlformats.org/officeDocument/2006/relationships/slide" Target="slide1.xml"/><Relationship Id="rId10" Type="http://schemas.openxmlformats.org/officeDocument/2006/relationships/notesSlide" Target="../notesSlides/notesSlide121.xml"/><Relationship Id="rId11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22.png"/><Relationship Id="rId4" Type="http://schemas.openxmlformats.org/officeDocument/2006/relationships/image" Target="../media/image623.png"/><Relationship Id="rId5" Type="http://schemas.openxmlformats.org/officeDocument/2006/relationships/image" Target="../media/image624.png"/><Relationship Id="rId6" Type="http://schemas.openxmlformats.org/officeDocument/2006/relationships/image" Target="../media/image625.png"/><Relationship Id="rId7" Type="http://schemas.openxmlformats.org/officeDocument/2006/relationships/image" Target="../media/image626.png"/><Relationship Id="rId8" Type="http://schemas.openxmlformats.org/officeDocument/2006/relationships/image" Target="../media/image627.png"/><Relationship Id="rId9" Type="http://schemas.openxmlformats.org/officeDocument/2006/relationships/slide" Target="slide1.xml"/><Relationship Id="rId10" Type="http://schemas.openxmlformats.org/officeDocument/2006/relationships/notesSlide" Target="../notesSlides/notesSlide122.xml"/><Relationship Id="rId11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28.png"/><Relationship Id="rId4" Type="http://schemas.openxmlformats.org/officeDocument/2006/relationships/image" Target="../media/image629.png"/><Relationship Id="rId5" Type="http://schemas.openxmlformats.org/officeDocument/2006/relationships/image" Target="../media/image630.png"/><Relationship Id="rId6" Type="http://schemas.openxmlformats.org/officeDocument/2006/relationships/image" Target="../media/image631.png"/><Relationship Id="rId7" Type="http://schemas.openxmlformats.org/officeDocument/2006/relationships/image" Target="../media/image632.png"/><Relationship Id="rId8" Type="http://schemas.openxmlformats.org/officeDocument/2006/relationships/image" Target="../media/image633.png"/><Relationship Id="rId9" Type="http://schemas.openxmlformats.org/officeDocument/2006/relationships/slide" Target="slide1.xml"/><Relationship Id="rId10" Type="http://schemas.openxmlformats.org/officeDocument/2006/relationships/notesSlide" Target="../notesSlides/notesSlide123.xml"/><Relationship Id="rId11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34.png"/><Relationship Id="rId4" Type="http://schemas.openxmlformats.org/officeDocument/2006/relationships/image" Target="../media/image635.png"/><Relationship Id="rId5" Type="http://schemas.openxmlformats.org/officeDocument/2006/relationships/image" Target="../media/image636.png"/><Relationship Id="rId6" Type="http://schemas.openxmlformats.org/officeDocument/2006/relationships/image" Target="../media/image637.png"/><Relationship Id="rId7" Type="http://schemas.openxmlformats.org/officeDocument/2006/relationships/image" Target="../media/image638.png"/><Relationship Id="rId8" Type="http://schemas.openxmlformats.org/officeDocument/2006/relationships/image" Target="../media/image639.png"/><Relationship Id="rId9" Type="http://schemas.openxmlformats.org/officeDocument/2006/relationships/slide" Target="slide1.xml"/><Relationship Id="rId10" Type="http://schemas.openxmlformats.org/officeDocument/2006/relationships/notesSlide" Target="../notesSlides/notesSlide124.xml"/><Relationship Id="rId11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40.png"/><Relationship Id="rId4" Type="http://schemas.openxmlformats.org/officeDocument/2006/relationships/image" Target="../media/image641.png"/><Relationship Id="rId5" Type="http://schemas.openxmlformats.org/officeDocument/2006/relationships/image" Target="../media/image642.png"/><Relationship Id="rId6" Type="http://schemas.openxmlformats.org/officeDocument/2006/relationships/image" Target="../media/image643.png"/><Relationship Id="rId7" Type="http://schemas.openxmlformats.org/officeDocument/2006/relationships/image" Target="../media/image644.png"/><Relationship Id="rId8" Type="http://schemas.openxmlformats.org/officeDocument/2006/relationships/image" Target="../media/image645.png"/><Relationship Id="rId9" Type="http://schemas.openxmlformats.org/officeDocument/2006/relationships/slide" Target="slide1.xml"/><Relationship Id="rId10" Type="http://schemas.openxmlformats.org/officeDocument/2006/relationships/notesSlide" Target="../notesSlides/notesSlide125.xml"/><Relationship Id="rId11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46.png"/><Relationship Id="rId4" Type="http://schemas.openxmlformats.org/officeDocument/2006/relationships/image" Target="../media/image647.png"/><Relationship Id="rId5" Type="http://schemas.openxmlformats.org/officeDocument/2006/relationships/image" Target="../media/image648.png"/><Relationship Id="rId6" Type="http://schemas.openxmlformats.org/officeDocument/2006/relationships/image" Target="../media/image649.png"/><Relationship Id="rId7" Type="http://schemas.openxmlformats.org/officeDocument/2006/relationships/image" Target="../media/image650.png"/><Relationship Id="rId8" Type="http://schemas.openxmlformats.org/officeDocument/2006/relationships/image" Target="../media/image651.png"/><Relationship Id="rId9" Type="http://schemas.openxmlformats.org/officeDocument/2006/relationships/slide" Target="slide1.xml"/><Relationship Id="rId10" Type="http://schemas.openxmlformats.org/officeDocument/2006/relationships/notesSlide" Target="../notesSlides/notesSlide126.xml"/><Relationship Id="rId11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52.png"/><Relationship Id="rId4" Type="http://schemas.openxmlformats.org/officeDocument/2006/relationships/image" Target="../media/image653.png"/><Relationship Id="rId5" Type="http://schemas.openxmlformats.org/officeDocument/2006/relationships/image" Target="../media/image654.png"/><Relationship Id="rId6" Type="http://schemas.openxmlformats.org/officeDocument/2006/relationships/image" Target="../media/image655.png"/><Relationship Id="rId7" Type="http://schemas.openxmlformats.org/officeDocument/2006/relationships/image" Target="../media/image656.png"/><Relationship Id="rId8" Type="http://schemas.openxmlformats.org/officeDocument/2006/relationships/image" Target="../media/image657.png"/><Relationship Id="rId9" Type="http://schemas.openxmlformats.org/officeDocument/2006/relationships/slide" Target="slide1.xml"/><Relationship Id="rId10" Type="http://schemas.openxmlformats.org/officeDocument/2006/relationships/notesSlide" Target="../notesSlides/notesSlide127.xml"/><Relationship Id="rId11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58.png"/><Relationship Id="rId4" Type="http://schemas.openxmlformats.org/officeDocument/2006/relationships/image" Target="../media/image659.png"/><Relationship Id="rId5" Type="http://schemas.openxmlformats.org/officeDocument/2006/relationships/image" Target="../media/image660.png"/><Relationship Id="rId6" Type="http://schemas.openxmlformats.org/officeDocument/2006/relationships/image" Target="../media/image661.png"/><Relationship Id="rId7" Type="http://schemas.openxmlformats.org/officeDocument/2006/relationships/image" Target="../media/image662.png"/><Relationship Id="rId8" Type="http://schemas.openxmlformats.org/officeDocument/2006/relationships/slide" Target="slide1.xml"/><Relationship Id="rId9" Type="http://schemas.openxmlformats.org/officeDocument/2006/relationships/notesSlide" Target="../notesSlides/notesSlide128.xml"/><Relationship Id="rId10" Type="http://schemas.openxmlformats.org/officeDocument/2006/relationships/slide" Target="slide128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63.png"/><Relationship Id="rId4" Type="http://schemas.openxmlformats.org/officeDocument/2006/relationships/image" Target="../media/image664.png"/><Relationship Id="rId5" Type="http://schemas.openxmlformats.org/officeDocument/2006/relationships/image" Target="../media/image665.png"/><Relationship Id="rId6" Type="http://schemas.openxmlformats.org/officeDocument/2006/relationships/image" Target="../media/image666.png"/><Relationship Id="rId7" Type="http://schemas.openxmlformats.org/officeDocument/2006/relationships/image" Target="../media/image667.png"/><Relationship Id="rId8" Type="http://schemas.openxmlformats.org/officeDocument/2006/relationships/slide" Target="slide1.xml"/><Relationship Id="rId9" Type="http://schemas.openxmlformats.org/officeDocument/2006/relationships/notesSlide" Target="../notesSlides/notesSlide129.xml"/><Relationship Id="rId10" Type="http://schemas.openxmlformats.org/officeDocument/2006/relationships/slide" Target="slide129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slide" Target="slide1.xml"/><Relationship Id="rId9" Type="http://schemas.openxmlformats.org/officeDocument/2006/relationships/notesSlide" Target="../notesSlides/notesSlide13.xml"/><Relationship Id="rId10" Type="http://schemas.openxmlformats.org/officeDocument/2006/relationships/slide" Target="slide13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68.png"/><Relationship Id="rId4" Type="http://schemas.openxmlformats.org/officeDocument/2006/relationships/image" Target="../media/image669.png"/><Relationship Id="rId5" Type="http://schemas.openxmlformats.org/officeDocument/2006/relationships/image" Target="../media/image670.png"/><Relationship Id="rId6" Type="http://schemas.openxmlformats.org/officeDocument/2006/relationships/image" Target="../media/image671.png"/><Relationship Id="rId7" Type="http://schemas.openxmlformats.org/officeDocument/2006/relationships/image" Target="../media/image672.png"/><Relationship Id="rId8" Type="http://schemas.openxmlformats.org/officeDocument/2006/relationships/slide" Target="slide1.xml"/><Relationship Id="rId9" Type="http://schemas.openxmlformats.org/officeDocument/2006/relationships/notesSlide" Target="../notesSlides/notesSlide130.xml"/><Relationship Id="rId10" Type="http://schemas.openxmlformats.org/officeDocument/2006/relationships/slide" Target="slide130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73.png"/><Relationship Id="rId4" Type="http://schemas.openxmlformats.org/officeDocument/2006/relationships/image" Target="../media/image674.png"/><Relationship Id="rId5" Type="http://schemas.openxmlformats.org/officeDocument/2006/relationships/image" Target="../media/image675.png"/><Relationship Id="rId6" Type="http://schemas.openxmlformats.org/officeDocument/2006/relationships/image" Target="../media/image676.png"/><Relationship Id="rId7" Type="http://schemas.openxmlformats.org/officeDocument/2006/relationships/image" Target="../media/image677.png"/><Relationship Id="rId8" Type="http://schemas.openxmlformats.org/officeDocument/2006/relationships/slide" Target="slide1.xml"/><Relationship Id="rId9" Type="http://schemas.openxmlformats.org/officeDocument/2006/relationships/notesSlide" Target="../notesSlides/notesSlide131.xml"/><Relationship Id="rId10" Type="http://schemas.openxmlformats.org/officeDocument/2006/relationships/slide" Target="slide131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78.png"/><Relationship Id="rId4" Type="http://schemas.openxmlformats.org/officeDocument/2006/relationships/image" Target="../media/image679.png"/><Relationship Id="rId5" Type="http://schemas.openxmlformats.org/officeDocument/2006/relationships/image" Target="../media/image680.png"/><Relationship Id="rId6" Type="http://schemas.openxmlformats.org/officeDocument/2006/relationships/image" Target="../media/image681.png"/><Relationship Id="rId7" Type="http://schemas.openxmlformats.org/officeDocument/2006/relationships/image" Target="../media/image682.png"/><Relationship Id="rId8" Type="http://schemas.openxmlformats.org/officeDocument/2006/relationships/slide" Target="slide1.xml"/><Relationship Id="rId9" Type="http://schemas.openxmlformats.org/officeDocument/2006/relationships/notesSlide" Target="../notesSlides/notesSlide132.xml"/><Relationship Id="rId10" Type="http://schemas.openxmlformats.org/officeDocument/2006/relationships/slide" Target="slide13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83.png"/><Relationship Id="rId4" Type="http://schemas.openxmlformats.org/officeDocument/2006/relationships/image" Target="../media/image684.png"/><Relationship Id="rId5" Type="http://schemas.openxmlformats.org/officeDocument/2006/relationships/image" Target="../media/image685.png"/><Relationship Id="rId6" Type="http://schemas.openxmlformats.org/officeDocument/2006/relationships/image" Target="../media/image686.png"/><Relationship Id="rId7" Type="http://schemas.openxmlformats.org/officeDocument/2006/relationships/image" Target="../media/image687.png"/><Relationship Id="rId8" Type="http://schemas.openxmlformats.org/officeDocument/2006/relationships/slide" Target="slide1.xml"/><Relationship Id="rId9" Type="http://schemas.openxmlformats.org/officeDocument/2006/relationships/notesSlide" Target="../notesSlides/notesSlide133.xml"/><Relationship Id="rId10" Type="http://schemas.openxmlformats.org/officeDocument/2006/relationships/slide" Target="slide133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88.png"/><Relationship Id="rId4" Type="http://schemas.openxmlformats.org/officeDocument/2006/relationships/image" Target="../media/image689.png"/><Relationship Id="rId5" Type="http://schemas.openxmlformats.org/officeDocument/2006/relationships/image" Target="../media/image690.png"/><Relationship Id="rId6" Type="http://schemas.openxmlformats.org/officeDocument/2006/relationships/image" Target="../media/image691.png"/><Relationship Id="rId7" Type="http://schemas.openxmlformats.org/officeDocument/2006/relationships/image" Target="../media/image692.png"/><Relationship Id="rId8" Type="http://schemas.openxmlformats.org/officeDocument/2006/relationships/slide" Target="slide1.xml"/><Relationship Id="rId9" Type="http://schemas.openxmlformats.org/officeDocument/2006/relationships/notesSlide" Target="../notesSlides/notesSlide134.xml"/><Relationship Id="rId10" Type="http://schemas.openxmlformats.org/officeDocument/2006/relationships/slide" Target="slide134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93.png"/><Relationship Id="rId4" Type="http://schemas.openxmlformats.org/officeDocument/2006/relationships/image" Target="../media/image694.png"/><Relationship Id="rId5" Type="http://schemas.openxmlformats.org/officeDocument/2006/relationships/image" Target="../media/image695.png"/><Relationship Id="rId6" Type="http://schemas.openxmlformats.org/officeDocument/2006/relationships/image" Target="../media/image696.png"/><Relationship Id="rId7" Type="http://schemas.openxmlformats.org/officeDocument/2006/relationships/image" Target="../media/image697.png"/><Relationship Id="rId8" Type="http://schemas.openxmlformats.org/officeDocument/2006/relationships/slide" Target="slide1.xml"/><Relationship Id="rId9" Type="http://schemas.openxmlformats.org/officeDocument/2006/relationships/notesSlide" Target="../notesSlides/notesSlide135.xml"/><Relationship Id="rId10" Type="http://schemas.openxmlformats.org/officeDocument/2006/relationships/slide" Target="slide13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98.png"/><Relationship Id="rId4" Type="http://schemas.openxmlformats.org/officeDocument/2006/relationships/image" Target="../media/image699.png"/><Relationship Id="rId5" Type="http://schemas.openxmlformats.org/officeDocument/2006/relationships/image" Target="../media/image700.png"/><Relationship Id="rId6" Type="http://schemas.openxmlformats.org/officeDocument/2006/relationships/image" Target="../media/image701.png"/><Relationship Id="rId7" Type="http://schemas.openxmlformats.org/officeDocument/2006/relationships/image" Target="../media/image702.png"/><Relationship Id="rId8" Type="http://schemas.openxmlformats.org/officeDocument/2006/relationships/slide" Target="slide1.xml"/><Relationship Id="rId9" Type="http://schemas.openxmlformats.org/officeDocument/2006/relationships/notesSlide" Target="../notesSlides/notesSlide136.xml"/><Relationship Id="rId10" Type="http://schemas.openxmlformats.org/officeDocument/2006/relationships/slide" Target="slide136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03.png"/><Relationship Id="rId4" Type="http://schemas.openxmlformats.org/officeDocument/2006/relationships/slide" Target="slide1.xml"/><Relationship Id="rId5" Type="http://schemas.openxmlformats.org/officeDocument/2006/relationships/notesSlide" Target="../notesSlides/notesSlide137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04.png"/><Relationship Id="rId4" Type="http://schemas.openxmlformats.org/officeDocument/2006/relationships/image" Target="../media/image705.png"/><Relationship Id="rId5" Type="http://schemas.openxmlformats.org/officeDocument/2006/relationships/image" Target="../media/image706.png"/><Relationship Id="rId6" Type="http://schemas.openxmlformats.org/officeDocument/2006/relationships/image" Target="../media/image707.png"/><Relationship Id="rId7" Type="http://schemas.openxmlformats.org/officeDocument/2006/relationships/image" Target="../media/image708.png"/><Relationship Id="rId8" Type="http://schemas.openxmlformats.org/officeDocument/2006/relationships/image" Target="../media/image709.png"/><Relationship Id="rId9" Type="http://schemas.openxmlformats.org/officeDocument/2006/relationships/slide" Target="slide1.xml"/><Relationship Id="rId10" Type="http://schemas.openxmlformats.org/officeDocument/2006/relationships/notesSlide" Target="../notesSlides/notesSlide138.xml"/><Relationship Id="rId11" Type="http://schemas.openxmlformats.org/officeDocument/2006/relationships/slide" Target="slide138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10.png"/><Relationship Id="rId4" Type="http://schemas.openxmlformats.org/officeDocument/2006/relationships/image" Target="../media/image711.png"/><Relationship Id="rId5" Type="http://schemas.openxmlformats.org/officeDocument/2006/relationships/image" Target="../media/image712.png"/><Relationship Id="rId6" Type="http://schemas.openxmlformats.org/officeDocument/2006/relationships/image" Target="../media/image713.png"/><Relationship Id="rId7" Type="http://schemas.openxmlformats.org/officeDocument/2006/relationships/image" Target="../media/image714.png"/><Relationship Id="rId8" Type="http://schemas.openxmlformats.org/officeDocument/2006/relationships/image" Target="../media/image715.png"/><Relationship Id="rId9" Type="http://schemas.openxmlformats.org/officeDocument/2006/relationships/slide" Target="slide1.xml"/><Relationship Id="rId10" Type="http://schemas.openxmlformats.org/officeDocument/2006/relationships/notesSlide" Target="../notesSlides/notesSlide139.xml"/><Relationship Id="rId11" Type="http://schemas.openxmlformats.org/officeDocument/2006/relationships/slide" Target="slide139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slide" Target="slide1.xml"/><Relationship Id="rId9" Type="http://schemas.openxmlformats.org/officeDocument/2006/relationships/notesSlide" Target="../notesSlides/notesSlide14.xml"/><Relationship Id="rId10" Type="http://schemas.openxmlformats.org/officeDocument/2006/relationships/slide" Target="slide14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16.png"/><Relationship Id="rId4" Type="http://schemas.openxmlformats.org/officeDocument/2006/relationships/image" Target="../media/image717.png"/><Relationship Id="rId5" Type="http://schemas.openxmlformats.org/officeDocument/2006/relationships/image" Target="../media/image718.png"/><Relationship Id="rId6" Type="http://schemas.openxmlformats.org/officeDocument/2006/relationships/image" Target="../media/image719.png"/><Relationship Id="rId7" Type="http://schemas.openxmlformats.org/officeDocument/2006/relationships/image" Target="../media/image720.png"/><Relationship Id="rId8" Type="http://schemas.openxmlformats.org/officeDocument/2006/relationships/image" Target="../media/image721.png"/><Relationship Id="rId9" Type="http://schemas.openxmlformats.org/officeDocument/2006/relationships/slide" Target="slide1.xml"/><Relationship Id="rId10" Type="http://schemas.openxmlformats.org/officeDocument/2006/relationships/notesSlide" Target="../notesSlides/notesSlide140.xml"/><Relationship Id="rId11" Type="http://schemas.openxmlformats.org/officeDocument/2006/relationships/slide" Target="slide140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22.png"/><Relationship Id="rId4" Type="http://schemas.openxmlformats.org/officeDocument/2006/relationships/image" Target="../media/image723.png"/><Relationship Id="rId5" Type="http://schemas.openxmlformats.org/officeDocument/2006/relationships/image" Target="../media/image724.png"/><Relationship Id="rId6" Type="http://schemas.openxmlformats.org/officeDocument/2006/relationships/image" Target="../media/image725.png"/><Relationship Id="rId7" Type="http://schemas.openxmlformats.org/officeDocument/2006/relationships/image" Target="../media/image726.png"/><Relationship Id="rId8" Type="http://schemas.openxmlformats.org/officeDocument/2006/relationships/image" Target="../media/image727.png"/><Relationship Id="rId9" Type="http://schemas.openxmlformats.org/officeDocument/2006/relationships/slide" Target="slide1.xml"/><Relationship Id="rId10" Type="http://schemas.openxmlformats.org/officeDocument/2006/relationships/notesSlide" Target="../notesSlides/notesSlide141.xml"/><Relationship Id="rId11" Type="http://schemas.openxmlformats.org/officeDocument/2006/relationships/slide" Target="slide141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28.png"/><Relationship Id="rId4" Type="http://schemas.openxmlformats.org/officeDocument/2006/relationships/image" Target="../media/image729.png"/><Relationship Id="rId5" Type="http://schemas.openxmlformats.org/officeDocument/2006/relationships/image" Target="../media/image730.png"/><Relationship Id="rId6" Type="http://schemas.openxmlformats.org/officeDocument/2006/relationships/image" Target="../media/image731.png"/><Relationship Id="rId7" Type="http://schemas.openxmlformats.org/officeDocument/2006/relationships/image" Target="../media/image732.png"/><Relationship Id="rId8" Type="http://schemas.openxmlformats.org/officeDocument/2006/relationships/image" Target="../media/image733.png"/><Relationship Id="rId9" Type="http://schemas.openxmlformats.org/officeDocument/2006/relationships/slide" Target="slide1.xml"/><Relationship Id="rId10" Type="http://schemas.openxmlformats.org/officeDocument/2006/relationships/notesSlide" Target="../notesSlides/notesSlide142.xml"/><Relationship Id="rId11" Type="http://schemas.openxmlformats.org/officeDocument/2006/relationships/slide" Target="slide142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34.png"/><Relationship Id="rId4" Type="http://schemas.openxmlformats.org/officeDocument/2006/relationships/image" Target="../media/image735.png"/><Relationship Id="rId5" Type="http://schemas.openxmlformats.org/officeDocument/2006/relationships/image" Target="../media/image736.png"/><Relationship Id="rId6" Type="http://schemas.openxmlformats.org/officeDocument/2006/relationships/image" Target="../media/image737.png"/><Relationship Id="rId7" Type="http://schemas.openxmlformats.org/officeDocument/2006/relationships/image" Target="../media/image738.png"/><Relationship Id="rId8" Type="http://schemas.openxmlformats.org/officeDocument/2006/relationships/image" Target="../media/image739.png"/><Relationship Id="rId9" Type="http://schemas.openxmlformats.org/officeDocument/2006/relationships/slide" Target="slide1.xml"/><Relationship Id="rId10" Type="http://schemas.openxmlformats.org/officeDocument/2006/relationships/notesSlide" Target="../notesSlides/notesSlide143.xml"/><Relationship Id="rId11" Type="http://schemas.openxmlformats.org/officeDocument/2006/relationships/slide" Target="slide143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40.png"/><Relationship Id="rId4" Type="http://schemas.openxmlformats.org/officeDocument/2006/relationships/image" Target="../media/image741.png"/><Relationship Id="rId5" Type="http://schemas.openxmlformats.org/officeDocument/2006/relationships/image" Target="../media/image742.png"/><Relationship Id="rId6" Type="http://schemas.openxmlformats.org/officeDocument/2006/relationships/image" Target="../media/image743.png"/><Relationship Id="rId7" Type="http://schemas.openxmlformats.org/officeDocument/2006/relationships/image" Target="../media/image744.png"/><Relationship Id="rId8" Type="http://schemas.openxmlformats.org/officeDocument/2006/relationships/image" Target="../media/image745.png"/><Relationship Id="rId9" Type="http://schemas.openxmlformats.org/officeDocument/2006/relationships/slide" Target="slide1.xml"/><Relationship Id="rId10" Type="http://schemas.openxmlformats.org/officeDocument/2006/relationships/notesSlide" Target="../notesSlides/notesSlide144.xml"/><Relationship Id="rId11" Type="http://schemas.openxmlformats.org/officeDocument/2006/relationships/slide" Target="slide144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46.png"/><Relationship Id="rId4" Type="http://schemas.openxmlformats.org/officeDocument/2006/relationships/image" Target="../media/image747.png"/><Relationship Id="rId5" Type="http://schemas.openxmlformats.org/officeDocument/2006/relationships/image" Target="../media/image748.png"/><Relationship Id="rId6" Type="http://schemas.openxmlformats.org/officeDocument/2006/relationships/image" Target="../media/image749.png"/><Relationship Id="rId7" Type="http://schemas.openxmlformats.org/officeDocument/2006/relationships/image" Target="../media/image750.png"/><Relationship Id="rId8" Type="http://schemas.openxmlformats.org/officeDocument/2006/relationships/slide" Target="slide1.xml"/><Relationship Id="rId9" Type="http://schemas.openxmlformats.org/officeDocument/2006/relationships/notesSlide" Target="../notesSlides/notesSlide145.xml"/><Relationship Id="rId10" Type="http://schemas.openxmlformats.org/officeDocument/2006/relationships/slide" Target="slide14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51.png"/><Relationship Id="rId4" Type="http://schemas.openxmlformats.org/officeDocument/2006/relationships/image" Target="../media/image752.png"/><Relationship Id="rId5" Type="http://schemas.openxmlformats.org/officeDocument/2006/relationships/image" Target="../media/image753.png"/><Relationship Id="rId6" Type="http://schemas.openxmlformats.org/officeDocument/2006/relationships/image" Target="../media/image754.png"/><Relationship Id="rId7" Type="http://schemas.openxmlformats.org/officeDocument/2006/relationships/image" Target="../media/image755.png"/><Relationship Id="rId8" Type="http://schemas.openxmlformats.org/officeDocument/2006/relationships/slide" Target="slide1.xml"/><Relationship Id="rId9" Type="http://schemas.openxmlformats.org/officeDocument/2006/relationships/notesSlide" Target="../notesSlides/notesSlide146.xml"/><Relationship Id="rId10" Type="http://schemas.openxmlformats.org/officeDocument/2006/relationships/slide" Target="slide146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56.png"/><Relationship Id="rId4" Type="http://schemas.openxmlformats.org/officeDocument/2006/relationships/image" Target="../media/image757.png"/><Relationship Id="rId5" Type="http://schemas.openxmlformats.org/officeDocument/2006/relationships/image" Target="../media/image758.png"/><Relationship Id="rId6" Type="http://schemas.openxmlformats.org/officeDocument/2006/relationships/image" Target="../media/image759.png"/><Relationship Id="rId7" Type="http://schemas.openxmlformats.org/officeDocument/2006/relationships/image" Target="../media/image760.png"/><Relationship Id="rId8" Type="http://schemas.openxmlformats.org/officeDocument/2006/relationships/slide" Target="slide1.xml"/><Relationship Id="rId9" Type="http://schemas.openxmlformats.org/officeDocument/2006/relationships/notesSlide" Target="../notesSlides/notesSlide147.xml"/><Relationship Id="rId10" Type="http://schemas.openxmlformats.org/officeDocument/2006/relationships/slide" Target="slide147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37.xml"/><Relationship Id="rId3" Type="http://schemas.openxmlformats.org/officeDocument/2006/relationships/image" Target="../media/image761.png"/><Relationship Id="rId4" Type="http://schemas.openxmlformats.org/officeDocument/2006/relationships/image" Target="../media/image762.png"/><Relationship Id="rId5" Type="http://schemas.openxmlformats.org/officeDocument/2006/relationships/image" Target="../media/image763.png"/><Relationship Id="rId6" Type="http://schemas.openxmlformats.org/officeDocument/2006/relationships/image" Target="../media/image764.png"/><Relationship Id="rId7" Type="http://schemas.openxmlformats.org/officeDocument/2006/relationships/image" Target="../media/image765.png"/><Relationship Id="rId8" Type="http://schemas.openxmlformats.org/officeDocument/2006/relationships/slide" Target="slide1.xml"/><Relationship Id="rId9" Type="http://schemas.openxmlformats.org/officeDocument/2006/relationships/notesSlide" Target="../notesSlides/notesSlide148.xml"/><Relationship Id="rId10" Type="http://schemas.openxmlformats.org/officeDocument/2006/relationships/slide" Target="slide148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37.xml"/><Relationship Id="rId3" Type="http://schemas.openxmlformats.org/officeDocument/2006/relationships/image" Target="../media/image766.png"/><Relationship Id="rId4" Type="http://schemas.openxmlformats.org/officeDocument/2006/relationships/image" Target="../media/image767.png"/><Relationship Id="rId5" Type="http://schemas.openxmlformats.org/officeDocument/2006/relationships/image" Target="../media/image768.png"/><Relationship Id="rId6" Type="http://schemas.openxmlformats.org/officeDocument/2006/relationships/image" Target="../media/image769.png"/><Relationship Id="rId7" Type="http://schemas.openxmlformats.org/officeDocument/2006/relationships/image" Target="../media/image770.png"/><Relationship Id="rId8" Type="http://schemas.openxmlformats.org/officeDocument/2006/relationships/image" Target="../media/image771.jpg"/><Relationship Id="rId9" Type="http://schemas.openxmlformats.org/officeDocument/2006/relationships/slide" Target="slide1.xml"/><Relationship Id="rId10" Type="http://schemas.openxmlformats.org/officeDocument/2006/relationships/notesSlide" Target="../notesSlides/notesSlide149.xml"/><Relationship Id="rId11" Type="http://schemas.openxmlformats.org/officeDocument/2006/relationships/slide" Target="slide149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slide" Target="slide1.xml"/><Relationship Id="rId9" Type="http://schemas.openxmlformats.org/officeDocument/2006/relationships/notesSlide" Target="../notesSlides/notesSlide15.xml"/><Relationship Id="rId10" Type="http://schemas.openxmlformats.org/officeDocument/2006/relationships/slide" Target="slide1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72.png"/><Relationship Id="rId4" Type="http://schemas.openxmlformats.org/officeDocument/2006/relationships/image" Target="../media/image773.png"/><Relationship Id="rId5" Type="http://schemas.openxmlformats.org/officeDocument/2006/relationships/image" Target="../media/image774.png"/><Relationship Id="rId6" Type="http://schemas.openxmlformats.org/officeDocument/2006/relationships/image" Target="../media/image775.png"/><Relationship Id="rId7" Type="http://schemas.openxmlformats.org/officeDocument/2006/relationships/image" Target="../media/image776.png"/><Relationship Id="rId8" Type="http://schemas.openxmlformats.org/officeDocument/2006/relationships/image" Target="../media/image777.jpg"/><Relationship Id="rId9" Type="http://schemas.openxmlformats.org/officeDocument/2006/relationships/slide" Target="slide1.xml"/><Relationship Id="rId10" Type="http://schemas.openxmlformats.org/officeDocument/2006/relationships/notesSlide" Target="../notesSlides/notesSlide150.xml"/><Relationship Id="rId11" Type="http://schemas.openxmlformats.org/officeDocument/2006/relationships/slide" Target="slide150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78.png"/><Relationship Id="rId4" Type="http://schemas.openxmlformats.org/officeDocument/2006/relationships/slide" Target="slide1.xml"/><Relationship Id="rId5" Type="http://schemas.openxmlformats.org/officeDocument/2006/relationships/notesSlide" Target="../notesSlides/notesSlide151.xml"/><Relationship Id="rId6" Type="http://schemas.openxmlformats.org/officeDocument/2006/relationships/slide" Target="slide151.xml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79.png"/><Relationship Id="rId4" Type="http://schemas.openxmlformats.org/officeDocument/2006/relationships/image" Target="../media/image780.png"/><Relationship Id="rId5" Type="http://schemas.openxmlformats.org/officeDocument/2006/relationships/image" Target="../media/image781.png"/><Relationship Id="rId6" Type="http://schemas.openxmlformats.org/officeDocument/2006/relationships/image" Target="../media/image782.png"/><Relationship Id="rId7" Type="http://schemas.openxmlformats.org/officeDocument/2006/relationships/image" Target="../media/image783.png"/><Relationship Id="rId8" Type="http://schemas.openxmlformats.org/officeDocument/2006/relationships/image" Target="../media/image784.png"/><Relationship Id="rId9" Type="http://schemas.openxmlformats.org/officeDocument/2006/relationships/slide" Target="slide1.xml"/><Relationship Id="rId10" Type="http://schemas.openxmlformats.org/officeDocument/2006/relationships/notesSlide" Target="../notesSlides/notesSlide152.xml"/><Relationship Id="rId11" Type="http://schemas.openxmlformats.org/officeDocument/2006/relationships/slide" Target="slide15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85.png"/><Relationship Id="rId4" Type="http://schemas.openxmlformats.org/officeDocument/2006/relationships/image" Target="../media/image786.png"/><Relationship Id="rId5" Type="http://schemas.openxmlformats.org/officeDocument/2006/relationships/image" Target="../media/image787.png"/><Relationship Id="rId6" Type="http://schemas.openxmlformats.org/officeDocument/2006/relationships/image" Target="../media/image788.png"/><Relationship Id="rId7" Type="http://schemas.openxmlformats.org/officeDocument/2006/relationships/image" Target="../media/image789.png"/><Relationship Id="rId8" Type="http://schemas.openxmlformats.org/officeDocument/2006/relationships/image" Target="../media/image790.png"/><Relationship Id="rId9" Type="http://schemas.openxmlformats.org/officeDocument/2006/relationships/slide" Target="slide1.xml"/><Relationship Id="rId10" Type="http://schemas.openxmlformats.org/officeDocument/2006/relationships/notesSlide" Target="../notesSlides/notesSlide153.xml"/><Relationship Id="rId11" Type="http://schemas.openxmlformats.org/officeDocument/2006/relationships/slide" Target="slide153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91.png"/><Relationship Id="rId4" Type="http://schemas.openxmlformats.org/officeDocument/2006/relationships/image" Target="../media/image792.png"/><Relationship Id="rId5" Type="http://schemas.openxmlformats.org/officeDocument/2006/relationships/image" Target="../media/image793.png"/><Relationship Id="rId6" Type="http://schemas.openxmlformats.org/officeDocument/2006/relationships/image" Target="../media/image794.png"/><Relationship Id="rId7" Type="http://schemas.openxmlformats.org/officeDocument/2006/relationships/image" Target="../media/image795.png"/><Relationship Id="rId8" Type="http://schemas.openxmlformats.org/officeDocument/2006/relationships/image" Target="../media/image796.png"/><Relationship Id="rId9" Type="http://schemas.openxmlformats.org/officeDocument/2006/relationships/slide" Target="slide1.xml"/><Relationship Id="rId10" Type="http://schemas.openxmlformats.org/officeDocument/2006/relationships/notesSlide" Target="../notesSlides/notesSlide154.xml"/><Relationship Id="rId11" Type="http://schemas.openxmlformats.org/officeDocument/2006/relationships/slide" Target="slide154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797.png"/><Relationship Id="rId4" Type="http://schemas.openxmlformats.org/officeDocument/2006/relationships/image" Target="../media/image798.png"/><Relationship Id="rId5" Type="http://schemas.openxmlformats.org/officeDocument/2006/relationships/image" Target="../media/image799.png"/><Relationship Id="rId6" Type="http://schemas.openxmlformats.org/officeDocument/2006/relationships/image" Target="../media/image800.png"/><Relationship Id="rId7" Type="http://schemas.openxmlformats.org/officeDocument/2006/relationships/image" Target="../media/image801.png"/><Relationship Id="rId8" Type="http://schemas.openxmlformats.org/officeDocument/2006/relationships/image" Target="../media/image802.png"/><Relationship Id="rId9" Type="http://schemas.openxmlformats.org/officeDocument/2006/relationships/slide" Target="slide1.xml"/><Relationship Id="rId10" Type="http://schemas.openxmlformats.org/officeDocument/2006/relationships/notesSlide" Target="../notesSlides/notesSlide155.xml"/><Relationship Id="rId11" Type="http://schemas.openxmlformats.org/officeDocument/2006/relationships/slide" Target="slide15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03.png"/><Relationship Id="rId4" Type="http://schemas.openxmlformats.org/officeDocument/2006/relationships/image" Target="../media/image804.png"/><Relationship Id="rId5" Type="http://schemas.openxmlformats.org/officeDocument/2006/relationships/image" Target="../media/image805.png"/><Relationship Id="rId6" Type="http://schemas.openxmlformats.org/officeDocument/2006/relationships/image" Target="../media/image806.png"/><Relationship Id="rId7" Type="http://schemas.openxmlformats.org/officeDocument/2006/relationships/image" Target="../media/image807.png"/><Relationship Id="rId8" Type="http://schemas.openxmlformats.org/officeDocument/2006/relationships/image" Target="../media/image808.png"/><Relationship Id="rId9" Type="http://schemas.openxmlformats.org/officeDocument/2006/relationships/slide" Target="slide1.xml"/><Relationship Id="rId10" Type="http://schemas.openxmlformats.org/officeDocument/2006/relationships/notesSlide" Target="../notesSlides/notesSlide156.xml"/><Relationship Id="rId11" Type="http://schemas.openxmlformats.org/officeDocument/2006/relationships/slide" Target="slide156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09.png"/><Relationship Id="rId4" Type="http://schemas.openxmlformats.org/officeDocument/2006/relationships/image" Target="../media/image810.png"/><Relationship Id="rId5" Type="http://schemas.openxmlformats.org/officeDocument/2006/relationships/image" Target="../media/image811.png"/><Relationship Id="rId6" Type="http://schemas.openxmlformats.org/officeDocument/2006/relationships/image" Target="../media/image812.png"/><Relationship Id="rId7" Type="http://schemas.openxmlformats.org/officeDocument/2006/relationships/image" Target="../media/image813.png"/><Relationship Id="rId8" Type="http://schemas.openxmlformats.org/officeDocument/2006/relationships/image" Target="../media/image814.png"/><Relationship Id="rId9" Type="http://schemas.openxmlformats.org/officeDocument/2006/relationships/slide" Target="slide1.xml"/><Relationship Id="rId10" Type="http://schemas.openxmlformats.org/officeDocument/2006/relationships/notesSlide" Target="../notesSlides/notesSlide157.xml"/><Relationship Id="rId11" Type="http://schemas.openxmlformats.org/officeDocument/2006/relationships/slide" Target="slide157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15.png"/><Relationship Id="rId4" Type="http://schemas.openxmlformats.org/officeDocument/2006/relationships/image" Target="../media/image816.png"/><Relationship Id="rId5" Type="http://schemas.openxmlformats.org/officeDocument/2006/relationships/image" Target="../media/image817.png"/><Relationship Id="rId6" Type="http://schemas.openxmlformats.org/officeDocument/2006/relationships/image" Target="../media/image818.png"/><Relationship Id="rId7" Type="http://schemas.openxmlformats.org/officeDocument/2006/relationships/image" Target="../media/image819.png"/><Relationship Id="rId8" Type="http://schemas.openxmlformats.org/officeDocument/2006/relationships/slide" Target="slide1.xml"/><Relationship Id="rId9" Type="http://schemas.openxmlformats.org/officeDocument/2006/relationships/notesSlide" Target="../notesSlides/notesSlide158.xml"/><Relationship Id="rId10" Type="http://schemas.openxmlformats.org/officeDocument/2006/relationships/slide" Target="slide158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20.png"/><Relationship Id="rId4" Type="http://schemas.openxmlformats.org/officeDocument/2006/relationships/image" Target="../media/image821.png"/><Relationship Id="rId5" Type="http://schemas.openxmlformats.org/officeDocument/2006/relationships/image" Target="../media/image822.png"/><Relationship Id="rId6" Type="http://schemas.openxmlformats.org/officeDocument/2006/relationships/image" Target="../media/image823.png"/><Relationship Id="rId7" Type="http://schemas.openxmlformats.org/officeDocument/2006/relationships/image" Target="../media/image824.png"/><Relationship Id="rId8" Type="http://schemas.openxmlformats.org/officeDocument/2006/relationships/slide" Target="slide1.xml"/><Relationship Id="rId9" Type="http://schemas.openxmlformats.org/officeDocument/2006/relationships/notesSlide" Target="../notesSlides/notesSlide159.xml"/><Relationship Id="rId10" Type="http://schemas.openxmlformats.org/officeDocument/2006/relationships/slide" Target="slide159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slide" Target="slide1.xml"/><Relationship Id="rId9" Type="http://schemas.openxmlformats.org/officeDocument/2006/relationships/notesSlide" Target="../notesSlides/notesSlide16.xml"/><Relationship Id="rId10" Type="http://schemas.openxmlformats.org/officeDocument/2006/relationships/slide" Target="slide16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25.png"/><Relationship Id="rId4" Type="http://schemas.openxmlformats.org/officeDocument/2006/relationships/image" Target="../media/image826.png"/><Relationship Id="rId5" Type="http://schemas.openxmlformats.org/officeDocument/2006/relationships/image" Target="../media/image827.png"/><Relationship Id="rId6" Type="http://schemas.openxmlformats.org/officeDocument/2006/relationships/image" Target="../media/image828.png"/><Relationship Id="rId7" Type="http://schemas.openxmlformats.org/officeDocument/2006/relationships/image" Target="../media/image829.png"/><Relationship Id="rId8" Type="http://schemas.openxmlformats.org/officeDocument/2006/relationships/slide" Target="slide1.xml"/><Relationship Id="rId9" Type="http://schemas.openxmlformats.org/officeDocument/2006/relationships/notesSlide" Target="../notesSlides/notesSlide160.xml"/><Relationship Id="rId10" Type="http://schemas.openxmlformats.org/officeDocument/2006/relationships/slide" Target="slide160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30.png"/><Relationship Id="rId4" Type="http://schemas.openxmlformats.org/officeDocument/2006/relationships/image" Target="../media/image831.png"/><Relationship Id="rId5" Type="http://schemas.openxmlformats.org/officeDocument/2006/relationships/image" Target="../media/image832.png"/><Relationship Id="rId6" Type="http://schemas.openxmlformats.org/officeDocument/2006/relationships/image" Target="../media/image833.png"/><Relationship Id="rId7" Type="http://schemas.openxmlformats.org/officeDocument/2006/relationships/image" Target="../media/image834.png"/><Relationship Id="rId8" Type="http://schemas.openxmlformats.org/officeDocument/2006/relationships/slide" Target="slide1.xml"/><Relationship Id="rId9" Type="http://schemas.openxmlformats.org/officeDocument/2006/relationships/notesSlide" Target="../notesSlides/notesSlide161.xml"/><Relationship Id="rId10" Type="http://schemas.openxmlformats.org/officeDocument/2006/relationships/slide" Target="slide161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35.png"/><Relationship Id="rId4" Type="http://schemas.openxmlformats.org/officeDocument/2006/relationships/image" Target="../media/image836.png"/><Relationship Id="rId5" Type="http://schemas.openxmlformats.org/officeDocument/2006/relationships/image" Target="../media/image837.png"/><Relationship Id="rId6" Type="http://schemas.openxmlformats.org/officeDocument/2006/relationships/image" Target="../media/image838.png"/><Relationship Id="rId7" Type="http://schemas.openxmlformats.org/officeDocument/2006/relationships/image" Target="../media/image839.png"/><Relationship Id="rId8" Type="http://schemas.openxmlformats.org/officeDocument/2006/relationships/slide" Target="slide1.xml"/><Relationship Id="rId9" Type="http://schemas.openxmlformats.org/officeDocument/2006/relationships/notesSlide" Target="../notesSlides/notesSlide162.xml"/><Relationship Id="rId10" Type="http://schemas.openxmlformats.org/officeDocument/2006/relationships/slide" Target="slide162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40.png"/><Relationship Id="rId4" Type="http://schemas.openxmlformats.org/officeDocument/2006/relationships/image" Target="../media/image841.png"/><Relationship Id="rId5" Type="http://schemas.openxmlformats.org/officeDocument/2006/relationships/image" Target="../media/image842.png"/><Relationship Id="rId6" Type="http://schemas.openxmlformats.org/officeDocument/2006/relationships/image" Target="../media/image843.png"/><Relationship Id="rId7" Type="http://schemas.openxmlformats.org/officeDocument/2006/relationships/image" Target="../media/image844.png"/><Relationship Id="rId8" Type="http://schemas.openxmlformats.org/officeDocument/2006/relationships/slide" Target="slide1.xml"/><Relationship Id="rId9" Type="http://schemas.openxmlformats.org/officeDocument/2006/relationships/notesSlide" Target="../notesSlides/notesSlide163.xml"/><Relationship Id="rId10" Type="http://schemas.openxmlformats.org/officeDocument/2006/relationships/slide" Target="slide163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45.png"/><Relationship Id="rId4" Type="http://schemas.openxmlformats.org/officeDocument/2006/relationships/slide" Target="slide1.xml"/><Relationship Id="rId5" Type="http://schemas.openxmlformats.org/officeDocument/2006/relationships/notesSlide" Target="../notesSlides/notesSlide164.xml"/><Relationship Id="rId6" Type="http://schemas.openxmlformats.org/officeDocument/2006/relationships/slide" Target="slide164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46.png"/><Relationship Id="rId4" Type="http://schemas.openxmlformats.org/officeDocument/2006/relationships/image" Target="../media/image847.png"/><Relationship Id="rId5" Type="http://schemas.openxmlformats.org/officeDocument/2006/relationships/image" Target="../media/image848.png"/><Relationship Id="rId6" Type="http://schemas.openxmlformats.org/officeDocument/2006/relationships/image" Target="../media/image849.png"/><Relationship Id="rId7" Type="http://schemas.openxmlformats.org/officeDocument/2006/relationships/image" Target="../media/image850.png"/><Relationship Id="rId8" Type="http://schemas.openxmlformats.org/officeDocument/2006/relationships/image" Target="../media/image851.png"/><Relationship Id="rId9" Type="http://schemas.openxmlformats.org/officeDocument/2006/relationships/slide" Target="slide1.xml"/><Relationship Id="rId10" Type="http://schemas.openxmlformats.org/officeDocument/2006/relationships/notesSlide" Target="../notesSlides/notesSlide165.xml"/><Relationship Id="rId11" Type="http://schemas.openxmlformats.org/officeDocument/2006/relationships/slide" Target="slide16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52.png"/><Relationship Id="rId4" Type="http://schemas.openxmlformats.org/officeDocument/2006/relationships/image" Target="../media/image853.png"/><Relationship Id="rId5" Type="http://schemas.openxmlformats.org/officeDocument/2006/relationships/image" Target="../media/image854.png"/><Relationship Id="rId6" Type="http://schemas.openxmlformats.org/officeDocument/2006/relationships/image" Target="../media/image855.png"/><Relationship Id="rId7" Type="http://schemas.openxmlformats.org/officeDocument/2006/relationships/image" Target="../media/image856.png"/><Relationship Id="rId8" Type="http://schemas.openxmlformats.org/officeDocument/2006/relationships/image" Target="../media/image857.png"/><Relationship Id="rId9" Type="http://schemas.openxmlformats.org/officeDocument/2006/relationships/slide" Target="slide1.xml"/><Relationship Id="rId10" Type="http://schemas.openxmlformats.org/officeDocument/2006/relationships/notesSlide" Target="../notesSlides/notesSlide166.xml"/><Relationship Id="rId11" Type="http://schemas.openxmlformats.org/officeDocument/2006/relationships/slide" Target="slide166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58.png"/><Relationship Id="rId4" Type="http://schemas.openxmlformats.org/officeDocument/2006/relationships/image" Target="../media/image859.png"/><Relationship Id="rId5" Type="http://schemas.openxmlformats.org/officeDocument/2006/relationships/image" Target="../media/image860.png"/><Relationship Id="rId6" Type="http://schemas.openxmlformats.org/officeDocument/2006/relationships/image" Target="../media/image861.png"/><Relationship Id="rId7" Type="http://schemas.openxmlformats.org/officeDocument/2006/relationships/image" Target="../media/image862.png"/><Relationship Id="rId8" Type="http://schemas.openxmlformats.org/officeDocument/2006/relationships/image" Target="../media/image863.png"/><Relationship Id="rId9" Type="http://schemas.openxmlformats.org/officeDocument/2006/relationships/slide" Target="slide1.xml"/><Relationship Id="rId10" Type="http://schemas.openxmlformats.org/officeDocument/2006/relationships/notesSlide" Target="../notesSlides/notesSlide167.xml"/><Relationship Id="rId11" Type="http://schemas.openxmlformats.org/officeDocument/2006/relationships/slide" Target="slide167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64.png"/><Relationship Id="rId4" Type="http://schemas.openxmlformats.org/officeDocument/2006/relationships/image" Target="../media/image865.png"/><Relationship Id="rId5" Type="http://schemas.openxmlformats.org/officeDocument/2006/relationships/image" Target="../media/image866.png"/><Relationship Id="rId6" Type="http://schemas.openxmlformats.org/officeDocument/2006/relationships/image" Target="../media/image867.png"/><Relationship Id="rId7" Type="http://schemas.openxmlformats.org/officeDocument/2006/relationships/image" Target="../media/image868.png"/><Relationship Id="rId8" Type="http://schemas.openxmlformats.org/officeDocument/2006/relationships/image" Target="../media/image869.png"/><Relationship Id="rId9" Type="http://schemas.openxmlformats.org/officeDocument/2006/relationships/slide" Target="slide1.xml"/><Relationship Id="rId10" Type="http://schemas.openxmlformats.org/officeDocument/2006/relationships/notesSlide" Target="../notesSlides/notesSlide168.xml"/><Relationship Id="rId11" Type="http://schemas.openxmlformats.org/officeDocument/2006/relationships/slide" Target="slide168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70.png"/><Relationship Id="rId4" Type="http://schemas.openxmlformats.org/officeDocument/2006/relationships/image" Target="../media/image871.png"/><Relationship Id="rId5" Type="http://schemas.openxmlformats.org/officeDocument/2006/relationships/image" Target="../media/image872.png"/><Relationship Id="rId6" Type="http://schemas.openxmlformats.org/officeDocument/2006/relationships/image" Target="../media/image873.png"/><Relationship Id="rId7" Type="http://schemas.openxmlformats.org/officeDocument/2006/relationships/image" Target="../media/image874.png"/><Relationship Id="rId8" Type="http://schemas.openxmlformats.org/officeDocument/2006/relationships/image" Target="../media/image875.png"/><Relationship Id="rId9" Type="http://schemas.openxmlformats.org/officeDocument/2006/relationships/slide" Target="slide1.xml"/><Relationship Id="rId10" Type="http://schemas.openxmlformats.org/officeDocument/2006/relationships/notesSlide" Target="../notesSlides/notesSlide169.xml"/><Relationship Id="rId11" Type="http://schemas.openxmlformats.org/officeDocument/2006/relationships/slide" Target="slide169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3.png"/><Relationship Id="rId4" Type="http://schemas.openxmlformats.org/officeDocument/2006/relationships/slide" Target="slide1.xml"/><Relationship Id="rId5" Type="http://schemas.openxmlformats.org/officeDocument/2006/relationships/notesSlide" Target="../notesSlides/notesSlide17.xml"/><Relationship Id="rId6" Type="http://schemas.openxmlformats.org/officeDocument/2006/relationships/slide" Target="slide17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76.png"/><Relationship Id="rId4" Type="http://schemas.openxmlformats.org/officeDocument/2006/relationships/image" Target="../media/image877.png"/><Relationship Id="rId5" Type="http://schemas.openxmlformats.org/officeDocument/2006/relationships/image" Target="../media/image878.png"/><Relationship Id="rId6" Type="http://schemas.openxmlformats.org/officeDocument/2006/relationships/image" Target="../media/image879.png"/><Relationship Id="rId7" Type="http://schemas.openxmlformats.org/officeDocument/2006/relationships/image" Target="../media/image880.png"/><Relationship Id="rId8" Type="http://schemas.openxmlformats.org/officeDocument/2006/relationships/image" Target="../media/image881.png"/><Relationship Id="rId9" Type="http://schemas.openxmlformats.org/officeDocument/2006/relationships/slide" Target="slide1.xml"/><Relationship Id="rId10" Type="http://schemas.openxmlformats.org/officeDocument/2006/relationships/notesSlide" Target="../notesSlides/notesSlide170.xml"/><Relationship Id="rId11" Type="http://schemas.openxmlformats.org/officeDocument/2006/relationships/slide" Target="slide170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82.png"/><Relationship Id="rId4" Type="http://schemas.openxmlformats.org/officeDocument/2006/relationships/image" Target="../media/image883.png"/><Relationship Id="rId5" Type="http://schemas.openxmlformats.org/officeDocument/2006/relationships/image" Target="../media/image884.png"/><Relationship Id="rId6" Type="http://schemas.openxmlformats.org/officeDocument/2006/relationships/image" Target="../media/image885.png"/><Relationship Id="rId7" Type="http://schemas.openxmlformats.org/officeDocument/2006/relationships/image" Target="../media/image886.png"/><Relationship Id="rId8" Type="http://schemas.openxmlformats.org/officeDocument/2006/relationships/slide" Target="slide1.xml"/><Relationship Id="rId9" Type="http://schemas.openxmlformats.org/officeDocument/2006/relationships/notesSlide" Target="../notesSlides/notesSlide171.xml"/><Relationship Id="rId10" Type="http://schemas.openxmlformats.org/officeDocument/2006/relationships/slide" Target="slide171.xml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87.png"/><Relationship Id="rId4" Type="http://schemas.openxmlformats.org/officeDocument/2006/relationships/image" Target="../media/image888.png"/><Relationship Id="rId5" Type="http://schemas.openxmlformats.org/officeDocument/2006/relationships/image" Target="../media/image889.png"/><Relationship Id="rId6" Type="http://schemas.openxmlformats.org/officeDocument/2006/relationships/image" Target="../media/image890.png"/><Relationship Id="rId7" Type="http://schemas.openxmlformats.org/officeDocument/2006/relationships/image" Target="../media/image891.png"/><Relationship Id="rId8" Type="http://schemas.openxmlformats.org/officeDocument/2006/relationships/slide" Target="slide1.xml"/><Relationship Id="rId9" Type="http://schemas.openxmlformats.org/officeDocument/2006/relationships/notesSlide" Target="../notesSlides/notesSlide172.xml"/><Relationship Id="rId10" Type="http://schemas.openxmlformats.org/officeDocument/2006/relationships/slide" Target="slide172.xml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92.png"/><Relationship Id="rId4" Type="http://schemas.openxmlformats.org/officeDocument/2006/relationships/image" Target="../media/image893.png"/><Relationship Id="rId5" Type="http://schemas.openxmlformats.org/officeDocument/2006/relationships/image" Target="../media/image894.png"/><Relationship Id="rId6" Type="http://schemas.openxmlformats.org/officeDocument/2006/relationships/image" Target="../media/image895.png"/><Relationship Id="rId7" Type="http://schemas.openxmlformats.org/officeDocument/2006/relationships/image" Target="../media/image896.png"/><Relationship Id="rId8" Type="http://schemas.openxmlformats.org/officeDocument/2006/relationships/slide" Target="slide1.xml"/><Relationship Id="rId9" Type="http://schemas.openxmlformats.org/officeDocument/2006/relationships/notesSlide" Target="../notesSlides/notesSlide173.xml"/><Relationship Id="rId10" Type="http://schemas.openxmlformats.org/officeDocument/2006/relationships/slide" Target="slide173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897.png"/><Relationship Id="rId4" Type="http://schemas.openxmlformats.org/officeDocument/2006/relationships/image" Target="../media/image898.png"/><Relationship Id="rId5" Type="http://schemas.openxmlformats.org/officeDocument/2006/relationships/image" Target="../media/image899.png"/><Relationship Id="rId6" Type="http://schemas.openxmlformats.org/officeDocument/2006/relationships/image" Target="../media/image900.png"/><Relationship Id="rId7" Type="http://schemas.openxmlformats.org/officeDocument/2006/relationships/image" Target="../media/image901.png"/><Relationship Id="rId8" Type="http://schemas.openxmlformats.org/officeDocument/2006/relationships/slide" Target="slide1.xml"/><Relationship Id="rId9" Type="http://schemas.openxmlformats.org/officeDocument/2006/relationships/notesSlide" Target="../notesSlides/notesSlide174.xml"/><Relationship Id="rId10" Type="http://schemas.openxmlformats.org/officeDocument/2006/relationships/slide" Target="slide174.xml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02.png"/><Relationship Id="rId4" Type="http://schemas.openxmlformats.org/officeDocument/2006/relationships/image" Target="../media/image903.png"/><Relationship Id="rId5" Type="http://schemas.openxmlformats.org/officeDocument/2006/relationships/image" Target="../media/image904.png"/><Relationship Id="rId6" Type="http://schemas.openxmlformats.org/officeDocument/2006/relationships/image" Target="../media/image905.png"/><Relationship Id="rId7" Type="http://schemas.openxmlformats.org/officeDocument/2006/relationships/image" Target="../media/image906.png"/><Relationship Id="rId8" Type="http://schemas.openxmlformats.org/officeDocument/2006/relationships/slide" Target="slide1.xml"/><Relationship Id="rId9" Type="http://schemas.openxmlformats.org/officeDocument/2006/relationships/notesSlide" Target="../notesSlides/notesSlide175.xml"/><Relationship Id="rId10" Type="http://schemas.openxmlformats.org/officeDocument/2006/relationships/slide" Target="slide175.xml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07.png"/><Relationship Id="rId4" Type="http://schemas.openxmlformats.org/officeDocument/2006/relationships/image" Target="../media/image908.png"/><Relationship Id="rId5" Type="http://schemas.openxmlformats.org/officeDocument/2006/relationships/image" Target="../media/image909.png"/><Relationship Id="rId6" Type="http://schemas.openxmlformats.org/officeDocument/2006/relationships/image" Target="../media/image910.png"/><Relationship Id="rId7" Type="http://schemas.openxmlformats.org/officeDocument/2006/relationships/image" Target="../media/image911.png"/><Relationship Id="rId8" Type="http://schemas.openxmlformats.org/officeDocument/2006/relationships/slide" Target="slide1.xml"/><Relationship Id="rId9" Type="http://schemas.openxmlformats.org/officeDocument/2006/relationships/notesSlide" Target="../notesSlides/notesSlide176.xml"/><Relationship Id="rId10" Type="http://schemas.openxmlformats.org/officeDocument/2006/relationships/slide" Target="slide176.xml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12.png"/><Relationship Id="rId4" Type="http://schemas.openxmlformats.org/officeDocument/2006/relationships/image" Target="../media/image913.png"/><Relationship Id="rId5" Type="http://schemas.openxmlformats.org/officeDocument/2006/relationships/image" Target="../media/image914.png"/><Relationship Id="rId6" Type="http://schemas.openxmlformats.org/officeDocument/2006/relationships/image" Target="../media/image915.png"/><Relationship Id="rId7" Type="http://schemas.openxmlformats.org/officeDocument/2006/relationships/image" Target="../media/image916.png"/><Relationship Id="rId8" Type="http://schemas.openxmlformats.org/officeDocument/2006/relationships/slide" Target="slide1.xml"/><Relationship Id="rId9" Type="http://schemas.openxmlformats.org/officeDocument/2006/relationships/notesSlide" Target="../notesSlides/notesSlide177.xml"/><Relationship Id="rId10" Type="http://schemas.openxmlformats.org/officeDocument/2006/relationships/slide" Target="slide177.xml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17.png"/><Relationship Id="rId4" Type="http://schemas.openxmlformats.org/officeDocument/2006/relationships/image" Target="../media/image918.png"/><Relationship Id="rId5" Type="http://schemas.openxmlformats.org/officeDocument/2006/relationships/image" Target="../media/image919.png"/><Relationship Id="rId6" Type="http://schemas.openxmlformats.org/officeDocument/2006/relationships/image" Target="../media/image920.png"/><Relationship Id="rId7" Type="http://schemas.openxmlformats.org/officeDocument/2006/relationships/image" Target="../media/image921.png"/><Relationship Id="rId8" Type="http://schemas.openxmlformats.org/officeDocument/2006/relationships/slide" Target="slide1.xml"/><Relationship Id="rId9" Type="http://schemas.openxmlformats.org/officeDocument/2006/relationships/notesSlide" Target="../notesSlides/notesSlide178.xml"/><Relationship Id="rId10" Type="http://schemas.openxmlformats.org/officeDocument/2006/relationships/slide" Target="slide178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22.png"/><Relationship Id="rId4" Type="http://schemas.openxmlformats.org/officeDocument/2006/relationships/image" Target="../media/image923.png"/><Relationship Id="rId5" Type="http://schemas.openxmlformats.org/officeDocument/2006/relationships/image" Target="../media/image924.png"/><Relationship Id="rId6" Type="http://schemas.openxmlformats.org/officeDocument/2006/relationships/image" Target="../media/image925.png"/><Relationship Id="rId7" Type="http://schemas.openxmlformats.org/officeDocument/2006/relationships/image" Target="../media/image926.png"/><Relationship Id="rId8" Type="http://schemas.openxmlformats.org/officeDocument/2006/relationships/image" Target="../media/image927.jpg"/><Relationship Id="rId9" Type="http://schemas.openxmlformats.org/officeDocument/2006/relationships/slide" Target="slide1.xml"/><Relationship Id="rId10" Type="http://schemas.openxmlformats.org/officeDocument/2006/relationships/notesSlide" Target="../notesSlides/notesSlide179.xml"/><Relationship Id="rId11" Type="http://schemas.openxmlformats.org/officeDocument/2006/relationships/slide" Target="slide179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slide" Target="slide1.xml"/><Relationship Id="rId10" Type="http://schemas.openxmlformats.org/officeDocument/2006/relationships/notesSlide" Target="../notesSlides/notesSlide18.xml"/><Relationship Id="rId11" Type="http://schemas.openxmlformats.org/officeDocument/2006/relationships/slide" Target="slide18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28.png"/><Relationship Id="rId4" Type="http://schemas.openxmlformats.org/officeDocument/2006/relationships/image" Target="../media/image929.png"/><Relationship Id="rId5" Type="http://schemas.openxmlformats.org/officeDocument/2006/relationships/image" Target="../media/image930.png"/><Relationship Id="rId6" Type="http://schemas.openxmlformats.org/officeDocument/2006/relationships/image" Target="../media/image931.png"/><Relationship Id="rId7" Type="http://schemas.openxmlformats.org/officeDocument/2006/relationships/image" Target="../media/image932.png"/><Relationship Id="rId8" Type="http://schemas.openxmlformats.org/officeDocument/2006/relationships/image" Target="../media/image933.jpg"/><Relationship Id="rId9" Type="http://schemas.openxmlformats.org/officeDocument/2006/relationships/slide" Target="slide1.xml"/><Relationship Id="rId10" Type="http://schemas.openxmlformats.org/officeDocument/2006/relationships/notesSlide" Target="../notesSlides/notesSlide180.xml"/><Relationship Id="rId11" Type="http://schemas.openxmlformats.org/officeDocument/2006/relationships/slide" Target="slide180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34.png"/><Relationship Id="rId4" Type="http://schemas.openxmlformats.org/officeDocument/2006/relationships/image" Target="../media/image935.png"/><Relationship Id="rId5" Type="http://schemas.openxmlformats.org/officeDocument/2006/relationships/image" Target="../media/image936.png"/><Relationship Id="rId6" Type="http://schemas.openxmlformats.org/officeDocument/2006/relationships/image" Target="../media/image937.png"/><Relationship Id="rId7" Type="http://schemas.openxmlformats.org/officeDocument/2006/relationships/image" Target="../media/image938.png"/><Relationship Id="rId8" Type="http://schemas.openxmlformats.org/officeDocument/2006/relationships/image" Target="../media/image939.jpg"/><Relationship Id="rId9" Type="http://schemas.openxmlformats.org/officeDocument/2006/relationships/slide" Target="slide1.xml"/><Relationship Id="rId10" Type="http://schemas.openxmlformats.org/officeDocument/2006/relationships/notesSlide" Target="../notesSlides/notesSlide181.xml"/><Relationship Id="rId11" Type="http://schemas.openxmlformats.org/officeDocument/2006/relationships/slide" Target="slide181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40.png"/><Relationship Id="rId4" Type="http://schemas.openxmlformats.org/officeDocument/2006/relationships/image" Target="../media/image941.png"/><Relationship Id="rId5" Type="http://schemas.openxmlformats.org/officeDocument/2006/relationships/image" Target="../media/image942.png"/><Relationship Id="rId6" Type="http://schemas.openxmlformats.org/officeDocument/2006/relationships/image" Target="../media/image943.png"/><Relationship Id="rId7" Type="http://schemas.openxmlformats.org/officeDocument/2006/relationships/image" Target="../media/image944.png"/><Relationship Id="rId8" Type="http://schemas.openxmlformats.org/officeDocument/2006/relationships/image" Target="../media/image945.jpg"/><Relationship Id="rId9" Type="http://schemas.openxmlformats.org/officeDocument/2006/relationships/slide" Target="slide1.xml"/><Relationship Id="rId10" Type="http://schemas.openxmlformats.org/officeDocument/2006/relationships/notesSlide" Target="../notesSlides/notesSlide182.xml"/><Relationship Id="rId11" Type="http://schemas.openxmlformats.org/officeDocument/2006/relationships/slide" Target="slide182.xm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46.png"/><Relationship Id="rId4" Type="http://schemas.openxmlformats.org/officeDocument/2006/relationships/image" Target="../media/image947.png"/><Relationship Id="rId5" Type="http://schemas.openxmlformats.org/officeDocument/2006/relationships/image" Target="../media/image948.png"/><Relationship Id="rId6" Type="http://schemas.openxmlformats.org/officeDocument/2006/relationships/image" Target="../media/image949.png"/><Relationship Id="rId7" Type="http://schemas.openxmlformats.org/officeDocument/2006/relationships/image" Target="../media/image950.png"/><Relationship Id="rId8" Type="http://schemas.openxmlformats.org/officeDocument/2006/relationships/image" Target="../media/image951.jpg"/><Relationship Id="rId9" Type="http://schemas.openxmlformats.org/officeDocument/2006/relationships/slide" Target="slide1.xml"/><Relationship Id="rId10" Type="http://schemas.openxmlformats.org/officeDocument/2006/relationships/notesSlide" Target="../notesSlides/notesSlide183.xml"/><Relationship Id="rId11" Type="http://schemas.openxmlformats.org/officeDocument/2006/relationships/slide" Target="slide183.xml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52.png"/><Relationship Id="rId4" Type="http://schemas.openxmlformats.org/officeDocument/2006/relationships/image" Target="../media/image953.png"/><Relationship Id="rId5" Type="http://schemas.openxmlformats.org/officeDocument/2006/relationships/image" Target="../media/image954.png"/><Relationship Id="rId6" Type="http://schemas.openxmlformats.org/officeDocument/2006/relationships/image" Target="../media/image955.png"/><Relationship Id="rId7" Type="http://schemas.openxmlformats.org/officeDocument/2006/relationships/image" Target="../media/image956.png"/><Relationship Id="rId8" Type="http://schemas.openxmlformats.org/officeDocument/2006/relationships/image" Target="../media/image957.jpg"/><Relationship Id="rId9" Type="http://schemas.openxmlformats.org/officeDocument/2006/relationships/slide" Target="slide1.xml"/><Relationship Id="rId10" Type="http://schemas.openxmlformats.org/officeDocument/2006/relationships/notesSlide" Target="../notesSlides/notesSlide184.xml"/><Relationship Id="rId11" Type="http://schemas.openxmlformats.org/officeDocument/2006/relationships/slide" Target="slide184.xml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58.png"/><Relationship Id="rId4" Type="http://schemas.openxmlformats.org/officeDocument/2006/relationships/slide" Target="slide1.xml"/><Relationship Id="rId5" Type="http://schemas.openxmlformats.org/officeDocument/2006/relationships/notesSlide" Target="../notesSlides/notesSlide185.xml"/><Relationship Id="rId6" Type="http://schemas.openxmlformats.org/officeDocument/2006/relationships/slide" Target="slide185.xm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59.png"/><Relationship Id="rId4" Type="http://schemas.openxmlformats.org/officeDocument/2006/relationships/image" Target="../media/image960.png"/><Relationship Id="rId5" Type="http://schemas.openxmlformats.org/officeDocument/2006/relationships/image" Target="../media/image961.png"/><Relationship Id="rId6" Type="http://schemas.openxmlformats.org/officeDocument/2006/relationships/image" Target="../media/image962.png"/><Relationship Id="rId7" Type="http://schemas.openxmlformats.org/officeDocument/2006/relationships/slide" Target="slide1.xml"/><Relationship Id="rId8" Type="http://schemas.openxmlformats.org/officeDocument/2006/relationships/notesSlide" Target="../notesSlides/notesSlide186.xml"/><Relationship Id="rId9" Type="http://schemas.openxmlformats.org/officeDocument/2006/relationships/slide" Target="slide186.xml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63.png"/><Relationship Id="rId4" Type="http://schemas.openxmlformats.org/officeDocument/2006/relationships/image" Target="../media/image964.png"/><Relationship Id="rId5" Type="http://schemas.openxmlformats.org/officeDocument/2006/relationships/image" Target="../media/image965.png"/><Relationship Id="rId6" Type="http://schemas.openxmlformats.org/officeDocument/2006/relationships/image" Target="../media/image966.png"/><Relationship Id="rId7" Type="http://schemas.openxmlformats.org/officeDocument/2006/relationships/slide" Target="slide1.xml"/><Relationship Id="rId8" Type="http://schemas.openxmlformats.org/officeDocument/2006/relationships/notesSlide" Target="../notesSlides/notesSlide187.xml"/><Relationship Id="rId9" Type="http://schemas.openxmlformats.org/officeDocument/2006/relationships/slide" Target="slide187.xm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67.png"/><Relationship Id="rId4" Type="http://schemas.openxmlformats.org/officeDocument/2006/relationships/image" Target="../media/image968.png"/><Relationship Id="rId5" Type="http://schemas.openxmlformats.org/officeDocument/2006/relationships/image" Target="../media/image969.png"/><Relationship Id="rId6" Type="http://schemas.openxmlformats.org/officeDocument/2006/relationships/image" Target="../media/image970.png"/><Relationship Id="rId7" Type="http://schemas.openxmlformats.org/officeDocument/2006/relationships/slide" Target="slide1.xml"/><Relationship Id="rId8" Type="http://schemas.openxmlformats.org/officeDocument/2006/relationships/notesSlide" Target="../notesSlides/notesSlide188.xml"/><Relationship Id="rId9" Type="http://schemas.openxmlformats.org/officeDocument/2006/relationships/slide" Target="slide188.xml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71.png"/><Relationship Id="rId4" Type="http://schemas.openxmlformats.org/officeDocument/2006/relationships/image" Target="../media/image972.png"/><Relationship Id="rId5" Type="http://schemas.openxmlformats.org/officeDocument/2006/relationships/image" Target="../media/image973.png"/><Relationship Id="rId6" Type="http://schemas.openxmlformats.org/officeDocument/2006/relationships/image" Target="../media/image974.png"/><Relationship Id="rId7" Type="http://schemas.openxmlformats.org/officeDocument/2006/relationships/slide" Target="slide1.xml"/><Relationship Id="rId8" Type="http://schemas.openxmlformats.org/officeDocument/2006/relationships/notesSlide" Target="../notesSlides/notesSlide189.xml"/><Relationship Id="rId9" Type="http://schemas.openxmlformats.org/officeDocument/2006/relationships/slide" Target="slide189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slide" Target="slide1.xml"/><Relationship Id="rId10" Type="http://schemas.openxmlformats.org/officeDocument/2006/relationships/notesSlide" Target="../notesSlides/notesSlide19.xml"/><Relationship Id="rId11" Type="http://schemas.openxmlformats.org/officeDocument/2006/relationships/slide" Target="slide19.xml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75.png"/><Relationship Id="rId4" Type="http://schemas.openxmlformats.org/officeDocument/2006/relationships/image" Target="../media/image976.png"/><Relationship Id="rId5" Type="http://schemas.openxmlformats.org/officeDocument/2006/relationships/image" Target="../media/image977.png"/><Relationship Id="rId6" Type="http://schemas.openxmlformats.org/officeDocument/2006/relationships/image" Target="../media/image978.png"/><Relationship Id="rId7" Type="http://schemas.openxmlformats.org/officeDocument/2006/relationships/slide" Target="slide1.xml"/><Relationship Id="rId8" Type="http://schemas.openxmlformats.org/officeDocument/2006/relationships/notesSlide" Target="../notesSlides/notesSlide190.xml"/><Relationship Id="rId9" Type="http://schemas.openxmlformats.org/officeDocument/2006/relationships/slide" Target="slide190.xml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79.png"/><Relationship Id="rId4" Type="http://schemas.openxmlformats.org/officeDocument/2006/relationships/image" Target="../media/image980.png"/><Relationship Id="rId5" Type="http://schemas.openxmlformats.org/officeDocument/2006/relationships/image" Target="../media/image981.png"/><Relationship Id="rId6" Type="http://schemas.openxmlformats.org/officeDocument/2006/relationships/image" Target="../media/image982.png"/><Relationship Id="rId7" Type="http://schemas.openxmlformats.org/officeDocument/2006/relationships/slide" Target="slide1.xml"/><Relationship Id="rId8" Type="http://schemas.openxmlformats.org/officeDocument/2006/relationships/notesSlide" Target="../notesSlides/notesSlide191.xml"/><Relationship Id="rId9" Type="http://schemas.openxmlformats.org/officeDocument/2006/relationships/slide" Target="slide191.xml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83.png"/><Relationship Id="rId4" Type="http://schemas.openxmlformats.org/officeDocument/2006/relationships/image" Target="../media/image984.png"/><Relationship Id="rId5" Type="http://schemas.openxmlformats.org/officeDocument/2006/relationships/image" Target="../media/image985.png"/><Relationship Id="rId6" Type="http://schemas.openxmlformats.org/officeDocument/2006/relationships/image" Target="../media/image986.png"/><Relationship Id="rId7" Type="http://schemas.openxmlformats.org/officeDocument/2006/relationships/slide" Target="slide1.xml"/><Relationship Id="rId8" Type="http://schemas.openxmlformats.org/officeDocument/2006/relationships/notesSlide" Target="../notesSlides/notesSlide192.xml"/><Relationship Id="rId9" Type="http://schemas.openxmlformats.org/officeDocument/2006/relationships/slide" Target="slide192.xml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87.png"/><Relationship Id="rId4" Type="http://schemas.openxmlformats.org/officeDocument/2006/relationships/image" Target="../media/image988.png"/><Relationship Id="rId5" Type="http://schemas.openxmlformats.org/officeDocument/2006/relationships/image" Target="../media/image989.png"/><Relationship Id="rId6" Type="http://schemas.openxmlformats.org/officeDocument/2006/relationships/image" Target="../media/image990.png"/><Relationship Id="rId7" Type="http://schemas.openxmlformats.org/officeDocument/2006/relationships/slide" Target="slide1.xml"/><Relationship Id="rId8" Type="http://schemas.openxmlformats.org/officeDocument/2006/relationships/notesSlide" Target="../notesSlides/notesSlide193.xml"/><Relationship Id="rId9" Type="http://schemas.openxmlformats.org/officeDocument/2006/relationships/slide" Target="slide193.xml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91.png"/><Relationship Id="rId4" Type="http://schemas.openxmlformats.org/officeDocument/2006/relationships/image" Target="../media/image992.png"/><Relationship Id="rId5" Type="http://schemas.openxmlformats.org/officeDocument/2006/relationships/image" Target="../media/image993.png"/><Relationship Id="rId6" Type="http://schemas.openxmlformats.org/officeDocument/2006/relationships/image" Target="../media/image994.png"/><Relationship Id="rId7" Type="http://schemas.openxmlformats.org/officeDocument/2006/relationships/slide" Target="slide1.xml"/><Relationship Id="rId8" Type="http://schemas.openxmlformats.org/officeDocument/2006/relationships/notesSlide" Target="../notesSlides/notesSlide194.xml"/><Relationship Id="rId9" Type="http://schemas.openxmlformats.org/officeDocument/2006/relationships/slide" Target="slide194.xml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95.png"/><Relationship Id="rId4" Type="http://schemas.openxmlformats.org/officeDocument/2006/relationships/image" Target="../media/image996.png"/><Relationship Id="rId5" Type="http://schemas.openxmlformats.org/officeDocument/2006/relationships/image" Target="../media/image997.png"/><Relationship Id="rId6" Type="http://schemas.openxmlformats.org/officeDocument/2006/relationships/image" Target="../media/image998.png"/><Relationship Id="rId7" Type="http://schemas.openxmlformats.org/officeDocument/2006/relationships/slide" Target="slide1.xml"/><Relationship Id="rId8" Type="http://schemas.openxmlformats.org/officeDocument/2006/relationships/notesSlide" Target="../notesSlides/notesSlide195.xml"/><Relationship Id="rId9" Type="http://schemas.openxmlformats.org/officeDocument/2006/relationships/slide" Target="slide195.xml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999.png"/><Relationship Id="rId4" Type="http://schemas.openxmlformats.org/officeDocument/2006/relationships/image" Target="../media/image1000.png"/><Relationship Id="rId5" Type="http://schemas.openxmlformats.org/officeDocument/2006/relationships/image" Target="../media/image1001.png"/><Relationship Id="rId6" Type="http://schemas.openxmlformats.org/officeDocument/2006/relationships/image" Target="../media/image1002.png"/><Relationship Id="rId7" Type="http://schemas.openxmlformats.org/officeDocument/2006/relationships/image" Target="../media/image1003.png"/><Relationship Id="rId8" Type="http://schemas.openxmlformats.org/officeDocument/2006/relationships/slide" Target="slide1.xml"/><Relationship Id="rId9" Type="http://schemas.openxmlformats.org/officeDocument/2006/relationships/notesSlide" Target="../notesSlides/notesSlide196.xml"/><Relationship Id="rId10" Type="http://schemas.openxmlformats.org/officeDocument/2006/relationships/slide" Target="slide196.xml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04.png"/><Relationship Id="rId4" Type="http://schemas.openxmlformats.org/officeDocument/2006/relationships/image" Target="../media/image1005.png"/><Relationship Id="rId5" Type="http://schemas.openxmlformats.org/officeDocument/2006/relationships/image" Target="../media/image1006.png"/><Relationship Id="rId6" Type="http://schemas.openxmlformats.org/officeDocument/2006/relationships/image" Target="../media/image1007.png"/><Relationship Id="rId7" Type="http://schemas.openxmlformats.org/officeDocument/2006/relationships/image" Target="../media/image1008.png"/><Relationship Id="rId8" Type="http://schemas.openxmlformats.org/officeDocument/2006/relationships/slide" Target="slide1.xml"/><Relationship Id="rId9" Type="http://schemas.openxmlformats.org/officeDocument/2006/relationships/notesSlide" Target="../notesSlides/notesSlide197.xml"/><Relationship Id="rId10" Type="http://schemas.openxmlformats.org/officeDocument/2006/relationships/slide" Target="slide197.xml"/></Relationships>
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09.png"/><Relationship Id="rId4" Type="http://schemas.openxmlformats.org/officeDocument/2006/relationships/image" Target="../media/image1010.png"/><Relationship Id="rId5" Type="http://schemas.openxmlformats.org/officeDocument/2006/relationships/image" Target="../media/image1011.png"/><Relationship Id="rId6" Type="http://schemas.openxmlformats.org/officeDocument/2006/relationships/image" Target="../media/image1012.png"/><Relationship Id="rId7" Type="http://schemas.openxmlformats.org/officeDocument/2006/relationships/image" Target="../media/image1013.png"/><Relationship Id="rId8" Type="http://schemas.openxmlformats.org/officeDocument/2006/relationships/slide" Target="slide1.xml"/><Relationship Id="rId9" Type="http://schemas.openxmlformats.org/officeDocument/2006/relationships/notesSlide" Target="../notesSlides/notesSlide198.xml"/><Relationship Id="rId10" Type="http://schemas.openxmlformats.org/officeDocument/2006/relationships/slide" Target="slide198.xml"/></Relationships>
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14.png"/><Relationship Id="rId4" Type="http://schemas.openxmlformats.org/officeDocument/2006/relationships/image" Target="../media/image1015.png"/><Relationship Id="rId5" Type="http://schemas.openxmlformats.org/officeDocument/2006/relationships/image" Target="../media/image1016.png"/><Relationship Id="rId6" Type="http://schemas.openxmlformats.org/officeDocument/2006/relationships/image" Target="../media/image1017.png"/><Relationship Id="rId7" Type="http://schemas.openxmlformats.org/officeDocument/2006/relationships/image" Target="../media/image1018.png"/><Relationship Id="rId8" Type="http://schemas.openxmlformats.org/officeDocument/2006/relationships/slide" Target="slide1.xml"/><Relationship Id="rId9" Type="http://schemas.openxmlformats.org/officeDocument/2006/relationships/notesSlide" Target="../notesSlides/notesSlide199.xml"/><Relationship Id="rId10" Type="http://schemas.openxmlformats.org/officeDocument/2006/relationships/slide" Target="slide19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37.xml"/><Relationship Id="rId4" Type="http://schemas.openxmlformats.org/officeDocument/2006/relationships/slide" Target="slide245.xml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slide" Target="slide1.xml"/><Relationship Id="rId10" Type="http://schemas.openxmlformats.org/officeDocument/2006/relationships/notesSlide" Target="../notesSlides/notesSlide20.xml"/><Relationship Id="rId11" Type="http://schemas.openxmlformats.org/officeDocument/2006/relationships/slide" Target="slide20.xml"/></Relationships>
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19.png"/><Relationship Id="rId4" Type="http://schemas.openxmlformats.org/officeDocument/2006/relationships/image" Target="../media/image1020.png"/><Relationship Id="rId5" Type="http://schemas.openxmlformats.org/officeDocument/2006/relationships/image" Target="../media/image1021.png"/><Relationship Id="rId6" Type="http://schemas.openxmlformats.org/officeDocument/2006/relationships/image" Target="../media/image1022.png"/><Relationship Id="rId7" Type="http://schemas.openxmlformats.org/officeDocument/2006/relationships/image" Target="../media/image1023.png"/><Relationship Id="rId8" Type="http://schemas.openxmlformats.org/officeDocument/2006/relationships/slide" Target="slide1.xml"/><Relationship Id="rId9" Type="http://schemas.openxmlformats.org/officeDocument/2006/relationships/notesSlide" Target="../notesSlides/notesSlide200.xml"/><Relationship Id="rId10" Type="http://schemas.openxmlformats.org/officeDocument/2006/relationships/slide" Target="slide200.xml"/></Relationships>
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24.png"/><Relationship Id="rId4" Type="http://schemas.openxmlformats.org/officeDocument/2006/relationships/image" Target="../media/image1025.png"/><Relationship Id="rId5" Type="http://schemas.openxmlformats.org/officeDocument/2006/relationships/image" Target="../media/image1026.png"/><Relationship Id="rId6" Type="http://schemas.openxmlformats.org/officeDocument/2006/relationships/image" Target="../media/image1027.png"/><Relationship Id="rId7" Type="http://schemas.openxmlformats.org/officeDocument/2006/relationships/image" Target="../media/image1028.png"/><Relationship Id="rId8" Type="http://schemas.openxmlformats.org/officeDocument/2006/relationships/slide" Target="slide1.xml"/><Relationship Id="rId9" Type="http://schemas.openxmlformats.org/officeDocument/2006/relationships/notesSlide" Target="../notesSlides/notesSlide201.xml"/><Relationship Id="rId10" Type="http://schemas.openxmlformats.org/officeDocument/2006/relationships/slide" Target="slide201.xml"/></Relationships>
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29.png"/><Relationship Id="rId4" Type="http://schemas.openxmlformats.org/officeDocument/2006/relationships/image" Target="../media/image1030.png"/><Relationship Id="rId5" Type="http://schemas.openxmlformats.org/officeDocument/2006/relationships/image" Target="../media/image1031.png"/><Relationship Id="rId6" Type="http://schemas.openxmlformats.org/officeDocument/2006/relationships/image" Target="../media/image1032.png"/><Relationship Id="rId7" Type="http://schemas.openxmlformats.org/officeDocument/2006/relationships/image" Target="../media/image1033.png"/><Relationship Id="rId8" Type="http://schemas.openxmlformats.org/officeDocument/2006/relationships/slide" Target="slide1.xml"/><Relationship Id="rId9" Type="http://schemas.openxmlformats.org/officeDocument/2006/relationships/notesSlide" Target="../notesSlides/notesSlide202.xml"/><Relationship Id="rId10" Type="http://schemas.openxmlformats.org/officeDocument/2006/relationships/slide" Target="slide202.xml"/></Relationships>
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34.png"/><Relationship Id="rId4" Type="http://schemas.openxmlformats.org/officeDocument/2006/relationships/slide" Target="slide1.xml"/><Relationship Id="rId5" Type="http://schemas.openxmlformats.org/officeDocument/2006/relationships/notesSlide" Target="../notesSlides/notesSlide203.xml"/><Relationship Id="rId6" Type="http://schemas.openxmlformats.org/officeDocument/2006/relationships/slide" Target="slide203.xml"/></Relationships>
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35.png"/><Relationship Id="rId4" Type="http://schemas.openxmlformats.org/officeDocument/2006/relationships/image" Target="../media/image1036.png"/><Relationship Id="rId5" Type="http://schemas.openxmlformats.org/officeDocument/2006/relationships/image" Target="../media/image1037.png"/><Relationship Id="rId6" Type="http://schemas.openxmlformats.org/officeDocument/2006/relationships/image" Target="../media/image1038.png"/><Relationship Id="rId7" Type="http://schemas.openxmlformats.org/officeDocument/2006/relationships/image" Target="../media/image1039.png"/><Relationship Id="rId8" Type="http://schemas.openxmlformats.org/officeDocument/2006/relationships/image" Target="../media/image1040.png"/><Relationship Id="rId9" Type="http://schemas.openxmlformats.org/officeDocument/2006/relationships/slide" Target="slide1.xml"/><Relationship Id="rId10" Type="http://schemas.openxmlformats.org/officeDocument/2006/relationships/notesSlide" Target="../notesSlides/notesSlide204.xml"/><Relationship Id="rId11" Type="http://schemas.openxmlformats.org/officeDocument/2006/relationships/slide" Target="slide204.xml"/></Relationships>
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41.png"/><Relationship Id="rId4" Type="http://schemas.openxmlformats.org/officeDocument/2006/relationships/image" Target="../media/image1042.png"/><Relationship Id="rId5" Type="http://schemas.openxmlformats.org/officeDocument/2006/relationships/image" Target="../media/image1043.png"/><Relationship Id="rId6" Type="http://schemas.openxmlformats.org/officeDocument/2006/relationships/image" Target="../media/image1044.png"/><Relationship Id="rId7" Type="http://schemas.openxmlformats.org/officeDocument/2006/relationships/image" Target="../media/image1045.png"/><Relationship Id="rId8" Type="http://schemas.openxmlformats.org/officeDocument/2006/relationships/image" Target="../media/image1046.png"/><Relationship Id="rId9" Type="http://schemas.openxmlformats.org/officeDocument/2006/relationships/slide" Target="slide1.xml"/><Relationship Id="rId10" Type="http://schemas.openxmlformats.org/officeDocument/2006/relationships/notesSlide" Target="../notesSlides/notesSlide205.xml"/><Relationship Id="rId11" Type="http://schemas.openxmlformats.org/officeDocument/2006/relationships/slide" Target="slide205.xml"/></Relationships>
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47.png"/><Relationship Id="rId4" Type="http://schemas.openxmlformats.org/officeDocument/2006/relationships/image" Target="../media/image1048.png"/><Relationship Id="rId5" Type="http://schemas.openxmlformats.org/officeDocument/2006/relationships/image" Target="../media/image1049.png"/><Relationship Id="rId6" Type="http://schemas.openxmlformats.org/officeDocument/2006/relationships/image" Target="../media/image1050.png"/><Relationship Id="rId7" Type="http://schemas.openxmlformats.org/officeDocument/2006/relationships/image" Target="../media/image1051.png"/><Relationship Id="rId8" Type="http://schemas.openxmlformats.org/officeDocument/2006/relationships/image" Target="../media/image1052.png"/><Relationship Id="rId9" Type="http://schemas.openxmlformats.org/officeDocument/2006/relationships/slide" Target="slide1.xml"/><Relationship Id="rId10" Type="http://schemas.openxmlformats.org/officeDocument/2006/relationships/notesSlide" Target="../notesSlides/notesSlide206.xml"/><Relationship Id="rId11" Type="http://schemas.openxmlformats.org/officeDocument/2006/relationships/slide" Target="slide206.xml"/></Relationships>
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53.png"/><Relationship Id="rId4" Type="http://schemas.openxmlformats.org/officeDocument/2006/relationships/image" Target="../media/image1054.png"/><Relationship Id="rId5" Type="http://schemas.openxmlformats.org/officeDocument/2006/relationships/image" Target="../media/image1055.png"/><Relationship Id="rId6" Type="http://schemas.openxmlformats.org/officeDocument/2006/relationships/image" Target="../media/image1056.png"/><Relationship Id="rId7" Type="http://schemas.openxmlformats.org/officeDocument/2006/relationships/image" Target="../media/image1057.png"/><Relationship Id="rId8" Type="http://schemas.openxmlformats.org/officeDocument/2006/relationships/image" Target="../media/image1058.png"/><Relationship Id="rId9" Type="http://schemas.openxmlformats.org/officeDocument/2006/relationships/slide" Target="slide1.xml"/><Relationship Id="rId10" Type="http://schemas.openxmlformats.org/officeDocument/2006/relationships/notesSlide" Target="../notesSlides/notesSlide207.xml"/><Relationship Id="rId11" Type="http://schemas.openxmlformats.org/officeDocument/2006/relationships/slide" Target="slide207.xml"/></Relationships>
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59.png"/><Relationship Id="rId4" Type="http://schemas.openxmlformats.org/officeDocument/2006/relationships/image" Target="../media/image1060.png"/><Relationship Id="rId5" Type="http://schemas.openxmlformats.org/officeDocument/2006/relationships/image" Target="../media/image1061.png"/><Relationship Id="rId6" Type="http://schemas.openxmlformats.org/officeDocument/2006/relationships/image" Target="../media/image1062.png"/><Relationship Id="rId7" Type="http://schemas.openxmlformats.org/officeDocument/2006/relationships/image" Target="../media/image1063.png"/><Relationship Id="rId8" Type="http://schemas.openxmlformats.org/officeDocument/2006/relationships/image" Target="../media/image1064.png"/><Relationship Id="rId9" Type="http://schemas.openxmlformats.org/officeDocument/2006/relationships/slide" Target="slide1.xml"/><Relationship Id="rId10" Type="http://schemas.openxmlformats.org/officeDocument/2006/relationships/notesSlide" Target="../notesSlides/notesSlide208.xml"/><Relationship Id="rId11" Type="http://schemas.openxmlformats.org/officeDocument/2006/relationships/slide" Target="slide208.xml"/></Relationships>
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65.png"/><Relationship Id="rId4" Type="http://schemas.openxmlformats.org/officeDocument/2006/relationships/image" Target="../media/image1066.png"/><Relationship Id="rId5" Type="http://schemas.openxmlformats.org/officeDocument/2006/relationships/image" Target="../media/image1067.png"/><Relationship Id="rId6" Type="http://schemas.openxmlformats.org/officeDocument/2006/relationships/image" Target="../media/image1068.png"/><Relationship Id="rId7" Type="http://schemas.openxmlformats.org/officeDocument/2006/relationships/image" Target="../media/image1069.png"/><Relationship Id="rId8" Type="http://schemas.openxmlformats.org/officeDocument/2006/relationships/image" Target="../media/image1070.png"/><Relationship Id="rId9" Type="http://schemas.openxmlformats.org/officeDocument/2006/relationships/slide" Target="slide1.xml"/><Relationship Id="rId10" Type="http://schemas.openxmlformats.org/officeDocument/2006/relationships/notesSlide" Target="../notesSlides/notesSlide209.xml"/><Relationship Id="rId11" Type="http://schemas.openxmlformats.org/officeDocument/2006/relationships/slide" Target="slide209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slide" Target="slide1.xml"/><Relationship Id="rId10" Type="http://schemas.openxmlformats.org/officeDocument/2006/relationships/notesSlide" Target="../notesSlides/notesSlide21.xml"/><Relationship Id="rId11" Type="http://schemas.openxmlformats.org/officeDocument/2006/relationships/slide" Target="slide21.xml"/></Relationships>
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71.png"/><Relationship Id="rId4" Type="http://schemas.openxmlformats.org/officeDocument/2006/relationships/image" Target="../media/image1072.png"/><Relationship Id="rId5" Type="http://schemas.openxmlformats.org/officeDocument/2006/relationships/image" Target="../media/image1073.png"/><Relationship Id="rId6" Type="http://schemas.openxmlformats.org/officeDocument/2006/relationships/image" Target="../media/image1074.png"/><Relationship Id="rId7" Type="http://schemas.openxmlformats.org/officeDocument/2006/relationships/image" Target="../media/image1075.png"/><Relationship Id="rId8" Type="http://schemas.openxmlformats.org/officeDocument/2006/relationships/image" Target="../media/image1076.png"/><Relationship Id="rId9" Type="http://schemas.openxmlformats.org/officeDocument/2006/relationships/slide" Target="slide1.xml"/><Relationship Id="rId10" Type="http://schemas.openxmlformats.org/officeDocument/2006/relationships/notesSlide" Target="../notesSlides/notesSlide210.xml"/><Relationship Id="rId11" Type="http://schemas.openxmlformats.org/officeDocument/2006/relationships/slide" Target="slide210.xml"/></Relationships>
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77.png"/><Relationship Id="rId4" Type="http://schemas.openxmlformats.org/officeDocument/2006/relationships/image" Target="../media/image1078.png"/><Relationship Id="rId5" Type="http://schemas.openxmlformats.org/officeDocument/2006/relationships/image" Target="../media/image1079.png"/><Relationship Id="rId6" Type="http://schemas.openxmlformats.org/officeDocument/2006/relationships/image" Target="../media/image1080.png"/><Relationship Id="rId7" Type="http://schemas.openxmlformats.org/officeDocument/2006/relationships/image" Target="../media/image1081.png"/><Relationship Id="rId8" Type="http://schemas.openxmlformats.org/officeDocument/2006/relationships/slide" Target="slide1.xml"/><Relationship Id="rId9" Type="http://schemas.openxmlformats.org/officeDocument/2006/relationships/notesSlide" Target="../notesSlides/notesSlide211.xml"/><Relationship Id="rId10" Type="http://schemas.openxmlformats.org/officeDocument/2006/relationships/slide" Target="slide211.xml"/></Relationships>
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82.png"/><Relationship Id="rId4" Type="http://schemas.openxmlformats.org/officeDocument/2006/relationships/image" Target="../media/image1083.png"/><Relationship Id="rId5" Type="http://schemas.openxmlformats.org/officeDocument/2006/relationships/image" Target="../media/image1084.png"/><Relationship Id="rId6" Type="http://schemas.openxmlformats.org/officeDocument/2006/relationships/image" Target="../media/image1085.png"/><Relationship Id="rId7" Type="http://schemas.openxmlformats.org/officeDocument/2006/relationships/image" Target="../media/image1086.png"/><Relationship Id="rId8" Type="http://schemas.openxmlformats.org/officeDocument/2006/relationships/slide" Target="slide1.xml"/><Relationship Id="rId9" Type="http://schemas.openxmlformats.org/officeDocument/2006/relationships/notesSlide" Target="../notesSlides/notesSlide212.xml"/><Relationship Id="rId10" Type="http://schemas.openxmlformats.org/officeDocument/2006/relationships/slide" Target="slide212.xml"/></Relationships>
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87.png"/><Relationship Id="rId4" Type="http://schemas.openxmlformats.org/officeDocument/2006/relationships/image" Target="../media/image1088.png"/><Relationship Id="rId5" Type="http://schemas.openxmlformats.org/officeDocument/2006/relationships/image" Target="../media/image1089.png"/><Relationship Id="rId6" Type="http://schemas.openxmlformats.org/officeDocument/2006/relationships/image" Target="../media/image1090.png"/><Relationship Id="rId7" Type="http://schemas.openxmlformats.org/officeDocument/2006/relationships/image" Target="../media/image1091.png"/><Relationship Id="rId8" Type="http://schemas.openxmlformats.org/officeDocument/2006/relationships/slide" Target="slide1.xml"/><Relationship Id="rId9" Type="http://schemas.openxmlformats.org/officeDocument/2006/relationships/notesSlide" Target="../notesSlides/notesSlide213.xml"/><Relationship Id="rId10" Type="http://schemas.openxmlformats.org/officeDocument/2006/relationships/slide" Target="slide213.xml"/></Relationships>
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92.png"/><Relationship Id="rId4" Type="http://schemas.openxmlformats.org/officeDocument/2006/relationships/image" Target="../media/image1093.png"/><Relationship Id="rId5" Type="http://schemas.openxmlformats.org/officeDocument/2006/relationships/image" Target="../media/image1094.png"/><Relationship Id="rId6" Type="http://schemas.openxmlformats.org/officeDocument/2006/relationships/image" Target="../media/image1095.png"/><Relationship Id="rId7" Type="http://schemas.openxmlformats.org/officeDocument/2006/relationships/image" Target="../media/image1096.png"/><Relationship Id="rId8" Type="http://schemas.openxmlformats.org/officeDocument/2006/relationships/image" Target="../media/image1097.jpg"/><Relationship Id="rId9" Type="http://schemas.openxmlformats.org/officeDocument/2006/relationships/slide" Target="slide1.xml"/><Relationship Id="rId10" Type="http://schemas.openxmlformats.org/officeDocument/2006/relationships/notesSlide" Target="../notesSlides/notesSlide214.xml"/><Relationship Id="rId11" Type="http://schemas.openxmlformats.org/officeDocument/2006/relationships/slide" Target="slide214.xml"/></Relationships>
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098.png"/><Relationship Id="rId4" Type="http://schemas.openxmlformats.org/officeDocument/2006/relationships/image" Target="../media/image1099.png"/><Relationship Id="rId5" Type="http://schemas.openxmlformats.org/officeDocument/2006/relationships/image" Target="../media/image1100.png"/><Relationship Id="rId6" Type="http://schemas.openxmlformats.org/officeDocument/2006/relationships/image" Target="../media/image1101.png"/><Relationship Id="rId7" Type="http://schemas.openxmlformats.org/officeDocument/2006/relationships/image" Target="../media/image1102.png"/><Relationship Id="rId8" Type="http://schemas.openxmlformats.org/officeDocument/2006/relationships/image" Target="../media/image1103.jpg"/><Relationship Id="rId9" Type="http://schemas.openxmlformats.org/officeDocument/2006/relationships/slide" Target="slide1.xml"/><Relationship Id="rId10" Type="http://schemas.openxmlformats.org/officeDocument/2006/relationships/notesSlide" Target="../notesSlides/notesSlide215.xml"/><Relationship Id="rId11" Type="http://schemas.openxmlformats.org/officeDocument/2006/relationships/slide" Target="slide215.xml"/></Relationships>
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04.png"/><Relationship Id="rId4" Type="http://schemas.openxmlformats.org/officeDocument/2006/relationships/image" Target="../media/image1105.png"/><Relationship Id="rId5" Type="http://schemas.openxmlformats.org/officeDocument/2006/relationships/image" Target="../media/image1106.png"/><Relationship Id="rId6" Type="http://schemas.openxmlformats.org/officeDocument/2006/relationships/image" Target="../media/image1107.png"/><Relationship Id="rId7" Type="http://schemas.openxmlformats.org/officeDocument/2006/relationships/image" Target="../media/image1108.png"/><Relationship Id="rId8" Type="http://schemas.openxmlformats.org/officeDocument/2006/relationships/image" Target="../media/image1109.jpg"/><Relationship Id="rId9" Type="http://schemas.openxmlformats.org/officeDocument/2006/relationships/slide" Target="slide1.xml"/><Relationship Id="rId10" Type="http://schemas.openxmlformats.org/officeDocument/2006/relationships/notesSlide" Target="../notesSlides/notesSlide216.xml"/><Relationship Id="rId11" Type="http://schemas.openxmlformats.org/officeDocument/2006/relationships/slide" Target="slide216.xml"/></Relationships>
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10.png"/><Relationship Id="rId4" Type="http://schemas.openxmlformats.org/officeDocument/2006/relationships/image" Target="../media/image1111.png"/><Relationship Id="rId5" Type="http://schemas.openxmlformats.org/officeDocument/2006/relationships/image" Target="../media/image1112.png"/><Relationship Id="rId6" Type="http://schemas.openxmlformats.org/officeDocument/2006/relationships/image" Target="../media/image1113.png"/><Relationship Id="rId7" Type="http://schemas.openxmlformats.org/officeDocument/2006/relationships/image" Target="../media/image1114.png"/><Relationship Id="rId8" Type="http://schemas.openxmlformats.org/officeDocument/2006/relationships/slide" Target="slide1.xml"/><Relationship Id="rId9" Type="http://schemas.openxmlformats.org/officeDocument/2006/relationships/notesSlide" Target="../notesSlides/notesSlide217.xml"/><Relationship Id="rId10" Type="http://schemas.openxmlformats.org/officeDocument/2006/relationships/slide" Target="slide217.xml"/></Relationships>
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15.png"/><Relationship Id="rId4" Type="http://schemas.openxmlformats.org/officeDocument/2006/relationships/image" Target="../media/image1116.png"/><Relationship Id="rId5" Type="http://schemas.openxmlformats.org/officeDocument/2006/relationships/image" Target="../media/image1117.png"/><Relationship Id="rId6" Type="http://schemas.openxmlformats.org/officeDocument/2006/relationships/image" Target="../media/image1118.png"/><Relationship Id="rId7" Type="http://schemas.openxmlformats.org/officeDocument/2006/relationships/image" Target="../media/image1119.png"/><Relationship Id="rId8" Type="http://schemas.openxmlformats.org/officeDocument/2006/relationships/slide" Target="slide1.xml"/><Relationship Id="rId9" Type="http://schemas.openxmlformats.org/officeDocument/2006/relationships/notesSlide" Target="../notesSlides/notesSlide218.xml"/><Relationship Id="rId10" Type="http://schemas.openxmlformats.org/officeDocument/2006/relationships/slide" Target="slide218.xml"/></Relationships>
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20.png"/><Relationship Id="rId4" Type="http://schemas.openxmlformats.org/officeDocument/2006/relationships/image" Target="../media/image1121.png"/><Relationship Id="rId5" Type="http://schemas.openxmlformats.org/officeDocument/2006/relationships/image" Target="../media/image1122.png"/><Relationship Id="rId6" Type="http://schemas.openxmlformats.org/officeDocument/2006/relationships/image" Target="../media/image1123.png"/><Relationship Id="rId7" Type="http://schemas.openxmlformats.org/officeDocument/2006/relationships/image" Target="../media/image1124.png"/><Relationship Id="rId8" Type="http://schemas.openxmlformats.org/officeDocument/2006/relationships/slide" Target="slide1.xml"/><Relationship Id="rId9" Type="http://schemas.openxmlformats.org/officeDocument/2006/relationships/notesSlide" Target="../notesSlides/notesSlide219.xml"/><Relationship Id="rId10" Type="http://schemas.openxmlformats.org/officeDocument/2006/relationships/slide" Target="slide219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slide" Target="slide1.xml"/><Relationship Id="rId10" Type="http://schemas.openxmlformats.org/officeDocument/2006/relationships/notesSlide" Target="../notesSlides/notesSlide22.xml"/><Relationship Id="rId11" Type="http://schemas.openxmlformats.org/officeDocument/2006/relationships/slide" Target="slide22.xml"/></Relationships>
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25.png"/><Relationship Id="rId4" Type="http://schemas.openxmlformats.org/officeDocument/2006/relationships/image" Target="../media/image1126.png"/><Relationship Id="rId5" Type="http://schemas.openxmlformats.org/officeDocument/2006/relationships/image" Target="../media/image1127.png"/><Relationship Id="rId6" Type="http://schemas.openxmlformats.org/officeDocument/2006/relationships/image" Target="../media/image1128.png"/><Relationship Id="rId7" Type="http://schemas.openxmlformats.org/officeDocument/2006/relationships/image" Target="../media/image1129.png"/><Relationship Id="rId8" Type="http://schemas.openxmlformats.org/officeDocument/2006/relationships/slide" Target="slide1.xml"/><Relationship Id="rId9" Type="http://schemas.openxmlformats.org/officeDocument/2006/relationships/notesSlide" Target="../notesSlides/notesSlide220.xml"/><Relationship Id="rId10" Type="http://schemas.openxmlformats.org/officeDocument/2006/relationships/slide" Target="slide220.xml"/></Relationships>
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30.png"/><Relationship Id="rId4" Type="http://schemas.openxmlformats.org/officeDocument/2006/relationships/image" Target="../media/image1131.png"/><Relationship Id="rId5" Type="http://schemas.openxmlformats.org/officeDocument/2006/relationships/image" Target="../media/image1132.png"/><Relationship Id="rId6" Type="http://schemas.openxmlformats.org/officeDocument/2006/relationships/image" Target="../media/image1133.png"/><Relationship Id="rId7" Type="http://schemas.openxmlformats.org/officeDocument/2006/relationships/image" Target="../media/image1134.png"/><Relationship Id="rId8" Type="http://schemas.openxmlformats.org/officeDocument/2006/relationships/image" Target="../media/image1135.jpg"/><Relationship Id="rId9" Type="http://schemas.openxmlformats.org/officeDocument/2006/relationships/slide" Target="slide1.xml"/><Relationship Id="rId10" Type="http://schemas.openxmlformats.org/officeDocument/2006/relationships/notesSlide" Target="../notesSlides/notesSlide221.xml"/><Relationship Id="rId11" Type="http://schemas.openxmlformats.org/officeDocument/2006/relationships/slide" Target="slide221.xml"/></Relationships>
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36.png"/><Relationship Id="rId4" Type="http://schemas.openxmlformats.org/officeDocument/2006/relationships/image" Target="../media/image1137.png"/><Relationship Id="rId5" Type="http://schemas.openxmlformats.org/officeDocument/2006/relationships/image" Target="../media/image1138.png"/><Relationship Id="rId6" Type="http://schemas.openxmlformats.org/officeDocument/2006/relationships/image" Target="../media/image1139.png"/><Relationship Id="rId7" Type="http://schemas.openxmlformats.org/officeDocument/2006/relationships/image" Target="../media/image1140.png"/><Relationship Id="rId8" Type="http://schemas.openxmlformats.org/officeDocument/2006/relationships/image" Target="../media/image1141.jpg"/><Relationship Id="rId9" Type="http://schemas.openxmlformats.org/officeDocument/2006/relationships/slide" Target="slide1.xml"/><Relationship Id="rId10" Type="http://schemas.openxmlformats.org/officeDocument/2006/relationships/notesSlide" Target="../notesSlides/notesSlide222.xml"/><Relationship Id="rId11" Type="http://schemas.openxmlformats.org/officeDocument/2006/relationships/slide" Target="slide222.xml"/></Relationships>
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42.png"/><Relationship Id="rId4" Type="http://schemas.openxmlformats.org/officeDocument/2006/relationships/slide" Target="slide1.xml"/><Relationship Id="rId5" Type="http://schemas.openxmlformats.org/officeDocument/2006/relationships/notesSlide" Target="../notesSlides/notesSlide223.xml"/><Relationship Id="rId6" Type="http://schemas.openxmlformats.org/officeDocument/2006/relationships/slide" Target="slide223.xml"/></Relationships>
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43.png"/><Relationship Id="rId4" Type="http://schemas.openxmlformats.org/officeDocument/2006/relationships/image" Target="../media/image1144.png"/><Relationship Id="rId5" Type="http://schemas.openxmlformats.org/officeDocument/2006/relationships/image" Target="../media/image1145.png"/><Relationship Id="rId6" Type="http://schemas.openxmlformats.org/officeDocument/2006/relationships/image" Target="../media/image1146.png"/><Relationship Id="rId7" Type="http://schemas.openxmlformats.org/officeDocument/2006/relationships/image" Target="../media/image1147.png"/><Relationship Id="rId8" Type="http://schemas.openxmlformats.org/officeDocument/2006/relationships/image" Target="../media/image1148.png"/><Relationship Id="rId9" Type="http://schemas.openxmlformats.org/officeDocument/2006/relationships/slide" Target="slide1.xml"/><Relationship Id="rId10" Type="http://schemas.openxmlformats.org/officeDocument/2006/relationships/notesSlide" Target="../notesSlides/notesSlide224.xml"/><Relationship Id="rId11" Type="http://schemas.openxmlformats.org/officeDocument/2006/relationships/slide" Target="slide224.xml"/></Relationships>
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49.png"/><Relationship Id="rId4" Type="http://schemas.openxmlformats.org/officeDocument/2006/relationships/image" Target="../media/image1150.png"/><Relationship Id="rId5" Type="http://schemas.openxmlformats.org/officeDocument/2006/relationships/image" Target="../media/image1151.png"/><Relationship Id="rId6" Type="http://schemas.openxmlformats.org/officeDocument/2006/relationships/image" Target="../media/image1152.png"/><Relationship Id="rId7" Type="http://schemas.openxmlformats.org/officeDocument/2006/relationships/image" Target="../media/image1153.png"/><Relationship Id="rId8" Type="http://schemas.openxmlformats.org/officeDocument/2006/relationships/image" Target="../media/image1154.png"/><Relationship Id="rId9" Type="http://schemas.openxmlformats.org/officeDocument/2006/relationships/slide" Target="slide1.xml"/><Relationship Id="rId10" Type="http://schemas.openxmlformats.org/officeDocument/2006/relationships/notesSlide" Target="../notesSlides/notesSlide225.xml"/><Relationship Id="rId11" Type="http://schemas.openxmlformats.org/officeDocument/2006/relationships/slide" Target="slide225.xml"/></Relationships>
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55.png"/><Relationship Id="rId4" Type="http://schemas.openxmlformats.org/officeDocument/2006/relationships/image" Target="../media/image1156.png"/><Relationship Id="rId5" Type="http://schemas.openxmlformats.org/officeDocument/2006/relationships/image" Target="../media/image1157.png"/><Relationship Id="rId6" Type="http://schemas.openxmlformats.org/officeDocument/2006/relationships/image" Target="../media/image1158.png"/><Relationship Id="rId7" Type="http://schemas.openxmlformats.org/officeDocument/2006/relationships/image" Target="../media/image1159.png"/><Relationship Id="rId8" Type="http://schemas.openxmlformats.org/officeDocument/2006/relationships/image" Target="../media/image1160.png"/><Relationship Id="rId9" Type="http://schemas.openxmlformats.org/officeDocument/2006/relationships/slide" Target="slide1.xml"/><Relationship Id="rId10" Type="http://schemas.openxmlformats.org/officeDocument/2006/relationships/notesSlide" Target="../notesSlides/notesSlide226.xml"/><Relationship Id="rId11" Type="http://schemas.openxmlformats.org/officeDocument/2006/relationships/slide" Target="slide226.xml"/></Relationships>
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61.png"/><Relationship Id="rId4" Type="http://schemas.openxmlformats.org/officeDocument/2006/relationships/image" Target="../media/image1162.png"/><Relationship Id="rId5" Type="http://schemas.openxmlformats.org/officeDocument/2006/relationships/image" Target="../media/image1163.png"/><Relationship Id="rId6" Type="http://schemas.openxmlformats.org/officeDocument/2006/relationships/image" Target="../media/image1164.png"/><Relationship Id="rId7" Type="http://schemas.openxmlformats.org/officeDocument/2006/relationships/image" Target="../media/image1165.png"/><Relationship Id="rId8" Type="http://schemas.openxmlformats.org/officeDocument/2006/relationships/image" Target="../media/image1166.png"/><Relationship Id="rId9" Type="http://schemas.openxmlformats.org/officeDocument/2006/relationships/slide" Target="slide1.xml"/><Relationship Id="rId10" Type="http://schemas.openxmlformats.org/officeDocument/2006/relationships/notesSlide" Target="../notesSlides/notesSlide227.xml"/><Relationship Id="rId11" Type="http://schemas.openxmlformats.org/officeDocument/2006/relationships/slide" Target="slide227.xml"/></Relationships>
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67.png"/><Relationship Id="rId4" Type="http://schemas.openxmlformats.org/officeDocument/2006/relationships/image" Target="../media/image1168.png"/><Relationship Id="rId5" Type="http://schemas.openxmlformats.org/officeDocument/2006/relationships/image" Target="../media/image1169.png"/><Relationship Id="rId6" Type="http://schemas.openxmlformats.org/officeDocument/2006/relationships/image" Target="../media/image1170.png"/><Relationship Id="rId7" Type="http://schemas.openxmlformats.org/officeDocument/2006/relationships/image" Target="../media/image1171.png"/><Relationship Id="rId8" Type="http://schemas.openxmlformats.org/officeDocument/2006/relationships/image" Target="../media/image1172.png"/><Relationship Id="rId9" Type="http://schemas.openxmlformats.org/officeDocument/2006/relationships/slide" Target="slide1.xml"/><Relationship Id="rId10" Type="http://schemas.openxmlformats.org/officeDocument/2006/relationships/notesSlide" Target="../notesSlides/notesSlide228.xml"/><Relationship Id="rId11" Type="http://schemas.openxmlformats.org/officeDocument/2006/relationships/slide" Target="slide228.xml"/></Relationships>
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73.png"/><Relationship Id="rId4" Type="http://schemas.openxmlformats.org/officeDocument/2006/relationships/image" Target="../media/image1174.png"/><Relationship Id="rId5" Type="http://schemas.openxmlformats.org/officeDocument/2006/relationships/image" Target="../media/image1175.png"/><Relationship Id="rId6" Type="http://schemas.openxmlformats.org/officeDocument/2006/relationships/image" Target="../media/image1176.png"/><Relationship Id="rId7" Type="http://schemas.openxmlformats.org/officeDocument/2006/relationships/image" Target="../media/image1177.png"/><Relationship Id="rId8" Type="http://schemas.openxmlformats.org/officeDocument/2006/relationships/slide" Target="slide1.xml"/><Relationship Id="rId9" Type="http://schemas.openxmlformats.org/officeDocument/2006/relationships/notesSlide" Target="../notesSlides/notesSlide229.xml"/><Relationship Id="rId10" Type="http://schemas.openxmlformats.org/officeDocument/2006/relationships/slide" Target="slide229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slide" Target="slide1.xml"/><Relationship Id="rId10" Type="http://schemas.openxmlformats.org/officeDocument/2006/relationships/notesSlide" Target="../notesSlides/notesSlide23.xml"/><Relationship Id="rId11" Type="http://schemas.openxmlformats.org/officeDocument/2006/relationships/slide" Target="slide23.xml"/></Relationships>
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78.png"/><Relationship Id="rId4" Type="http://schemas.openxmlformats.org/officeDocument/2006/relationships/image" Target="../media/image1179.png"/><Relationship Id="rId5" Type="http://schemas.openxmlformats.org/officeDocument/2006/relationships/image" Target="../media/image1180.png"/><Relationship Id="rId6" Type="http://schemas.openxmlformats.org/officeDocument/2006/relationships/image" Target="../media/image1181.png"/><Relationship Id="rId7" Type="http://schemas.openxmlformats.org/officeDocument/2006/relationships/image" Target="../media/image1182.png"/><Relationship Id="rId8" Type="http://schemas.openxmlformats.org/officeDocument/2006/relationships/slide" Target="slide1.xml"/><Relationship Id="rId9" Type="http://schemas.openxmlformats.org/officeDocument/2006/relationships/notesSlide" Target="../notesSlides/notesSlide230.xml"/><Relationship Id="rId10" Type="http://schemas.openxmlformats.org/officeDocument/2006/relationships/slide" Target="slide230.xml"/></Relationships>
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83.png"/><Relationship Id="rId4" Type="http://schemas.openxmlformats.org/officeDocument/2006/relationships/image" Target="../media/image1184.png"/><Relationship Id="rId5" Type="http://schemas.openxmlformats.org/officeDocument/2006/relationships/image" Target="../media/image1185.png"/><Relationship Id="rId6" Type="http://schemas.openxmlformats.org/officeDocument/2006/relationships/image" Target="../media/image1186.png"/><Relationship Id="rId7" Type="http://schemas.openxmlformats.org/officeDocument/2006/relationships/image" Target="../media/image1187.png"/><Relationship Id="rId8" Type="http://schemas.openxmlformats.org/officeDocument/2006/relationships/slide" Target="slide1.xml"/><Relationship Id="rId9" Type="http://schemas.openxmlformats.org/officeDocument/2006/relationships/notesSlide" Target="../notesSlides/notesSlide231.xml"/><Relationship Id="rId10" Type="http://schemas.openxmlformats.org/officeDocument/2006/relationships/slide" Target="slide231.xml"/></Relationships>
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88.png"/><Relationship Id="rId4" Type="http://schemas.openxmlformats.org/officeDocument/2006/relationships/image" Target="../media/image1189.png"/><Relationship Id="rId5" Type="http://schemas.openxmlformats.org/officeDocument/2006/relationships/image" Target="../media/image1190.png"/><Relationship Id="rId6" Type="http://schemas.openxmlformats.org/officeDocument/2006/relationships/image" Target="../media/image1191.png"/><Relationship Id="rId7" Type="http://schemas.openxmlformats.org/officeDocument/2006/relationships/image" Target="../media/image1192.png"/><Relationship Id="rId8" Type="http://schemas.openxmlformats.org/officeDocument/2006/relationships/slide" Target="slide1.xml"/><Relationship Id="rId9" Type="http://schemas.openxmlformats.org/officeDocument/2006/relationships/notesSlide" Target="../notesSlides/notesSlide232.xml"/><Relationship Id="rId10" Type="http://schemas.openxmlformats.org/officeDocument/2006/relationships/slide" Target="slide232.xml"/></Relationships>
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193.png"/><Relationship Id="rId4" Type="http://schemas.openxmlformats.org/officeDocument/2006/relationships/image" Target="../media/image1194.png"/><Relationship Id="rId5" Type="http://schemas.openxmlformats.org/officeDocument/2006/relationships/image" Target="../media/image1195.png"/><Relationship Id="rId6" Type="http://schemas.openxmlformats.org/officeDocument/2006/relationships/image" Target="../media/image1196.png"/><Relationship Id="rId7" Type="http://schemas.openxmlformats.org/officeDocument/2006/relationships/image" Target="../media/image1197.png"/><Relationship Id="rId8" Type="http://schemas.openxmlformats.org/officeDocument/2006/relationships/slide" Target="slide1.xml"/><Relationship Id="rId9" Type="http://schemas.openxmlformats.org/officeDocument/2006/relationships/notesSlide" Target="../notesSlides/notesSlide233.xml"/><Relationship Id="rId10" Type="http://schemas.openxmlformats.org/officeDocument/2006/relationships/slide" Target="slide233.xml"/></Relationships>
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37.xml"/><Relationship Id="rId3" Type="http://schemas.openxmlformats.org/officeDocument/2006/relationships/image" Target="../media/image1198.png"/><Relationship Id="rId4" Type="http://schemas.openxmlformats.org/officeDocument/2006/relationships/image" Target="../media/image1199.png"/><Relationship Id="rId5" Type="http://schemas.openxmlformats.org/officeDocument/2006/relationships/image" Target="../media/image1200.png"/><Relationship Id="rId6" Type="http://schemas.openxmlformats.org/officeDocument/2006/relationships/image" Target="../media/image1201.png"/><Relationship Id="rId7" Type="http://schemas.openxmlformats.org/officeDocument/2006/relationships/image" Target="../media/image1202.png"/><Relationship Id="rId8" Type="http://schemas.openxmlformats.org/officeDocument/2006/relationships/slide" Target="slide1.xml"/><Relationship Id="rId9" Type="http://schemas.openxmlformats.org/officeDocument/2006/relationships/notesSlide" Target="../notesSlides/notesSlide234.xml"/><Relationship Id="rId10" Type="http://schemas.openxmlformats.org/officeDocument/2006/relationships/slide" Target="slide234.xml"/></Relationships>
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37.xml"/><Relationship Id="rId3" Type="http://schemas.openxmlformats.org/officeDocument/2006/relationships/image" Target="../media/image1203.png"/><Relationship Id="rId4" Type="http://schemas.openxmlformats.org/officeDocument/2006/relationships/image" Target="../media/image1204.png"/><Relationship Id="rId5" Type="http://schemas.openxmlformats.org/officeDocument/2006/relationships/image" Target="../media/image1205.png"/><Relationship Id="rId6" Type="http://schemas.openxmlformats.org/officeDocument/2006/relationships/image" Target="../media/image1206.png"/><Relationship Id="rId7" Type="http://schemas.openxmlformats.org/officeDocument/2006/relationships/image" Target="../media/image1207.png"/><Relationship Id="rId8" Type="http://schemas.openxmlformats.org/officeDocument/2006/relationships/slide" Target="slide1.xml"/><Relationship Id="rId9" Type="http://schemas.openxmlformats.org/officeDocument/2006/relationships/notesSlide" Target="../notesSlides/notesSlide235.xml"/><Relationship Id="rId10" Type="http://schemas.openxmlformats.org/officeDocument/2006/relationships/slide" Target="slide235.xml"/></Relationships>
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37.xml"/><Relationship Id="rId3" Type="http://schemas.openxmlformats.org/officeDocument/2006/relationships/image" Target="../media/image1208.png"/><Relationship Id="rId4" Type="http://schemas.openxmlformats.org/officeDocument/2006/relationships/image" Target="../media/image1209.png"/><Relationship Id="rId5" Type="http://schemas.openxmlformats.org/officeDocument/2006/relationships/image" Target="../media/image1210.png"/><Relationship Id="rId6" Type="http://schemas.openxmlformats.org/officeDocument/2006/relationships/image" Target="../media/image1211.png"/><Relationship Id="rId7" Type="http://schemas.openxmlformats.org/officeDocument/2006/relationships/image" Target="../media/image1212.png"/><Relationship Id="rId8" Type="http://schemas.openxmlformats.org/officeDocument/2006/relationships/slide" Target="slide1.xml"/><Relationship Id="rId9" Type="http://schemas.openxmlformats.org/officeDocument/2006/relationships/notesSlide" Target="../notesSlides/notesSlide236.xml"/><Relationship Id="rId10" Type="http://schemas.openxmlformats.org/officeDocument/2006/relationships/slide" Target="slide236.xml"/></Relationships>
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37.xml"/><Relationship Id="rId3" Type="http://schemas.openxmlformats.org/officeDocument/2006/relationships/image" Target="../media/image1213.png"/><Relationship Id="rId4" Type="http://schemas.openxmlformats.org/officeDocument/2006/relationships/image" Target="../media/image1214.png"/><Relationship Id="rId5" Type="http://schemas.openxmlformats.org/officeDocument/2006/relationships/image" Target="../media/image1215.png"/><Relationship Id="rId6" Type="http://schemas.openxmlformats.org/officeDocument/2006/relationships/image" Target="../media/image1216.png"/><Relationship Id="rId7" Type="http://schemas.openxmlformats.org/officeDocument/2006/relationships/image" Target="../media/image1217.png"/><Relationship Id="rId8" Type="http://schemas.openxmlformats.org/officeDocument/2006/relationships/image" Target="../media/image1218.jpg"/><Relationship Id="rId9" Type="http://schemas.openxmlformats.org/officeDocument/2006/relationships/slide" Target="slide1.xml"/><Relationship Id="rId10" Type="http://schemas.openxmlformats.org/officeDocument/2006/relationships/notesSlide" Target="../notesSlides/notesSlide237.xml"/><Relationship Id="rId11" Type="http://schemas.openxmlformats.org/officeDocument/2006/relationships/slide" Target="slide237.xml"/></Relationships>
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37.xml"/><Relationship Id="rId3" Type="http://schemas.openxmlformats.org/officeDocument/2006/relationships/image" Target="../media/image1219.png"/><Relationship Id="rId4" Type="http://schemas.openxmlformats.org/officeDocument/2006/relationships/image" Target="../media/image1220.png"/><Relationship Id="rId5" Type="http://schemas.openxmlformats.org/officeDocument/2006/relationships/image" Target="../media/image1221.png"/><Relationship Id="rId6" Type="http://schemas.openxmlformats.org/officeDocument/2006/relationships/image" Target="../media/image1222.png"/><Relationship Id="rId7" Type="http://schemas.openxmlformats.org/officeDocument/2006/relationships/image" Target="../media/image1223.png"/><Relationship Id="rId8" Type="http://schemas.openxmlformats.org/officeDocument/2006/relationships/image" Target="../media/image1224.jpg"/><Relationship Id="rId9" Type="http://schemas.openxmlformats.org/officeDocument/2006/relationships/slide" Target="slide1.xml"/><Relationship Id="rId10" Type="http://schemas.openxmlformats.org/officeDocument/2006/relationships/notesSlide" Target="../notesSlides/notesSlide238.xml"/><Relationship Id="rId11" Type="http://schemas.openxmlformats.org/officeDocument/2006/relationships/slide" Target="slide238.xml"/></Relationships>
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225.png"/><Relationship Id="rId4" Type="http://schemas.openxmlformats.org/officeDocument/2006/relationships/image" Target="../media/image1226.png"/><Relationship Id="rId5" Type="http://schemas.openxmlformats.org/officeDocument/2006/relationships/image" Target="../media/image1227.png"/><Relationship Id="rId6" Type="http://schemas.openxmlformats.org/officeDocument/2006/relationships/image" Target="../media/image1228.png"/><Relationship Id="rId7" Type="http://schemas.openxmlformats.org/officeDocument/2006/relationships/image" Target="../media/image1229.png"/><Relationship Id="rId8" Type="http://schemas.openxmlformats.org/officeDocument/2006/relationships/slide" Target="slide1.xml"/><Relationship Id="rId9" Type="http://schemas.openxmlformats.org/officeDocument/2006/relationships/notesSlide" Target="../notesSlides/notesSlide239.xml"/><Relationship Id="rId10" Type="http://schemas.openxmlformats.org/officeDocument/2006/relationships/slide" Target="slide239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slide" Target="slide1.xml"/><Relationship Id="rId9" Type="http://schemas.openxmlformats.org/officeDocument/2006/relationships/notesSlide" Target="../notesSlides/notesSlide24.xml"/><Relationship Id="rId10" Type="http://schemas.openxmlformats.org/officeDocument/2006/relationships/slide" Target="slide24.xml"/></Relationships>
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230.png"/><Relationship Id="rId4" Type="http://schemas.openxmlformats.org/officeDocument/2006/relationships/image" Target="../media/image1231.png"/><Relationship Id="rId5" Type="http://schemas.openxmlformats.org/officeDocument/2006/relationships/image" Target="../media/image1232.png"/><Relationship Id="rId6" Type="http://schemas.openxmlformats.org/officeDocument/2006/relationships/image" Target="../media/image1233.png"/><Relationship Id="rId7" Type="http://schemas.openxmlformats.org/officeDocument/2006/relationships/image" Target="../media/image1234.png"/><Relationship Id="rId8" Type="http://schemas.openxmlformats.org/officeDocument/2006/relationships/slide" Target="slide1.xml"/><Relationship Id="rId9" Type="http://schemas.openxmlformats.org/officeDocument/2006/relationships/notesSlide" Target="../notesSlides/notesSlide240.xml"/><Relationship Id="rId10" Type="http://schemas.openxmlformats.org/officeDocument/2006/relationships/slide" Target="slide240.xml"/></Relationships>
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37.xml"/><Relationship Id="rId3" Type="http://schemas.openxmlformats.org/officeDocument/2006/relationships/image" Target="../media/image1235.png"/><Relationship Id="rId4" Type="http://schemas.openxmlformats.org/officeDocument/2006/relationships/image" Target="../media/image1236.png"/><Relationship Id="rId5" Type="http://schemas.openxmlformats.org/officeDocument/2006/relationships/image" Target="../media/image1237.png"/><Relationship Id="rId6" Type="http://schemas.openxmlformats.org/officeDocument/2006/relationships/image" Target="../media/image1238.png"/><Relationship Id="rId7" Type="http://schemas.openxmlformats.org/officeDocument/2006/relationships/image" Target="../media/image1239.png"/><Relationship Id="rId8" Type="http://schemas.openxmlformats.org/officeDocument/2006/relationships/slide" Target="slide1.xml"/><Relationship Id="rId9" Type="http://schemas.openxmlformats.org/officeDocument/2006/relationships/notesSlide" Target="../notesSlides/notesSlide241.xml"/><Relationship Id="rId10" Type="http://schemas.openxmlformats.org/officeDocument/2006/relationships/slide" Target="slide241.xml"/></Relationships>
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37.xml"/><Relationship Id="rId3" Type="http://schemas.openxmlformats.org/officeDocument/2006/relationships/image" Target="../media/image1240.png"/><Relationship Id="rId4" Type="http://schemas.openxmlformats.org/officeDocument/2006/relationships/image" Target="../media/image1241.png"/><Relationship Id="rId5" Type="http://schemas.openxmlformats.org/officeDocument/2006/relationships/image" Target="../media/image1242.png"/><Relationship Id="rId6" Type="http://schemas.openxmlformats.org/officeDocument/2006/relationships/image" Target="../media/image1243.png"/><Relationship Id="rId7" Type="http://schemas.openxmlformats.org/officeDocument/2006/relationships/image" Target="../media/image1244.png"/><Relationship Id="rId8" Type="http://schemas.openxmlformats.org/officeDocument/2006/relationships/slide" Target="slide1.xml"/><Relationship Id="rId9" Type="http://schemas.openxmlformats.org/officeDocument/2006/relationships/notesSlide" Target="../notesSlides/notesSlide242.xml"/><Relationship Id="rId10" Type="http://schemas.openxmlformats.org/officeDocument/2006/relationships/slide" Target="slide242.xml"/></Relationships>
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245.png"/><Relationship Id="rId4" Type="http://schemas.openxmlformats.org/officeDocument/2006/relationships/image" Target="../media/image1246.png"/><Relationship Id="rId5" Type="http://schemas.openxmlformats.org/officeDocument/2006/relationships/image" Target="../media/image1247.png"/><Relationship Id="rId6" Type="http://schemas.openxmlformats.org/officeDocument/2006/relationships/image" Target="../media/image1248.png"/><Relationship Id="rId7" Type="http://schemas.openxmlformats.org/officeDocument/2006/relationships/image" Target="../media/image1249.png"/><Relationship Id="rId8" Type="http://schemas.openxmlformats.org/officeDocument/2006/relationships/slide" Target="slide1.xml"/><Relationship Id="rId9" Type="http://schemas.openxmlformats.org/officeDocument/2006/relationships/notesSlide" Target="../notesSlides/notesSlide243.xml"/><Relationship Id="rId10" Type="http://schemas.openxmlformats.org/officeDocument/2006/relationships/slide" Target="slide243.xml"/></Relationships>
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250.png"/><Relationship Id="rId4" Type="http://schemas.openxmlformats.org/officeDocument/2006/relationships/image" Target="../media/image1251.png"/><Relationship Id="rId5" Type="http://schemas.openxmlformats.org/officeDocument/2006/relationships/image" Target="../media/image1252.png"/><Relationship Id="rId6" Type="http://schemas.openxmlformats.org/officeDocument/2006/relationships/image" Target="../media/image1253.png"/><Relationship Id="rId7" Type="http://schemas.openxmlformats.org/officeDocument/2006/relationships/image" Target="../media/image1254.png"/><Relationship Id="rId8" Type="http://schemas.openxmlformats.org/officeDocument/2006/relationships/slide" Target="slide1.xml"/><Relationship Id="rId9" Type="http://schemas.openxmlformats.org/officeDocument/2006/relationships/notesSlide" Target="../notesSlides/notesSlide244.xml"/><Relationship Id="rId10" Type="http://schemas.openxmlformats.org/officeDocument/2006/relationships/slide" Target="slide244.xml"/></Relationships>
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7.xml"/><Relationship Id="rId3" Type="http://schemas.openxmlformats.org/officeDocument/2006/relationships/image" Target="../media/image1255.png"/><Relationship Id="rId4" Type="http://schemas.openxmlformats.org/officeDocument/2006/relationships/image" Target="../media/image1256.png"/><Relationship Id="rId5" Type="http://schemas.openxmlformats.org/officeDocument/2006/relationships/image" Target="../media/image1257.png"/><Relationship Id="rId6" Type="http://schemas.openxmlformats.org/officeDocument/2006/relationships/image" Target="../media/image1258.png"/><Relationship Id="rId7" Type="http://schemas.openxmlformats.org/officeDocument/2006/relationships/image" Target="../media/image1259.png"/><Relationship Id="rId8" Type="http://schemas.openxmlformats.org/officeDocument/2006/relationships/slide" Target="slide1.xml"/><Relationship Id="rId9" Type="http://schemas.openxmlformats.org/officeDocument/2006/relationships/notesSlide" Target="../notesSlides/notesSlide245.xml"/><Relationship Id="rId10" Type="http://schemas.openxmlformats.org/officeDocument/2006/relationships/slide" Target="slide24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slide" Target="slide1.xml"/><Relationship Id="rId9" Type="http://schemas.openxmlformats.org/officeDocument/2006/relationships/notesSlide" Target="../notesSlides/notesSlide25.xml"/><Relationship Id="rId10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slide" Target="slide1.xml"/><Relationship Id="rId9" Type="http://schemas.openxmlformats.org/officeDocument/2006/relationships/notesSlide" Target="../notesSlides/notesSlide26.xml"/><Relationship Id="rId10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slide" Target="slide1.xml"/><Relationship Id="rId9" Type="http://schemas.openxmlformats.org/officeDocument/2006/relationships/notesSlide" Target="../notesSlides/notesSlide27.xml"/><Relationship Id="rId10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image" Target="../media/image144.png"/><Relationship Id="rId8" Type="http://schemas.openxmlformats.org/officeDocument/2006/relationships/slide" Target="slide1.xml"/><Relationship Id="rId9" Type="http://schemas.openxmlformats.org/officeDocument/2006/relationships/notesSlide" Target="../notesSlides/notesSlide28.xml"/><Relationship Id="rId10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slide" Target="slide1.xml"/><Relationship Id="rId9" Type="http://schemas.openxmlformats.org/officeDocument/2006/relationships/notesSlide" Target="../notesSlides/notesSlide29.xml"/><Relationship Id="rId10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.png"/><Relationship Id="rId4" Type="http://schemas.openxmlformats.org/officeDocument/2006/relationships/slide" Target="slide1.xml"/><Relationship Id="rId5" Type="http://schemas.openxmlformats.org/officeDocument/2006/relationships/notesSlide" Target="../notesSlides/notes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slide" Target="slide1.xml"/><Relationship Id="rId9" Type="http://schemas.openxmlformats.org/officeDocument/2006/relationships/notesSlide" Target="../notesSlides/notesSlide30.xml"/><Relationship Id="rId10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slide" Target="slide1.xml"/><Relationship Id="rId9" Type="http://schemas.openxmlformats.org/officeDocument/2006/relationships/notesSlide" Target="../notesSlides/notesSlide31.xml"/><Relationship Id="rId10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slide" Target="slide1.xml"/><Relationship Id="rId9" Type="http://schemas.openxmlformats.org/officeDocument/2006/relationships/notesSlide" Target="../notesSlides/notesSlide32.xml"/><Relationship Id="rId10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slide" Target="slide1.xml"/><Relationship Id="rId9" Type="http://schemas.openxmlformats.org/officeDocument/2006/relationships/notesSlide" Target="../notesSlides/notesSlide33.xml"/><Relationship Id="rId10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slide" Target="slide1.xml"/><Relationship Id="rId9" Type="http://schemas.openxmlformats.org/officeDocument/2006/relationships/notesSlide" Target="../notesSlides/notesSlide34.xml"/><Relationship Id="rId10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Relationship Id="rId7" Type="http://schemas.openxmlformats.org/officeDocument/2006/relationships/image" Target="../media/image179.png"/><Relationship Id="rId8" Type="http://schemas.openxmlformats.org/officeDocument/2006/relationships/slide" Target="slide1.xml"/><Relationship Id="rId9" Type="http://schemas.openxmlformats.org/officeDocument/2006/relationships/notesSlide" Target="../notesSlides/notesSlide35.xml"/><Relationship Id="rId10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84.png"/><Relationship Id="rId8" Type="http://schemas.openxmlformats.org/officeDocument/2006/relationships/slide" Target="slide1.xml"/><Relationship Id="rId9" Type="http://schemas.openxmlformats.org/officeDocument/2006/relationships/notesSlide" Target="../notesSlides/notesSlide36.xml"/><Relationship Id="rId10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slide" Target="slide1.xml"/><Relationship Id="rId9" Type="http://schemas.openxmlformats.org/officeDocument/2006/relationships/notesSlide" Target="../notesSlides/notesSlide37.xml"/><Relationship Id="rId10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image" Target="../media/image193.png"/><Relationship Id="rId7" Type="http://schemas.openxmlformats.org/officeDocument/2006/relationships/image" Target="../media/image194.png"/><Relationship Id="rId8" Type="http://schemas.openxmlformats.org/officeDocument/2006/relationships/slide" Target="slide1.xml"/><Relationship Id="rId9" Type="http://schemas.openxmlformats.org/officeDocument/2006/relationships/notesSlide" Target="../notesSlides/notesSlide38.xml"/><Relationship Id="rId10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95.png"/><Relationship Id="rId4" Type="http://schemas.openxmlformats.org/officeDocument/2006/relationships/slide" Target="slide1.xml"/><Relationship Id="rId5" Type="http://schemas.openxmlformats.org/officeDocument/2006/relationships/notesSlide" Target="../notesSlides/notesSlide39.xml"/><Relationship Id="rId6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slide" Target="slide1.xml"/><Relationship Id="rId10" Type="http://schemas.openxmlformats.org/officeDocument/2006/relationships/notesSlide" Target="../notesSlides/notesSlide4.xml"/><Relationship Id="rId11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slide" Target="slide1.xml"/><Relationship Id="rId10" Type="http://schemas.openxmlformats.org/officeDocument/2006/relationships/notesSlide" Target="../notesSlides/notesSlide40.xml"/><Relationship Id="rId11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Relationship Id="rId9" Type="http://schemas.openxmlformats.org/officeDocument/2006/relationships/slide" Target="slide1.xml"/><Relationship Id="rId10" Type="http://schemas.openxmlformats.org/officeDocument/2006/relationships/notesSlide" Target="../notesSlides/notesSlide41.xml"/><Relationship Id="rId11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Relationship Id="rId9" Type="http://schemas.openxmlformats.org/officeDocument/2006/relationships/slide" Target="slide1.xml"/><Relationship Id="rId10" Type="http://schemas.openxmlformats.org/officeDocument/2006/relationships/notesSlide" Target="../notesSlides/notesSlide42.xml"/><Relationship Id="rId11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image" Target="../media/image218.png"/><Relationship Id="rId8" Type="http://schemas.openxmlformats.org/officeDocument/2006/relationships/image" Target="../media/image219.png"/><Relationship Id="rId9" Type="http://schemas.openxmlformats.org/officeDocument/2006/relationships/slide" Target="slide1.xml"/><Relationship Id="rId10" Type="http://schemas.openxmlformats.org/officeDocument/2006/relationships/notesSlide" Target="../notesSlides/notesSlide43.xml"/><Relationship Id="rId11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image" Target="../media/image225.png"/><Relationship Id="rId9" Type="http://schemas.openxmlformats.org/officeDocument/2006/relationships/slide" Target="slide1.xml"/><Relationship Id="rId10" Type="http://schemas.openxmlformats.org/officeDocument/2006/relationships/notesSlide" Target="../notesSlides/notesSlide44.xml"/><Relationship Id="rId11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Relationship Id="rId6" Type="http://schemas.openxmlformats.org/officeDocument/2006/relationships/image" Target="../media/image229.png"/><Relationship Id="rId7" Type="http://schemas.openxmlformats.org/officeDocument/2006/relationships/image" Target="../media/image230.png"/><Relationship Id="rId8" Type="http://schemas.openxmlformats.org/officeDocument/2006/relationships/image" Target="../media/image231.png"/><Relationship Id="rId9" Type="http://schemas.openxmlformats.org/officeDocument/2006/relationships/slide" Target="slide1.xml"/><Relationship Id="rId10" Type="http://schemas.openxmlformats.org/officeDocument/2006/relationships/notesSlide" Target="../notesSlides/notesSlide45.xml"/><Relationship Id="rId11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ng"/><Relationship Id="rId6" Type="http://schemas.openxmlformats.org/officeDocument/2006/relationships/image" Target="../media/image235.png"/><Relationship Id="rId7" Type="http://schemas.openxmlformats.org/officeDocument/2006/relationships/image" Target="../media/image236.png"/><Relationship Id="rId8" Type="http://schemas.openxmlformats.org/officeDocument/2006/relationships/slide" Target="slide1.xml"/><Relationship Id="rId9" Type="http://schemas.openxmlformats.org/officeDocument/2006/relationships/notesSlide" Target="../notesSlides/notesSlide46.xml"/><Relationship Id="rId10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slide" Target="slide1.xml"/><Relationship Id="rId9" Type="http://schemas.openxmlformats.org/officeDocument/2006/relationships/notesSlide" Target="../notesSlides/notesSlide47.xml"/><Relationship Id="rId10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Relationship Id="rId6" Type="http://schemas.openxmlformats.org/officeDocument/2006/relationships/image" Target="../media/image245.png"/><Relationship Id="rId7" Type="http://schemas.openxmlformats.org/officeDocument/2006/relationships/image" Target="../media/image246.png"/><Relationship Id="rId8" Type="http://schemas.openxmlformats.org/officeDocument/2006/relationships/slide" Target="slide1.xml"/><Relationship Id="rId9" Type="http://schemas.openxmlformats.org/officeDocument/2006/relationships/notesSlide" Target="../notesSlides/notesSlide48.xml"/><Relationship Id="rId10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slide" Target="slide1.xml"/><Relationship Id="rId9" Type="http://schemas.openxmlformats.org/officeDocument/2006/relationships/notesSlide" Target="../notesSlides/notesSlide49.xml"/><Relationship Id="rId10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slide" Target="slide1.xml"/><Relationship Id="rId10" Type="http://schemas.openxmlformats.org/officeDocument/2006/relationships/notesSlide" Target="../notesSlides/notesSlide5.xml"/><Relationship Id="rId11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image" Target="../media/image254.png"/><Relationship Id="rId6" Type="http://schemas.openxmlformats.org/officeDocument/2006/relationships/image" Target="../media/image255.png"/><Relationship Id="rId7" Type="http://schemas.openxmlformats.org/officeDocument/2006/relationships/image" Target="../media/image256.png"/><Relationship Id="rId8" Type="http://schemas.openxmlformats.org/officeDocument/2006/relationships/slide" Target="slide1.xml"/><Relationship Id="rId9" Type="http://schemas.openxmlformats.org/officeDocument/2006/relationships/notesSlide" Target="../notesSlides/notesSlide50.xml"/><Relationship Id="rId10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57.png"/><Relationship Id="rId4" Type="http://schemas.openxmlformats.org/officeDocument/2006/relationships/image" Target="../media/image258.png"/><Relationship Id="rId5" Type="http://schemas.openxmlformats.org/officeDocument/2006/relationships/image" Target="../media/image259.png"/><Relationship Id="rId6" Type="http://schemas.openxmlformats.org/officeDocument/2006/relationships/image" Target="../media/image260.png"/><Relationship Id="rId7" Type="http://schemas.openxmlformats.org/officeDocument/2006/relationships/image" Target="../media/image261.png"/><Relationship Id="rId8" Type="http://schemas.openxmlformats.org/officeDocument/2006/relationships/slide" Target="slide1.xml"/><Relationship Id="rId9" Type="http://schemas.openxmlformats.org/officeDocument/2006/relationships/notesSlide" Target="../notesSlides/notesSlide51.xml"/><Relationship Id="rId10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62.png"/><Relationship Id="rId4" Type="http://schemas.openxmlformats.org/officeDocument/2006/relationships/slide" Target="slide1.xml"/><Relationship Id="rId5" Type="http://schemas.openxmlformats.org/officeDocument/2006/relationships/notesSlide" Target="../notesSlides/notesSlide52.xml"/><Relationship Id="rId6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63.png"/><Relationship Id="rId4" Type="http://schemas.openxmlformats.org/officeDocument/2006/relationships/image" Target="../media/image264.png"/><Relationship Id="rId5" Type="http://schemas.openxmlformats.org/officeDocument/2006/relationships/image" Target="../media/image265.png"/><Relationship Id="rId6" Type="http://schemas.openxmlformats.org/officeDocument/2006/relationships/image" Target="../media/image266.png"/><Relationship Id="rId7" Type="http://schemas.openxmlformats.org/officeDocument/2006/relationships/image" Target="../media/image267.png"/><Relationship Id="rId8" Type="http://schemas.openxmlformats.org/officeDocument/2006/relationships/image" Target="../media/image268.png"/><Relationship Id="rId9" Type="http://schemas.openxmlformats.org/officeDocument/2006/relationships/slide" Target="slide1.xml"/><Relationship Id="rId10" Type="http://schemas.openxmlformats.org/officeDocument/2006/relationships/notesSlide" Target="../notesSlides/notesSlide53.xml"/><Relationship Id="rId11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slide" Target="slide1.xml"/><Relationship Id="rId10" Type="http://schemas.openxmlformats.org/officeDocument/2006/relationships/notesSlide" Target="../notesSlides/notesSlide54.xml"/><Relationship Id="rId11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75.png"/><Relationship Id="rId4" Type="http://schemas.openxmlformats.org/officeDocument/2006/relationships/image" Target="../media/image276.png"/><Relationship Id="rId5" Type="http://schemas.openxmlformats.org/officeDocument/2006/relationships/image" Target="../media/image277.png"/><Relationship Id="rId6" Type="http://schemas.openxmlformats.org/officeDocument/2006/relationships/image" Target="../media/image278.png"/><Relationship Id="rId7" Type="http://schemas.openxmlformats.org/officeDocument/2006/relationships/image" Target="../media/image279.png"/><Relationship Id="rId8" Type="http://schemas.openxmlformats.org/officeDocument/2006/relationships/image" Target="../media/image280.png"/><Relationship Id="rId9" Type="http://schemas.openxmlformats.org/officeDocument/2006/relationships/slide" Target="slide1.xml"/><Relationship Id="rId10" Type="http://schemas.openxmlformats.org/officeDocument/2006/relationships/notesSlide" Target="../notesSlides/notesSlide55.xml"/><Relationship Id="rId11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81.png"/><Relationship Id="rId4" Type="http://schemas.openxmlformats.org/officeDocument/2006/relationships/image" Target="../media/image282.png"/><Relationship Id="rId5" Type="http://schemas.openxmlformats.org/officeDocument/2006/relationships/image" Target="../media/image283.png"/><Relationship Id="rId6" Type="http://schemas.openxmlformats.org/officeDocument/2006/relationships/image" Target="../media/image284.png"/><Relationship Id="rId7" Type="http://schemas.openxmlformats.org/officeDocument/2006/relationships/image" Target="../media/image285.png"/><Relationship Id="rId8" Type="http://schemas.openxmlformats.org/officeDocument/2006/relationships/image" Target="../media/image286.png"/><Relationship Id="rId9" Type="http://schemas.openxmlformats.org/officeDocument/2006/relationships/slide" Target="slide1.xml"/><Relationship Id="rId10" Type="http://schemas.openxmlformats.org/officeDocument/2006/relationships/notesSlide" Target="../notesSlides/notesSlide56.xml"/><Relationship Id="rId11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Relationship Id="rId8" Type="http://schemas.openxmlformats.org/officeDocument/2006/relationships/image" Target="../media/image292.png"/><Relationship Id="rId9" Type="http://schemas.openxmlformats.org/officeDocument/2006/relationships/slide" Target="slide1.xml"/><Relationship Id="rId10" Type="http://schemas.openxmlformats.org/officeDocument/2006/relationships/notesSlide" Target="../notesSlides/notesSlide57.xml"/><Relationship Id="rId11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93.png"/><Relationship Id="rId4" Type="http://schemas.openxmlformats.org/officeDocument/2006/relationships/image" Target="../media/image294.png"/><Relationship Id="rId5" Type="http://schemas.openxmlformats.org/officeDocument/2006/relationships/image" Target="../media/image295.png"/><Relationship Id="rId6" Type="http://schemas.openxmlformats.org/officeDocument/2006/relationships/image" Target="../media/image296.png"/><Relationship Id="rId7" Type="http://schemas.openxmlformats.org/officeDocument/2006/relationships/image" Target="../media/image297.png"/><Relationship Id="rId8" Type="http://schemas.openxmlformats.org/officeDocument/2006/relationships/image" Target="../media/image298.png"/><Relationship Id="rId9" Type="http://schemas.openxmlformats.org/officeDocument/2006/relationships/slide" Target="slide1.xml"/><Relationship Id="rId10" Type="http://schemas.openxmlformats.org/officeDocument/2006/relationships/notesSlide" Target="../notesSlides/notesSlide58.xml"/><Relationship Id="rId11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99.png"/><Relationship Id="rId4" Type="http://schemas.openxmlformats.org/officeDocument/2006/relationships/image" Target="../media/image300.png"/><Relationship Id="rId5" Type="http://schemas.openxmlformats.org/officeDocument/2006/relationships/image" Target="../media/image301.png"/><Relationship Id="rId6" Type="http://schemas.openxmlformats.org/officeDocument/2006/relationships/image" Target="../media/image302.png"/><Relationship Id="rId7" Type="http://schemas.openxmlformats.org/officeDocument/2006/relationships/image" Target="../media/image303.png"/><Relationship Id="rId8" Type="http://schemas.openxmlformats.org/officeDocument/2006/relationships/slide" Target="slide1.xml"/><Relationship Id="rId9" Type="http://schemas.openxmlformats.org/officeDocument/2006/relationships/notesSlide" Target="../notesSlides/notesSlide59.xml"/><Relationship Id="rId10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slide" Target="slide1.xml"/><Relationship Id="rId10" Type="http://schemas.openxmlformats.org/officeDocument/2006/relationships/notesSlide" Target="../notesSlides/notesSlide6.xml"/><Relationship Id="rId11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04.png"/><Relationship Id="rId4" Type="http://schemas.openxmlformats.org/officeDocument/2006/relationships/image" Target="../media/image305.png"/><Relationship Id="rId5" Type="http://schemas.openxmlformats.org/officeDocument/2006/relationships/image" Target="../media/image306.png"/><Relationship Id="rId6" Type="http://schemas.openxmlformats.org/officeDocument/2006/relationships/image" Target="../media/image307.png"/><Relationship Id="rId7" Type="http://schemas.openxmlformats.org/officeDocument/2006/relationships/image" Target="../media/image308.png"/><Relationship Id="rId8" Type="http://schemas.openxmlformats.org/officeDocument/2006/relationships/slide" Target="slide1.xml"/><Relationship Id="rId9" Type="http://schemas.openxmlformats.org/officeDocument/2006/relationships/notesSlide" Target="../notesSlides/notesSlide60.xml"/><Relationship Id="rId10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309.png"/><Relationship Id="rId4" Type="http://schemas.openxmlformats.org/officeDocument/2006/relationships/image" Target="../media/image310.png"/><Relationship Id="rId5" Type="http://schemas.openxmlformats.org/officeDocument/2006/relationships/image" Target="../media/image311.png"/><Relationship Id="rId6" Type="http://schemas.openxmlformats.org/officeDocument/2006/relationships/image" Target="../media/image312.png"/><Relationship Id="rId7" Type="http://schemas.openxmlformats.org/officeDocument/2006/relationships/image" Target="../media/image313.png"/><Relationship Id="rId8" Type="http://schemas.openxmlformats.org/officeDocument/2006/relationships/slide" Target="slide1.xml"/><Relationship Id="rId9" Type="http://schemas.openxmlformats.org/officeDocument/2006/relationships/notesSlide" Target="../notesSlides/notesSlide61.xml"/><Relationship Id="rId10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14.png"/><Relationship Id="rId4" Type="http://schemas.openxmlformats.org/officeDocument/2006/relationships/image" Target="../media/image315.png"/><Relationship Id="rId5" Type="http://schemas.openxmlformats.org/officeDocument/2006/relationships/image" Target="../media/image316.png"/><Relationship Id="rId6" Type="http://schemas.openxmlformats.org/officeDocument/2006/relationships/image" Target="../media/image317.png"/><Relationship Id="rId7" Type="http://schemas.openxmlformats.org/officeDocument/2006/relationships/image" Target="../media/image318.png"/><Relationship Id="rId8" Type="http://schemas.openxmlformats.org/officeDocument/2006/relationships/slide" Target="slide1.xml"/><Relationship Id="rId9" Type="http://schemas.openxmlformats.org/officeDocument/2006/relationships/notesSlide" Target="../notesSlides/notesSlide62.xml"/><Relationship Id="rId10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slide" Target="slide1.xml"/><Relationship Id="rId9" Type="http://schemas.openxmlformats.org/officeDocument/2006/relationships/notesSlide" Target="../notesSlides/notesSlide63.xml"/><Relationship Id="rId10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24.png"/><Relationship Id="rId4" Type="http://schemas.openxmlformats.org/officeDocument/2006/relationships/image" Target="../media/image325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Relationship Id="rId8" Type="http://schemas.openxmlformats.org/officeDocument/2006/relationships/slide" Target="slide1.xml"/><Relationship Id="rId9" Type="http://schemas.openxmlformats.org/officeDocument/2006/relationships/notesSlide" Target="../notesSlides/notesSlide64.xml"/><Relationship Id="rId10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29.png"/><Relationship Id="rId4" Type="http://schemas.openxmlformats.org/officeDocument/2006/relationships/image" Target="../media/image330.png"/><Relationship Id="rId5" Type="http://schemas.openxmlformats.org/officeDocument/2006/relationships/image" Target="../media/image331.png"/><Relationship Id="rId6" Type="http://schemas.openxmlformats.org/officeDocument/2006/relationships/image" Target="../media/image332.png"/><Relationship Id="rId7" Type="http://schemas.openxmlformats.org/officeDocument/2006/relationships/image" Target="../media/image333.png"/><Relationship Id="rId8" Type="http://schemas.openxmlformats.org/officeDocument/2006/relationships/slide" Target="slide1.xml"/><Relationship Id="rId9" Type="http://schemas.openxmlformats.org/officeDocument/2006/relationships/notesSlide" Target="../notesSlides/notesSlide65.xml"/><Relationship Id="rId10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34.png"/><Relationship Id="rId4" Type="http://schemas.openxmlformats.org/officeDocument/2006/relationships/image" Target="../media/image335.png"/><Relationship Id="rId5" Type="http://schemas.openxmlformats.org/officeDocument/2006/relationships/image" Target="../media/image336.png"/><Relationship Id="rId6" Type="http://schemas.openxmlformats.org/officeDocument/2006/relationships/image" Target="../media/image337.png"/><Relationship Id="rId7" Type="http://schemas.openxmlformats.org/officeDocument/2006/relationships/image" Target="../media/image338.png"/><Relationship Id="rId8" Type="http://schemas.openxmlformats.org/officeDocument/2006/relationships/slide" Target="slide1.xml"/><Relationship Id="rId9" Type="http://schemas.openxmlformats.org/officeDocument/2006/relationships/notesSlide" Target="../notesSlides/notesSlide66.xml"/><Relationship Id="rId10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39.png"/><Relationship Id="rId4" Type="http://schemas.openxmlformats.org/officeDocument/2006/relationships/slide" Target="slide1.xml"/><Relationship Id="rId5" Type="http://schemas.openxmlformats.org/officeDocument/2006/relationships/notesSlide" Target="../notesSlides/notesSlide67.xml"/><Relationship Id="rId6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40.png"/><Relationship Id="rId4" Type="http://schemas.openxmlformats.org/officeDocument/2006/relationships/image" Target="../media/image341.png"/><Relationship Id="rId5" Type="http://schemas.openxmlformats.org/officeDocument/2006/relationships/image" Target="../media/image342.png"/><Relationship Id="rId6" Type="http://schemas.openxmlformats.org/officeDocument/2006/relationships/image" Target="../media/image343.png"/><Relationship Id="rId7" Type="http://schemas.openxmlformats.org/officeDocument/2006/relationships/image" Target="../media/image344.png"/><Relationship Id="rId8" Type="http://schemas.openxmlformats.org/officeDocument/2006/relationships/image" Target="../media/image345.png"/><Relationship Id="rId9" Type="http://schemas.openxmlformats.org/officeDocument/2006/relationships/slide" Target="slide1.xml"/><Relationship Id="rId10" Type="http://schemas.openxmlformats.org/officeDocument/2006/relationships/notesSlide" Target="../notesSlides/notesSlide68.xml"/><Relationship Id="rId11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46.png"/><Relationship Id="rId4" Type="http://schemas.openxmlformats.org/officeDocument/2006/relationships/image" Target="../media/image347.png"/><Relationship Id="rId5" Type="http://schemas.openxmlformats.org/officeDocument/2006/relationships/image" Target="../media/image348.png"/><Relationship Id="rId6" Type="http://schemas.openxmlformats.org/officeDocument/2006/relationships/image" Target="../media/image349.png"/><Relationship Id="rId7" Type="http://schemas.openxmlformats.org/officeDocument/2006/relationships/image" Target="../media/image350.png"/><Relationship Id="rId8" Type="http://schemas.openxmlformats.org/officeDocument/2006/relationships/image" Target="../media/image351.png"/><Relationship Id="rId9" Type="http://schemas.openxmlformats.org/officeDocument/2006/relationships/slide" Target="slide1.xml"/><Relationship Id="rId10" Type="http://schemas.openxmlformats.org/officeDocument/2006/relationships/notesSlide" Target="../notesSlides/notesSlide69.xml"/><Relationship Id="rId11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slide" Target="slide1.xml"/><Relationship Id="rId10" Type="http://schemas.openxmlformats.org/officeDocument/2006/relationships/notesSlide" Target="../notesSlides/notesSlide7.xml"/><Relationship Id="rId11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52.png"/><Relationship Id="rId4" Type="http://schemas.openxmlformats.org/officeDocument/2006/relationships/image" Target="../media/image353.png"/><Relationship Id="rId5" Type="http://schemas.openxmlformats.org/officeDocument/2006/relationships/image" Target="../media/image354.png"/><Relationship Id="rId6" Type="http://schemas.openxmlformats.org/officeDocument/2006/relationships/image" Target="../media/image355.png"/><Relationship Id="rId7" Type="http://schemas.openxmlformats.org/officeDocument/2006/relationships/image" Target="../media/image356.png"/><Relationship Id="rId8" Type="http://schemas.openxmlformats.org/officeDocument/2006/relationships/image" Target="../media/image357.png"/><Relationship Id="rId9" Type="http://schemas.openxmlformats.org/officeDocument/2006/relationships/slide" Target="slide1.xml"/><Relationship Id="rId10" Type="http://schemas.openxmlformats.org/officeDocument/2006/relationships/notesSlide" Target="../notesSlides/notesSlide70.xml"/><Relationship Id="rId11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58.png"/><Relationship Id="rId4" Type="http://schemas.openxmlformats.org/officeDocument/2006/relationships/image" Target="../media/image359.png"/><Relationship Id="rId5" Type="http://schemas.openxmlformats.org/officeDocument/2006/relationships/image" Target="../media/image360.png"/><Relationship Id="rId6" Type="http://schemas.openxmlformats.org/officeDocument/2006/relationships/image" Target="../media/image361.png"/><Relationship Id="rId7" Type="http://schemas.openxmlformats.org/officeDocument/2006/relationships/image" Target="../media/image362.png"/><Relationship Id="rId8" Type="http://schemas.openxmlformats.org/officeDocument/2006/relationships/image" Target="../media/image363.png"/><Relationship Id="rId9" Type="http://schemas.openxmlformats.org/officeDocument/2006/relationships/slide" Target="slide1.xml"/><Relationship Id="rId10" Type="http://schemas.openxmlformats.org/officeDocument/2006/relationships/notesSlide" Target="../notesSlides/notesSlide71.xml"/><Relationship Id="rId11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64.png"/><Relationship Id="rId4" Type="http://schemas.openxmlformats.org/officeDocument/2006/relationships/image" Target="../media/image365.png"/><Relationship Id="rId5" Type="http://schemas.openxmlformats.org/officeDocument/2006/relationships/image" Target="../media/image366.png"/><Relationship Id="rId6" Type="http://schemas.openxmlformats.org/officeDocument/2006/relationships/image" Target="../media/image367.png"/><Relationship Id="rId7" Type="http://schemas.openxmlformats.org/officeDocument/2006/relationships/image" Target="../media/image368.png"/><Relationship Id="rId8" Type="http://schemas.openxmlformats.org/officeDocument/2006/relationships/image" Target="../media/image369.png"/><Relationship Id="rId9" Type="http://schemas.openxmlformats.org/officeDocument/2006/relationships/slide" Target="slide1.xml"/><Relationship Id="rId10" Type="http://schemas.openxmlformats.org/officeDocument/2006/relationships/notesSlide" Target="../notesSlides/notesSlide72.xml"/><Relationship Id="rId11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70.png"/><Relationship Id="rId4" Type="http://schemas.openxmlformats.org/officeDocument/2006/relationships/image" Target="../media/image371.png"/><Relationship Id="rId5" Type="http://schemas.openxmlformats.org/officeDocument/2006/relationships/image" Target="../media/image372.png"/><Relationship Id="rId6" Type="http://schemas.openxmlformats.org/officeDocument/2006/relationships/image" Target="../media/image373.png"/><Relationship Id="rId7" Type="http://schemas.openxmlformats.org/officeDocument/2006/relationships/image" Target="../media/image374.png"/><Relationship Id="rId8" Type="http://schemas.openxmlformats.org/officeDocument/2006/relationships/image" Target="../media/image375.png"/><Relationship Id="rId9" Type="http://schemas.openxmlformats.org/officeDocument/2006/relationships/slide" Target="slide1.xml"/><Relationship Id="rId10" Type="http://schemas.openxmlformats.org/officeDocument/2006/relationships/notesSlide" Target="../notesSlides/notesSlide73.xml"/><Relationship Id="rId11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76.png"/><Relationship Id="rId4" Type="http://schemas.openxmlformats.org/officeDocument/2006/relationships/image" Target="../media/image377.png"/><Relationship Id="rId5" Type="http://schemas.openxmlformats.org/officeDocument/2006/relationships/image" Target="../media/image378.png"/><Relationship Id="rId6" Type="http://schemas.openxmlformats.org/officeDocument/2006/relationships/image" Target="../media/image379.png"/><Relationship Id="rId7" Type="http://schemas.openxmlformats.org/officeDocument/2006/relationships/image" Target="../media/image380.png"/><Relationship Id="rId8" Type="http://schemas.openxmlformats.org/officeDocument/2006/relationships/image" Target="../media/image381.png"/><Relationship Id="rId9" Type="http://schemas.openxmlformats.org/officeDocument/2006/relationships/slide" Target="slide1.xml"/><Relationship Id="rId10" Type="http://schemas.openxmlformats.org/officeDocument/2006/relationships/notesSlide" Target="../notesSlides/notesSlide74.xml"/><Relationship Id="rId11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82.png"/><Relationship Id="rId4" Type="http://schemas.openxmlformats.org/officeDocument/2006/relationships/image" Target="../media/image383.png"/><Relationship Id="rId5" Type="http://schemas.openxmlformats.org/officeDocument/2006/relationships/image" Target="../media/image384.png"/><Relationship Id="rId6" Type="http://schemas.openxmlformats.org/officeDocument/2006/relationships/image" Target="../media/image385.png"/><Relationship Id="rId7" Type="http://schemas.openxmlformats.org/officeDocument/2006/relationships/image" Target="../media/image386.png"/><Relationship Id="rId8" Type="http://schemas.openxmlformats.org/officeDocument/2006/relationships/image" Target="../media/image387.png"/><Relationship Id="rId9" Type="http://schemas.openxmlformats.org/officeDocument/2006/relationships/slide" Target="slide1.xml"/><Relationship Id="rId10" Type="http://schemas.openxmlformats.org/officeDocument/2006/relationships/notesSlide" Target="../notesSlides/notesSlide75.xml"/><Relationship Id="rId11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88.png"/><Relationship Id="rId4" Type="http://schemas.openxmlformats.org/officeDocument/2006/relationships/image" Target="../media/image389.png"/><Relationship Id="rId5" Type="http://schemas.openxmlformats.org/officeDocument/2006/relationships/image" Target="../media/image390.png"/><Relationship Id="rId6" Type="http://schemas.openxmlformats.org/officeDocument/2006/relationships/image" Target="../media/image391.png"/><Relationship Id="rId7" Type="http://schemas.openxmlformats.org/officeDocument/2006/relationships/image" Target="../media/image392.png"/><Relationship Id="rId8" Type="http://schemas.openxmlformats.org/officeDocument/2006/relationships/image" Target="../media/image393.png"/><Relationship Id="rId9" Type="http://schemas.openxmlformats.org/officeDocument/2006/relationships/slide" Target="slide1.xml"/><Relationship Id="rId10" Type="http://schemas.openxmlformats.org/officeDocument/2006/relationships/notesSlide" Target="../notesSlides/notesSlide76.xml"/><Relationship Id="rId11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94.png"/><Relationship Id="rId4" Type="http://schemas.openxmlformats.org/officeDocument/2006/relationships/image" Target="../media/image395.png"/><Relationship Id="rId5" Type="http://schemas.openxmlformats.org/officeDocument/2006/relationships/image" Target="../media/image396.png"/><Relationship Id="rId6" Type="http://schemas.openxmlformats.org/officeDocument/2006/relationships/image" Target="../media/image397.png"/><Relationship Id="rId7" Type="http://schemas.openxmlformats.org/officeDocument/2006/relationships/image" Target="../media/image398.png"/><Relationship Id="rId8" Type="http://schemas.openxmlformats.org/officeDocument/2006/relationships/image" Target="../media/image399.png"/><Relationship Id="rId9" Type="http://schemas.openxmlformats.org/officeDocument/2006/relationships/slide" Target="slide1.xml"/><Relationship Id="rId10" Type="http://schemas.openxmlformats.org/officeDocument/2006/relationships/notesSlide" Target="../notesSlides/notesSlide77.xml"/><Relationship Id="rId11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00.png"/><Relationship Id="rId4" Type="http://schemas.openxmlformats.org/officeDocument/2006/relationships/image" Target="../media/image401.png"/><Relationship Id="rId5" Type="http://schemas.openxmlformats.org/officeDocument/2006/relationships/image" Target="../media/image402.png"/><Relationship Id="rId6" Type="http://schemas.openxmlformats.org/officeDocument/2006/relationships/image" Target="../media/image403.png"/><Relationship Id="rId7" Type="http://schemas.openxmlformats.org/officeDocument/2006/relationships/image" Target="../media/image404.png"/><Relationship Id="rId8" Type="http://schemas.openxmlformats.org/officeDocument/2006/relationships/slide" Target="slide1.xml"/><Relationship Id="rId9" Type="http://schemas.openxmlformats.org/officeDocument/2006/relationships/notesSlide" Target="../notesSlides/notesSlide78.xml"/><Relationship Id="rId10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05.png"/><Relationship Id="rId4" Type="http://schemas.openxmlformats.org/officeDocument/2006/relationships/image" Target="../media/image406.png"/><Relationship Id="rId5" Type="http://schemas.openxmlformats.org/officeDocument/2006/relationships/image" Target="../media/image407.pn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slide" Target="slide1.xml"/><Relationship Id="rId9" Type="http://schemas.openxmlformats.org/officeDocument/2006/relationships/notesSlide" Target="../notesSlides/notesSlide79.xml"/><Relationship Id="rId10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slide" Target="slide1.xml"/><Relationship Id="rId10" Type="http://schemas.openxmlformats.org/officeDocument/2006/relationships/notesSlide" Target="../notesSlides/notesSlide8.xml"/><Relationship Id="rId11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410.png"/><Relationship Id="rId4" Type="http://schemas.openxmlformats.org/officeDocument/2006/relationships/image" Target="../media/image411.png"/><Relationship Id="rId5" Type="http://schemas.openxmlformats.org/officeDocument/2006/relationships/image" Target="../media/image412.png"/><Relationship Id="rId6" Type="http://schemas.openxmlformats.org/officeDocument/2006/relationships/image" Target="../media/image413.png"/><Relationship Id="rId7" Type="http://schemas.openxmlformats.org/officeDocument/2006/relationships/image" Target="../media/image414.png"/><Relationship Id="rId8" Type="http://schemas.openxmlformats.org/officeDocument/2006/relationships/slide" Target="slide1.xml"/><Relationship Id="rId9" Type="http://schemas.openxmlformats.org/officeDocument/2006/relationships/notesSlide" Target="../notesSlides/notesSlide80.xml"/><Relationship Id="rId10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15.png"/><Relationship Id="rId4" Type="http://schemas.openxmlformats.org/officeDocument/2006/relationships/image" Target="../media/image416.png"/><Relationship Id="rId5" Type="http://schemas.openxmlformats.org/officeDocument/2006/relationships/image" Target="../media/image417.png"/><Relationship Id="rId6" Type="http://schemas.openxmlformats.org/officeDocument/2006/relationships/image" Target="../media/image418.png"/><Relationship Id="rId7" Type="http://schemas.openxmlformats.org/officeDocument/2006/relationships/image" Target="../media/image419.png"/><Relationship Id="rId8" Type="http://schemas.openxmlformats.org/officeDocument/2006/relationships/slide" Target="slide1.xml"/><Relationship Id="rId9" Type="http://schemas.openxmlformats.org/officeDocument/2006/relationships/notesSlide" Target="../notesSlides/notesSlide81.xml"/><Relationship Id="rId10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20.png"/><Relationship Id="rId4" Type="http://schemas.openxmlformats.org/officeDocument/2006/relationships/image" Target="../media/image421.png"/><Relationship Id="rId5" Type="http://schemas.openxmlformats.org/officeDocument/2006/relationships/image" Target="../media/image422.png"/><Relationship Id="rId6" Type="http://schemas.openxmlformats.org/officeDocument/2006/relationships/image" Target="../media/image423.png"/><Relationship Id="rId7" Type="http://schemas.openxmlformats.org/officeDocument/2006/relationships/image" Target="../media/image424.png"/><Relationship Id="rId8" Type="http://schemas.openxmlformats.org/officeDocument/2006/relationships/slide" Target="slide1.xml"/><Relationship Id="rId9" Type="http://schemas.openxmlformats.org/officeDocument/2006/relationships/notesSlide" Target="../notesSlides/notesSlide82.xml"/><Relationship Id="rId10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25.png"/><Relationship Id="rId4" Type="http://schemas.openxmlformats.org/officeDocument/2006/relationships/image" Target="../media/image426.png"/><Relationship Id="rId5" Type="http://schemas.openxmlformats.org/officeDocument/2006/relationships/image" Target="../media/image427.png"/><Relationship Id="rId6" Type="http://schemas.openxmlformats.org/officeDocument/2006/relationships/image" Target="../media/image428.png"/><Relationship Id="rId7" Type="http://schemas.openxmlformats.org/officeDocument/2006/relationships/image" Target="../media/image429.png"/><Relationship Id="rId8" Type="http://schemas.openxmlformats.org/officeDocument/2006/relationships/slide" Target="slide1.xml"/><Relationship Id="rId9" Type="http://schemas.openxmlformats.org/officeDocument/2006/relationships/notesSlide" Target="../notesSlides/notesSlide83.xml"/><Relationship Id="rId10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30.png"/><Relationship Id="rId4" Type="http://schemas.openxmlformats.org/officeDocument/2006/relationships/image" Target="../media/image431.png"/><Relationship Id="rId5" Type="http://schemas.openxmlformats.org/officeDocument/2006/relationships/image" Target="../media/image432.png"/><Relationship Id="rId6" Type="http://schemas.openxmlformats.org/officeDocument/2006/relationships/image" Target="../media/image433.png"/><Relationship Id="rId7" Type="http://schemas.openxmlformats.org/officeDocument/2006/relationships/image" Target="../media/image434.png"/><Relationship Id="rId8" Type="http://schemas.openxmlformats.org/officeDocument/2006/relationships/slide" Target="slide1.xml"/><Relationship Id="rId9" Type="http://schemas.openxmlformats.org/officeDocument/2006/relationships/notesSlide" Target="../notesSlides/notesSlide84.xml"/><Relationship Id="rId10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35.png"/><Relationship Id="rId4" Type="http://schemas.openxmlformats.org/officeDocument/2006/relationships/image" Target="../media/image436.png"/><Relationship Id="rId5" Type="http://schemas.openxmlformats.org/officeDocument/2006/relationships/image" Target="../media/image437.png"/><Relationship Id="rId6" Type="http://schemas.openxmlformats.org/officeDocument/2006/relationships/image" Target="../media/image438.png"/><Relationship Id="rId7" Type="http://schemas.openxmlformats.org/officeDocument/2006/relationships/image" Target="../media/image439.png"/><Relationship Id="rId8" Type="http://schemas.openxmlformats.org/officeDocument/2006/relationships/slide" Target="slide1.xml"/><Relationship Id="rId9" Type="http://schemas.openxmlformats.org/officeDocument/2006/relationships/notesSlide" Target="../notesSlides/notesSlide85.xml"/><Relationship Id="rId10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40.png"/><Relationship Id="rId4" Type="http://schemas.openxmlformats.org/officeDocument/2006/relationships/image" Target="../media/image441.png"/><Relationship Id="rId5" Type="http://schemas.openxmlformats.org/officeDocument/2006/relationships/image" Target="../media/image442.png"/><Relationship Id="rId6" Type="http://schemas.openxmlformats.org/officeDocument/2006/relationships/image" Target="../media/image443.png"/><Relationship Id="rId7" Type="http://schemas.openxmlformats.org/officeDocument/2006/relationships/image" Target="../media/image444.png"/><Relationship Id="rId8" Type="http://schemas.openxmlformats.org/officeDocument/2006/relationships/slide" Target="slide1.xml"/><Relationship Id="rId9" Type="http://schemas.openxmlformats.org/officeDocument/2006/relationships/notesSlide" Target="../notesSlides/notesSlide86.xml"/><Relationship Id="rId10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45.png"/><Relationship Id="rId4" Type="http://schemas.openxmlformats.org/officeDocument/2006/relationships/image" Target="../media/image446.png"/><Relationship Id="rId5" Type="http://schemas.openxmlformats.org/officeDocument/2006/relationships/image" Target="../media/image447.png"/><Relationship Id="rId6" Type="http://schemas.openxmlformats.org/officeDocument/2006/relationships/image" Target="../media/image448.png"/><Relationship Id="rId7" Type="http://schemas.openxmlformats.org/officeDocument/2006/relationships/image" Target="../media/image449.png"/><Relationship Id="rId8" Type="http://schemas.openxmlformats.org/officeDocument/2006/relationships/slide" Target="slide1.xml"/><Relationship Id="rId9" Type="http://schemas.openxmlformats.org/officeDocument/2006/relationships/notesSlide" Target="../notesSlides/notesSlide87.xml"/><Relationship Id="rId10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50.png"/><Relationship Id="rId4" Type="http://schemas.openxmlformats.org/officeDocument/2006/relationships/image" Target="../media/image451.png"/><Relationship Id="rId5" Type="http://schemas.openxmlformats.org/officeDocument/2006/relationships/image" Target="../media/image452.png"/><Relationship Id="rId6" Type="http://schemas.openxmlformats.org/officeDocument/2006/relationships/image" Target="../media/image453.png"/><Relationship Id="rId7" Type="http://schemas.openxmlformats.org/officeDocument/2006/relationships/image" Target="../media/image454.png"/><Relationship Id="rId8" Type="http://schemas.openxmlformats.org/officeDocument/2006/relationships/slide" Target="slide1.xml"/><Relationship Id="rId9" Type="http://schemas.openxmlformats.org/officeDocument/2006/relationships/notesSlide" Target="../notesSlides/notesSlide88.xml"/><Relationship Id="rId10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55.png"/><Relationship Id="rId4" Type="http://schemas.openxmlformats.org/officeDocument/2006/relationships/image" Target="../media/image456.png"/><Relationship Id="rId5" Type="http://schemas.openxmlformats.org/officeDocument/2006/relationships/image" Target="../media/image457.png"/><Relationship Id="rId6" Type="http://schemas.openxmlformats.org/officeDocument/2006/relationships/image" Target="../media/image458.png"/><Relationship Id="rId7" Type="http://schemas.openxmlformats.org/officeDocument/2006/relationships/image" Target="../media/image459.png"/><Relationship Id="rId8" Type="http://schemas.openxmlformats.org/officeDocument/2006/relationships/slide" Target="slide1.xml"/><Relationship Id="rId9" Type="http://schemas.openxmlformats.org/officeDocument/2006/relationships/notesSlide" Target="../notesSlides/notesSlide89.xml"/><Relationship Id="rId10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slide" Target="slide1.xml"/><Relationship Id="rId10" Type="http://schemas.openxmlformats.org/officeDocument/2006/relationships/notesSlide" Target="../notesSlides/notesSlide9.xml"/><Relationship Id="rId11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460.png"/><Relationship Id="rId4" Type="http://schemas.openxmlformats.org/officeDocument/2006/relationships/image" Target="../media/image461.png"/><Relationship Id="rId5" Type="http://schemas.openxmlformats.org/officeDocument/2006/relationships/image" Target="../media/image462.png"/><Relationship Id="rId6" Type="http://schemas.openxmlformats.org/officeDocument/2006/relationships/image" Target="../media/image463.png"/><Relationship Id="rId7" Type="http://schemas.openxmlformats.org/officeDocument/2006/relationships/image" Target="../media/image464.png"/><Relationship Id="rId8" Type="http://schemas.openxmlformats.org/officeDocument/2006/relationships/slide" Target="slide1.xml"/><Relationship Id="rId9" Type="http://schemas.openxmlformats.org/officeDocument/2006/relationships/notesSlide" Target="../notesSlides/notesSlide90.xml"/><Relationship Id="rId10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65.png"/><Relationship Id="rId4" Type="http://schemas.openxmlformats.org/officeDocument/2006/relationships/image" Target="../media/image466.png"/><Relationship Id="rId5" Type="http://schemas.openxmlformats.org/officeDocument/2006/relationships/image" Target="../media/image467.png"/><Relationship Id="rId6" Type="http://schemas.openxmlformats.org/officeDocument/2006/relationships/image" Target="../media/image468.png"/><Relationship Id="rId7" Type="http://schemas.openxmlformats.org/officeDocument/2006/relationships/image" Target="../media/image469.png"/><Relationship Id="rId8" Type="http://schemas.openxmlformats.org/officeDocument/2006/relationships/slide" Target="slide1.xml"/><Relationship Id="rId9" Type="http://schemas.openxmlformats.org/officeDocument/2006/relationships/notesSlide" Target="../notesSlides/notesSlide91.xml"/><Relationship Id="rId10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70.png"/><Relationship Id="rId4" Type="http://schemas.openxmlformats.org/officeDocument/2006/relationships/image" Target="../media/image471.png"/><Relationship Id="rId5" Type="http://schemas.openxmlformats.org/officeDocument/2006/relationships/image" Target="../media/image472.png"/><Relationship Id="rId6" Type="http://schemas.openxmlformats.org/officeDocument/2006/relationships/image" Target="../media/image473.png"/><Relationship Id="rId7" Type="http://schemas.openxmlformats.org/officeDocument/2006/relationships/image" Target="../media/image474.png"/><Relationship Id="rId8" Type="http://schemas.openxmlformats.org/officeDocument/2006/relationships/slide" Target="slide1.xml"/><Relationship Id="rId9" Type="http://schemas.openxmlformats.org/officeDocument/2006/relationships/notesSlide" Target="../notesSlides/notesSlide92.xml"/><Relationship Id="rId10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75.png"/><Relationship Id="rId4" Type="http://schemas.openxmlformats.org/officeDocument/2006/relationships/image" Target="../media/image476.png"/><Relationship Id="rId5" Type="http://schemas.openxmlformats.org/officeDocument/2006/relationships/image" Target="../media/image477.png"/><Relationship Id="rId6" Type="http://schemas.openxmlformats.org/officeDocument/2006/relationships/image" Target="../media/image478.png"/><Relationship Id="rId7" Type="http://schemas.openxmlformats.org/officeDocument/2006/relationships/image" Target="../media/image479.png"/><Relationship Id="rId8" Type="http://schemas.openxmlformats.org/officeDocument/2006/relationships/slide" Target="slide1.xml"/><Relationship Id="rId9" Type="http://schemas.openxmlformats.org/officeDocument/2006/relationships/notesSlide" Target="../notesSlides/notesSlide93.xml"/><Relationship Id="rId10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80.png"/><Relationship Id="rId4" Type="http://schemas.openxmlformats.org/officeDocument/2006/relationships/image" Target="../media/image481.png"/><Relationship Id="rId5" Type="http://schemas.openxmlformats.org/officeDocument/2006/relationships/image" Target="../media/image482.png"/><Relationship Id="rId6" Type="http://schemas.openxmlformats.org/officeDocument/2006/relationships/image" Target="../media/image483.png"/><Relationship Id="rId7" Type="http://schemas.openxmlformats.org/officeDocument/2006/relationships/image" Target="../media/image484.png"/><Relationship Id="rId8" Type="http://schemas.openxmlformats.org/officeDocument/2006/relationships/slide" Target="slide1.xml"/><Relationship Id="rId9" Type="http://schemas.openxmlformats.org/officeDocument/2006/relationships/notesSlide" Target="../notesSlides/notesSlide94.xml"/><Relationship Id="rId10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85.png"/><Relationship Id="rId4" Type="http://schemas.openxmlformats.org/officeDocument/2006/relationships/image" Target="../media/image486.png"/><Relationship Id="rId5" Type="http://schemas.openxmlformats.org/officeDocument/2006/relationships/image" Target="../media/image487.png"/><Relationship Id="rId6" Type="http://schemas.openxmlformats.org/officeDocument/2006/relationships/image" Target="../media/image488.png"/><Relationship Id="rId7" Type="http://schemas.openxmlformats.org/officeDocument/2006/relationships/image" Target="../media/image489.png"/><Relationship Id="rId8" Type="http://schemas.openxmlformats.org/officeDocument/2006/relationships/slide" Target="slide1.xml"/><Relationship Id="rId9" Type="http://schemas.openxmlformats.org/officeDocument/2006/relationships/notesSlide" Target="../notesSlides/notesSlide95.xml"/><Relationship Id="rId10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90.png"/><Relationship Id="rId4" Type="http://schemas.openxmlformats.org/officeDocument/2006/relationships/image" Target="../media/image491.png"/><Relationship Id="rId5" Type="http://schemas.openxmlformats.org/officeDocument/2006/relationships/image" Target="../media/image492.png"/><Relationship Id="rId6" Type="http://schemas.openxmlformats.org/officeDocument/2006/relationships/image" Target="../media/image493.png"/><Relationship Id="rId7" Type="http://schemas.openxmlformats.org/officeDocument/2006/relationships/image" Target="../media/image494.png"/><Relationship Id="rId8" Type="http://schemas.openxmlformats.org/officeDocument/2006/relationships/slide" Target="slide1.xml"/><Relationship Id="rId9" Type="http://schemas.openxmlformats.org/officeDocument/2006/relationships/notesSlide" Target="../notesSlides/notesSlide96.xml"/><Relationship Id="rId10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495.png"/><Relationship Id="rId4" Type="http://schemas.openxmlformats.org/officeDocument/2006/relationships/image" Target="../media/image496.png"/><Relationship Id="rId5" Type="http://schemas.openxmlformats.org/officeDocument/2006/relationships/image" Target="../media/image497.png"/><Relationship Id="rId6" Type="http://schemas.openxmlformats.org/officeDocument/2006/relationships/image" Target="../media/image498.png"/><Relationship Id="rId7" Type="http://schemas.openxmlformats.org/officeDocument/2006/relationships/image" Target="../media/image499.png"/><Relationship Id="rId8" Type="http://schemas.openxmlformats.org/officeDocument/2006/relationships/slide" Target="slide1.xml"/><Relationship Id="rId9" Type="http://schemas.openxmlformats.org/officeDocument/2006/relationships/notesSlide" Target="../notesSlides/notesSlide97.xml"/><Relationship Id="rId10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500.png"/><Relationship Id="rId4" Type="http://schemas.openxmlformats.org/officeDocument/2006/relationships/image" Target="../media/image501.png"/><Relationship Id="rId5" Type="http://schemas.openxmlformats.org/officeDocument/2006/relationships/image" Target="../media/image502.png"/><Relationship Id="rId6" Type="http://schemas.openxmlformats.org/officeDocument/2006/relationships/image" Target="../media/image503.png"/><Relationship Id="rId7" Type="http://schemas.openxmlformats.org/officeDocument/2006/relationships/image" Target="../media/image504.png"/><Relationship Id="rId8" Type="http://schemas.openxmlformats.org/officeDocument/2006/relationships/slide" Target="slide1.xml"/><Relationship Id="rId9" Type="http://schemas.openxmlformats.org/officeDocument/2006/relationships/notesSlide" Target="../notesSlides/notesSlide98.xml"/><Relationship Id="rId10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505.png"/><Relationship Id="rId4" Type="http://schemas.openxmlformats.org/officeDocument/2006/relationships/image" Target="../media/image506.png"/><Relationship Id="rId5" Type="http://schemas.openxmlformats.org/officeDocument/2006/relationships/image" Target="../media/image507.png"/><Relationship Id="rId6" Type="http://schemas.openxmlformats.org/officeDocument/2006/relationships/image" Target="../media/image508.png"/><Relationship Id="rId7" Type="http://schemas.openxmlformats.org/officeDocument/2006/relationships/image" Target="../media/image509.png"/><Relationship Id="rId8" Type="http://schemas.openxmlformats.org/officeDocument/2006/relationships/slide" Target="slide1.xml"/><Relationship Id="rId9" Type="http://schemas.openxmlformats.org/officeDocument/2006/relationships/notesSlide" Target="../notesSlides/notesSlide99.xml"/><Relationship Id="rId10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90522" y="316291"/>
            <a:ext cx="360008" cy="42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190878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195958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1405444"/>
            <a:ext cx="50800" cy="516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468944"/>
            <a:ext cx="50800" cy="45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1412007"/>
            <a:ext cx="4457065" cy="560705"/>
          </a:xfrm>
          <a:custGeom>
            <a:avLst/>
            <a:gdLst/>
            <a:ahLst/>
            <a:cxnLst/>
            <a:rect l="l" t="t" r="r" b="b"/>
            <a:pathLst>
              <a:path w="4457065" h="560705">
                <a:moveTo>
                  <a:pt x="4456606" y="0"/>
                </a:moveTo>
                <a:lnTo>
                  <a:pt x="0" y="0"/>
                </a:lnTo>
                <a:lnTo>
                  <a:pt x="0" y="509477"/>
                </a:lnTo>
                <a:lnTo>
                  <a:pt x="16636" y="546991"/>
                </a:lnTo>
                <a:lnTo>
                  <a:pt x="4405806" y="560277"/>
                </a:lnTo>
                <a:lnTo>
                  <a:pt x="4420049" y="558232"/>
                </a:lnTo>
                <a:lnTo>
                  <a:pt x="4451170" y="5322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456244"/>
            <a:ext cx="0" cy="484505"/>
          </a:xfrm>
          <a:custGeom>
            <a:avLst/>
            <a:gdLst/>
            <a:ahLst/>
            <a:cxnLst/>
            <a:rect l="l" t="t" r="r" b="b"/>
            <a:pathLst>
              <a:path w="0" h="484505">
                <a:moveTo>
                  <a:pt x="0" y="484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4435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4308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41814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39909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0600" y="1463584"/>
            <a:ext cx="2926715" cy="435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17855">
              <a:lnSpc>
                <a:spcPct val="106700"/>
              </a:lnSpc>
            </a:pPr>
            <a:r>
              <a:rPr dirty="0" sz="1400" spc="-30" b="1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riepilogo:</a:t>
            </a:r>
            <a:r>
              <a:rPr dirty="0" sz="1400" spc="-20" b="1">
                <a:solidFill>
                  <a:srgbClr val="CC0000"/>
                </a:solidFill>
                <a:latin typeface="Gill Sans MT"/>
                <a:cs typeface="Gill Sans MT"/>
              </a:rPr>
              <a:t> equazioni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50" b="1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14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alge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35" b="1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0754" y="2421164"/>
            <a:ext cx="1986280" cy="72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Christian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Casalvieri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indent="281305">
              <a:lnSpc>
                <a:spcPct val="100000"/>
              </a:lnSpc>
            </a:pPr>
            <a:r>
              <a:rPr dirty="0" sz="800" spc="-15">
                <a:latin typeface="Lucida Sans Unicode"/>
                <a:cs typeface="Lucida Sans Unicode"/>
              </a:rPr>
              <a:t>“Sapienza”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Universi</a:t>
            </a:r>
            <a:r>
              <a:rPr dirty="0" sz="800" spc="-40">
                <a:latin typeface="Lucida Sans Unicode"/>
                <a:cs typeface="Lucida Sans Unicode"/>
              </a:rPr>
              <a:t>t</a:t>
            </a:r>
            <a:r>
              <a:rPr dirty="0" sz="800" spc="-484">
                <a:latin typeface="Lucida Sans Unicode"/>
                <a:cs typeface="Lucida Sans Unicode"/>
              </a:rPr>
              <a:t>`</a:t>
            </a:r>
            <a:r>
              <a:rPr dirty="0" sz="800" spc="-40">
                <a:latin typeface="Lucida Sans Unicode"/>
                <a:cs typeface="Lucida Sans Unicode"/>
              </a:rPr>
              <a:t>a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di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Roma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900" spc="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acol</a:t>
            </a:r>
            <a:r>
              <a:rPr dirty="0" sz="900" spc="-20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`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Ingegneria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Civil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Industriale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2976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04846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992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41965"/>
            <a:ext cx="50800" cy="2319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5466"/>
            <a:ext cx="50800" cy="2255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12311"/>
            <a:ext cx="4457065" cy="2200275"/>
          </a:xfrm>
          <a:custGeom>
            <a:avLst/>
            <a:gdLst/>
            <a:ahLst/>
            <a:cxnLst/>
            <a:rect l="l" t="t" r="r" b="b"/>
            <a:pathLst>
              <a:path w="4457065" h="2200275">
                <a:moveTo>
                  <a:pt x="4456606" y="0"/>
                </a:moveTo>
                <a:lnTo>
                  <a:pt x="0" y="0"/>
                </a:lnTo>
                <a:lnTo>
                  <a:pt x="0" y="2148858"/>
                </a:lnTo>
                <a:lnTo>
                  <a:pt x="16636" y="2186372"/>
                </a:lnTo>
                <a:lnTo>
                  <a:pt x="4405806" y="2199658"/>
                </a:lnTo>
                <a:lnTo>
                  <a:pt x="4420049" y="2197613"/>
                </a:lnTo>
                <a:lnTo>
                  <a:pt x="4451170" y="21716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92766"/>
            <a:ext cx="0" cy="2287905"/>
          </a:xfrm>
          <a:custGeom>
            <a:avLst/>
            <a:gdLst/>
            <a:ahLst/>
            <a:cxnLst/>
            <a:rect l="l" t="t" r="r" b="b"/>
            <a:pathLst>
              <a:path w="0" h="2287905">
                <a:moveTo>
                  <a:pt x="0" y="2287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800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673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546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356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27907"/>
            <a:ext cx="3705860" cy="174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01164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0">
                <a:latin typeface="Tahoma"/>
                <a:cs typeface="Tahoma"/>
              </a:rPr>
              <a:t>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4307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 marR="282575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20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risolutiva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7577" y="2681310"/>
            <a:ext cx="213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62328" y="260097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38986" y="2757563"/>
            <a:ext cx="668020" cy="0"/>
          </a:xfrm>
          <a:custGeom>
            <a:avLst/>
            <a:gdLst/>
            <a:ahLst/>
            <a:cxnLst/>
            <a:rect l="l" t="t" r="r" b="b"/>
            <a:pathLst>
              <a:path w="668019" h="0">
                <a:moveTo>
                  <a:pt x="0" y="0"/>
                </a:moveTo>
                <a:lnTo>
                  <a:pt x="66777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226286" y="2534283"/>
            <a:ext cx="11734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947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28533" y="2768102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44382" y="268131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24620" y="2681310"/>
            <a:ext cx="11957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  <a:tab pos="71818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69234" y="2595712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69234" y="2768102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32927"/>
            <a:ext cx="137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5656" y="870777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98586" y="105679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60257" y="870777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27122" y="11902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614422" y="109272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74594" y="1018131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88499" y="932533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6006" y="1403335"/>
            <a:ext cx="319722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  <a:p>
            <a:pPr marL="1111885">
              <a:lnSpc>
                <a:spcPts val="1200"/>
              </a:lnSpc>
              <a:tabLst>
                <a:tab pos="210883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14" i="1">
                <a:latin typeface="Calibri"/>
                <a:cs typeface="Calibri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32927"/>
            <a:ext cx="137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5656" y="870777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98586" y="105679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60257" y="870777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27122" y="11902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614422" y="109272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74594" y="1018131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88499" y="932533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6006" y="1403335"/>
            <a:ext cx="3197225" cy="531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  <a:p>
            <a:pPr marL="1111885">
              <a:lnSpc>
                <a:spcPts val="1200"/>
              </a:lnSpc>
              <a:tabLst>
                <a:tab pos="210883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14" i="1">
                <a:latin typeface="Calibri"/>
                <a:cs typeface="Calibri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5967" y="2020762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7885" y="2081820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72832" y="21580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160132" y="206052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7885" y="2264014"/>
            <a:ext cx="13741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32927"/>
            <a:ext cx="137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656" y="870777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8586" y="105679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0257" y="870777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27122" y="11902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14422" y="109272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4594" y="1018131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88499" y="932533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1403335"/>
            <a:ext cx="3105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55191" y="1555163"/>
            <a:ext cx="8756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14" i="1">
                <a:latin typeface="Calibri"/>
                <a:cs typeface="Calibri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52637" y="1555163"/>
            <a:ext cx="11004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6006" y="1782912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5967" y="2020762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7885" y="2081820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72832" y="21580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60132" y="206052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7885" y="2264014"/>
            <a:ext cx="13741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54389" y="220677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16060" y="2020762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7977" y="2081820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82912" y="21580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970212" y="206052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17977" y="2264014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32927"/>
            <a:ext cx="137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656" y="870777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8586" y="105679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0257" y="870777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27122" y="11902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14422" y="109272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4594" y="1018131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88499" y="932533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1403335"/>
            <a:ext cx="3105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55191" y="1555163"/>
            <a:ext cx="8756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14" i="1">
                <a:latin typeface="Calibri"/>
                <a:cs typeface="Calibri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52637" y="1555163"/>
            <a:ext cx="11004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6006" y="1782912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5967" y="2020762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7885" y="2081820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72832" y="21580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60132" y="206052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7885" y="2264014"/>
            <a:ext cx="13741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54389" y="220677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16060" y="2020762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7977" y="2081820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82912" y="21580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970212" y="206052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17977" y="2264014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9495" y="2168116"/>
            <a:ext cx="622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32927"/>
            <a:ext cx="137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5656" y="870777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98586" y="105679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60257" y="870777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27122" y="11902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614422" y="109272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74594" y="1018131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88499" y="932533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6006" y="1403335"/>
            <a:ext cx="3105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55191" y="1555163"/>
            <a:ext cx="8756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14" i="1">
                <a:latin typeface="Calibri"/>
                <a:cs typeface="Calibri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52637" y="1555163"/>
            <a:ext cx="11004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6006" y="1782912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5967" y="2020762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07885" y="2081820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72832" y="21580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160132" y="206052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7885" y="2264014"/>
            <a:ext cx="22993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2245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54389" y="220677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16060" y="2020762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17977" y="2081820"/>
            <a:ext cx="3625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982912" y="21580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970212" y="2060520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79495" y="2168116"/>
            <a:ext cx="622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6006" y="2553320"/>
            <a:ext cx="40506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638943"/>
            <a:ext cx="273685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65608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638943"/>
            <a:ext cx="273685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65608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638943"/>
            <a:ext cx="2736850" cy="1037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65608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638943"/>
            <a:ext cx="4253230" cy="1228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 marL="12700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5.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480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4988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6858"/>
            <a:ext cx="50800" cy="169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30359"/>
            <a:ext cx="50800" cy="1630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3422"/>
            <a:ext cx="4457065" cy="1738630"/>
          </a:xfrm>
          <a:custGeom>
            <a:avLst/>
            <a:gdLst/>
            <a:ahLst/>
            <a:cxnLst/>
            <a:rect l="l" t="t" r="r" b="b"/>
            <a:pathLst>
              <a:path w="4457065" h="1738630">
                <a:moveTo>
                  <a:pt x="4456606" y="0"/>
                </a:moveTo>
                <a:lnTo>
                  <a:pt x="0" y="0"/>
                </a:lnTo>
                <a:lnTo>
                  <a:pt x="0" y="1687291"/>
                </a:lnTo>
                <a:lnTo>
                  <a:pt x="16636" y="1724805"/>
                </a:lnTo>
                <a:lnTo>
                  <a:pt x="4405806" y="1738092"/>
                </a:lnTo>
                <a:lnTo>
                  <a:pt x="4420049" y="1736047"/>
                </a:lnTo>
                <a:lnTo>
                  <a:pt x="4451170" y="171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7659"/>
            <a:ext cx="0" cy="1662430"/>
          </a:xfrm>
          <a:custGeom>
            <a:avLst/>
            <a:gdLst/>
            <a:ahLst/>
            <a:cxnLst/>
            <a:rect l="l" t="t" r="r" b="b"/>
            <a:pathLst>
              <a:path w="0" h="1662430">
                <a:moveTo>
                  <a:pt x="0" y="16621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49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922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95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6050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8736"/>
            <a:ext cx="22047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68538" y="210530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638943"/>
            <a:ext cx="4253230" cy="1657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 marL="12700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5.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isolando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radice: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270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68538" y="210530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638943"/>
            <a:ext cx="4253230" cy="1898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 marL="12700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5.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isolando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radice: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270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68538" y="210530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638943"/>
            <a:ext cx="4253230" cy="2366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 marL="12700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5.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isolando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radice: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270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28956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5697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68538" y="210530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638943"/>
            <a:ext cx="4253230" cy="2366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 marL="12700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5.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isolando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radice: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270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28956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5697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4080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8193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23273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53002"/>
            <a:ext cx="50800" cy="2541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16503"/>
            <a:ext cx="50800" cy="2478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23348"/>
            <a:ext cx="4457065" cy="2422525"/>
          </a:xfrm>
          <a:custGeom>
            <a:avLst/>
            <a:gdLst/>
            <a:ahLst/>
            <a:cxnLst/>
            <a:rect l="l" t="t" r="r" b="b"/>
            <a:pathLst>
              <a:path w="4457065" h="2422525">
                <a:moveTo>
                  <a:pt x="4456606" y="0"/>
                </a:moveTo>
                <a:lnTo>
                  <a:pt x="0" y="0"/>
                </a:lnTo>
                <a:lnTo>
                  <a:pt x="0" y="2371285"/>
                </a:lnTo>
                <a:lnTo>
                  <a:pt x="16636" y="2408799"/>
                </a:lnTo>
                <a:lnTo>
                  <a:pt x="4405806" y="2422086"/>
                </a:lnTo>
                <a:lnTo>
                  <a:pt x="4420049" y="2420041"/>
                </a:lnTo>
                <a:lnTo>
                  <a:pt x="4451170" y="239408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03803"/>
            <a:ext cx="0" cy="2510155"/>
          </a:xfrm>
          <a:custGeom>
            <a:avLst/>
            <a:gdLst/>
            <a:ahLst/>
            <a:cxnLst/>
            <a:rect l="l" t="t" r="r" b="b"/>
            <a:pathLst>
              <a:path w="0" h="2510155">
                <a:moveTo>
                  <a:pt x="0" y="25098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911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6784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6657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466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18054" y="89170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68538" y="210530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638943"/>
            <a:ext cx="4253230" cy="2366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 marL="12700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irrazionale.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tale,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5.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isolando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radice: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270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28956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270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5)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4416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9496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69426"/>
            <a:ext cx="50800" cy="1187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32927"/>
            <a:ext cx="50800" cy="1123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75990"/>
            <a:ext cx="4457065" cy="1231900"/>
          </a:xfrm>
          <a:custGeom>
            <a:avLst/>
            <a:gdLst/>
            <a:ahLst/>
            <a:cxnLst/>
            <a:rect l="l" t="t" r="r" b="b"/>
            <a:pathLst>
              <a:path w="4457065" h="1231900">
                <a:moveTo>
                  <a:pt x="4456606" y="0"/>
                </a:moveTo>
                <a:lnTo>
                  <a:pt x="0" y="0"/>
                </a:lnTo>
                <a:lnTo>
                  <a:pt x="0" y="1180876"/>
                </a:lnTo>
                <a:lnTo>
                  <a:pt x="16636" y="1218390"/>
                </a:lnTo>
                <a:lnTo>
                  <a:pt x="4405806" y="1231676"/>
                </a:lnTo>
                <a:lnTo>
                  <a:pt x="4420049" y="1229631"/>
                </a:lnTo>
                <a:lnTo>
                  <a:pt x="4451170" y="12036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20227"/>
            <a:ext cx="0" cy="1155700"/>
          </a:xfrm>
          <a:custGeom>
            <a:avLst/>
            <a:gdLst/>
            <a:ahLst/>
            <a:cxnLst/>
            <a:rect l="l" t="t" r="r" b="b"/>
            <a:pathLst>
              <a:path w="0" h="1155700">
                <a:moveTo>
                  <a:pt x="0" y="115568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0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9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821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630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94001"/>
            <a:ext cx="395351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Mettendo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C.E.,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40">
                <a:latin typeface="Tahoma"/>
                <a:cs typeface="Tahoma"/>
              </a:rPr>
              <a:t> 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ol</a:t>
            </a:r>
            <a:r>
              <a:rPr dirty="0" sz="1000" spc="-30">
                <a:latin typeface="Tahoma"/>
                <a:cs typeface="Tahoma"/>
              </a:rPr>
              <a:t>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42643" y="1359066"/>
            <a:ext cx="52768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4416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9496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69426"/>
            <a:ext cx="50800" cy="1187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32927"/>
            <a:ext cx="50800" cy="1123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75990"/>
            <a:ext cx="4457065" cy="1231900"/>
          </a:xfrm>
          <a:custGeom>
            <a:avLst/>
            <a:gdLst/>
            <a:ahLst/>
            <a:cxnLst/>
            <a:rect l="l" t="t" r="r" b="b"/>
            <a:pathLst>
              <a:path w="4457065" h="1231900">
                <a:moveTo>
                  <a:pt x="4456606" y="0"/>
                </a:moveTo>
                <a:lnTo>
                  <a:pt x="0" y="0"/>
                </a:lnTo>
                <a:lnTo>
                  <a:pt x="0" y="1180876"/>
                </a:lnTo>
                <a:lnTo>
                  <a:pt x="16636" y="1218390"/>
                </a:lnTo>
                <a:lnTo>
                  <a:pt x="4405806" y="1231676"/>
                </a:lnTo>
                <a:lnTo>
                  <a:pt x="4420049" y="1229631"/>
                </a:lnTo>
                <a:lnTo>
                  <a:pt x="4451170" y="12036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20227"/>
            <a:ext cx="0" cy="1155700"/>
          </a:xfrm>
          <a:custGeom>
            <a:avLst/>
            <a:gdLst/>
            <a:ahLst/>
            <a:cxnLst/>
            <a:rect l="l" t="t" r="r" b="b"/>
            <a:pathLst>
              <a:path w="0" h="1155700">
                <a:moveTo>
                  <a:pt x="0" y="115568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0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9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821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630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94001"/>
            <a:ext cx="3953510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Mettendo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C.E.,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40">
                <a:latin typeface="Tahoma"/>
                <a:cs typeface="Tahoma"/>
              </a:rPr>
              <a:t> 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ol</a:t>
            </a:r>
            <a:r>
              <a:rPr dirty="0" sz="1000" spc="-30">
                <a:latin typeface="Tahoma"/>
                <a:cs typeface="Tahoma"/>
              </a:rPr>
              <a:t>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42643" y="1359066"/>
            <a:ext cx="52768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4416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19496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69426"/>
            <a:ext cx="50800" cy="1187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32927"/>
            <a:ext cx="50800" cy="1123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75990"/>
            <a:ext cx="4457065" cy="1231900"/>
          </a:xfrm>
          <a:custGeom>
            <a:avLst/>
            <a:gdLst/>
            <a:ahLst/>
            <a:cxnLst/>
            <a:rect l="l" t="t" r="r" b="b"/>
            <a:pathLst>
              <a:path w="4457065" h="1231900">
                <a:moveTo>
                  <a:pt x="4456606" y="0"/>
                </a:moveTo>
                <a:lnTo>
                  <a:pt x="0" y="0"/>
                </a:lnTo>
                <a:lnTo>
                  <a:pt x="0" y="1180876"/>
                </a:lnTo>
                <a:lnTo>
                  <a:pt x="16636" y="1218390"/>
                </a:lnTo>
                <a:lnTo>
                  <a:pt x="4405806" y="1231676"/>
                </a:lnTo>
                <a:lnTo>
                  <a:pt x="4420049" y="1229631"/>
                </a:lnTo>
                <a:lnTo>
                  <a:pt x="4451170" y="12036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20227"/>
            <a:ext cx="0" cy="1155700"/>
          </a:xfrm>
          <a:custGeom>
            <a:avLst/>
            <a:gdLst/>
            <a:ahLst/>
            <a:cxnLst/>
            <a:rect l="l" t="t" r="r" b="b"/>
            <a:pathLst>
              <a:path w="0" h="1155700">
                <a:moveTo>
                  <a:pt x="0" y="115568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00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9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821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630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81301"/>
            <a:ext cx="39535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Mettendo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C.E.,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40">
                <a:latin typeface="Tahoma"/>
                <a:cs typeface="Tahoma"/>
              </a:rPr>
              <a:t> 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ol</a:t>
            </a:r>
            <a:r>
              <a:rPr dirty="0" sz="1000" spc="-30">
                <a:latin typeface="Tahoma"/>
                <a:cs typeface="Tahoma"/>
              </a:rPr>
              <a:t>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2643" y="1346366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42819" y="1493733"/>
            <a:ext cx="622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4416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9496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69426"/>
            <a:ext cx="50800" cy="1187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32927"/>
            <a:ext cx="50800" cy="1123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75990"/>
            <a:ext cx="4457065" cy="1231900"/>
          </a:xfrm>
          <a:custGeom>
            <a:avLst/>
            <a:gdLst/>
            <a:ahLst/>
            <a:cxnLst/>
            <a:rect l="l" t="t" r="r" b="b"/>
            <a:pathLst>
              <a:path w="4457065" h="1231900">
                <a:moveTo>
                  <a:pt x="4456606" y="0"/>
                </a:moveTo>
                <a:lnTo>
                  <a:pt x="0" y="0"/>
                </a:lnTo>
                <a:lnTo>
                  <a:pt x="0" y="1180876"/>
                </a:lnTo>
                <a:lnTo>
                  <a:pt x="16636" y="1218390"/>
                </a:lnTo>
                <a:lnTo>
                  <a:pt x="4405806" y="1231676"/>
                </a:lnTo>
                <a:lnTo>
                  <a:pt x="4420049" y="1229631"/>
                </a:lnTo>
                <a:lnTo>
                  <a:pt x="4451170" y="12036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20227"/>
            <a:ext cx="0" cy="1155700"/>
          </a:xfrm>
          <a:custGeom>
            <a:avLst/>
            <a:gdLst/>
            <a:ahLst/>
            <a:cxnLst/>
            <a:rect l="l" t="t" r="r" b="b"/>
            <a:pathLst>
              <a:path w="0" h="1155700">
                <a:moveTo>
                  <a:pt x="0" y="115568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0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9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821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630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81301"/>
            <a:ext cx="39535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Mettendo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C.E.,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40">
                <a:latin typeface="Tahoma"/>
                <a:cs typeface="Tahoma"/>
              </a:rPr>
              <a:t> 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ol</a:t>
            </a:r>
            <a:r>
              <a:rPr dirty="0" sz="1000" spc="-30">
                <a:latin typeface="Tahoma"/>
                <a:cs typeface="Tahoma"/>
              </a:rPr>
              <a:t>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42643" y="1346366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42819" y="1493733"/>
            <a:ext cx="622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6006" y="1878937"/>
            <a:ext cx="3425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4416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9496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69426"/>
            <a:ext cx="50800" cy="1187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32927"/>
            <a:ext cx="50800" cy="1123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75990"/>
            <a:ext cx="4457065" cy="1231900"/>
          </a:xfrm>
          <a:custGeom>
            <a:avLst/>
            <a:gdLst/>
            <a:ahLst/>
            <a:cxnLst/>
            <a:rect l="l" t="t" r="r" b="b"/>
            <a:pathLst>
              <a:path w="4457065" h="1231900">
                <a:moveTo>
                  <a:pt x="4456606" y="0"/>
                </a:moveTo>
                <a:lnTo>
                  <a:pt x="0" y="0"/>
                </a:lnTo>
                <a:lnTo>
                  <a:pt x="0" y="1180876"/>
                </a:lnTo>
                <a:lnTo>
                  <a:pt x="16636" y="1218390"/>
                </a:lnTo>
                <a:lnTo>
                  <a:pt x="4405806" y="1231676"/>
                </a:lnTo>
                <a:lnTo>
                  <a:pt x="4420049" y="1229631"/>
                </a:lnTo>
                <a:lnTo>
                  <a:pt x="4451170" y="120367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20227"/>
            <a:ext cx="0" cy="1155700"/>
          </a:xfrm>
          <a:custGeom>
            <a:avLst/>
            <a:gdLst/>
            <a:ahLst/>
            <a:cxnLst/>
            <a:rect l="l" t="t" r="r" b="b"/>
            <a:pathLst>
              <a:path w="0" h="1155700">
                <a:moveTo>
                  <a:pt x="0" y="115568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075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948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8212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6307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81301"/>
            <a:ext cx="39535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Mettendo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C.E.,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-40">
                <a:latin typeface="Tahoma"/>
                <a:cs typeface="Tahoma"/>
              </a:rPr>
              <a:t> ammette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20">
                <a:latin typeface="Tahoma"/>
                <a:cs typeface="Tahoma"/>
              </a:rPr>
              <a:t>ol</a:t>
            </a:r>
            <a:r>
              <a:rPr dirty="0" sz="1000" spc="-30">
                <a:latin typeface="Tahoma"/>
                <a:cs typeface="Tahoma"/>
              </a:rPr>
              <a:t>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42643" y="1346366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42819" y="1493733"/>
            <a:ext cx="6229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1878937"/>
            <a:ext cx="435864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Sostituendo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l’identi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deduce</a:t>
            </a:r>
            <a:r>
              <a:rPr dirty="0" sz="1000" spc="-50">
                <a:latin typeface="Tahoma"/>
                <a:cs typeface="Tahoma"/>
              </a:rPr>
              <a:t> 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l’unica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rio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480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4988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6858"/>
            <a:ext cx="50800" cy="169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30359"/>
            <a:ext cx="50800" cy="1630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3422"/>
            <a:ext cx="4457065" cy="1738630"/>
          </a:xfrm>
          <a:custGeom>
            <a:avLst/>
            <a:gdLst/>
            <a:ahLst/>
            <a:cxnLst/>
            <a:rect l="l" t="t" r="r" b="b"/>
            <a:pathLst>
              <a:path w="4457065" h="1738630">
                <a:moveTo>
                  <a:pt x="4456606" y="0"/>
                </a:moveTo>
                <a:lnTo>
                  <a:pt x="0" y="0"/>
                </a:lnTo>
                <a:lnTo>
                  <a:pt x="0" y="1687291"/>
                </a:lnTo>
                <a:lnTo>
                  <a:pt x="16636" y="1724805"/>
                </a:lnTo>
                <a:lnTo>
                  <a:pt x="4405806" y="1738092"/>
                </a:lnTo>
                <a:lnTo>
                  <a:pt x="4420049" y="1736047"/>
                </a:lnTo>
                <a:lnTo>
                  <a:pt x="4451170" y="171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7659"/>
            <a:ext cx="0" cy="1662430"/>
          </a:xfrm>
          <a:custGeom>
            <a:avLst/>
            <a:gdLst/>
            <a:ahLst/>
            <a:cxnLst/>
            <a:rect l="l" t="t" r="r" b="b"/>
            <a:pathLst>
              <a:path w="0" h="1662430">
                <a:moveTo>
                  <a:pt x="0" y="16621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49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922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95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6050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8736"/>
            <a:ext cx="22047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896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086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5948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01838"/>
            <a:ext cx="50800" cy="1919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65338"/>
            <a:ext cx="50800" cy="1856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72183"/>
            <a:ext cx="4457065" cy="1800225"/>
          </a:xfrm>
          <a:custGeom>
            <a:avLst/>
            <a:gdLst/>
            <a:ahLst/>
            <a:cxnLst/>
            <a:rect l="l" t="t" r="r" b="b"/>
            <a:pathLst>
              <a:path w="4457065" h="1800225">
                <a:moveTo>
                  <a:pt x="4456606" y="0"/>
                </a:moveTo>
                <a:lnTo>
                  <a:pt x="0" y="0"/>
                </a:lnTo>
                <a:lnTo>
                  <a:pt x="0" y="1749197"/>
                </a:lnTo>
                <a:lnTo>
                  <a:pt x="16636" y="1786711"/>
                </a:lnTo>
                <a:lnTo>
                  <a:pt x="4405806" y="1799997"/>
                </a:lnTo>
                <a:lnTo>
                  <a:pt x="4420049" y="1797952"/>
                </a:lnTo>
                <a:lnTo>
                  <a:pt x="4451170" y="17719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2638"/>
            <a:ext cx="0" cy="1887855"/>
          </a:xfrm>
          <a:custGeom>
            <a:avLst/>
            <a:gdLst/>
            <a:ahLst/>
            <a:cxnLst/>
            <a:rect l="l" t="t" r="r" b="b"/>
            <a:pathLst>
              <a:path w="0" h="1887855">
                <a:moveTo>
                  <a:pt x="0" y="18877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99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27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14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954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22856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02738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887774"/>
            <a:ext cx="278955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603375">
              <a:lnSpc>
                <a:spcPct val="100000"/>
              </a:lnSpc>
              <a:spcBef>
                <a:spcPts val="790"/>
              </a:spcBef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896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086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5948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01838"/>
            <a:ext cx="50800" cy="1919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65338"/>
            <a:ext cx="50800" cy="1856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72183"/>
            <a:ext cx="4457065" cy="1800225"/>
          </a:xfrm>
          <a:custGeom>
            <a:avLst/>
            <a:gdLst/>
            <a:ahLst/>
            <a:cxnLst/>
            <a:rect l="l" t="t" r="r" b="b"/>
            <a:pathLst>
              <a:path w="4457065" h="1800225">
                <a:moveTo>
                  <a:pt x="4456606" y="0"/>
                </a:moveTo>
                <a:lnTo>
                  <a:pt x="0" y="0"/>
                </a:lnTo>
                <a:lnTo>
                  <a:pt x="0" y="1749197"/>
                </a:lnTo>
                <a:lnTo>
                  <a:pt x="16636" y="1786711"/>
                </a:lnTo>
                <a:lnTo>
                  <a:pt x="4405806" y="1799997"/>
                </a:lnTo>
                <a:lnTo>
                  <a:pt x="4420049" y="1797952"/>
                </a:lnTo>
                <a:lnTo>
                  <a:pt x="4451170" y="17719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2638"/>
            <a:ext cx="0" cy="1887855"/>
          </a:xfrm>
          <a:custGeom>
            <a:avLst/>
            <a:gdLst/>
            <a:ahLst/>
            <a:cxnLst/>
            <a:rect l="l" t="t" r="r" b="b"/>
            <a:pathLst>
              <a:path w="0" h="1887855">
                <a:moveTo>
                  <a:pt x="0" y="18877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99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27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14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954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22856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02738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887774"/>
            <a:ext cx="278955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603375">
              <a:lnSpc>
                <a:spcPct val="100000"/>
              </a:lnSpc>
              <a:spcBef>
                <a:spcPts val="790"/>
              </a:spcBef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896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086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5948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01838"/>
            <a:ext cx="50800" cy="1919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65338"/>
            <a:ext cx="50800" cy="1856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72183"/>
            <a:ext cx="4457065" cy="1800225"/>
          </a:xfrm>
          <a:custGeom>
            <a:avLst/>
            <a:gdLst/>
            <a:ahLst/>
            <a:cxnLst/>
            <a:rect l="l" t="t" r="r" b="b"/>
            <a:pathLst>
              <a:path w="4457065" h="1800225">
                <a:moveTo>
                  <a:pt x="4456606" y="0"/>
                </a:moveTo>
                <a:lnTo>
                  <a:pt x="0" y="0"/>
                </a:lnTo>
                <a:lnTo>
                  <a:pt x="0" y="1749197"/>
                </a:lnTo>
                <a:lnTo>
                  <a:pt x="16636" y="1786711"/>
                </a:lnTo>
                <a:lnTo>
                  <a:pt x="4405806" y="1799997"/>
                </a:lnTo>
                <a:lnTo>
                  <a:pt x="4420049" y="1797952"/>
                </a:lnTo>
                <a:lnTo>
                  <a:pt x="4451170" y="17719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2638"/>
            <a:ext cx="0" cy="1887855"/>
          </a:xfrm>
          <a:custGeom>
            <a:avLst/>
            <a:gdLst/>
            <a:ahLst/>
            <a:cxnLst/>
            <a:rect l="l" t="t" r="r" b="b"/>
            <a:pathLst>
              <a:path w="0" h="1887855">
                <a:moveTo>
                  <a:pt x="0" y="18877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99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27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14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954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22856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02738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887774"/>
            <a:ext cx="4112260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603375">
              <a:lnSpc>
                <a:spcPct val="100000"/>
              </a:lnSpc>
              <a:spcBef>
                <a:spcPts val="790"/>
              </a:spcBef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60">
                <a:latin typeface="Tahoma"/>
                <a:cs typeface="Tahoma"/>
              </a:rPr>
              <a:t>e,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896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086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5948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01838"/>
            <a:ext cx="50800" cy="1919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65338"/>
            <a:ext cx="50800" cy="1856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72183"/>
            <a:ext cx="4457065" cy="1800225"/>
          </a:xfrm>
          <a:custGeom>
            <a:avLst/>
            <a:gdLst/>
            <a:ahLst/>
            <a:cxnLst/>
            <a:rect l="l" t="t" r="r" b="b"/>
            <a:pathLst>
              <a:path w="4457065" h="1800225">
                <a:moveTo>
                  <a:pt x="4456606" y="0"/>
                </a:moveTo>
                <a:lnTo>
                  <a:pt x="0" y="0"/>
                </a:lnTo>
                <a:lnTo>
                  <a:pt x="0" y="1749197"/>
                </a:lnTo>
                <a:lnTo>
                  <a:pt x="16636" y="1786711"/>
                </a:lnTo>
                <a:lnTo>
                  <a:pt x="4405806" y="1799997"/>
                </a:lnTo>
                <a:lnTo>
                  <a:pt x="4420049" y="1797952"/>
                </a:lnTo>
                <a:lnTo>
                  <a:pt x="4451170" y="17719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2638"/>
            <a:ext cx="0" cy="1887855"/>
          </a:xfrm>
          <a:custGeom>
            <a:avLst/>
            <a:gdLst/>
            <a:ahLst/>
            <a:cxnLst/>
            <a:rect l="l" t="t" r="r" b="b"/>
            <a:pathLst>
              <a:path w="0" h="1887855">
                <a:moveTo>
                  <a:pt x="0" y="18877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99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27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14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954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22856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02738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887774"/>
            <a:ext cx="4112260" cy="1708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603375">
              <a:lnSpc>
                <a:spcPct val="100000"/>
              </a:lnSpc>
              <a:spcBef>
                <a:spcPts val="790"/>
              </a:spcBef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60">
                <a:latin typeface="Tahoma"/>
                <a:cs typeface="Tahoma"/>
              </a:rPr>
              <a:t>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124714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114490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896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086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5948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01838"/>
            <a:ext cx="50800" cy="1919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65338"/>
            <a:ext cx="50800" cy="1856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72183"/>
            <a:ext cx="4457065" cy="1800225"/>
          </a:xfrm>
          <a:custGeom>
            <a:avLst/>
            <a:gdLst/>
            <a:ahLst/>
            <a:cxnLst/>
            <a:rect l="l" t="t" r="r" b="b"/>
            <a:pathLst>
              <a:path w="4457065" h="1800225">
                <a:moveTo>
                  <a:pt x="4456606" y="0"/>
                </a:moveTo>
                <a:lnTo>
                  <a:pt x="0" y="0"/>
                </a:lnTo>
                <a:lnTo>
                  <a:pt x="0" y="1749197"/>
                </a:lnTo>
                <a:lnTo>
                  <a:pt x="16636" y="1786711"/>
                </a:lnTo>
                <a:lnTo>
                  <a:pt x="4405806" y="1799997"/>
                </a:lnTo>
                <a:lnTo>
                  <a:pt x="4420049" y="1797952"/>
                </a:lnTo>
                <a:lnTo>
                  <a:pt x="4451170" y="17719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2638"/>
            <a:ext cx="0" cy="1887855"/>
          </a:xfrm>
          <a:custGeom>
            <a:avLst/>
            <a:gdLst/>
            <a:ahLst/>
            <a:cxnLst/>
            <a:rect l="l" t="t" r="r" b="b"/>
            <a:pathLst>
              <a:path w="0" h="1887855">
                <a:moveTo>
                  <a:pt x="0" y="18877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99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27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14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954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22856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02738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887774"/>
            <a:ext cx="4112260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603375">
              <a:lnSpc>
                <a:spcPct val="100000"/>
              </a:lnSpc>
              <a:spcBef>
                <a:spcPts val="790"/>
              </a:spcBef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60">
                <a:latin typeface="Tahoma"/>
                <a:cs typeface="Tahoma"/>
              </a:rPr>
              <a:t>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18755" y="2162723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38426" y="2348736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00097" y="2162723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896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086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5948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01838"/>
            <a:ext cx="50800" cy="1919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65338"/>
            <a:ext cx="50800" cy="1856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72183"/>
            <a:ext cx="4457065" cy="1800225"/>
          </a:xfrm>
          <a:custGeom>
            <a:avLst/>
            <a:gdLst/>
            <a:ahLst/>
            <a:cxnLst/>
            <a:rect l="l" t="t" r="r" b="b"/>
            <a:pathLst>
              <a:path w="4457065" h="1800225">
                <a:moveTo>
                  <a:pt x="4456606" y="0"/>
                </a:moveTo>
                <a:lnTo>
                  <a:pt x="0" y="0"/>
                </a:lnTo>
                <a:lnTo>
                  <a:pt x="0" y="1749197"/>
                </a:lnTo>
                <a:lnTo>
                  <a:pt x="16636" y="1786711"/>
                </a:lnTo>
                <a:lnTo>
                  <a:pt x="4405806" y="1799997"/>
                </a:lnTo>
                <a:lnTo>
                  <a:pt x="4420049" y="1797952"/>
                </a:lnTo>
                <a:lnTo>
                  <a:pt x="4451170" y="17719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2638"/>
            <a:ext cx="0" cy="1887855"/>
          </a:xfrm>
          <a:custGeom>
            <a:avLst/>
            <a:gdLst/>
            <a:ahLst/>
            <a:cxnLst/>
            <a:rect l="l" t="t" r="r" b="b"/>
            <a:pathLst>
              <a:path w="0" h="1887855">
                <a:moveTo>
                  <a:pt x="0" y="18877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99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27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14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954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22856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02738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887774"/>
            <a:ext cx="4112260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603375">
              <a:lnSpc>
                <a:spcPct val="100000"/>
              </a:lnSpc>
              <a:spcBef>
                <a:spcPts val="790"/>
              </a:spcBef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60">
                <a:latin typeface="Tahoma"/>
                <a:cs typeface="Tahoma"/>
              </a:rPr>
              <a:t>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18755" y="2162723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38426" y="2348736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00097" y="2162723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00273" y="2310077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006" y="2695280"/>
            <a:ext cx="20066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costituisce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8963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0868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5948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01838"/>
            <a:ext cx="50800" cy="1919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65338"/>
            <a:ext cx="50800" cy="18560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72183"/>
            <a:ext cx="4457065" cy="1800225"/>
          </a:xfrm>
          <a:custGeom>
            <a:avLst/>
            <a:gdLst/>
            <a:ahLst/>
            <a:cxnLst/>
            <a:rect l="l" t="t" r="r" b="b"/>
            <a:pathLst>
              <a:path w="4457065" h="1800225">
                <a:moveTo>
                  <a:pt x="4456606" y="0"/>
                </a:moveTo>
                <a:lnTo>
                  <a:pt x="0" y="0"/>
                </a:lnTo>
                <a:lnTo>
                  <a:pt x="0" y="1749197"/>
                </a:lnTo>
                <a:lnTo>
                  <a:pt x="16636" y="1786711"/>
                </a:lnTo>
                <a:lnTo>
                  <a:pt x="4405806" y="1799997"/>
                </a:lnTo>
                <a:lnTo>
                  <a:pt x="4420049" y="1797952"/>
                </a:lnTo>
                <a:lnTo>
                  <a:pt x="4451170" y="17719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2638"/>
            <a:ext cx="0" cy="1887855"/>
          </a:xfrm>
          <a:custGeom>
            <a:avLst/>
            <a:gdLst/>
            <a:ahLst/>
            <a:cxnLst/>
            <a:rect l="l" t="t" r="r" b="b"/>
            <a:pathLst>
              <a:path w="0" h="1887855">
                <a:moveTo>
                  <a:pt x="0" y="188779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99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272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145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9548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22856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02738" y="114053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887774"/>
            <a:ext cx="4112260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7</a:t>
            </a:r>
            <a:endParaRPr sz="1000">
              <a:latin typeface="Gill Sans MT"/>
              <a:cs typeface="Gill Sans MT"/>
            </a:endParaRPr>
          </a:p>
          <a:p>
            <a:pPr marL="1603375">
              <a:lnSpc>
                <a:spcPct val="100000"/>
              </a:lnSpc>
              <a:spcBef>
                <a:spcPts val="790"/>
              </a:spcBef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rate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es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30">
                <a:latin typeface="Tahoma"/>
                <a:cs typeface="Tahoma"/>
              </a:rPr>
              <a:t>tono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60">
                <a:latin typeface="Tahoma"/>
                <a:cs typeface="Tahoma"/>
              </a:rPr>
              <a:t>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18755" y="2162723"/>
            <a:ext cx="6477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38426" y="2348736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00097" y="2162723"/>
            <a:ext cx="52768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00273" y="2310077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006" y="2695280"/>
            <a:ext cx="20066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costituisce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480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4988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6858"/>
            <a:ext cx="50800" cy="169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30359"/>
            <a:ext cx="50800" cy="1630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3422"/>
            <a:ext cx="4457065" cy="1738630"/>
          </a:xfrm>
          <a:custGeom>
            <a:avLst/>
            <a:gdLst/>
            <a:ahLst/>
            <a:cxnLst/>
            <a:rect l="l" t="t" r="r" b="b"/>
            <a:pathLst>
              <a:path w="4457065" h="1738630">
                <a:moveTo>
                  <a:pt x="4456606" y="0"/>
                </a:moveTo>
                <a:lnTo>
                  <a:pt x="0" y="0"/>
                </a:lnTo>
                <a:lnTo>
                  <a:pt x="0" y="1687291"/>
                </a:lnTo>
                <a:lnTo>
                  <a:pt x="16636" y="1724805"/>
                </a:lnTo>
                <a:lnTo>
                  <a:pt x="4405806" y="1738092"/>
                </a:lnTo>
                <a:lnTo>
                  <a:pt x="4420049" y="1736047"/>
                </a:lnTo>
                <a:lnTo>
                  <a:pt x="4451170" y="171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7659"/>
            <a:ext cx="0" cy="1662430"/>
          </a:xfrm>
          <a:custGeom>
            <a:avLst/>
            <a:gdLst/>
            <a:ahLst/>
            <a:cxnLst/>
            <a:rect l="l" t="t" r="r" b="b"/>
            <a:pathLst>
              <a:path w="0" h="1662430">
                <a:moveTo>
                  <a:pt x="0" y="16621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49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922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95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6050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8736"/>
            <a:ext cx="22047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07452" y="1255657"/>
            <a:ext cx="550545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95119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82419" y="1193785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03373"/>
            <a:ext cx="414655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1203373"/>
            <a:ext cx="4146550" cy="678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  <a:p>
            <a:pPr marL="1003935">
              <a:lnSpc>
                <a:spcPts val="1019"/>
              </a:lnSpc>
              <a:spcBef>
                <a:spcPts val="610"/>
              </a:spcBef>
              <a:tabLst>
                <a:tab pos="1416050" algn="l"/>
                <a:tab pos="169037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baseline="3968" sz="1050" spc="-7" u="sng">
                <a:latin typeface="Times New Roman"/>
                <a:cs typeface="Times New Roman"/>
              </a:rPr>
              <a:t> </a:t>
            </a:r>
            <a:r>
              <a:rPr dirty="0" baseline="3968" sz="1050" spc="-7" u="sng">
                <a:latin typeface="Times New Roman"/>
                <a:cs typeface="Times New Roman"/>
              </a:rPr>
              <a:t>	</a:t>
            </a:r>
            <a:r>
              <a:rPr dirty="0" baseline="3968" sz="1050" spc="-7">
                <a:latin typeface="Times New Roman"/>
                <a:cs typeface="Times New Roman"/>
              </a:rPr>
              <a:t>	</a:t>
            </a:r>
            <a:r>
              <a:rPr dirty="0" baseline="3968" sz="1050" spc="-120">
                <a:latin typeface="Lucida Sans Unicode"/>
                <a:cs typeface="Lucida Sans Unicode"/>
              </a:rPr>
              <a:t>2</a:t>
            </a:r>
            <a:endParaRPr baseline="3968" sz="1050">
              <a:latin typeface="Lucida Sans Unicode"/>
              <a:cs typeface="Lucida Sans Unicode"/>
            </a:endParaRPr>
          </a:p>
          <a:p>
            <a:pPr marL="471805">
              <a:lnSpc>
                <a:spcPts val="1019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61111" sz="1500">
                <a:latin typeface="Arial"/>
                <a:cs typeface="Arial"/>
              </a:rPr>
              <a:t>  </a:t>
            </a:r>
            <a:r>
              <a:rPr dirty="0" baseline="61111" sz="1500" spc="-7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endParaRPr baseline="61111" sz="15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03373"/>
            <a:ext cx="4146550" cy="678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61111" sz="1500">
                <a:latin typeface="Arial"/>
                <a:cs typeface="Arial"/>
              </a:rPr>
              <a:t>  </a:t>
            </a:r>
            <a:r>
              <a:rPr dirty="0" baseline="61111" sz="1500" spc="3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0754" y="1601017"/>
            <a:ext cx="6540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9405" algn="l"/>
                <a:tab pos="593725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40990" y="1578424"/>
            <a:ext cx="44767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03373"/>
            <a:ext cx="4146550" cy="678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tabLst>
                <a:tab pos="335280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61111" sz="1500">
                <a:latin typeface="Arial"/>
                <a:cs typeface="Arial"/>
              </a:rPr>
              <a:t>  </a:t>
            </a:r>
            <a:r>
              <a:rPr dirty="0" baseline="61111" sz="1500" spc="3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0754" y="1601017"/>
            <a:ext cx="6540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9405" algn="l"/>
                <a:tab pos="593725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40990" y="1578424"/>
            <a:ext cx="125539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820419" algn="l"/>
                <a:tab pos="124206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03373"/>
            <a:ext cx="4146550" cy="94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tabLst>
                <a:tab pos="335280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61111" sz="1500">
                <a:latin typeface="Arial"/>
                <a:cs typeface="Arial"/>
              </a:rPr>
              <a:t>  </a:t>
            </a:r>
            <a:r>
              <a:rPr dirty="0" baseline="61111" sz="1500" spc="3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1235"/>
              </a:spcBef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ovo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ricaviamo: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0754" y="1601017"/>
            <a:ext cx="6540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9405" algn="l"/>
                <a:tab pos="593725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40990" y="1578424"/>
            <a:ext cx="125539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820419" algn="l"/>
                <a:tab pos="124206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82038" y="2278974"/>
            <a:ext cx="5454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03373"/>
            <a:ext cx="4146550" cy="94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tabLst>
                <a:tab pos="335280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61111" sz="1500">
                <a:latin typeface="Arial"/>
                <a:cs typeface="Arial"/>
              </a:rPr>
              <a:t>  </a:t>
            </a:r>
            <a:r>
              <a:rPr dirty="0" baseline="61111" sz="1500" spc="3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1235"/>
              </a:spcBef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ovo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ricaviamo: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0754" y="1601017"/>
            <a:ext cx="6540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9405" algn="l"/>
                <a:tab pos="593725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40990" y="1578424"/>
            <a:ext cx="125539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820419" algn="l"/>
                <a:tab pos="124206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82038" y="2278974"/>
            <a:ext cx="10445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4613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69693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34778"/>
            <a:ext cx="50800" cy="202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98279"/>
            <a:ext cx="50800" cy="1960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41341"/>
            <a:ext cx="4457065" cy="2068830"/>
          </a:xfrm>
          <a:custGeom>
            <a:avLst/>
            <a:gdLst/>
            <a:ahLst/>
            <a:cxnLst/>
            <a:rect l="l" t="t" r="r" b="b"/>
            <a:pathLst>
              <a:path w="4457065" h="2068830">
                <a:moveTo>
                  <a:pt x="4456606" y="0"/>
                </a:moveTo>
                <a:lnTo>
                  <a:pt x="0" y="0"/>
                </a:lnTo>
                <a:lnTo>
                  <a:pt x="0" y="2017492"/>
                </a:lnTo>
                <a:lnTo>
                  <a:pt x="16636" y="2055005"/>
                </a:lnTo>
                <a:lnTo>
                  <a:pt x="4405806" y="2068292"/>
                </a:lnTo>
                <a:lnTo>
                  <a:pt x="4420049" y="2066247"/>
                </a:lnTo>
                <a:lnTo>
                  <a:pt x="4451170" y="20402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85579"/>
            <a:ext cx="0" cy="1992630"/>
          </a:xfrm>
          <a:custGeom>
            <a:avLst/>
            <a:gdLst/>
            <a:ahLst/>
            <a:cxnLst/>
            <a:rect l="l" t="t" r="r" b="b"/>
            <a:pathLst>
              <a:path w="0" h="1992630">
                <a:moveTo>
                  <a:pt x="0" y="19923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72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60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474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284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59356"/>
            <a:ext cx="32492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55">
                <a:latin typeface="Tahoma"/>
                <a:cs typeface="Tahoma"/>
              </a:rPr>
              <a:t>ro: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856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84831" y="924090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 h="0">
                <a:moveTo>
                  <a:pt x="0" y="0"/>
                </a:moveTo>
                <a:lnTo>
                  <a:pt x="2878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704708" y="870100"/>
            <a:ext cx="1198880" cy="23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03373"/>
            <a:ext cx="4146550" cy="94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not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b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25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tabLst>
                <a:tab pos="335280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47222" sz="1500" spc="22">
                <a:latin typeface="Lucida Sans Unicode"/>
                <a:cs typeface="Lucida Sans Unicode"/>
              </a:rPr>
              <a:t>√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baseline="61111" sz="1500" spc="465">
                <a:latin typeface="Arial"/>
                <a:cs typeface="Arial"/>
              </a:rPr>
              <a:t> </a:t>
            </a:r>
            <a:r>
              <a:rPr dirty="0" baseline="61111" sz="1500">
                <a:latin typeface="Arial"/>
                <a:cs typeface="Arial"/>
              </a:rPr>
              <a:t>  </a:t>
            </a:r>
            <a:r>
              <a:rPr dirty="0" baseline="61111" sz="1500" spc="37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-11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1235"/>
              </a:spcBef>
            </a:pPr>
            <a:r>
              <a:rPr dirty="0" sz="1000" spc="-35">
                <a:latin typeface="Tahoma"/>
                <a:cs typeface="Tahoma"/>
              </a:rPr>
              <a:t>Elevando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ovo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ricaviamo: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0754" y="1601017"/>
            <a:ext cx="6540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9405" algn="l"/>
                <a:tab pos="593725" algn="l"/>
              </a:tabLst>
            </a:pP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40990" y="1578424"/>
            <a:ext cx="125539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4340" algn="l"/>
                <a:tab pos="820419" algn="l"/>
                <a:tab pos="124206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006" y="2278974"/>
            <a:ext cx="2670175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25600">
              <a:lnSpc>
                <a:spcPct val="1826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accettabile.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664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9342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4422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78676"/>
            <a:ext cx="50800" cy="222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42177"/>
            <a:ext cx="50800" cy="216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49022"/>
            <a:ext cx="4457065" cy="2108200"/>
          </a:xfrm>
          <a:custGeom>
            <a:avLst/>
            <a:gdLst/>
            <a:ahLst/>
            <a:cxnLst/>
            <a:rect l="l" t="t" r="r" b="b"/>
            <a:pathLst>
              <a:path w="4457065" h="2108200">
                <a:moveTo>
                  <a:pt x="4456606" y="0"/>
                </a:moveTo>
                <a:lnTo>
                  <a:pt x="0" y="0"/>
                </a:lnTo>
                <a:lnTo>
                  <a:pt x="0" y="2057105"/>
                </a:lnTo>
                <a:lnTo>
                  <a:pt x="16636" y="2094619"/>
                </a:lnTo>
                <a:lnTo>
                  <a:pt x="4405806" y="2107906"/>
                </a:lnTo>
                <a:lnTo>
                  <a:pt x="4420049" y="2105861"/>
                </a:lnTo>
                <a:lnTo>
                  <a:pt x="4451170" y="20799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29477"/>
            <a:ext cx="0" cy="2195830"/>
          </a:xfrm>
          <a:custGeom>
            <a:avLst/>
            <a:gdLst/>
            <a:ahLst/>
            <a:cxnLst/>
            <a:rect l="l" t="t" r="r" b="b"/>
            <a:pathLst>
              <a:path w="0" h="2195830">
                <a:moveTo>
                  <a:pt x="0" y="21957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16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040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1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723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64610"/>
            <a:ext cx="266065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32914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664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9342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4422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78676"/>
            <a:ext cx="50800" cy="222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42177"/>
            <a:ext cx="50800" cy="216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49022"/>
            <a:ext cx="4457065" cy="2108200"/>
          </a:xfrm>
          <a:custGeom>
            <a:avLst/>
            <a:gdLst/>
            <a:ahLst/>
            <a:cxnLst/>
            <a:rect l="l" t="t" r="r" b="b"/>
            <a:pathLst>
              <a:path w="4457065" h="2108200">
                <a:moveTo>
                  <a:pt x="4456606" y="0"/>
                </a:moveTo>
                <a:lnTo>
                  <a:pt x="0" y="0"/>
                </a:lnTo>
                <a:lnTo>
                  <a:pt x="0" y="2057105"/>
                </a:lnTo>
                <a:lnTo>
                  <a:pt x="16636" y="2094619"/>
                </a:lnTo>
                <a:lnTo>
                  <a:pt x="4405806" y="2107906"/>
                </a:lnTo>
                <a:lnTo>
                  <a:pt x="4420049" y="2105861"/>
                </a:lnTo>
                <a:lnTo>
                  <a:pt x="4451170" y="20799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29477"/>
            <a:ext cx="0" cy="2195830"/>
          </a:xfrm>
          <a:custGeom>
            <a:avLst/>
            <a:gdLst/>
            <a:ahLst/>
            <a:cxnLst/>
            <a:rect l="l" t="t" r="r" b="b"/>
            <a:pathLst>
              <a:path w="0" h="2195830">
                <a:moveTo>
                  <a:pt x="0" y="21957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16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040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1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723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64610"/>
            <a:ext cx="266065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32914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480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4988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6858"/>
            <a:ext cx="50800" cy="169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30359"/>
            <a:ext cx="50800" cy="1630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3422"/>
            <a:ext cx="4457065" cy="1738630"/>
          </a:xfrm>
          <a:custGeom>
            <a:avLst/>
            <a:gdLst/>
            <a:ahLst/>
            <a:cxnLst/>
            <a:rect l="l" t="t" r="r" b="b"/>
            <a:pathLst>
              <a:path w="4457065" h="1738630">
                <a:moveTo>
                  <a:pt x="4456606" y="0"/>
                </a:moveTo>
                <a:lnTo>
                  <a:pt x="0" y="0"/>
                </a:lnTo>
                <a:lnTo>
                  <a:pt x="0" y="1687291"/>
                </a:lnTo>
                <a:lnTo>
                  <a:pt x="16636" y="1724805"/>
                </a:lnTo>
                <a:lnTo>
                  <a:pt x="4405806" y="1738092"/>
                </a:lnTo>
                <a:lnTo>
                  <a:pt x="4420049" y="1736047"/>
                </a:lnTo>
                <a:lnTo>
                  <a:pt x="4451170" y="171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7659"/>
            <a:ext cx="0" cy="1662430"/>
          </a:xfrm>
          <a:custGeom>
            <a:avLst/>
            <a:gdLst/>
            <a:ahLst/>
            <a:cxnLst/>
            <a:rect l="l" t="t" r="r" b="b"/>
            <a:pathLst>
              <a:path w="0" h="1662430">
                <a:moveTo>
                  <a:pt x="0" y="16621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49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922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95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6050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8736"/>
            <a:ext cx="22047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95119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77325" y="118521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 h="0">
                <a:moveTo>
                  <a:pt x="0" y="0"/>
                </a:moveTo>
                <a:lnTo>
                  <a:pt x="936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92514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59073" y="118521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6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74263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207452" y="1255657"/>
            <a:ext cx="21932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1040" algn="l"/>
                <a:tab pos="1363345" algn="l"/>
                <a:tab pos="1545590" algn="l"/>
                <a:tab pos="214503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82419" y="119378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82419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38108" y="1148869"/>
            <a:ext cx="230504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50000" sz="1500" spc="-75">
                <a:latin typeface="Tahoma"/>
                <a:cs typeface="Tahoma"/>
              </a:rPr>
              <a:t>5</a:t>
            </a:r>
            <a:endParaRPr baseline="-50000" sz="15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79814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19843" y="1148869"/>
            <a:ext cx="230504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50000" sz="1500" spc="-75">
                <a:latin typeface="Tahoma"/>
                <a:cs typeface="Tahoma"/>
              </a:rPr>
              <a:t>5</a:t>
            </a:r>
            <a:endParaRPr baseline="-50000" sz="15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61563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664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9342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4422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78676"/>
            <a:ext cx="50800" cy="222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42177"/>
            <a:ext cx="50800" cy="216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49022"/>
            <a:ext cx="4457065" cy="2108200"/>
          </a:xfrm>
          <a:custGeom>
            <a:avLst/>
            <a:gdLst/>
            <a:ahLst/>
            <a:cxnLst/>
            <a:rect l="l" t="t" r="r" b="b"/>
            <a:pathLst>
              <a:path w="4457065" h="2108200">
                <a:moveTo>
                  <a:pt x="4456606" y="0"/>
                </a:moveTo>
                <a:lnTo>
                  <a:pt x="0" y="0"/>
                </a:lnTo>
                <a:lnTo>
                  <a:pt x="0" y="2057105"/>
                </a:lnTo>
                <a:lnTo>
                  <a:pt x="16636" y="2094619"/>
                </a:lnTo>
                <a:lnTo>
                  <a:pt x="4405806" y="2107906"/>
                </a:lnTo>
                <a:lnTo>
                  <a:pt x="4420049" y="2105861"/>
                </a:lnTo>
                <a:lnTo>
                  <a:pt x="4451170" y="20799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29477"/>
            <a:ext cx="0" cy="2195830"/>
          </a:xfrm>
          <a:custGeom>
            <a:avLst/>
            <a:gdLst/>
            <a:ahLst/>
            <a:cxnLst/>
            <a:rect l="l" t="t" r="r" b="b"/>
            <a:pathLst>
              <a:path w="0" h="2195830">
                <a:moveTo>
                  <a:pt x="0" y="21957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16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040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1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723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64610"/>
            <a:ext cx="2660650" cy="1354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32914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diviene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5704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664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9342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4422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78676"/>
            <a:ext cx="50800" cy="222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42177"/>
            <a:ext cx="50800" cy="216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49022"/>
            <a:ext cx="4457065" cy="2108200"/>
          </a:xfrm>
          <a:custGeom>
            <a:avLst/>
            <a:gdLst/>
            <a:ahLst/>
            <a:cxnLst/>
            <a:rect l="l" t="t" r="r" b="b"/>
            <a:pathLst>
              <a:path w="4457065" h="2108200">
                <a:moveTo>
                  <a:pt x="4456606" y="0"/>
                </a:moveTo>
                <a:lnTo>
                  <a:pt x="0" y="0"/>
                </a:lnTo>
                <a:lnTo>
                  <a:pt x="0" y="2057105"/>
                </a:lnTo>
                <a:lnTo>
                  <a:pt x="16636" y="2094619"/>
                </a:lnTo>
                <a:lnTo>
                  <a:pt x="4405806" y="2107906"/>
                </a:lnTo>
                <a:lnTo>
                  <a:pt x="4420049" y="2105861"/>
                </a:lnTo>
                <a:lnTo>
                  <a:pt x="4451170" y="20799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29477"/>
            <a:ext cx="0" cy="2195830"/>
          </a:xfrm>
          <a:custGeom>
            <a:avLst/>
            <a:gdLst/>
            <a:ahLst/>
            <a:cxnLst/>
            <a:rect l="l" t="t" r="r" b="b"/>
            <a:pathLst>
              <a:path w="0" h="2195830">
                <a:moveTo>
                  <a:pt x="0" y="21957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16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040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1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723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64610"/>
            <a:ext cx="2660650" cy="159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32914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diviene</a:t>
            </a:r>
            <a:endParaRPr sz="1000">
              <a:latin typeface="Tahoma"/>
              <a:cs typeface="Tahoma"/>
            </a:endParaRPr>
          </a:p>
          <a:p>
            <a:pPr marL="12700" marR="29209" indent="1744345">
              <a:lnSpc>
                <a:spcPct val="1826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0" i="1">
                <a:latin typeface="Verdana"/>
                <a:cs typeface="Verdana"/>
              </a:rPr>
              <a:t>.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664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9342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4422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78676"/>
            <a:ext cx="50800" cy="222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42177"/>
            <a:ext cx="50800" cy="216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49022"/>
            <a:ext cx="4457065" cy="2108200"/>
          </a:xfrm>
          <a:custGeom>
            <a:avLst/>
            <a:gdLst/>
            <a:ahLst/>
            <a:cxnLst/>
            <a:rect l="l" t="t" r="r" b="b"/>
            <a:pathLst>
              <a:path w="4457065" h="2108200">
                <a:moveTo>
                  <a:pt x="4456606" y="0"/>
                </a:moveTo>
                <a:lnTo>
                  <a:pt x="0" y="0"/>
                </a:lnTo>
                <a:lnTo>
                  <a:pt x="0" y="2057105"/>
                </a:lnTo>
                <a:lnTo>
                  <a:pt x="16636" y="2094619"/>
                </a:lnTo>
                <a:lnTo>
                  <a:pt x="4405806" y="2107906"/>
                </a:lnTo>
                <a:lnTo>
                  <a:pt x="4420049" y="2105861"/>
                </a:lnTo>
                <a:lnTo>
                  <a:pt x="4451170" y="20799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29477"/>
            <a:ext cx="0" cy="2195830"/>
          </a:xfrm>
          <a:custGeom>
            <a:avLst/>
            <a:gdLst/>
            <a:ahLst/>
            <a:cxnLst/>
            <a:rect l="l" t="t" r="r" b="b"/>
            <a:pathLst>
              <a:path w="0" h="2195830">
                <a:moveTo>
                  <a:pt x="0" y="21957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16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040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1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723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64610"/>
            <a:ext cx="4224655" cy="159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ctr" marL="155575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diviene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5557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8013" y="2566185"/>
            <a:ext cx="213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52777" y="2485834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516735" y="2419157"/>
            <a:ext cx="7569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29435" y="2642425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850618" y="265297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664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9342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4422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78676"/>
            <a:ext cx="50800" cy="222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42177"/>
            <a:ext cx="50800" cy="216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49022"/>
            <a:ext cx="4457065" cy="2108200"/>
          </a:xfrm>
          <a:custGeom>
            <a:avLst/>
            <a:gdLst/>
            <a:ahLst/>
            <a:cxnLst/>
            <a:rect l="l" t="t" r="r" b="b"/>
            <a:pathLst>
              <a:path w="4457065" h="2108200">
                <a:moveTo>
                  <a:pt x="4456606" y="0"/>
                </a:moveTo>
                <a:lnTo>
                  <a:pt x="0" y="0"/>
                </a:lnTo>
                <a:lnTo>
                  <a:pt x="0" y="2057105"/>
                </a:lnTo>
                <a:lnTo>
                  <a:pt x="16636" y="2094619"/>
                </a:lnTo>
                <a:lnTo>
                  <a:pt x="4405806" y="2107906"/>
                </a:lnTo>
                <a:lnTo>
                  <a:pt x="4420049" y="2105861"/>
                </a:lnTo>
                <a:lnTo>
                  <a:pt x="4451170" y="20799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29477"/>
            <a:ext cx="0" cy="2195830"/>
          </a:xfrm>
          <a:custGeom>
            <a:avLst/>
            <a:gdLst/>
            <a:ahLst/>
            <a:cxnLst/>
            <a:rect l="l" t="t" r="r" b="b"/>
            <a:pathLst>
              <a:path w="0" h="2195830">
                <a:moveTo>
                  <a:pt x="0" y="21957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16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040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1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723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64610"/>
            <a:ext cx="4224655" cy="159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ctr" marL="155575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diviene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5557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8013" y="2566185"/>
            <a:ext cx="213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52777" y="2485834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516735" y="2419157"/>
            <a:ext cx="7569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29435" y="2642425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850618" y="265297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98090" y="2566185"/>
            <a:ext cx="1032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770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66469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9342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4422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78676"/>
            <a:ext cx="50800" cy="222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42177"/>
            <a:ext cx="50800" cy="2163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49022"/>
            <a:ext cx="4457065" cy="2108200"/>
          </a:xfrm>
          <a:custGeom>
            <a:avLst/>
            <a:gdLst/>
            <a:ahLst/>
            <a:cxnLst/>
            <a:rect l="l" t="t" r="r" b="b"/>
            <a:pathLst>
              <a:path w="4457065" h="2108200">
                <a:moveTo>
                  <a:pt x="4456606" y="0"/>
                </a:moveTo>
                <a:lnTo>
                  <a:pt x="0" y="0"/>
                </a:lnTo>
                <a:lnTo>
                  <a:pt x="0" y="2057105"/>
                </a:lnTo>
                <a:lnTo>
                  <a:pt x="16636" y="2094619"/>
                </a:lnTo>
                <a:lnTo>
                  <a:pt x="4405806" y="2107906"/>
                </a:lnTo>
                <a:lnTo>
                  <a:pt x="4420049" y="2105861"/>
                </a:lnTo>
                <a:lnTo>
                  <a:pt x="4451170" y="207990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29477"/>
            <a:ext cx="0" cy="2195830"/>
          </a:xfrm>
          <a:custGeom>
            <a:avLst/>
            <a:gdLst/>
            <a:ahLst/>
            <a:cxnLst/>
            <a:rect l="l" t="t" r="r" b="b"/>
            <a:pathLst>
              <a:path w="0" h="2195830">
                <a:moveTo>
                  <a:pt x="0" y="219570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167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040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13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7232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64610"/>
            <a:ext cx="4224655" cy="159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algn="ctr" marL="155575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diviene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55575">
              <a:lnSpc>
                <a:spcPct val="100000"/>
              </a:lnSpc>
            </a:pP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8013" y="2566185"/>
            <a:ext cx="213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52777" y="2485834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516735" y="2419157"/>
            <a:ext cx="7569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29435" y="2642425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 h="0">
                <a:moveTo>
                  <a:pt x="0" y="0"/>
                </a:moveTo>
                <a:lnTo>
                  <a:pt x="73103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850618" y="2652977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98090" y="2566185"/>
            <a:ext cx="1032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770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006" y="2880015"/>
            <a:ext cx="264604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</a:t>
            </a:r>
            <a:r>
              <a:rPr dirty="0" sz="1000" spc="-10">
                <a:latin typeface="Tahoma"/>
                <a:cs typeface="Tahoma"/>
              </a:rPr>
              <a:t>rifi</a:t>
            </a:r>
            <a:r>
              <a:rPr dirty="0" sz="1000" spc="-25">
                <a:latin typeface="Tahoma"/>
                <a:cs typeface="Tahoma"/>
              </a:rPr>
              <a:t>cata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4.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48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562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2312"/>
            <a:ext cx="50800" cy="235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5813"/>
            <a:ext cx="50800" cy="2291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08875"/>
            <a:ext cx="4457065" cy="2399665"/>
          </a:xfrm>
          <a:custGeom>
            <a:avLst/>
            <a:gdLst/>
            <a:ahLst/>
            <a:cxnLst/>
            <a:rect l="l" t="t" r="r" b="b"/>
            <a:pathLst>
              <a:path w="4457065" h="2399665">
                <a:moveTo>
                  <a:pt x="4456606" y="0"/>
                </a:moveTo>
                <a:lnTo>
                  <a:pt x="0" y="0"/>
                </a:lnTo>
                <a:lnTo>
                  <a:pt x="0" y="2348649"/>
                </a:lnTo>
                <a:lnTo>
                  <a:pt x="16636" y="2386163"/>
                </a:lnTo>
                <a:lnTo>
                  <a:pt x="4405806" y="2399449"/>
                </a:lnTo>
                <a:lnTo>
                  <a:pt x="4420049" y="2397405"/>
                </a:lnTo>
                <a:lnTo>
                  <a:pt x="4451170" y="23714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3113"/>
            <a:ext cx="0" cy="2323465"/>
          </a:xfrm>
          <a:custGeom>
            <a:avLst/>
            <a:gdLst/>
            <a:ahLst/>
            <a:cxnLst/>
            <a:rect l="l" t="t" r="r" b="b"/>
            <a:pathLst>
              <a:path w="0" h="2323465">
                <a:moveTo>
                  <a:pt x="0" y="23234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04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277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50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596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4195"/>
            <a:ext cx="2390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9530" y="851061"/>
            <a:ext cx="61277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48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562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2312"/>
            <a:ext cx="50800" cy="235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5813"/>
            <a:ext cx="50800" cy="2291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08875"/>
            <a:ext cx="4457065" cy="2399665"/>
          </a:xfrm>
          <a:custGeom>
            <a:avLst/>
            <a:gdLst/>
            <a:ahLst/>
            <a:cxnLst/>
            <a:rect l="l" t="t" r="r" b="b"/>
            <a:pathLst>
              <a:path w="4457065" h="2399665">
                <a:moveTo>
                  <a:pt x="4456606" y="0"/>
                </a:moveTo>
                <a:lnTo>
                  <a:pt x="0" y="0"/>
                </a:lnTo>
                <a:lnTo>
                  <a:pt x="0" y="2348649"/>
                </a:lnTo>
                <a:lnTo>
                  <a:pt x="16636" y="2386163"/>
                </a:lnTo>
                <a:lnTo>
                  <a:pt x="4405806" y="2399449"/>
                </a:lnTo>
                <a:lnTo>
                  <a:pt x="4420049" y="2397405"/>
                </a:lnTo>
                <a:lnTo>
                  <a:pt x="4451170" y="23714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3113"/>
            <a:ext cx="0" cy="2323465"/>
          </a:xfrm>
          <a:custGeom>
            <a:avLst/>
            <a:gdLst/>
            <a:ahLst/>
            <a:cxnLst/>
            <a:rect l="l" t="t" r="r" b="b"/>
            <a:pathLst>
              <a:path w="0" h="2323465">
                <a:moveTo>
                  <a:pt x="0" y="23234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04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277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50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596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4195"/>
            <a:ext cx="2390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9530" y="851061"/>
            <a:ext cx="61277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48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562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2312"/>
            <a:ext cx="50800" cy="235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5813"/>
            <a:ext cx="50800" cy="2291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08875"/>
            <a:ext cx="4457065" cy="2399665"/>
          </a:xfrm>
          <a:custGeom>
            <a:avLst/>
            <a:gdLst/>
            <a:ahLst/>
            <a:cxnLst/>
            <a:rect l="l" t="t" r="r" b="b"/>
            <a:pathLst>
              <a:path w="4457065" h="2399665">
                <a:moveTo>
                  <a:pt x="4456606" y="0"/>
                </a:moveTo>
                <a:lnTo>
                  <a:pt x="0" y="0"/>
                </a:lnTo>
                <a:lnTo>
                  <a:pt x="0" y="2348649"/>
                </a:lnTo>
                <a:lnTo>
                  <a:pt x="16636" y="2386163"/>
                </a:lnTo>
                <a:lnTo>
                  <a:pt x="4405806" y="2399449"/>
                </a:lnTo>
                <a:lnTo>
                  <a:pt x="4420049" y="2397405"/>
                </a:lnTo>
                <a:lnTo>
                  <a:pt x="4451170" y="23714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3113"/>
            <a:ext cx="0" cy="2323465"/>
          </a:xfrm>
          <a:custGeom>
            <a:avLst/>
            <a:gdLst/>
            <a:ahLst/>
            <a:cxnLst/>
            <a:rect l="l" t="t" r="r" b="b"/>
            <a:pathLst>
              <a:path w="0" h="2323465">
                <a:moveTo>
                  <a:pt x="0" y="23234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04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277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50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596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4195"/>
            <a:ext cx="2390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9530" y="851061"/>
            <a:ext cx="7747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03590" y="727445"/>
            <a:ext cx="4826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448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9562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02312"/>
            <a:ext cx="50800" cy="235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65813"/>
            <a:ext cx="50800" cy="2291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08875"/>
            <a:ext cx="4457065" cy="2399665"/>
          </a:xfrm>
          <a:custGeom>
            <a:avLst/>
            <a:gdLst/>
            <a:ahLst/>
            <a:cxnLst/>
            <a:rect l="l" t="t" r="r" b="b"/>
            <a:pathLst>
              <a:path w="4457065" h="2399665">
                <a:moveTo>
                  <a:pt x="4456606" y="0"/>
                </a:moveTo>
                <a:lnTo>
                  <a:pt x="0" y="0"/>
                </a:lnTo>
                <a:lnTo>
                  <a:pt x="0" y="2348649"/>
                </a:lnTo>
                <a:lnTo>
                  <a:pt x="16636" y="2386163"/>
                </a:lnTo>
                <a:lnTo>
                  <a:pt x="4405806" y="2399449"/>
                </a:lnTo>
                <a:lnTo>
                  <a:pt x="4420049" y="2397405"/>
                </a:lnTo>
                <a:lnTo>
                  <a:pt x="4451170" y="23714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53113"/>
            <a:ext cx="0" cy="2323465"/>
          </a:xfrm>
          <a:custGeom>
            <a:avLst/>
            <a:gdLst/>
            <a:ahLst/>
            <a:cxnLst/>
            <a:rect l="l" t="t" r="r" b="b"/>
            <a:pathLst>
              <a:path w="0" h="2323465">
                <a:moveTo>
                  <a:pt x="0" y="23234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404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277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150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9596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14195"/>
            <a:ext cx="2390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9530" y="851061"/>
            <a:ext cx="7747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3590" y="727445"/>
            <a:ext cx="4826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58732" y="91345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20403" y="727445"/>
            <a:ext cx="97028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ts val="111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7932" y="87508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448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9562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02312"/>
            <a:ext cx="50800" cy="235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65813"/>
            <a:ext cx="50800" cy="2291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08875"/>
            <a:ext cx="4457065" cy="2399665"/>
          </a:xfrm>
          <a:custGeom>
            <a:avLst/>
            <a:gdLst/>
            <a:ahLst/>
            <a:cxnLst/>
            <a:rect l="l" t="t" r="r" b="b"/>
            <a:pathLst>
              <a:path w="4457065" h="2399665">
                <a:moveTo>
                  <a:pt x="4456606" y="0"/>
                </a:moveTo>
                <a:lnTo>
                  <a:pt x="0" y="0"/>
                </a:lnTo>
                <a:lnTo>
                  <a:pt x="0" y="2348649"/>
                </a:lnTo>
                <a:lnTo>
                  <a:pt x="16636" y="2386163"/>
                </a:lnTo>
                <a:lnTo>
                  <a:pt x="4405806" y="2399449"/>
                </a:lnTo>
                <a:lnTo>
                  <a:pt x="4420049" y="2397405"/>
                </a:lnTo>
                <a:lnTo>
                  <a:pt x="4451170" y="23714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53113"/>
            <a:ext cx="0" cy="2323465"/>
          </a:xfrm>
          <a:custGeom>
            <a:avLst/>
            <a:gdLst/>
            <a:ahLst/>
            <a:cxnLst/>
            <a:rect l="l" t="t" r="r" b="b"/>
            <a:pathLst>
              <a:path w="0" h="2323465">
                <a:moveTo>
                  <a:pt x="0" y="23234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404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277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150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9596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14195"/>
            <a:ext cx="2390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9530" y="851061"/>
            <a:ext cx="7747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3590" y="727445"/>
            <a:ext cx="4826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58732" y="91345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20403" y="727445"/>
            <a:ext cx="97028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ts val="111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7932" y="87508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006" y="1260003"/>
            <a:ext cx="2184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4003" y="1506347"/>
            <a:ext cx="2520226" cy="10872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480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4988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6858"/>
            <a:ext cx="50800" cy="169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30359"/>
            <a:ext cx="50800" cy="1630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3422"/>
            <a:ext cx="4457065" cy="1738630"/>
          </a:xfrm>
          <a:custGeom>
            <a:avLst/>
            <a:gdLst/>
            <a:ahLst/>
            <a:cxnLst/>
            <a:rect l="l" t="t" r="r" b="b"/>
            <a:pathLst>
              <a:path w="4457065" h="1738630">
                <a:moveTo>
                  <a:pt x="4456606" y="0"/>
                </a:moveTo>
                <a:lnTo>
                  <a:pt x="0" y="0"/>
                </a:lnTo>
                <a:lnTo>
                  <a:pt x="0" y="1687291"/>
                </a:lnTo>
                <a:lnTo>
                  <a:pt x="16636" y="1724805"/>
                </a:lnTo>
                <a:lnTo>
                  <a:pt x="4405806" y="1738092"/>
                </a:lnTo>
                <a:lnTo>
                  <a:pt x="4420049" y="1736047"/>
                </a:lnTo>
                <a:lnTo>
                  <a:pt x="4451170" y="171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7659"/>
            <a:ext cx="0" cy="1662430"/>
          </a:xfrm>
          <a:custGeom>
            <a:avLst/>
            <a:gdLst/>
            <a:ahLst/>
            <a:cxnLst/>
            <a:rect l="l" t="t" r="r" b="b"/>
            <a:pathLst>
              <a:path w="0" h="1662430">
                <a:moveTo>
                  <a:pt x="0" y="16621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49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922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95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6050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8736"/>
            <a:ext cx="22047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95119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77325" y="118521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 h="0">
                <a:moveTo>
                  <a:pt x="0" y="0"/>
                </a:moveTo>
                <a:lnTo>
                  <a:pt x="936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92514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59073" y="118521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6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74263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207452" y="1255657"/>
            <a:ext cx="21932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1040" algn="l"/>
                <a:tab pos="1363345" algn="l"/>
                <a:tab pos="1545590" algn="l"/>
                <a:tab pos="214503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82419" y="119378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82419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38108" y="1148869"/>
            <a:ext cx="230504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50000" sz="1500" spc="-75">
                <a:latin typeface="Tahoma"/>
                <a:cs typeface="Tahoma"/>
              </a:rPr>
              <a:t>5</a:t>
            </a:r>
            <a:endParaRPr baseline="-50000" sz="15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79814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19843" y="1148869"/>
            <a:ext cx="230504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50000" sz="1500" spc="-75">
                <a:latin typeface="Tahoma"/>
                <a:cs typeface="Tahoma"/>
              </a:rPr>
              <a:t>5</a:t>
            </a:r>
            <a:endParaRPr baseline="-50000" sz="15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61563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3830" y="1709570"/>
            <a:ext cx="2564130" cy="531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Inoltre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ossibile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482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562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2312"/>
            <a:ext cx="50800" cy="2355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5813"/>
            <a:ext cx="50800" cy="2291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08875"/>
            <a:ext cx="4457065" cy="2399665"/>
          </a:xfrm>
          <a:custGeom>
            <a:avLst/>
            <a:gdLst/>
            <a:ahLst/>
            <a:cxnLst/>
            <a:rect l="l" t="t" r="r" b="b"/>
            <a:pathLst>
              <a:path w="4457065" h="2399665">
                <a:moveTo>
                  <a:pt x="4456606" y="0"/>
                </a:moveTo>
                <a:lnTo>
                  <a:pt x="0" y="0"/>
                </a:lnTo>
                <a:lnTo>
                  <a:pt x="0" y="2348649"/>
                </a:lnTo>
                <a:lnTo>
                  <a:pt x="16636" y="2386163"/>
                </a:lnTo>
                <a:lnTo>
                  <a:pt x="4405806" y="2399449"/>
                </a:lnTo>
                <a:lnTo>
                  <a:pt x="4420049" y="2397405"/>
                </a:lnTo>
                <a:lnTo>
                  <a:pt x="4451170" y="237144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3113"/>
            <a:ext cx="0" cy="2323465"/>
          </a:xfrm>
          <a:custGeom>
            <a:avLst/>
            <a:gdLst/>
            <a:ahLst/>
            <a:cxnLst/>
            <a:rect l="l" t="t" r="r" b="b"/>
            <a:pathLst>
              <a:path w="0" h="2323465">
                <a:moveTo>
                  <a:pt x="0" y="232346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04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277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501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596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4195"/>
            <a:ext cx="2390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Rit</a:t>
            </a:r>
            <a:r>
              <a:rPr dirty="0" sz="1000" spc="-3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rnando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iniziale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9530" y="851061"/>
            <a:ext cx="77470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03590" y="727445"/>
            <a:ext cx="48260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algn="ctr" marL="1016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58732" y="913458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20403" y="727445"/>
            <a:ext cx="97028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ts val="111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27932" y="875081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6006" y="1260003"/>
            <a:ext cx="2184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44003" y="1506347"/>
            <a:ext cx="2520226" cy="10872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13830" y="2738816"/>
            <a:ext cx="392620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evince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ce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3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3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7248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743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981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3240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86543"/>
            <a:ext cx="50800" cy="2207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50043"/>
            <a:ext cx="50800" cy="214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56888"/>
            <a:ext cx="4457065" cy="2088514"/>
          </a:xfrm>
          <a:custGeom>
            <a:avLst/>
            <a:gdLst/>
            <a:ahLst/>
            <a:cxnLst/>
            <a:rect l="l" t="t" r="r" b="b"/>
            <a:pathLst>
              <a:path w="4457065" h="2088514">
                <a:moveTo>
                  <a:pt x="4456606" y="0"/>
                </a:moveTo>
                <a:lnTo>
                  <a:pt x="0" y="0"/>
                </a:lnTo>
                <a:lnTo>
                  <a:pt x="0" y="2037415"/>
                </a:lnTo>
                <a:lnTo>
                  <a:pt x="16636" y="2074929"/>
                </a:lnTo>
                <a:lnTo>
                  <a:pt x="4405806" y="2088215"/>
                </a:lnTo>
                <a:lnTo>
                  <a:pt x="4420049" y="2086171"/>
                </a:lnTo>
                <a:lnTo>
                  <a:pt x="4451170" y="20602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7343"/>
            <a:ext cx="0" cy="2176145"/>
          </a:xfrm>
          <a:custGeom>
            <a:avLst/>
            <a:gdLst/>
            <a:ahLst/>
            <a:cxnLst/>
            <a:rect l="l" t="t" r="r" b="b"/>
            <a:pathLst>
              <a:path w="0" h="2176145">
                <a:moveTo>
                  <a:pt x="0" y="21760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46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19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9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801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60778" y="973628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73478" y="115288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60778" y="1076627"/>
            <a:ext cx="90170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7248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743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981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3240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86543"/>
            <a:ext cx="50800" cy="2207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50043"/>
            <a:ext cx="50800" cy="214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56888"/>
            <a:ext cx="4457065" cy="2088514"/>
          </a:xfrm>
          <a:custGeom>
            <a:avLst/>
            <a:gdLst/>
            <a:ahLst/>
            <a:cxnLst/>
            <a:rect l="l" t="t" r="r" b="b"/>
            <a:pathLst>
              <a:path w="4457065" h="2088514">
                <a:moveTo>
                  <a:pt x="4456606" y="0"/>
                </a:moveTo>
                <a:lnTo>
                  <a:pt x="0" y="0"/>
                </a:lnTo>
                <a:lnTo>
                  <a:pt x="0" y="2037415"/>
                </a:lnTo>
                <a:lnTo>
                  <a:pt x="16636" y="2074929"/>
                </a:lnTo>
                <a:lnTo>
                  <a:pt x="4405806" y="2088215"/>
                </a:lnTo>
                <a:lnTo>
                  <a:pt x="4420049" y="2086171"/>
                </a:lnTo>
                <a:lnTo>
                  <a:pt x="4451170" y="20602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7343"/>
            <a:ext cx="0" cy="2176145"/>
          </a:xfrm>
          <a:custGeom>
            <a:avLst/>
            <a:gdLst/>
            <a:ahLst/>
            <a:cxnLst/>
            <a:rect l="l" t="t" r="r" b="b"/>
            <a:pathLst>
              <a:path w="0" h="2176145">
                <a:moveTo>
                  <a:pt x="0" y="21760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46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19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9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801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60778" y="973628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73478" y="115288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60778" y="1076627"/>
            <a:ext cx="90170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7248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743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981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3240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86543"/>
            <a:ext cx="50800" cy="2207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50043"/>
            <a:ext cx="50800" cy="214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56888"/>
            <a:ext cx="4457065" cy="2088514"/>
          </a:xfrm>
          <a:custGeom>
            <a:avLst/>
            <a:gdLst/>
            <a:ahLst/>
            <a:cxnLst/>
            <a:rect l="l" t="t" r="r" b="b"/>
            <a:pathLst>
              <a:path w="4457065" h="2088514">
                <a:moveTo>
                  <a:pt x="4456606" y="0"/>
                </a:moveTo>
                <a:lnTo>
                  <a:pt x="0" y="0"/>
                </a:lnTo>
                <a:lnTo>
                  <a:pt x="0" y="2037415"/>
                </a:lnTo>
                <a:lnTo>
                  <a:pt x="16636" y="2074929"/>
                </a:lnTo>
                <a:lnTo>
                  <a:pt x="4405806" y="2088215"/>
                </a:lnTo>
                <a:lnTo>
                  <a:pt x="4420049" y="2086171"/>
                </a:lnTo>
                <a:lnTo>
                  <a:pt x="4451170" y="20602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7343"/>
            <a:ext cx="0" cy="2176145"/>
          </a:xfrm>
          <a:custGeom>
            <a:avLst/>
            <a:gdLst/>
            <a:ahLst/>
            <a:cxnLst/>
            <a:rect l="l" t="t" r="r" b="b"/>
            <a:pathLst>
              <a:path w="0" h="2176145">
                <a:moveTo>
                  <a:pt x="0" y="21760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46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19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9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801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60778" y="973628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73478" y="115288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60778" y="1076627"/>
            <a:ext cx="90170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30" y="1349762"/>
            <a:ext cx="2815590" cy="747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19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57099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7248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743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981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3240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86543"/>
            <a:ext cx="50800" cy="2207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50043"/>
            <a:ext cx="50800" cy="214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56888"/>
            <a:ext cx="4457065" cy="2088514"/>
          </a:xfrm>
          <a:custGeom>
            <a:avLst/>
            <a:gdLst/>
            <a:ahLst/>
            <a:cxnLst/>
            <a:rect l="l" t="t" r="r" b="b"/>
            <a:pathLst>
              <a:path w="4457065" h="2088514">
                <a:moveTo>
                  <a:pt x="4456606" y="0"/>
                </a:moveTo>
                <a:lnTo>
                  <a:pt x="0" y="0"/>
                </a:lnTo>
                <a:lnTo>
                  <a:pt x="0" y="2037415"/>
                </a:lnTo>
                <a:lnTo>
                  <a:pt x="16636" y="2074929"/>
                </a:lnTo>
                <a:lnTo>
                  <a:pt x="4405806" y="2088215"/>
                </a:lnTo>
                <a:lnTo>
                  <a:pt x="4420049" y="2086171"/>
                </a:lnTo>
                <a:lnTo>
                  <a:pt x="4451170" y="20602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7343"/>
            <a:ext cx="0" cy="2176145"/>
          </a:xfrm>
          <a:custGeom>
            <a:avLst/>
            <a:gdLst/>
            <a:ahLst/>
            <a:cxnLst/>
            <a:rect l="l" t="t" r="r" b="b"/>
            <a:pathLst>
              <a:path w="0" h="2176145">
                <a:moveTo>
                  <a:pt x="0" y="21760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46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19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9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801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60778" y="973628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73478" y="115288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60778" y="1076627"/>
            <a:ext cx="90170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30" y="1349762"/>
            <a:ext cx="2815590" cy="974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19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57099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1495425" algn="l"/>
              </a:tabLst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5">
                <a:latin typeface="Lucida Sans Unicode"/>
                <a:cs typeface="Lucida Sans Unicode"/>
              </a:rPr>
              <a:t>I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0">
                <a:latin typeface="Tahoma"/>
                <a:cs typeface="Tahoma"/>
              </a:rPr>
              <a:t>2.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7248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743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981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3240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86543"/>
            <a:ext cx="50800" cy="2207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50043"/>
            <a:ext cx="50800" cy="214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56888"/>
            <a:ext cx="4457065" cy="2088514"/>
          </a:xfrm>
          <a:custGeom>
            <a:avLst/>
            <a:gdLst/>
            <a:ahLst/>
            <a:cxnLst/>
            <a:rect l="l" t="t" r="r" b="b"/>
            <a:pathLst>
              <a:path w="4457065" h="2088514">
                <a:moveTo>
                  <a:pt x="4456606" y="0"/>
                </a:moveTo>
                <a:lnTo>
                  <a:pt x="0" y="0"/>
                </a:lnTo>
                <a:lnTo>
                  <a:pt x="0" y="2037415"/>
                </a:lnTo>
                <a:lnTo>
                  <a:pt x="16636" y="2074929"/>
                </a:lnTo>
                <a:lnTo>
                  <a:pt x="4405806" y="2088215"/>
                </a:lnTo>
                <a:lnTo>
                  <a:pt x="4420049" y="2086171"/>
                </a:lnTo>
                <a:lnTo>
                  <a:pt x="4451170" y="20602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7343"/>
            <a:ext cx="0" cy="2176145"/>
          </a:xfrm>
          <a:custGeom>
            <a:avLst/>
            <a:gdLst/>
            <a:ahLst/>
            <a:cxnLst/>
            <a:rect l="l" t="t" r="r" b="b"/>
            <a:pathLst>
              <a:path w="0" h="2176145">
                <a:moveTo>
                  <a:pt x="0" y="21760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46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19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9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801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60778" y="973628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73478" y="115288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60778" y="1076627"/>
            <a:ext cx="90170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30" y="1349762"/>
            <a:ext cx="3721100" cy="1088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19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57099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  <a:tabLst>
                <a:tab pos="1495425" algn="l"/>
              </a:tabLst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5">
                <a:latin typeface="Lucida Sans Unicode"/>
                <a:cs typeface="Lucida Sans Unicode"/>
              </a:rPr>
              <a:t>I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0">
                <a:latin typeface="Tahoma"/>
                <a:cs typeface="Tahoma"/>
              </a:rPr>
              <a:t>2.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9084" y="2511446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1784" y="2690698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49084" y="2614445"/>
            <a:ext cx="112014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72484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7434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29816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3240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86543"/>
            <a:ext cx="50800" cy="2207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50043"/>
            <a:ext cx="50800" cy="2144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56888"/>
            <a:ext cx="4457065" cy="2088514"/>
          </a:xfrm>
          <a:custGeom>
            <a:avLst/>
            <a:gdLst/>
            <a:ahLst/>
            <a:cxnLst/>
            <a:rect l="l" t="t" r="r" b="b"/>
            <a:pathLst>
              <a:path w="4457065" h="2088514">
                <a:moveTo>
                  <a:pt x="4456606" y="0"/>
                </a:moveTo>
                <a:lnTo>
                  <a:pt x="0" y="0"/>
                </a:lnTo>
                <a:lnTo>
                  <a:pt x="0" y="2037415"/>
                </a:lnTo>
                <a:lnTo>
                  <a:pt x="16636" y="2074929"/>
                </a:lnTo>
                <a:lnTo>
                  <a:pt x="4405806" y="2088215"/>
                </a:lnTo>
                <a:lnTo>
                  <a:pt x="4420049" y="2086171"/>
                </a:lnTo>
                <a:lnTo>
                  <a:pt x="4451170" y="206021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7343"/>
            <a:ext cx="0" cy="2176145"/>
          </a:xfrm>
          <a:custGeom>
            <a:avLst/>
            <a:gdLst/>
            <a:ahLst/>
            <a:cxnLst/>
            <a:rect l="l" t="t" r="r" b="b"/>
            <a:pathLst>
              <a:path w="0" h="2176145">
                <a:moveTo>
                  <a:pt x="0" y="217601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46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19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924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8019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60778" y="973628"/>
            <a:ext cx="65468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73478" y="115288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860778" y="1076627"/>
            <a:ext cx="90170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8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endParaRPr baseline="38888" sz="15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3830" y="1349762"/>
            <a:ext cx="3721100" cy="1088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19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57099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  <a:tabLst>
                <a:tab pos="1495425" algn="l"/>
              </a:tabLst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5">
                <a:latin typeface="Lucida Sans Unicode"/>
                <a:cs typeface="Lucida Sans Unicode"/>
              </a:rPr>
              <a:t>I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0">
                <a:latin typeface="Tahoma"/>
                <a:cs typeface="Tahoma"/>
              </a:rPr>
              <a:t>2.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61784" y="2690698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749084" y="2511446"/>
            <a:ext cx="28428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1826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9084" y="2614445"/>
            <a:ext cx="1281430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−</a:t>
            </a:r>
            <a:r>
              <a:rPr dirty="0" baseline="38888" sz="1500" spc="-142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1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r>
              <a:rPr dirty="0" baseline="38888" sz="1500" spc="-60">
                <a:latin typeface="Tahoma"/>
                <a:cs typeface="Tahoma"/>
              </a:rPr>
              <a:t> </a:t>
            </a:r>
            <a:r>
              <a:rPr dirty="0" baseline="38888" sz="1500" spc="-330">
                <a:latin typeface="Lucida Sans Unicode"/>
                <a:cs typeface="Lucida Sans Unicode"/>
              </a:rPr>
              <a:t>⇔</a:t>
            </a:r>
            <a:endParaRPr baseline="38888" sz="15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067902" y="2690698"/>
            <a:ext cx="1511300" cy="0"/>
          </a:xfrm>
          <a:custGeom>
            <a:avLst/>
            <a:gdLst/>
            <a:ahLst/>
            <a:cxnLst/>
            <a:rect l="l" t="t" r="r" b="b"/>
            <a:pathLst>
              <a:path w="1511300" h="0">
                <a:moveTo>
                  <a:pt x="0" y="0"/>
                </a:moveTo>
                <a:lnTo>
                  <a:pt x="151119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496273" y="2693196"/>
            <a:ext cx="65468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16731" y="2614445"/>
            <a:ext cx="2578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3344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38528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842534"/>
            <a:ext cx="50800" cy="1504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906035"/>
            <a:ext cx="50800" cy="1441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849098"/>
            <a:ext cx="4457065" cy="1549400"/>
          </a:xfrm>
          <a:custGeom>
            <a:avLst/>
            <a:gdLst/>
            <a:ahLst/>
            <a:cxnLst/>
            <a:rect l="l" t="t" r="r" b="b"/>
            <a:pathLst>
              <a:path w="4457065" h="1549400">
                <a:moveTo>
                  <a:pt x="4456606" y="0"/>
                </a:moveTo>
                <a:lnTo>
                  <a:pt x="0" y="0"/>
                </a:lnTo>
                <a:lnTo>
                  <a:pt x="0" y="1498090"/>
                </a:lnTo>
                <a:lnTo>
                  <a:pt x="16636" y="1535604"/>
                </a:lnTo>
                <a:lnTo>
                  <a:pt x="4405806" y="1548890"/>
                </a:lnTo>
                <a:lnTo>
                  <a:pt x="4420049" y="1546845"/>
                </a:lnTo>
                <a:lnTo>
                  <a:pt x="4451170" y="15208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93335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9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80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67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5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6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854415"/>
            <a:ext cx="303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5">
                <a:latin typeface="Tahoma"/>
                <a:cs typeface="Tahoma"/>
              </a:rPr>
              <a:t>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64613" y="1094503"/>
            <a:ext cx="4121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37931" y="1186736"/>
            <a:ext cx="747395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 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3344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38528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842534"/>
            <a:ext cx="50800" cy="1504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906035"/>
            <a:ext cx="50800" cy="1441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849098"/>
            <a:ext cx="4457065" cy="1549400"/>
          </a:xfrm>
          <a:custGeom>
            <a:avLst/>
            <a:gdLst/>
            <a:ahLst/>
            <a:cxnLst/>
            <a:rect l="l" t="t" r="r" b="b"/>
            <a:pathLst>
              <a:path w="4457065" h="1549400">
                <a:moveTo>
                  <a:pt x="4456606" y="0"/>
                </a:moveTo>
                <a:lnTo>
                  <a:pt x="0" y="0"/>
                </a:lnTo>
                <a:lnTo>
                  <a:pt x="0" y="1498090"/>
                </a:lnTo>
                <a:lnTo>
                  <a:pt x="16636" y="1535604"/>
                </a:lnTo>
                <a:lnTo>
                  <a:pt x="4405806" y="1548890"/>
                </a:lnTo>
                <a:lnTo>
                  <a:pt x="4420049" y="1546845"/>
                </a:lnTo>
                <a:lnTo>
                  <a:pt x="4451170" y="15208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93335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9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80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67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5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6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854415"/>
            <a:ext cx="303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5">
                <a:latin typeface="Tahoma"/>
                <a:cs typeface="Tahoma"/>
              </a:rPr>
              <a:t>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64613" y="1094503"/>
            <a:ext cx="4121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37931" y="1186736"/>
            <a:ext cx="747395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 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4801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4988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6858"/>
            <a:ext cx="50800" cy="1693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30359"/>
            <a:ext cx="50800" cy="1630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3422"/>
            <a:ext cx="4457065" cy="1738630"/>
          </a:xfrm>
          <a:custGeom>
            <a:avLst/>
            <a:gdLst/>
            <a:ahLst/>
            <a:cxnLst/>
            <a:rect l="l" t="t" r="r" b="b"/>
            <a:pathLst>
              <a:path w="4457065" h="1738630">
                <a:moveTo>
                  <a:pt x="4456606" y="0"/>
                </a:moveTo>
                <a:lnTo>
                  <a:pt x="0" y="0"/>
                </a:lnTo>
                <a:lnTo>
                  <a:pt x="0" y="1687291"/>
                </a:lnTo>
                <a:lnTo>
                  <a:pt x="16636" y="1724805"/>
                </a:lnTo>
                <a:lnTo>
                  <a:pt x="4405806" y="1738092"/>
                </a:lnTo>
                <a:lnTo>
                  <a:pt x="4420049" y="1736047"/>
                </a:lnTo>
                <a:lnTo>
                  <a:pt x="4451170" y="171008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7659"/>
            <a:ext cx="0" cy="1662430"/>
          </a:xfrm>
          <a:custGeom>
            <a:avLst/>
            <a:gdLst/>
            <a:ahLst/>
            <a:cxnLst/>
            <a:rect l="l" t="t" r="r" b="b"/>
            <a:pathLst>
              <a:path w="0" h="1662430">
                <a:moveTo>
                  <a:pt x="0" y="166210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49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922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955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6050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8736"/>
            <a:ext cx="22047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rniamo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rtenza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0" i="1">
                <a:latin typeface="Calibri"/>
                <a:cs typeface="Calibri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95119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77325" y="118521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 h="0">
                <a:moveTo>
                  <a:pt x="0" y="0"/>
                </a:moveTo>
                <a:lnTo>
                  <a:pt x="936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92514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59073" y="1185214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 h="0">
                <a:moveTo>
                  <a:pt x="0" y="0"/>
                </a:moveTo>
                <a:lnTo>
                  <a:pt x="936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74263" y="13556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207452" y="1255657"/>
            <a:ext cx="219329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1040" algn="l"/>
                <a:tab pos="1363345" algn="l"/>
                <a:tab pos="1545590" algn="l"/>
                <a:tab pos="214503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82419" y="119378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82419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38108" y="1148869"/>
            <a:ext cx="230504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50000" sz="1500" spc="-75">
                <a:latin typeface="Tahoma"/>
                <a:cs typeface="Tahoma"/>
              </a:rPr>
              <a:t>5</a:t>
            </a:r>
            <a:endParaRPr baseline="-50000" sz="15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79814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19843" y="1148869"/>
            <a:ext cx="230504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715">
                <a:latin typeface="Arial"/>
                <a:cs typeface="Arial"/>
              </a:rPr>
              <a:t> </a:t>
            </a:r>
            <a:r>
              <a:rPr dirty="0" sz="1000" spc="-160">
                <a:latin typeface="Arial"/>
                <a:cs typeface="Arial"/>
              </a:rPr>
              <a:t> </a:t>
            </a:r>
            <a:r>
              <a:rPr dirty="0" baseline="-50000" sz="1500" spc="-75">
                <a:latin typeface="Tahoma"/>
                <a:cs typeface="Tahoma"/>
              </a:rPr>
              <a:t>5</a:t>
            </a:r>
            <a:endParaRPr baseline="-50000" sz="15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61563" y="1366175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3830" y="1709570"/>
            <a:ext cx="256413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Inoltre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830" y="2089148"/>
            <a:ext cx="2564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ossibile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reale.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103272" y="224186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7419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118448" y="23594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763367" y="224186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 h="0">
                <a:moveTo>
                  <a:pt x="0" y="0"/>
                </a:moveTo>
                <a:lnTo>
                  <a:pt x="77419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78544" y="23594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13830" y="2283191"/>
            <a:ext cx="27749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66289" algn="l"/>
                <a:tab pos="2726690" algn="l"/>
              </a:tabLst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000" spc="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dirty="0" sz="1000" spc="1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41970" y="233067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64042" y="2205521"/>
            <a:ext cx="8121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2465" algn="l"/>
              </a:tabLst>
            </a:pP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1000" spc="715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05748" y="22618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05748" y="235532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03652" y="233067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65844" y="226187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65844" y="2355325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3344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38528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842534"/>
            <a:ext cx="50800" cy="1504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906035"/>
            <a:ext cx="50800" cy="1441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849098"/>
            <a:ext cx="4457065" cy="1549400"/>
          </a:xfrm>
          <a:custGeom>
            <a:avLst/>
            <a:gdLst/>
            <a:ahLst/>
            <a:cxnLst/>
            <a:rect l="l" t="t" r="r" b="b"/>
            <a:pathLst>
              <a:path w="4457065" h="1549400">
                <a:moveTo>
                  <a:pt x="4456606" y="0"/>
                </a:moveTo>
                <a:lnTo>
                  <a:pt x="0" y="0"/>
                </a:lnTo>
                <a:lnTo>
                  <a:pt x="0" y="1498090"/>
                </a:lnTo>
                <a:lnTo>
                  <a:pt x="16636" y="1535604"/>
                </a:lnTo>
                <a:lnTo>
                  <a:pt x="4405806" y="1548890"/>
                </a:lnTo>
                <a:lnTo>
                  <a:pt x="4420049" y="1546845"/>
                </a:lnTo>
                <a:lnTo>
                  <a:pt x="4451170" y="15208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93335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9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80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67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5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6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854415"/>
            <a:ext cx="303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5">
                <a:latin typeface="Tahoma"/>
                <a:cs typeface="Tahoma"/>
              </a:rPr>
              <a:t>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64613" y="1094503"/>
            <a:ext cx="4121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830" y="1186736"/>
            <a:ext cx="4329430" cy="497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604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 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6944" y="1810560"/>
            <a:ext cx="6438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3344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38528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842534"/>
            <a:ext cx="50800" cy="1504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906035"/>
            <a:ext cx="50800" cy="1441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849098"/>
            <a:ext cx="4457065" cy="1549400"/>
          </a:xfrm>
          <a:custGeom>
            <a:avLst/>
            <a:gdLst/>
            <a:ahLst/>
            <a:cxnLst/>
            <a:rect l="l" t="t" r="r" b="b"/>
            <a:pathLst>
              <a:path w="4457065" h="1549400">
                <a:moveTo>
                  <a:pt x="4456606" y="0"/>
                </a:moveTo>
                <a:lnTo>
                  <a:pt x="0" y="0"/>
                </a:lnTo>
                <a:lnTo>
                  <a:pt x="0" y="1498090"/>
                </a:lnTo>
                <a:lnTo>
                  <a:pt x="16636" y="1535604"/>
                </a:lnTo>
                <a:lnTo>
                  <a:pt x="4405806" y="1548890"/>
                </a:lnTo>
                <a:lnTo>
                  <a:pt x="4420049" y="1546845"/>
                </a:lnTo>
                <a:lnTo>
                  <a:pt x="4451170" y="15208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93335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9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80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67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5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6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854415"/>
            <a:ext cx="303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5">
                <a:latin typeface="Tahoma"/>
                <a:cs typeface="Tahoma"/>
              </a:rPr>
              <a:t>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64613" y="1094503"/>
            <a:ext cx="4121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830" y="1186736"/>
            <a:ext cx="4329430" cy="497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604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 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6944" y="1810560"/>
            <a:ext cx="13608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3344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38528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842534"/>
            <a:ext cx="50800" cy="1504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906035"/>
            <a:ext cx="50800" cy="1441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849098"/>
            <a:ext cx="4457065" cy="1549400"/>
          </a:xfrm>
          <a:custGeom>
            <a:avLst/>
            <a:gdLst/>
            <a:ahLst/>
            <a:cxnLst/>
            <a:rect l="l" t="t" r="r" b="b"/>
            <a:pathLst>
              <a:path w="4457065" h="1549400">
                <a:moveTo>
                  <a:pt x="4456606" y="0"/>
                </a:moveTo>
                <a:lnTo>
                  <a:pt x="0" y="0"/>
                </a:lnTo>
                <a:lnTo>
                  <a:pt x="0" y="1498090"/>
                </a:lnTo>
                <a:lnTo>
                  <a:pt x="16636" y="1535604"/>
                </a:lnTo>
                <a:lnTo>
                  <a:pt x="4405806" y="1548890"/>
                </a:lnTo>
                <a:lnTo>
                  <a:pt x="4420049" y="1546845"/>
                </a:lnTo>
                <a:lnTo>
                  <a:pt x="4451170" y="15208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93335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9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80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67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5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6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854415"/>
            <a:ext cx="303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5">
                <a:latin typeface="Tahoma"/>
                <a:cs typeface="Tahoma"/>
              </a:rPr>
              <a:t>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64613" y="1094503"/>
            <a:ext cx="4121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830" y="1186736"/>
            <a:ext cx="4329430" cy="497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604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 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6944" y="1810560"/>
            <a:ext cx="18942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33448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38528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842534"/>
            <a:ext cx="50800" cy="15046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906035"/>
            <a:ext cx="50800" cy="1441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849098"/>
            <a:ext cx="4457065" cy="1549400"/>
          </a:xfrm>
          <a:custGeom>
            <a:avLst/>
            <a:gdLst/>
            <a:ahLst/>
            <a:cxnLst/>
            <a:rect l="l" t="t" r="r" b="b"/>
            <a:pathLst>
              <a:path w="4457065" h="1549400">
                <a:moveTo>
                  <a:pt x="4456606" y="0"/>
                </a:moveTo>
                <a:lnTo>
                  <a:pt x="0" y="0"/>
                </a:lnTo>
                <a:lnTo>
                  <a:pt x="0" y="1498090"/>
                </a:lnTo>
                <a:lnTo>
                  <a:pt x="16636" y="1535604"/>
                </a:lnTo>
                <a:lnTo>
                  <a:pt x="4405806" y="1548890"/>
                </a:lnTo>
                <a:lnTo>
                  <a:pt x="4420049" y="1546845"/>
                </a:lnTo>
                <a:lnTo>
                  <a:pt x="4451170" y="152088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93335"/>
            <a:ext cx="0" cy="1473200"/>
          </a:xfrm>
          <a:custGeom>
            <a:avLst/>
            <a:gdLst/>
            <a:ahLst/>
            <a:cxnLst/>
            <a:rect l="l" t="t" r="r" b="b"/>
            <a:pathLst>
              <a:path w="0" h="1473200">
                <a:moveTo>
                  <a:pt x="0" y="14729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806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679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5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361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854415"/>
            <a:ext cx="3032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5">
                <a:latin typeface="Tahoma"/>
                <a:cs typeface="Tahoma"/>
              </a:rPr>
              <a:t>guente: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64613" y="1094503"/>
            <a:ext cx="41211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830" y="1186736"/>
            <a:ext cx="4329430" cy="497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604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  </a:t>
            </a:r>
            <a:r>
              <a:rPr dirty="0" baseline="38888" sz="1500" spc="-37">
                <a:latin typeface="Lucida Sans Unicode"/>
                <a:cs typeface="Lucida Sans Unicode"/>
              </a:rPr>
              <a:t>≤</a:t>
            </a:r>
            <a:r>
              <a:rPr dirty="0" baseline="38888" sz="1500" spc="-60"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latin typeface="Tahoma"/>
                <a:cs typeface="Tahoma"/>
              </a:rPr>
              <a:t>0</a:t>
            </a:r>
            <a:r>
              <a:rPr dirty="0" baseline="38888" sz="1500" spc="-142" i="1">
                <a:latin typeface="Verdana"/>
                <a:cs typeface="Verdana"/>
              </a:rPr>
              <a:t>,</a:t>
            </a:r>
            <a:endParaRPr baseline="38888" sz="15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essendo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mai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1810560"/>
            <a:ext cx="4118610" cy="58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5395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ts val="1200"/>
              </a:lnSpc>
              <a:spcBef>
                <a:spcPts val="990"/>
              </a:spcBef>
            </a:pPr>
            <a:r>
              <a:rPr dirty="0" sz="1000" spc="-10">
                <a:latin typeface="Tahoma"/>
                <a:cs typeface="Tahoma"/>
              </a:rPr>
              <a:t>Ric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rdando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7388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323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831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86096"/>
            <a:ext cx="50800" cy="1958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49596"/>
            <a:ext cx="50800" cy="1895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56442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561"/>
                </a:lnTo>
                <a:lnTo>
                  <a:pt x="16636" y="1826075"/>
                </a:lnTo>
                <a:lnTo>
                  <a:pt x="4405806" y="1839361"/>
                </a:lnTo>
                <a:lnTo>
                  <a:pt x="4420049" y="1837316"/>
                </a:lnTo>
                <a:lnTo>
                  <a:pt x="4451170" y="18113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36896"/>
            <a:ext cx="0" cy="1927225"/>
          </a:xfrm>
          <a:custGeom>
            <a:avLst/>
            <a:gdLst/>
            <a:ahLst/>
            <a:cxnLst/>
            <a:rect l="l" t="t" r="r" b="b"/>
            <a:pathLst>
              <a:path w="0" h="1927225">
                <a:moveTo>
                  <a:pt x="0" y="19271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241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114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987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79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72026"/>
            <a:ext cx="26454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747520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7388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323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831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86096"/>
            <a:ext cx="50800" cy="1958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49596"/>
            <a:ext cx="50800" cy="1895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56442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561"/>
                </a:lnTo>
                <a:lnTo>
                  <a:pt x="16636" y="1826075"/>
                </a:lnTo>
                <a:lnTo>
                  <a:pt x="4405806" y="1839361"/>
                </a:lnTo>
                <a:lnTo>
                  <a:pt x="4420049" y="1837316"/>
                </a:lnTo>
                <a:lnTo>
                  <a:pt x="4451170" y="18113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36896"/>
            <a:ext cx="0" cy="1927225"/>
          </a:xfrm>
          <a:custGeom>
            <a:avLst/>
            <a:gdLst/>
            <a:ahLst/>
            <a:cxnLst/>
            <a:rect l="l" t="t" r="r" b="b"/>
            <a:pathLst>
              <a:path w="0" h="1927225">
                <a:moveTo>
                  <a:pt x="0" y="19271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241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114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987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79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72026"/>
            <a:ext cx="26454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marL="1747520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7388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323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831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86096"/>
            <a:ext cx="50800" cy="1958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49596"/>
            <a:ext cx="50800" cy="1895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56442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561"/>
                </a:lnTo>
                <a:lnTo>
                  <a:pt x="16636" y="1826075"/>
                </a:lnTo>
                <a:lnTo>
                  <a:pt x="4405806" y="1839361"/>
                </a:lnTo>
                <a:lnTo>
                  <a:pt x="4420049" y="1837316"/>
                </a:lnTo>
                <a:lnTo>
                  <a:pt x="4451170" y="18113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36896"/>
            <a:ext cx="0" cy="1927225"/>
          </a:xfrm>
          <a:custGeom>
            <a:avLst/>
            <a:gdLst/>
            <a:ahLst/>
            <a:cxnLst/>
            <a:rect l="l" t="t" r="r" b="b"/>
            <a:pathLst>
              <a:path w="0" h="1927225">
                <a:moveTo>
                  <a:pt x="0" y="19271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241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114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987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79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72026"/>
            <a:ext cx="4282440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97790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complicata.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7388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323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831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86096"/>
            <a:ext cx="50800" cy="1958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49596"/>
            <a:ext cx="50800" cy="1895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56442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561"/>
                </a:lnTo>
                <a:lnTo>
                  <a:pt x="16636" y="1826075"/>
                </a:lnTo>
                <a:lnTo>
                  <a:pt x="4405806" y="1839361"/>
                </a:lnTo>
                <a:lnTo>
                  <a:pt x="4420049" y="1837316"/>
                </a:lnTo>
                <a:lnTo>
                  <a:pt x="4451170" y="18113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36896"/>
            <a:ext cx="0" cy="1927225"/>
          </a:xfrm>
          <a:custGeom>
            <a:avLst/>
            <a:gdLst/>
            <a:ahLst/>
            <a:cxnLst/>
            <a:rect l="l" t="t" r="r" b="b"/>
            <a:pathLst>
              <a:path w="0" h="1927225">
                <a:moveTo>
                  <a:pt x="0" y="19271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241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114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987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79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72026"/>
            <a:ext cx="4282440" cy="1228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97790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complicata.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20">
                <a:latin typeface="Tahoma"/>
                <a:cs typeface="Tahoma"/>
              </a:rPr>
              <a:t>uttavia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7388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323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831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86096"/>
            <a:ext cx="50800" cy="1958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49596"/>
            <a:ext cx="50800" cy="1895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56442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561"/>
                </a:lnTo>
                <a:lnTo>
                  <a:pt x="16636" y="1826075"/>
                </a:lnTo>
                <a:lnTo>
                  <a:pt x="4405806" y="1839361"/>
                </a:lnTo>
                <a:lnTo>
                  <a:pt x="4420049" y="1837316"/>
                </a:lnTo>
                <a:lnTo>
                  <a:pt x="4451170" y="18113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36896"/>
            <a:ext cx="0" cy="1927225"/>
          </a:xfrm>
          <a:custGeom>
            <a:avLst/>
            <a:gdLst/>
            <a:ahLst/>
            <a:cxnLst/>
            <a:rect l="l" t="t" r="r" b="b"/>
            <a:pathLst>
              <a:path w="0" h="1927225">
                <a:moveTo>
                  <a:pt x="0" y="19271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241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114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987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79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72026"/>
            <a:ext cx="4331970" cy="176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48260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complicata.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20">
                <a:latin typeface="Tahoma"/>
                <a:cs typeface="Tahoma"/>
              </a:rPr>
              <a:t>uttavia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ss</a:t>
            </a:r>
            <a:r>
              <a:rPr dirty="0" sz="1000" spc="-35">
                <a:latin typeface="Tahoma"/>
                <a:cs typeface="Tahoma"/>
              </a:rPr>
              <a:t>olu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35">
                <a:latin typeface="Tahoma"/>
                <a:cs typeface="Tahoma"/>
              </a:rPr>
              <a:t>uivale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424305">
              <a:lnSpc>
                <a:spcPct val="100000"/>
              </a:lnSpc>
              <a:spcBef>
                <a:spcPts val="680"/>
              </a:spcBef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973885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83230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883103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86096"/>
            <a:ext cx="50800" cy="1958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49596"/>
            <a:ext cx="50800" cy="1895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056442"/>
            <a:ext cx="4457065" cy="1839595"/>
          </a:xfrm>
          <a:custGeom>
            <a:avLst/>
            <a:gdLst/>
            <a:ahLst/>
            <a:cxnLst/>
            <a:rect l="l" t="t" r="r" b="b"/>
            <a:pathLst>
              <a:path w="4457065" h="1839595">
                <a:moveTo>
                  <a:pt x="4456606" y="0"/>
                </a:moveTo>
                <a:lnTo>
                  <a:pt x="0" y="0"/>
                </a:lnTo>
                <a:lnTo>
                  <a:pt x="0" y="1788561"/>
                </a:lnTo>
                <a:lnTo>
                  <a:pt x="16636" y="1826075"/>
                </a:lnTo>
                <a:lnTo>
                  <a:pt x="4405806" y="1839361"/>
                </a:lnTo>
                <a:lnTo>
                  <a:pt x="4420049" y="1837316"/>
                </a:lnTo>
                <a:lnTo>
                  <a:pt x="4451170" y="18113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36896"/>
            <a:ext cx="0" cy="1927225"/>
          </a:xfrm>
          <a:custGeom>
            <a:avLst/>
            <a:gdLst/>
            <a:ahLst/>
            <a:cxnLst/>
            <a:rect l="l" t="t" r="r" b="b"/>
            <a:pathLst>
              <a:path w="0" h="1927225">
                <a:moveTo>
                  <a:pt x="0" y="192715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241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114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9879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87974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72026"/>
            <a:ext cx="4331970" cy="134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  <a:p>
            <a:pPr algn="ctr" marL="48260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sua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complicata.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20">
                <a:latin typeface="Tahoma"/>
                <a:cs typeface="Tahoma"/>
              </a:rPr>
              <a:t>uttavia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ss</a:t>
            </a:r>
            <a:r>
              <a:rPr dirty="0" sz="1000" spc="-35">
                <a:latin typeface="Tahoma"/>
                <a:cs typeface="Tahoma"/>
              </a:rPr>
              <a:t>olu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condizione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35">
                <a:latin typeface="Tahoma"/>
                <a:cs typeface="Tahoma"/>
              </a:rPr>
              <a:t>uivale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richiedere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5600" y="2446157"/>
            <a:ext cx="82359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58745" y="2298803"/>
            <a:ext cx="52197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5080" indent="-102235">
              <a:lnSpc>
                <a:spcPct val="1196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21850" y="244643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0084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0592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393237"/>
            <a:ext cx="50800" cy="2627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456737"/>
            <a:ext cx="50800" cy="2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399800"/>
            <a:ext cx="4457065" cy="2672715"/>
          </a:xfrm>
          <a:custGeom>
            <a:avLst/>
            <a:gdLst/>
            <a:ahLst/>
            <a:cxnLst/>
            <a:rect l="l" t="t" r="r" b="b"/>
            <a:pathLst>
              <a:path w="4457065" h="2672715">
                <a:moveTo>
                  <a:pt x="4456606" y="0"/>
                </a:moveTo>
                <a:lnTo>
                  <a:pt x="0" y="0"/>
                </a:lnTo>
                <a:lnTo>
                  <a:pt x="0" y="2621313"/>
                </a:lnTo>
                <a:lnTo>
                  <a:pt x="16636" y="2658827"/>
                </a:lnTo>
                <a:lnTo>
                  <a:pt x="4405806" y="2672114"/>
                </a:lnTo>
                <a:lnTo>
                  <a:pt x="4420049" y="2670069"/>
                </a:lnTo>
                <a:lnTo>
                  <a:pt x="4451170" y="26441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444037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61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4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4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4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3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405127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4820" y="491847"/>
            <a:ext cx="10407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2643" y="6394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0084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0592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393237"/>
            <a:ext cx="50800" cy="2627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456737"/>
            <a:ext cx="50800" cy="2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399800"/>
            <a:ext cx="4457065" cy="2672715"/>
          </a:xfrm>
          <a:custGeom>
            <a:avLst/>
            <a:gdLst/>
            <a:ahLst/>
            <a:cxnLst/>
            <a:rect l="l" t="t" r="r" b="b"/>
            <a:pathLst>
              <a:path w="4457065" h="2672715">
                <a:moveTo>
                  <a:pt x="4456606" y="0"/>
                </a:moveTo>
                <a:lnTo>
                  <a:pt x="0" y="0"/>
                </a:lnTo>
                <a:lnTo>
                  <a:pt x="0" y="2621313"/>
                </a:lnTo>
                <a:lnTo>
                  <a:pt x="16636" y="2658827"/>
                </a:lnTo>
                <a:lnTo>
                  <a:pt x="4405806" y="2672114"/>
                </a:lnTo>
                <a:lnTo>
                  <a:pt x="4420049" y="2670069"/>
                </a:lnTo>
                <a:lnTo>
                  <a:pt x="4451170" y="26441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444037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61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4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4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4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3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405127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4820" y="491847"/>
            <a:ext cx="10407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2643" y="6394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0084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0592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393237"/>
            <a:ext cx="50800" cy="2627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456737"/>
            <a:ext cx="50800" cy="2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399800"/>
            <a:ext cx="4457065" cy="2672715"/>
          </a:xfrm>
          <a:custGeom>
            <a:avLst/>
            <a:gdLst/>
            <a:ahLst/>
            <a:cxnLst/>
            <a:rect l="l" t="t" r="r" b="b"/>
            <a:pathLst>
              <a:path w="4457065" h="2672715">
                <a:moveTo>
                  <a:pt x="4456606" y="0"/>
                </a:moveTo>
                <a:lnTo>
                  <a:pt x="0" y="0"/>
                </a:lnTo>
                <a:lnTo>
                  <a:pt x="0" y="2621313"/>
                </a:lnTo>
                <a:lnTo>
                  <a:pt x="16636" y="2658827"/>
                </a:lnTo>
                <a:lnTo>
                  <a:pt x="4405806" y="2672114"/>
                </a:lnTo>
                <a:lnTo>
                  <a:pt x="4420049" y="2670069"/>
                </a:lnTo>
                <a:lnTo>
                  <a:pt x="4451170" y="26441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444037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61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4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4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4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3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405127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4820" y="491847"/>
            <a:ext cx="10407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2643" y="6394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80831"/>
            <a:ext cx="43383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40">
                <a:latin typeface="Tahoma"/>
                <a:cs typeface="Tahoma"/>
              </a:rPr>
              <a:t> 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45">
                <a:latin typeface="Tahoma"/>
                <a:cs typeface="Tahoma"/>
              </a:rPr>
              <a:t>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0084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0592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393237"/>
            <a:ext cx="50800" cy="2627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456737"/>
            <a:ext cx="50800" cy="2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399800"/>
            <a:ext cx="4457065" cy="2672715"/>
          </a:xfrm>
          <a:custGeom>
            <a:avLst/>
            <a:gdLst/>
            <a:ahLst/>
            <a:cxnLst/>
            <a:rect l="l" t="t" r="r" b="b"/>
            <a:pathLst>
              <a:path w="4457065" h="2672715">
                <a:moveTo>
                  <a:pt x="4456606" y="0"/>
                </a:moveTo>
                <a:lnTo>
                  <a:pt x="0" y="0"/>
                </a:lnTo>
                <a:lnTo>
                  <a:pt x="0" y="2621313"/>
                </a:lnTo>
                <a:lnTo>
                  <a:pt x="16636" y="2658827"/>
                </a:lnTo>
                <a:lnTo>
                  <a:pt x="4405806" y="2672114"/>
                </a:lnTo>
                <a:lnTo>
                  <a:pt x="4420049" y="2670069"/>
                </a:lnTo>
                <a:lnTo>
                  <a:pt x="4451170" y="26441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444037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61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4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4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4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3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405127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4820" y="491847"/>
            <a:ext cx="10407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2643" y="6394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80831"/>
            <a:ext cx="43383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40">
                <a:latin typeface="Tahoma"/>
                <a:cs typeface="Tahoma"/>
              </a:rPr>
              <a:t> 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45">
                <a:latin typeface="Tahoma"/>
                <a:cs typeface="Tahoma"/>
              </a:rPr>
              <a:t>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5367" y="1373024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5253" y="1423972"/>
            <a:ext cx="98107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0084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0592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393237"/>
            <a:ext cx="50800" cy="2627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456737"/>
            <a:ext cx="50800" cy="2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399800"/>
            <a:ext cx="4457065" cy="2672715"/>
          </a:xfrm>
          <a:custGeom>
            <a:avLst/>
            <a:gdLst/>
            <a:ahLst/>
            <a:cxnLst/>
            <a:rect l="l" t="t" r="r" b="b"/>
            <a:pathLst>
              <a:path w="4457065" h="2672715">
                <a:moveTo>
                  <a:pt x="4456606" y="0"/>
                </a:moveTo>
                <a:lnTo>
                  <a:pt x="0" y="0"/>
                </a:lnTo>
                <a:lnTo>
                  <a:pt x="0" y="2621313"/>
                </a:lnTo>
                <a:lnTo>
                  <a:pt x="16636" y="2658827"/>
                </a:lnTo>
                <a:lnTo>
                  <a:pt x="4405806" y="2672114"/>
                </a:lnTo>
                <a:lnTo>
                  <a:pt x="4420049" y="2670069"/>
                </a:lnTo>
                <a:lnTo>
                  <a:pt x="4451170" y="26441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444037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61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4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4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4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3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405127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4820" y="491847"/>
            <a:ext cx="10407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2643" y="6394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80831"/>
            <a:ext cx="43383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40">
                <a:latin typeface="Tahoma"/>
                <a:cs typeface="Tahoma"/>
              </a:rPr>
              <a:t> 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45">
                <a:latin typeface="Tahoma"/>
                <a:cs typeface="Tahoma"/>
              </a:rPr>
              <a:t>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5367" y="1373024"/>
            <a:ext cx="1397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71270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5253" y="1423972"/>
            <a:ext cx="98107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31555" y="1423972"/>
            <a:ext cx="1291590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46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  <a:tabLst>
                <a:tab pos="224790" algn="l"/>
                <a:tab pos="1229995" algn="l"/>
              </a:tabLst>
            </a:pPr>
            <a:r>
              <a:rPr dirty="0" baseline="2777" sz="1500" spc="-209">
                <a:latin typeface="Lucida Sans Unicode"/>
                <a:cs typeface="Lucida Sans Unicode"/>
              </a:rPr>
              <a:t>∨</a:t>
            </a:r>
            <a:r>
              <a:rPr dirty="0" baseline="2777" sz="1500" spc="-209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2777" sz="1500" spc="-142" i="1">
                <a:latin typeface="Verdana"/>
                <a:cs typeface="Verdana"/>
              </a:rPr>
              <a:t>.</a:t>
            </a:r>
            <a:endParaRPr baseline="2777" sz="1500">
              <a:latin typeface="Verdana"/>
              <a:cs typeface="Verdana"/>
            </a:endParaRPr>
          </a:p>
          <a:p>
            <a:pPr marL="12446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0084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0592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393237"/>
            <a:ext cx="50800" cy="2627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456737"/>
            <a:ext cx="50800" cy="2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399800"/>
            <a:ext cx="4457065" cy="2672715"/>
          </a:xfrm>
          <a:custGeom>
            <a:avLst/>
            <a:gdLst/>
            <a:ahLst/>
            <a:cxnLst/>
            <a:rect l="l" t="t" r="r" b="b"/>
            <a:pathLst>
              <a:path w="4457065" h="2672715">
                <a:moveTo>
                  <a:pt x="4456606" y="0"/>
                </a:moveTo>
                <a:lnTo>
                  <a:pt x="0" y="0"/>
                </a:lnTo>
                <a:lnTo>
                  <a:pt x="0" y="2621313"/>
                </a:lnTo>
                <a:lnTo>
                  <a:pt x="16636" y="2658827"/>
                </a:lnTo>
                <a:lnTo>
                  <a:pt x="4405806" y="2672114"/>
                </a:lnTo>
                <a:lnTo>
                  <a:pt x="4420049" y="2670069"/>
                </a:lnTo>
                <a:lnTo>
                  <a:pt x="4451170" y="26441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444037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61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4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4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4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3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405127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4820" y="491847"/>
            <a:ext cx="10407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2643" y="6394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80831"/>
            <a:ext cx="43383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40">
                <a:latin typeface="Tahoma"/>
                <a:cs typeface="Tahoma"/>
              </a:rPr>
              <a:t> 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45">
                <a:latin typeface="Tahoma"/>
                <a:cs typeface="Tahoma"/>
              </a:rPr>
              <a:t>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5367" y="1373024"/>
            <a:ext cx="1397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71270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5253" y="1423972"/>
            <a:ext cx="98107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31555" y="1423972"/>
            <a:ext cx="1291590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46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  <a:tabLst>
                <a:tab pos="224790" algn="l"/>
                <a:tab pos="1229995" algn="l"/>
              </a:tabLst>
            </a:pPr>
            <a:r>
              <a:rPr dirty="0" baseline="2777" sz="1500" spc="-209">
                <a:latin typeface="Lucida Sans Unicode"/>
                <a:cs typeface="Lucida Sans Unicode"/>
              </a:rPr>
              <a:t>∨</a:t>
            </a:r>
            <a:r>
              <a:rPr dirty="0" baseline="2777" sz="1500" spc="-209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2777" sz="1500" spc="-142" i="1">
                <a:latin typeface="Verdana"/>
                <a:cs typeface="Verdana"/>
              </a:rPr>
              <a:t>.</a:t>
            </a:r>
            <a:endParaRPr baseline="2777" sz="1500">
              <a:latin typeface="Verdana"/>
              <a:cs typeface="Verdana"/>
            </a:endParaRPr>
          </a:p>
          <a:p>
            <a:pPr marL="12446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006" y="2070072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rimo: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0780" y="2310436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0666" y="2361385"/>
            <a:ext cx="81978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0084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0592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393237"/>
            <a:ext cx="50800" cy="2627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456737"/>
            <a:ext cx="50800" cy="2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399800"/>
            <a:ext cx="4457065" cy="2672715"/>
          </a:xfrm>
          <a:custGeom>
            <a:avLst/>
            <a:gdLst/>
            <a:ahLst/>
            <a:cxnLst/>
            <a:rect l="l" t="t" r="r" b="b"/>
            <a:pathLst>
              <a:path w="4457065" h="2672715">
                <a:moveTo>
                  <a:pt x="4456606" y="0"/>
                </a:moveTo>
                <a:lnTo>
                  <a:pt x="0" y="0"/>
                </a:lnTo>
                <a:lnTo>
                  <a:pt x="0" y="2621313"/>
                </a:lnTo>
                <a:lnTo>
                  <a:pt x="16636" y="2658827"/>
                </a:lnTo>
                <a:lnTo>
                  <a:pt x="4405806" y="2672114"/>
                </a:lnTo>
                <a:lnTo>
                  <a:pt x="4420049" y="2670069"/>
                </a:lnTo>
                <a:lnTo>
                  <a:pt x="4451170" y="26441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444037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61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4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4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4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3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405127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4820" y="491847"/>
            <a:ext cx="10407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2643" y="6394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80831"/>
            <a:ext cx="43383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40">
                <a:latin typeface="Tahoma"/>
                <a:cs typeface="Tahoma"/>
              </a:rPr>
              <a:t> 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45">
                <a:latin typeface="Tahoma"/>
                <a:cs typeface="Tahoma"/>
              </a:rPr>
              <a:t>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5367" y="1373024"/>
            <a:ext cx="1397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71270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5253" y="1423972"/>
            <a:ext cx="98107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31555" y="1423972"/>
            <a:ext cx="1291590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46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  <a:tabLst>
                <a:tab pos="224790" algn="l"/>
                <a:tab pos="1229995" algn="l"/>
              </a:tabLst>
            </a:pPr>
            <a:r>
              <a:rPr dirty="0" baseline="2777" sz="1500" spc="-209">
                <a:latin typeface="Lucida Sans Unicode"/>
                <a:cs typeface="Lucida Sans Unicode"/>
              </a:rPr>
              <a:t>∨</a:t>
            </a:r>
            <a:r>
              <a:rPr dirty="0" baseline="2777" sz="1500" spc="-209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2777" sz="1500" spc="-142" i="1">
                <a:latin typeface="Verdana"/>
                <a:cs typeface="Verdana"/>
              </a:rPr>
              <a:t>.</a:t>
            </a:r>
            <a:endParaRPr baseline="2777" sz="1500">
              <a:latin typeface="Verdana"/>
              <a:cs typeface="Verdana"/>
            </a:endParaRPr>
          </a:p>
          <a:p>
            <a:pPr marL="12446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006" y="2070072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rimo: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0780" y="2310436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0666" y="2361385"/>
            <a:ext cx="81978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02663" y="2361385"/>
            <a:ext cx="66484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99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  <a:tabLst>
                <a:tab pos="273685" algn="l"/>
              </a:tabLst>
            </a:pPr>
            <a:r>
              <a:rPr dirty="0" baseline="2777" sz="1500" spc="-330">
                <a:latin typeface="Lucida Sans Unicode"/>
                <a:cs typeface="Lucida Sans Unicode"/>
              </a:rPr>
              <a:t>⇔</a:t>
            </a:r>
            <a:r>
              <a:rPr dirty="0" baseline="2777" sz="1500" spc="-33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  <a:p>
            <a:pPr algn="ctr" marL="9779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64333" y="2310436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0084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0592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393237"/>
            <a:ext cx="50800" cy="2627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456737"/>
            <a:ext cx="50800" cy="256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399800"/>
            <a:ext cx="4457065" cy="2672715"/>
          </a:xfrm>
          <a:custGeom>
            <a:avLst/>
            <a:gdLst/>
            <a:ahLst/>
            <a:cxnLst/>
            <a:rect l="l" t="t" r="r" b="b"/>
            <a:pathLst>
              <a:path w="4457065" h="2672715">
                <a:moveTo>
                  <a:pt x="4456606" y="0"/>
                </a:moveTo>
                <a:lnTo>
                  <a:pt x="0" y="0"/>
                </a:lnTo>
                <a:lnTo>
                  <a:pt x="0" y="2621313"/>
                </a:lnTo>
                <a:lnTo>
                  <a:pt x="16636" y="2658827"/>
                </a:lnTo>
                <a:lnTo>
                  <a:pt x="4405806" y="2672114"/>
                </a:lnTo>
                <a:lnTo>
                  <a:pt x="4420049" y="2670069"/>
                </a:lnTo>
                <a:lnTo>
                  <a:pt x="4451170" y="264411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444037"/>
            <a:ext cx="0" cy="2596515"/>
          </a:xfrm>
          <a:custGeom>
            <a:avLst/>
            <a:gdLst/>
            <a:ahLst/>
            <a:cxnLst/>
            <a:rect l="l" t="t" r="r" b="b"/>
            <a:pathLst>
              <a:path w="0" h="2596515">
                <a:moveTo>
                  <a:pt x="0" y="259612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431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4186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4059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38688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405127"/>
            <a:ext cx="8445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4820" y="491847"/>
            <a:ext cx="10407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2643" y="639483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80831"/>
            <a:ext cx="433832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-40">
                <a:latin typeface="Tahoma"/>
                <a:cs typeface="Tahoma"/>
              </a:rPr>
              <a:t> scinde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siste</a:t>
            </a:r>
            <a:r>
              <a:rPr dirty="0" sz="1000" spc="-45">
                <a:latin typeface="Tahoma"/>
                <a:cs typeface="Tahoma"/>
              </a:rPr>
              <a:t>mi: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5367" y="1373024"/>
            <a:ext cx="1397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71270" algn="l"/>
              </a:tabLst>
            </a:pPr>
            <a:r>
              <a:rPr dirty="0" sz="1000" spc="-120">
                <a:latin typeface="Arial"/>
                <a:cs typeface="Arial"/>
              </a:rPr>
              <a:t></a:t>
            </a:r>
            <a:r>
              <a:rPr dirty="0" sz="1000" spc="-120">
                <a:latin typeface="Arial"/>
                <a:cs typeface="Arial"/>
              </a:rPr>
              <a:t>	</a:t>
            </a: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5253" y="1423972"/>
            <a:ext cx="98107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31555" y="1423972"/>
            <a:ext cx="1291590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46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  <a:tabLst>
                <a:tab pos="224790" algn="l"/>
                <a:tab pos="1229995" algn="l"/>
              </a:tabLst>
            </a:pPr>
            <a:r>
              <a:rPr dirty="0" baseline="2777" sz="1500" spc="-209">
                <a:latin typeface="Lucida Sans Unicode"/>
                <a:cs typeface="Lucida Sans Unicode"/>
              </a:rPr>
              <a:t>∨</a:t>
            </a:r>
            <a:r>
              <a:rPr dirty="0" baseline="2777" sz="1500" spc="-209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2777" sz="1500" spc="-142" i="1">
                <a:latin typeface="Verdana"/>
                <a:cs typeface="Verdana"/>
              </a:rPr>
              <a:t>.</a:t>
            </a:r>
            <a:endParaRPr baseline="2777" sz="1500">
              <a:latin typeface="Verdana"/>
              <a:cs typeface="Verdana"/>
            </a:endParaRPr>
          </a:p>
          <a:p>
            <a:pPr marL="12446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006" y="2070072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rimo: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0780" y="2310436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0666" y="2361385"/>
            <a:ext cx="81978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380575" y="24376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002663" y="2361385"/>
            <a:ext cx="1340485" cy="55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990">
              <a:lnSpc>
                <a:spcPct val="100000"/>
              </a:lnSpc>
              <a:tabLst>
                <a:tab pos="1010919" algn="l"/>
              </a:tabLst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2777" sz="1500" spc="-179">
                <a:latin typeface="Arial"/>
                <a:cs typeface="Arial"/>
              </a:rPr>
              <a:t>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  <a:tabLst>
                <a:tab pos="286385" algn="l"/>
                <a:tab pos="849630" algn="l"/>
                <a:tab pos="1123950" algn="l"/>
              </a:tabLst>
            </a:pPr>
            <a:r>
              <a:rPr dirty="0" baseline="2777" sz="1500" spc="-330">
                <a:latin typeface="Lucida Sans Unicode"/>
                <a:cs typeface="Lucida Sans Unicode"/>
              </a:rPr>
              <a:t>⇔</a:t>
            </a:r>
            <a:r>
              <a:rPr dirty="0" baseline="2777" sz="1500" spc="-33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baseline="2777" sz="1500" spc="-330">
                <a:latin typeface="Lucida Sans Unicode"/>
                <a:cs typeface="Lucida Sans Unicode"/>
              </a:rPr>
              <a:t>⇔</a:t>
            </a:r>
            <a:r>
              <a:rPr dirty="0" baseline="2777" sz="1500">
                <a:latin typeface="Lucida Sans Unicode"/>
                <a:cs typeface="Lucida Sans Unicode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endParaRPr sz="1000">
              <a:latin typeface="Lucida Sans Unicode"/>
              <a:cs typeface="Lucida Sans Unicode"/>
            </a:endParaRPr>
          </a:p>
          <a:p>
            <a:pPr marL="17399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64333" y="2310436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01581" y="2310436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01581" y="246227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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01467" y="2690026"/>
            <a:ext cx="440055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67875" y="2340085"/>
            <a:ext cx="73025" cy="296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15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7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380575" y="261983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367875" y="261572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7491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2571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48910"/>
            <a:ext cx="50800" cy="2238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12411"/>
            <a:ext cx="50800" cy="217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55474"/>
            <a:ext cx="4457065" cy="2283460"/>
          </a:xfrm>
          <a:custGeom>
            <a:avLst/>
            <a:gdLst/>
            <a:ahLst/>
            <a:cxnLst/>
            <a:rect l="l" t="t" r="r" b="b"/>
            <a:pathLst>
              <a:path w="4457065" h="2283460">
                <a:moveTo>
                  <a:pt x="4456606" y="0"/>
                </a:moveTo>
                <a:lnTo>
                  <a:pt x="0" y="0"/>
                </a:lnTo>
                <a:lnTo>
                  <a:pt x="0" y="2232137"/>
                </a:lnTo>
                <a:lnTo>
                  <a:pt x="16636" y="2269651"/>
                </a:lnTo>
                <a:lnTo>
                  <a:pt x="4405806" y="2282938"/>
                </a:lnTo>
                <a:lnTo>
                  <a:pt x="4420049" y="2280893"/>
                </a:lnTo>
                <a:lnTo>
                  <a:pt x="4451170" y="22549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99711"/>
            <a:ext cx="0" cy="2207260"/>
          </a:xfrm>
          <a:custGeom>
            <a:avLst/>
            <a:gdLst/>
            <a:ahLst/>
            <a:cxnLst/>
            <a:rect l="l" t="t" r="r" b="b"/>
            <a:pathLst>
              <a:path w="0" h="2207260">
                <a:moveTo>
                  <a:pt x="0" y="22069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870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74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61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425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60804"/>
            <a:ext cx="37503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grafico: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4000" y="807155"/>
            <a:ext cx="2160090" cy="644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9030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5765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0845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02508"/>
            <a:ext cx="50800" cy="2167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66009"/>
            <a:ext cx="50800" cy="2104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72854"/>
            <a:ext cx="4457065" cy="2048510"/>
          </a:xfrm>
          <a:custGeom>
            <a:avLst/>
            <a:gdLst/>
            <a:ahLst/>
            <a:cxnLst/>
            <a:rect l="l" t="t" r="r" b="b"/>
            <a:pathLst>
              <a:path w="4457065" h="2048510">
                <a:moveTo>
                  <a:pt x="4456606" y="0"/>
                </a:moveTo>
                <a:lnTo>
                  <a:pt x="0" y="0"/>
                </a:lnTo>
                <a:lnTo>
                  <a:pt x="0" y="1997498"/>
                </a:lnTo>
                <a:lnTo>
                  <a:pt x="16636" y="2035012"/>
                </a:lnTo>
                <a:lnTo>
                  <a:pt x="4405806" y="2048298"/>
                </a:lnTo>
                <a:lnTo>
                  <a:pt x="4420049" y="2046253"/>
                </a:lnTo>
                <a:lnTo>
                  <a:pt x="4451170" y="20202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3309"/>
            <a:ext cx="0" cy="2136140"/>
          </a:xfrm>
          <a:custGeom>
            <a:avLst/>
            <a:gdLst/>
            <a:ahLst/>
            <a:cxnLst/>
            <a:rect l="l" t="t" r="r" b="b"/>
            <a:pathLst>
              <a:path w="0" h="2136140">
                <a:moveTo>
                  <a:pt x="0" y="21360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40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79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52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61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9832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63915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77998" y="114774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88233" y="1147749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3830" y="788460"/>
            <a:ext cx="3354070" cy="521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318895">
              <a:lnSpc>
                <a:spcPct val="100000"/>
              </a:lnSpc>
              <a:spcBef>
                <a:spcPts val="350"/>
              </a:spcBef>
              <a:tabLst>
                <a:tab pos="2129155" algn="l"/>
                <a:tab pos="2837815" algn="l"/>
                <a:tab pos="327723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035685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35" i="1">
                <a:latin typeface="Calibri"/>
                <a:cs typeface="Calibri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 spc="1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7491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2571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48910"/>
            <a:ext cx="50800" cy="2238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12411"/>
            <a:ext cx="50800" cy="217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55474"/>
            <a:ext cx="4457065" cy="2283460"/>
          </a:xfrm>
          <a:custGeom>
            <a:avLst/>
            <a:gdLst/>
            <a:ahLst/>
            <a:cxnLst/>
            <a:rect l="l" t="t" r="r" b="b"/>
            <a:pathLst>
              <a:path w="4457065" h="2283460">
                <a:moveTo>
                  <a:pt x="4456606" y="0"/>
                </a:moveTo>
                <a:lnTo>
                  <a:pt x="0" y="0"/>
                </a:lnTo>
                <a:lnTo>
                  <a:pt x="0" y="2232137"/>
                </a:lnTo>
                <a:lnTo>
                  <a:pt x="16636" y="2269651"/>
                </a:lnTo>
                <a:lnTo>
                  <a:pt x="4405806" y="2282938"/>
                </a:lnTo>
                <a:lnTo>
                  <a:pt x="4420049" y="2280893"/>
                </a:lnTo>
                <a:lnTo>
                  <a:pt x="4451170" y="22549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99711"/>
            <a:ext cx="0" cy="2207260"/>
          </a:xfrm>
          <a:custGeom>
            <a:avLst/>
            <a:gdLst/>
            <a:ahLst/>
            <a:cxnLst/>
            <a:rect l="l" t="t" r="r" b="b"/>
            <a:pathLst>
              <a:path w="0" h="2207260">
                <a:moveTo>
                  <a:pt x="0" y="22069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870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74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61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425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60804"/>
            <a:ext cx="37503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grafico: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4000" y="807155"/>
            <a:ext cx="2160090" cy="644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7491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2571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48910"/>
            <a:ext cx="50800" cy="2238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12411"/>
            <a:ext cx="50800" cy="217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55474"/>
            <a:ext cx="4457065" cy="2283460"/>
          </a:xfrm>
          <a:custGeom>
            <a:avLst/>
            <a:gdLst/>
            <a:ahLst/>
            <a:cxnLst/>
            <a:rect l="l" t="t" r="r" b="b"/>
            <a:pathLst>
              <a:path w="4457065" h="2283460">
                <a:moveTo>
                  <a:pt x="4456606" y="0"/>
                </a:moveTo>
                <a:lnTo>
                  <a:pt x="0" y="0"/>
                </a:lnTo>
                <a:lnTo>
                  <a:pt x="0" y="2232137"/>
                </a:lnTo>
                <a:lnTo>
                  <a:pt x="16636" y="2269651"/>
                </a:lnTo>
                <a:lnTo>
                  <a:pt x="4405806" y="2282938"/>
                </a:lnTo>
                <a:lnTo>
                  <a:pt x="4420049" y="2280893"/>
                </a:lnTo>
                <a:lnTo>
                  <a:pt x="4451170" y="22549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99711"/>
            <a:ext cx="0" cy="2207260"/>
          </a:xfrm>
          <a:custGeom>
            <a:avLst/>
            <a:gdLst/>
            <a:ahLst/>
            <a:cxnLst/>
            <a:rect l="l" t="t" r="r" b="b"/>
            <a:pathLst>
              <a:path w="0" h="2207260">
                <a:moveTo>
                  <a:pt x="0" y="22069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870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74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61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425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60804"/>
            <a:ext cx="37503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grafico: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4000" y="807155"/>
            <a:ext cx="2160090" cy="644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830" y="1596870"/>
            <a:ext cx="1350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09954" y="181264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09840" y="1863583"/>
            <a:ext cx="981075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7491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2571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48910"/>
            <a:ext cx="50800" cy="2238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12411"/>
            <a:ext cx="50800" cy="217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55474"/>
            <a:ext cx="4457065" cy="2283460"/>
          </a:xfrm>
          <a:custGeom>
            <a:avLst/>
            <a:gdLst/>
            <a:ahLst/>
            <a:cxnLst/>
            <a:rect l="l" t="t" r="r" b="b"/>
            <a:pathLst>
              <a:path w="4457065" h="2283460">
                <a:moveTo>
                  <a:pt x="4456606" y="0"/>
                </a:moveTo>
                <a:lnTo>
                  <a:pt x="0" y="0"/>
                </a:lnTo>
                <a:lnTo>
                  <a:pt x="0" y="2232137"/>
                </a:lnTo>
                <a:lnTo>
                  <a:pt x="16636" y="2269651"/>
                </a:lnTo>
                <a:lnTo>
                  <a:pt x="4405806" y="2282938"/>
                </a:lnTo>
                <a:lnTo>
                  <a:pt x="4420049" y="2280893"/>
                </a:lnTo>
                <a:lnTo>
                  <a:pt x="4451170" y="22549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99711"/>
            <a:ext cx="0" cy="2207260"/>
          </a:xfrm>
          <a:custGeom>
            <a:avLst/>
            <a:gdLst/>
            <a:ahLst/>
            <a:cxnLst/>
            <a:rect l="l" t="t" r="r" b="b"/>
            <a:pathLst>
              <a:path w="0" h="2207260">
                <a:moveTo>
                  <a:pt x="0" y="22069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870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74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61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425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60804"/>
            <a:ext cx="37503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grafico: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4000" y="807155"/>
            <a:ext cx="2160090" cy="644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830" y="1596870"/>
            <a:ext cx="1350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09954" y="181264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09840" y="1863583"/>
            <a:ext cx="981075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63164" y="2045777"/>
            <a:ext cx="5949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dirty="0" baseline="2777" sz="1500" spc="-330">
                <a:latin typeface="Lucida Sans Unicode"/>
                <a:cs typeface="Lucida Sans Unicode"/>
              </a:rPr>
              <a:t>⇔</a:t>
            </a:r>
            <a:r>
              <a:rPr dirty="0" baseline="2777" sz="1500" spc="-33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24835" y="181264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24722" y="1863583"/>
            <a:ext cx="53213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24722" y="2192225"/>
            <a:ext cx="4400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7491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2571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48910"/>
            <a:ext cx="50800" cy="2238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12411"/>
            <a:ext cx="50800" cy="217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55474"/>
            <a:ext cx="4457065" cy="2283460"/>
          </a:xfrm>
          <a:custGeom>
            <a:avLst/>
            <a:gdLst/>
            <a:ahLst/>
            <a:cxnLst/>
            <a:rect l="l" t="t" r="r" b="b"/>
            <a:pathLst>
              <a:path w="4457065" h="2283460">
                <a:moveTo>
                  <a:pt x="4456606" y="0"/>
                </a:moveTo>
                <a:lnTo>
                  <a:pt x="0" y="0"/>
                </a:lnTo>
                <a:lnTo>
                  <a:pt x="0" y="2232137"/>
                </a:lnTo>
                <a:lnTo>
                  <a:pt x="16636" y="2269651"/>
                </a:lnTo>
                <a:lnTo>
                  <a:pt x="4405806" y="2282938"/>
                </a:lnTo>
                <a:lnTo>
                  <a:pt x="4420049" y="2280893"/>
                </a:lnTo>
                <a:lnTo>
                  <a:pt x="4451170" y="22549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99711"/>
            <a:ext cx="0" cy="2207260"/>
          </a:xfrm>
          <a:custGeom>
            <a:avLst/>
            <a:gdLst/>
            <a:ahLst/>
            <a:cxnLst/>
            <a:rect l="l" t="t" r="r" b="b"/>
            <a:pathLst>
              <a:path w="0" h="2207260">
                <a:moveTo>
                  <a:pt x="0" y="22069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870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74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61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425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60804"/>
            <a:ext cx="37503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grafico: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4000" y="807155"/>
            <a:ext cx="2160090" cy="644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830" y="1596870"/>
            <a:ext cx="1350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09954" y="181264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09840" y="1863583"/>
            <a:ext cx="981075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63164" y="2045777"/>
            <a:ext cx="5949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dirty="0" baseline="2777" sz="1500" spc="-330">
                <a:latin typeface="Lucida Sans Unicode"/>
                <a:cs typeface="Lucida Sans Unicode"/>
              </a:rPr>
              <a:t>⇔</a:t>
            </a:r>
            <a:r>
              <a:rPr dirty="0" baseline="2777" sz="1500" spc="-33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24835" y="181264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24722" y="1863583"/>
            <a:ext cx="53213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24722" y="2192225"/>
            <a:ext cx="4400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6006" y="2509683"/>
            <a:ext cx="17506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evidentemente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7491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2571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48910"/>
            <a:ext cx="50800" cy="2238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12411"/>
            <a:ext cx="50800" cy="217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55474"/>
            <a:ext cx="4457065" cy="2283460"/>
          </a:xfrm>
          <a:custGeom>
            <a:avLst/>
            <a:gdLst/>
            <a:ahLst/>
            <a:cxnLst/>
            <a:rect l="l" t="t" r="r" b="b"/>
            <a:pathLst>
              <a:path w="4457065" h="2283460">
                <a:moveTo>
                  <a:pt x="4456606" y="0"/>
                </a:moveTo>
                <a:lnTo>
                  <a:pt x="0" y="0"/>
                </a:lnTo>
                <a:lnTo>
                  <a:pt x="0" y="2232137"/>
                </a:lnTo>
                <a:lnTo>
                  <a:pt x="16636" y="2269651"/>
                </a:lnTo>
                <a:lnTo>
                  <a:pt x="4405806" y="2282938"/>
                </a:lnTo>
                <a:lnTo>
                  <a:pt x="4420049" y="2280893"/>
                </a:lnTo>
                <a:lnTo>
                  <a:pt x="4451170" y="225493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99711"/>
            <a:ext cx="0" cy="2207260"/>
          </a:xfrm>
          <a:custGeom>
            <a:avLst/>
            <a:gdLst/>
            <a:ahLst/>
            <a:cxnLst/>
            <a:rect l="l" t="t" r="r" b="b"/>
            <a:pathLst>
              <a:path w="0" h="2207260">
                <a:moveTo>
                  <a:pt x="0" y="22069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870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743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61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425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60804"/>
            <a:ext cx="37503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ossibile,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vede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anche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30">
                <a:latin typeface="Tahoma"/>
                <a:cs typeface="Tahoma"/>
              </a:rPr>
              <a:t>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grafico: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24000" y="807155"/>
            <a:ext cx="2160090" cy="644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830" y="1596870"/>
            <a:ext cx="1350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09954" y="181264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09840" y="1863583"/>
            <a:ext cx="981075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1397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63164" y="2045777"/>
            <a:ext cx="5949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dirty="0" baseline="2777" sz="1500" spc="-330">
                <a:latin typeface="Lucida Sans Unicode"/>
                <a:cs typeface="Lucida Sans Unicode"/>
              </a:rPr>
              <a:t>⇔</a:t>
            </a:r>
            <a:r>
              <a:rPr dirty="0" baseline="2777" sz="1500" spc="-330">
                <a:latin typeface="Lucida Sans Unicode"/>
                <a:cs typeface="Lucida Sans Unicode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24835" y="1812647"/>
            <a:ext cx="13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latin typeface="Arial"/>
                <a:cs typeface="Arial"/>
              </a:rPr>
              <a:t>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24722" y="1863583"/>
            <a:ext cx="532130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14">
                <a:latin typeface="Arial"/>
                <a:cs typeface="Arial"/>
              </a:rPr>
              <a:t></a:t>
            </a:r>
            <a:r>
              <a:rPr dirty="0" baseline="-13888" sz="1500" spc="-179">
                <a:latin typeface="Arial"/>
                <a:cs typeface="Arial"/>
              </a:rPr>
              <a:t>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24722" y="2192225"/>
            <a:ext cx="44005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44444" sz="1500" spc="-1514">
                <a:latin typeface="Arial"/>
                <a:cs typeface="Arial"/>
              </a:rPr>
              <a:t></a:t>
            </a:r>
            <a:r>
              <a:rPr dirty="0" baseline="30555" sz="1500" spc="-179">
                <a:latin typeface="Arial"/>
                <a:cs typeface="Arial"/>
              </a:rPr>
              <a:t>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3830" y="2509683"/>
            <a:ext cx="3573779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evidentemente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non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ammette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soluzioni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265874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27835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265874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27835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3332479" cy="1354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27835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R="3606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3332479" cy="1354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27835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9507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9030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5765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0845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02508"/>
            <a:ext cx="50800" cy="2167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66009"/>
            <a:ext cx="50800" cy="2104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72854"/>
            <a:ext cx="4457065" cy="2048510"/>
          </a:xfrm>
          <a:custGeom>
            <a:avLst/>
            <a:gdLst/>
            <a:ahLst/>
            <a:cxnLst/>
            <a:rect l="l" t="t" r="r" b="b"/>
            <a:pathLst>
              <a:path w="4457065" h="2048510">
                <a:moveTo>
                  <a:pt x="4456606" y="0"/>
                </a:moveTo>
                <a:lnTo>
                  <a:pt x="0" y="0"/>
                </a:lnTo>
                <a:lnTo>
                  <a:pt x="0" y="1997498"/>
                </a:lnTo>
                <a:lnTo>
                  <a:pt x="16636" y="2035012"/>
                </a:lnTo>
                <a:lnTo>
                  <a:pt x="4405806" y="2048298"/>
                </a:lnTo>
                <a:lnTo>
                  <a:pt x="4420049" y="2046253"/>
                </a:lnTo>
                <a:lnTo>
                  <a:pt x="4451170" y="20202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3309"/>
            <a:ext cx="0" cy="2136140"/>
          </a:xfrm>
          <a:custGeom>
            <a:avLst/>
            <a:gdLst/>
            <a:ahLst/>
            <a:cxnLst/>
            <a:rect l="l" t="t" r="r" b="b"/>
            <a:pathLst>
              <a:path w="0" h="2136140">
                <a:moveTo>
                  <a:pt x="0" y="21360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40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79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52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61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9832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63915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77998" y="114774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88233" y="1147749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3830" y="788460"/>
            <a:ext cx="3354070" cy="521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318895">
              <a:lnSpc>
                <a:spcPct val="100000"/>
              </a:lnSpc>
              <a:spcBef>
                <a:spcPts val="350"/>
              </a:spcBef>
              <a:tabLst>
                <a:tab pos="2129155" algn="l"/>
                <a:tab pos="2837815" algn="l"/>
                <a:tab pos="327723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035685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35" i="1">
                <a:latin typeface="Calibri"/>
                <a:cs typeface="Calibri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 spc="1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3332479" cy="159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marL="1727835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marR="139700" indent="1140460">
              <a:lnSpc>
                <a:spcPct val="1826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4124325" cy="1898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algn="ctr" marL="249554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marR="931544" indent="1140460">
              <a:lnSpc>
                <a:spcPct val="1826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4378960" cy="2049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marR="1186180" indent="1140460">
              <a:lnSpc>
                <a:spcPct val="1826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automaticamente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fosse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4378960" cy="272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marR="1186180" indent="1140460">
              <a:lnSpc>
                <a:spcPct val="1826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automaticamente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fosse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ricerc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-35">
                <a:latin typeface="Tahoma"/>
                <a:cs typeface="Tahoma"/>
              </a:rPr>
              <a:t> 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50">
              <a:latin typeface="Times New Roman"/>
              <a:cs typeface="Times New Roman"/>
            </a:endParaRPr>
          </a:p>
          <a:p>
            <a:pPr marL="1176655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8890">
              <a:lnSpc>
                <a:spcPct val="100000"/>
              </a:lnSpc>
              <a:spcBef>
                <a:spcPts val="234"/>
              </a:spcBef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4378960" cy="220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marR="1186180" indent="1140460">
              <a:lnSpc>
                <a:spcPct val="1826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automaticamente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fosse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ricerc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-35">
                <a:latin typeface="Tahoma"/>
                <a:cs typeface="Tahoma"/>
              </a:rPr>
              <a:t> 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278318" y="2888832"/>
            <a:ext cx="76009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72131" y="2888832"/>
            <a:ext cx="76009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ts val="111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69132" y="303646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10460" y="3074846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15" name="object 15"/>
          <p:cNvSpPr/>
          <p:nvPr/>
        </p:nvSpPr>
        <p:spPr>
          <a:xfrm>
            <a:off x="75729" y="703540"/>
            <a:ext cx="4456607" cy="8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615730"/>
            <a:ext cx="50800" cy="2748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32336" y="679231"/>
            <a:ext cx="50800" cy="2685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729" y="786076"/>
            <a:ext cx="4457065" cy="2670175"/>
          </a:xfrm>
          <a:custGeom>
            <a:avLst/>
            <a:gdLst/>
            <a:ahLst/>
            <a:cxnLst/>
            <a:rect l="l" t="t" r="r" b="b"/>
            <a:pathLst>
              <a:path w="4457065" h="2670175">
                <a:moveTo>
                  <a:pt x="4456606" y="0"/>
                </a:moveTo>
                <a:lnTo>
                  <a:pt x="0" y="0"/>
                </a:lnTo>
                <a:lnTo>
                  <a:pt x="0" y="2669923"/>
                </a:lnTo>
                <a:lnTo>
                  <a:pt x="4455742" y="266992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2336" y="666531"/>
            <a:ext cx="0" cy="2698115"/>
          </a:xfrm>
          <a:custGeom>
            <a:avLst/>
            <a:gdLst/>
            <a:ahLst/>
            <a:cxnLst/>
            <a:rect l="l" t="t" r="r" b="b"/>
            <a:pathLst>
              <a:path w="0" h="2698115">
                <a:moveTo>
                  <a:pt x="0" y="0"/>
                </a:moveTo>
                <a:lnTo>
                  <a:pt x="0" y="26980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2336" y="6538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6411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62843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2336" y="60938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4925" y="83592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 h="0">
                <a:moveTo>
                  <a:pt x="0" y="0"/>
                </a:moveTo>
                <a:lnTo>
                  <a:pt x="34122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601681"/>
            <a:ext cx="4378960" cy="220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baseline="55555" sz="1500" spc="1072">
                <a:latin typeface="Arial"/>
                <a:cs typeface="Arial"/>
              </a:rPr>
              <a:t>/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esiste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radicando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54610" marR="1186180" indent="1140460">
              <a:lnSpc>
                <a:spcPct val="182600"/>
              </a:lnSpc>
            </a:pP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rap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rese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quanti</a:t>
            </a:r>
            <a:r>
              <a:rPr dirty="0" sz="1000" spc="-2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Quindi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automaticamente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fosse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ricerc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-35">
                <a:latin typeface="Tahoma"/>
                <a:cs typeface="Tahoma"/>
              </a:rPr>
              <a:t> 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278318" y="2888832"/>
            <a:ext cx="76009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72131" y="2888832"/>
            <a:ext cx="76009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1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  <a:p>
            <a:pPr marL="114300">
              <a:lnSpc>
                <a:spcPts val="111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69132" y="303646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10460" y="3074846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7" action="ppaction://hlinksldjump"/>
              </a:rPr>
              <a:t>Esercizi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di</a:t>
            </a:r>
            <a:r>
              <a:rPr dirty="0" spc="15">
                <a:hlinkClick r:id="rId7" action="ppaction://hlinksldjump"/>
              </a:rPr>
              <a:t> </a:t>
            </a:r>
            <a:r>
              <a:rPr dirty="0" spc="-35">
                <a:hlinkClick r:id="rId7" action="ppaction://hlinksldjump"/>
              </a:rPr>
              <a:t>riepilogo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218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726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84333"/>
            <a:ext cx="50800" cy="115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47834"/>
            <a:ext cx="50800" cy="108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90896"/>
            <a:ext cx="4457065" cy="1194435"/>
          </a:xfrm>
          <a:custGeom>
            <a:avLst/>
            <a:gdLst/>
            <a:ahLst/>
            <a:cxnLst/>
            <a:rect l="l" t="t" r="r" b="b"/>
            <a:pathLst>
              <a:path w="4457065" h="1194435">
                <a:moveTo>
                  <a:pt x="4456606" y="0"/>
                </a:moveTo>
                <a:lnTo>
                  <a:pt x="0" y="0"/>
                </a:lnTo>
                <a:lnTo>
                  <a:pt x="0" y="1143617"/>
                </a:lnTo>
                <a:lnTo>
                  <a:pt x="16636" y="1181131"/>
                </a:lnTo>
                <a:lnTo>
                  <a:pt x="4405806" y="1194417"/>
                </a:lnTo>
                <a:lnTo>
                  <a:pt x="4420049" y="1192373"/>
                </a:lnTo>
                <a:lnTo>
                  <a:pt x="4451170" y="11664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35134"/>
            <a:ext cx="0" cy="1118870"/>
          </a:xfrm>
          <a:custGeom>
            <a:avLst/>
            <a:gdLst/>
            <a:ahLst/>
            <a:cxnLst/>
            <a:rect l="l" t="t" r="r" b="b"/>
            <a:pathLst>
              <a:path w="0" h="1118870">
                <a:moveTo>
                  <a:pt x="0" y="11184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224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0097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97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779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96211"/>
            <a:ext cx="22199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7.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218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726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84333"/>
            <a:ext cx="50800" cy="115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47834"/>
            <a:ext cx="50800" cy="108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90896"/>
            <a:ext cx="4457065" cy="1194435"/>
          </a:xfrm>
          <a:custGeom>
            <a:avLst/>
            <a:gdLst/>
            <a:ahLst/>
            <a:cxnLst/>
            <a:rect l="l" t="t" r="r" b="b"/>
            <a:pathLst>
              <a:path w="4457065" h="1194435">
                <a:moveTo>
                  <a:pt x="4456606" y="0"/>
                </a:moveTo>
                <a:lnTo>
                  <a:pt x="0" y="0"/>
                </a:lnTo>
                <a:lnTo>
                  <a:pt x="0" y="1143617"/>
                </a:lnTo>
                <a:lnTo>
                  <a:pt x="16636" y="1181131"/>
                </a:lnTo>
                <a:lnTo>
                  <a:pt x="4405806" y="1194417"/>
                </a:lnTo>
                <a:lnTo>
                  <a:pt x="4420049" y="1192373"/>
                </a:lnTo>
                <a:lnTo>
                  <a:pt x="4451170" y="11664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35134"/>
            <a:ext cx="0" cy="1118870"/>
          </a:xfrm>
          <a:custGeom>
            <a:avLst/>
            <a:gdLst/>
            <a:ahLst/>
            <a:cxnLst/>
            <a:rect l="l" t="t" r="r" b="b"/>
            <a:pathLst>
              <a:path w="0" h="1118870">
                <a:moveTo>
                  <a:pt x="0" y="11184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224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0097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97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779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96211"/>
            <a:ext cx="22199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7.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218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726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84333"/>
            <a:ext cx="50800" cy="115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47834"/>
            <a:ext cx="50800" cy="108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90896"/>
            <a:ext cx="4457065" cy="1194435"/>
          </a:xfrm>
          <a:custGeom>
            <a:avLst/>
            <a:gdLst/>
            <a:ahLst/>
            <a:cxnLst/>
            <a:rect l="l" t="t" r="r" b="b"/>
            <a:pathLst>
              <a:path w="4457065" h="1194435">
                <a:moveTo>
                  <a:pt x="4456606" y="0"/>
                </a:moveTo>
                <a:lnTo>
                  <a:pt x="0" y="0"/>
                </a:lnTo>
                <a:lnTo>
                  <a:pt x="0" y="1143617"/>
                </a:lnTo>
                <a:lnTo>
                  <a:pt x="16636" y="1181131"/>
                </a:lnTo>
                <a:lnTo>
                  <a:pt x="4405806" y="1194417"/>
                </a:lnTo>
                <a:lnTo>
                  <a:pt x="4420049" y="1192373"/>
                </a:lnTo>
                <a:lnTo>
                  <a:pt x="4451170" y="11664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35134"/>
            <a:ext cx="0" cy="1118870"/>
          </a:xfrm>
          <a:custGeom>
            <a:avLst/>
            <a:gdLst/>
            <a:ahLst/>
            <a:cxnLst/>
            <a:rect l="l" t="t" r="r" b="b"/>
            <a:pathLst>
              <a:path w="0" h="1118870">
                <a:moveTo>
                  <a:pt x="0" y="11184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224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0097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97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779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008911"/>
            <a:ext cx="4170679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7.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7212" y="1415360"/>
            <a:ext cx="969010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218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726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84333"/>
            <a:ext cx="50800" cy="115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47834"/>
            <a:ext cx="50800" cy="108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90896"/>
            <a:ext cx="4457065" cy="1194435"/>
          </a:xfrm>
          <a:custGeom>
            <a:avLst/>
            <a:gdLst/>
            <a:ahLst/>
            <a:cxnLst/>
            <a:rect l="l" t="t" r="r" b="b"/>
            <a:pathLst>
              <a:path w="4457065" h="1194435">
                <a:moveTo>
                  <a:pt x="4456606" y="0"/>
                </a:moveTo>
                <a:lnTo>
                  <a:pt x="0" y="0"/>
                </a:lnTo>
                <a:lnTo>
                  <a:pt x="0" y="1143617"/>
                </a:lnTo>
                <a:lnTo>
                  <a:pt x="16636" y="1181131"/>
                </a:lnTo>
                <a:lnTo>
                  <a:pt x="4405806" y="1194417"/>
                </a:lnTo>
                <a:lnTo>
                  <a:pt x="4420049" y="1192373"/>
                </a:lnTo>
                <a:lnTo>
                  <a:pt x="4451170" y="11664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35134"/>
            <a:ext cx="0" cy="1118870"/>
          </a:xfrm>
          <a:custGeom>
            <a:avLst/>
            <a:gdLst/>
            <a:ahLst/>
            <a:cxnLst/>
            <a:rect l="l" t="t" r="r" b="b"/>
            <a:pathLst>
              <a:path w="0" h="1118870">
                <a:moveTo>
                  <a:pt x="0" y="11184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224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0097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97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779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008911"/>
            <a:ext cx="4170679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7.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7212" y="1415360"/>
            <a:ext cx="243141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 b="1">
                <a:latin typeface="Gill Sans MT"/>
                <a:cs typeface="Gill Sans MT"/>
              </a:rPr>
              <a:t>Argomenti</a:t>
            </a:r>
          </a:p>
        </p:txBody>
      </p:sp>
      <p:sp>
        <p:nvSpPr>
          <p:cNvPr id="27" name="object 27"/>
          <p:cNvSpPr/>
          <p:nvPr/>
        </p:nvSpPr>
        <p:spPr>
          <a:xfrm>
            <a:off x="103683" y="144414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14198" y="1412872"/>
            <a:ext cx="25311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2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2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2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2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2" action="ppaction://hlinksldjump"/>
              </a:rPr>
              <a:t>equazioni</a:t>
            </a:r>
            <a:r>
              <a:rPr dirty="0" sz="1000" spc="20">
                <a:latin typeface="Tahoma"/>
                <a:cs typeface="Tahoma"/>
                <a:hlinkClick r:id="rId2" action="ppaction://hlinksldjump"/>
              </a:rPr>
              <a:t> </a:t>
            </a:r>
            <a:r>
              <a:rPr dirty="0" sz="1000" spc="-50">
                <a:latin typeface="Tahoma"/>
                <a:cs typeface="Tahoma"/>
                <a:hlinkClick r:id="rId2" action="ppaction://hlinksldjump"/>
              </a:rPr>
              <a:t>alge</a:t>
            </a:r>
            <a:r>
              <a:rPr dirty="0" sz="1000" spc="-90">
                <a:latin typeface="Tahoma"/>
                <a:cs typeface="Tahoma"/>
                <a:hlinkClick r:id="rId2" action="ppaction://hlinksldjump"/>
              </a:rPr>
              <a:t>b</a:t>
            </a:r>
            <a:r>
              <a:rPr dirty="0" sz="1000" spc="-35">
                <a:latin typeface="Tahoma"/>
                <a:cs typeface="Tahoma"/>
                <a:hlinkClick r:id="rId2" action="ppaction://hlinksldjump"/>
              </a:rPr>
              <a:t>riche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3683" y="205792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4198" y="2026651"/>
            <a:ext cx="26752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3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3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3" action="ppaction://hlinksldjump"/>
              </a:rPr>
              <a:t>riepilogo</a:t>
            </a:r>
            <a:r>
              <a:rPr dirty="0" sz="1000" spc="15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3" action="ppaction://hlinksldjump"/>
              </a:rPr>
              <a:t>disequazioni</a:t>
            </a:r>
            <a:r>
              <a:rPr dirty="0" sz="1000" spc="15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50">
                <a:latin typeface="Tahoma"/>
                <a:cs typeface="Tahoma"/>
                <a:hlinkClick r:id="rId3" action="ppaction://hlinksldjump"/>
              </a:rPr>
              <a:t>alge</a:t>
            </a:r>
            <a:r>
              <a:rPr dirty="0" sz="1000" spc="-90">
                <a:latin typeface="Tahoma"/>
                <a:cs typeface="Tahoma"/>
                <a:hlinkClick r:id="rId3" action="ppaction://hlinksldjump"/>
              </a:rPr>
              <a:t>b</a:t>
            </a:r>
            <a:r>
              <a:rPr dirty="0" sz="1000" spc="-35">
                <a:latin typeface="Tahoma"/>
                <a:cs typeface="Tahoma"/>
                <a:hlinkClick r:id="rId3" action="ppaction://hlinksldjump"/>
              </a:rPr>
              <a:t>riche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/35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9030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5765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0845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02508"/>
            <a:ext cx="50800" cy="2167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66009"/>
            <a:ext cx="50800" cy="2104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72854"/>
            <a:ext cx="4457065" cy="2048510"/>
          </a:xfrm>
          <a:custGeom>
            <a:avLst/>
            <a:gdLst/>
            <a:ahLst/>
            <a:cxnLst/>
            <a:rect l="l" t="t" r="r" b="b"/>
            <a:pathLst>
              <a:path w="4457065" h="2048510">
                <a:moveTo>
                  <a:pt x="4456606" y="0"/>
                </a:moveTo>
                <a:lnTo>
                  <a:pt x="0" y="0"/>
                </a:lnTo>
                <a:lnTo>
                  <a:pt x="0" y="1997498"/>
                </a:lnTo>
                <a:lnTo>
                  <a:pt x="16636" y="2035012"/>
                </a:lnTo>
                <a:lnTo>
                  <a:pt x="4405806" y="2048298"/>
                </a:lnTo>
                <a:lnTo>
                  <a:pt x="4420049" y="2046253"/>
                </a:lnTo>
                <a:lnTo>
                  <a:pt x="4451170" y="20202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3309"/>
            <a:ext cx="0" cy="2136140"/>
          </a:xfrm>
          <a:custGeom>
            <a:avLst/>
            <a:gdLst/>
            <a:ahLst/>
            <a:cxnLst/>
            <a:rect l="l" t="t" r="r" b="b"/>
            <a:pathLst>
              <a:path w="0" h="2136140">
                <a:moveTo>
                  <a:pt x="0" y="21360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40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79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52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61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9832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63915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77998" y="114774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88233" y="1147749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3830" y="788460"/>
            <a:ext cx="3373120" cy="1113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318895">
              <a:lnSpc>
                <a:spcPct val="100000"/>
              </a:lnSpc>
              <a:spcBef>
                <a:spcPts val="350"/>
              </a:spcBef>
              <a:tabLst>
                <a:tab pos="2129155" algn="l"/>
                <a:tab pos="2837815" algn="l"/>
                <a:tab pos="327723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 indent="981075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35" i="1">
                <a:latin typeface="Calibri"/>
                <a:cs typeface="Calibri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 spc="1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27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olvere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218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726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84333"/>
            <a:ext cx="50800" cy="115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47834"/>
            <a:ext cx="50800" cy="108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90896"/>
            <a:ext cx="4457065" cy="1194435"/>
          </a:xfrm>
          <a:custGeom>
            <a:avLst/>
            <a:gdLst/>
            <a:ahLst/>
            <a:cxnLst/>
            <a:rect l="l" t="t" r="r" b="b"/>
            <a:pathLst>
              <a:path w="4457065" h="1194435">
                <a:moveTo>
                  <a:pt x="4456606" y="0"/>
                </a:moveTo>
                <a:lnTo>
                  <a:pt x="0" y="0"/>
                </a:lnTo>
                <a:lnTo>
                  <a:pt x="0" y="1143617"/>
                </a:lnTo>
                <a:lnTo>
                  <a:pt x="16636" y="1181131"/>
                </a:lnTo>
                <a:lnTo>
                  <a:pt x="4405806" y="1194417"/>
                </a:lnTo>
                <a:lnTo>
                  <a:pt x="4420049" y="1192373"/>
                </a:lnTo>
                <a:lnTo>
                  <a:pt x="4451170" y="11664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35134"/>
            <a:ext cx="0" cy="1118870"/>
          </a:xfrm>
          <a:custGeom>
            <a:avLst/>
            <a:gdLst/>
            <a:ahLst/>
            <a:cxnLst/>
            <a:rect l="l" t="t" r="r" b="b"/>
            <a:pathLst>
              <a:path w="0" h="1118870">
                <a:moveTo>
                  <a:pt x="0" y="11184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224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0097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97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779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008911"/>
            <a:ext cx="4170679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7.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7212" y="1415360"/>
            <a:ext cx="3593465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218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726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84333"/>
            <a:ext cx="50800" cy="115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47834"/>
            <a:ext cx="50800" cy="108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90896"/>
            <a:ext cx="4457065" cy="1194435"/>
          </a:xfrm>
          <a:custGeom>
            <a:avLst/>
            <a:gdLst/>
            <a:ahLst/>
            <a:cxnLst/>
            <a:rect l="l" t="t" r="r" b="b"/>
            <a:pathLst>
              <a:path w="4457065" h="1194435">
                <a:moveTo>
                  <a:pt x="4456606" y="0"/>
                </a:moveTo>
                <a:lnTo>
                  <a:pt x="0" y="0"/>
                </a:lnTo>
                <a:lnTo>
                  <a:pt x="0" y="1143617"/>
                </a:lnTo>
                <a:lnTo>
                  <a:pt x="16636" y="1181131"/>
                </a:lnTo>
                <a:lnTo>
                  <a:pt x="4405806" y="1194417"/>
                </a:lnTo>
                <a:lnTo>
                  <a:pt x="4420049" y="1192373"/>
                </a:lnTo>
                <a:lnTo>
                  <a:pt x="4451170" y="11664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35134"/>
            <a:ext cx="0" cy="1118870"/>
          </a:xfrm>
          <a:custGeom>
            <a:avLst/>
            <a:gdLst/>
            <a:ahLst/>
            <a:cxnLst/>
            <a:rect l="l" t="t" r="r" b="b"/>
            <a:pathLst>
              <a:path w="0" h="1118870">
                <a:moveTo>
                  <a:pt x="0" y="11184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224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0097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97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779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008911"/>
            <a:ext cx="4170679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7.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1415360"/>
            <a:ext cx="4272915" cy="58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7314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ts val="12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  <a:p>
            <a:pPr marL="1270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218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17261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84333"/>
            <a:ext cx="50800" cy="1150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47834"/>
            <a:ext cx="50800" cy="1086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90896"/>
            <a:ext cx="4457065" cy="1194435"/>
          </a:xfrm>
          <a:custGeom>
            <a:avLst/>
            <a:gdLst/>
            <a:ahLst/>
            <a:cxnLst/>
            <a:rect l="l" t="t" r="r" b="b"/>
            <a:pathLst>
              <a:path w="4457065" h="1194435">
                <a:moveTo>
                  <a:pt x="4456606" y="0"/>
                </a:moveTo>
                <a:lnTo>
                  <a:pt x="0" y="0"/>
                </a:lnTo>
                <a:lnTo>
                  <a:pt x="0" y="1143617"/>
                </a:lnTo>
                <a:lnTo>
                  <a:pt x="16636" y="1181131"/>
                </a:lnTo>
                <a:lnTo>
                  <a:pt x="4405806" y="1194417"/>
                </a:lnTo>
                <a:lnTo>
                  <a:pt x="4420049" y="1192373"/>
                </a:lnTo>
                <a:lnTo>
                  <a:pt x="4451170" y="116641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35134"/>
            <a:ext cx="0" cy="1118870"/>
          </a:xfrm>
          <a:custGeom>
            <a:avLst/>
            <a:gdLst/>
            <a:ahLst/>
            <a:cxnLst/>
            <a:rect l="l" t="t" r="r" b="b"/>
            <a:pathLst>
              <a:path w="0" h="1118870">
                <a:moveTo>
                  <a:pt x="0" y="11184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224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10097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9703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7798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1008911"/>
            <a:ext cx="4170679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Cerchiamo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7.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15">
                <a:latin typeface="Tahoma"/>
                <a:cs typeface="Tahoma"/>
              </a:rPr>
              <a:t>ositivi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</a:t>
            </a:r>
            <a:r>
              <a:rPr dirty="0" sz="1000" spc="-9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quadrato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ottenendo: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1415360"/>
            <a:ext cx="4272915" cy="73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7314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7)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ts val="12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discriminante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  <a:p>
            <a:pPr marL="12700">
              <a:lnSpc>
                <a:spcPts val="1195"/>
              </a:lnSpc>
            </a:pP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non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ammette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soluzioni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dirty="0" sz="1000" spc="-85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li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3962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7336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844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51835"/>
            <a:ext cx="50800" cy="1794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15336"/>
            <a:ext cx="50800" cy="173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22181"/>
            <a:ext cx="4457065" cy="1675130"/>
          </a:xfrm>
          <a:custGeom>
            <a:avLst/>
            <a:gdLst/>
            <a:ahLst/>
            <a:cxnLst/>
            <a:rect l="l" t="t" r="r" b="b"/>
            <a:pathLst>
              <a:path w="4457065" h="1675130">
                <a:moveTo>
                  <a:pt x="4456606" y="0"/>
                </a:moveTo>
                <a:lnTo>
                  <a:pt x="0" y="0"/>
                </a:lnTo>
                <a:lnTo>
                  <a:pt x="0" y="1624206"/>
                </a:lnTo>
                <a:lnTo>
                  <a:pt x="16636" y="1661720"/>
                </a:lnTo>
                <a:lnTo>
                  <a:pt x="4405806" y="1675007"/>
                </a:lnTo>
                <a:lnTo>
                  <a:pt x="4420049" y="1672962"/>
                </a:lnTo>
                <a:lnTo>
                  <a:pt x="4451170" y="16470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02636"/>
            <a:ext cx="0" cy="1763395"/>
          </a:xfrm>
          <a:custGeom>
            <a:avLst/>
            <a:gdLst/>
            <a:ahLst/>
            <a:cxnLst/>
            <a:rect l="l" t="t" r="r" b="b"/>
            <a:pathLst>
              <a:path w="0" h="1763395">
                <a:moveTo>
                  <a:pt x="0" y="17628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8993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77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645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454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44928" y="117201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937774"/>
            <a:ext cx="258699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790"/>
              </a:spcBef>
            </a:pPr>
            <a:r>
              <a:rPr dirty="0" baseline="55555" sz="1500" spc="7">
                <a:latin typeface="Arial"/>
                <a:cs typeface="Arial"/>
              </a:rPr>
              <a:t>/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 </a:t>
            </a:r>
            <a:r>
              <a:rPr dirty="0" baseline="61111" sz="750" spc="-52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3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3962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7336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844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51835"/>
            <a:ext cx="50800" cy="1794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15336"/>
            <a:ext cx="50800" cy="173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22181"/>
            <a:ext cx="4457065" cy="1675130"/>
          </a:xfrm>
          <a:custGeom>
            <a:avLst/>
            <a:gdLst/>
            <a:ahLst/>
            <a:cxnLst/>
            <a:rect l="l" t="t" r="r" b="b"/>
            <a:pathLst>
              <a:path w="4457065" h="1675130">
                <a:moveTo>
                  <a:pt x="4456606" y="0"/>
                </a:moveTo>
                <a:lnTo>
                  <a:pt x="0" y="0"/>
                </a:lnTo>
                <a:lnTo>
                  <a:pt x="0" y="1624206"/>
                </a:lnTo>
                <a:lnTo>
                  <a:pt x="16636" y="1661720"/>
                </a:lnTo>
                <a:lnTo>
                  <a:pt x="4405806" y="1675007"/>
                </a:lnTo>
                <a:lnTo>
                  <a:pt x="4420049" y="1672962"/>
                </a:lnTo>
                <a:lnTo>
                  <a:pt x="4451170" y="16470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02636"/>
            <a:ext cx="0" cy="1763395"/>
          </a:xfrm>
          <a:custGeom>
            <a:avLst/>
            <a:gdLst/>
            <a:ahLst/>
            <a:cxnLst/>
            <a:rect l="l" t="t" r="r" b="b"/>
            <a:pathLst>
              <a:path w="0" h="1763395">
                <a:moveTo>
                  <a:pt x="0" y="17628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8993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77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645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454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44928" y="117201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937774"/>
            <a:ext cx="258699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algn="r" marR="5080">
              <a:lnSpc>
                <a:spcPct val="100000"/>
              </a:lnSpc>
              <a:spcBef>
                <a:spcPts val="790"/>
              </a:spcBef>
            </a:pPr>
            <a:r>
              <a:rPr dirty="0" baseline="55555" sz="1500" spc="7">
                <a:latin typeface="Arial"/>
                <a:cs typeface="Arial"/>
              </a:rPr>
              <a:t>/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 </a:t>
            </a:r>
            <a:r>
              <a:rPr dirty="0" baseline="61111" sz="750" spc="-52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3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3962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7336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844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51835"/>
            <a:ext cx="50800" cy="1794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15336"/>
            <a:ext cx="50800" cy="173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22181"/>
            <a:ext cx="4457065" cy="1675130"/>
          </a:xfrm>
          <a:custGeom>
            <a:avLst/>
            <a:gdLst/>
            <a:ahLst/>
            <a:cxnLst/>
            <a:rect l="l" t="t" r="r" b="b"/>
            <a:pathLst>
              <a:path w="4457065" h="1675130">
                <a:moveTo>
                  <a:pt x="4456606" y="0"/>
                </a:moveTo>
                <a:lnTo>
                  <a:pt x="0" y="0"/>
                </a:lnTo>
                <a:lnTo>
                  <a:pt x="0" y="1624206"/>
                </a:lnTo>
                <a:lnTo>
                  <a:pt x="16636" y="1661720"/>
                </a:lnTo>
                <a:lnTo>
                  <a:pt x="4405806" y="1675007"/>
                </a:lnTo>
                <a:lnTo>
                  <a:pt x="4420049" y="1672962"/>
                </a:lnTo>
                <a:lnTo>
                  <a:pt x="4451170" y="16470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02636"/>
            <a:ext cx="0" cy="1763395"/>
          </a:xfrm>
          <a:custGeom>
            <a:avLst/>
            <a:gdLst/>
            <a:ahLst/>
            <a:cxnLst/>
            <a:rect l="l" t="t" r="r" b="b"/>
            <a:pathLst>
              <a:path w="0" h="1763395">
                <a:moveTo>
                  <a:pt x="0" y="17628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8993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77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645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454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44928" y="117201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937774"/>
            <a:ext cx="3372485" cy="1076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804035">
              <a:lnSpc>
                <a:spcPct val="100000"/>
              </a:lnSpc>
              <a:spcBef>
                <a:spcPts val="790"/>
              </a:spcBef>
            </a:pPr>
            <a:r>
              <a:rPr dirty="0" baseline="55555" sz="1500" spc="7">
                <a:latin typeface="Arial"/>
                <a:cs typeface="Arial"/>
              </a:rPr>
              <a:t>/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 </a:t>
            </a:r>
            <a:r>
              <a:rPr dirty="0" baseline="61111" sz="750" spc="-52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3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is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3962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7336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844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51835"/>
            <a:ext cx="50800" cy="1794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15336"/>
            <a:ext cx="50800" cy="173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22181"/>
            <a:ext cx="4457065" cy="1675130"/>
          </a:xfrm>
          <a:custGeom>
            <a:avLst/>
            <a:gdLst/>
            <a:ahLst/>
            <a:cxnLst/>
            <a:rect l="l" t="t" r="r" b="b"/>
            <a:pathLst>
              <a:path w="4457065" h="1675130">
                <a:moveTo>
                  <a:pt x="4456606" y="0"/>
                </a:moveTo>
                <a:lnTo>
                  <a:pt x="0" y="0"/>
                </a:lnTo>
                <a:lnTo>
                  <a:pt x="0" y="1624206"/>
                </a:lnTo>
                <a:lnTo>
                  <a:pt x="16636" y="1661720"/>
                </a:lnTo>
                <a:lnTo>
                  <a:pt x="4405806" y="1675007"/>
                </a:lnTo>
                <a:lnTo>
                  <a:pt x="4420049" y="1672962"/>
                </a:lnTo>
                <a:lnTo>
                  <a:pt x="4451170" y="16470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02636"/>
            <a:ext cx="0" cy="1763395"/>
          </a:xfrm>
          <a:custGeom>
            <a:avLst/>
            <a:gdLst/>
            <a:ahLst/>
            <a:cxnLst/>
            <a:rect l="l" t="t" r="r" b="b"/>
            <a:pathLst>
              <a:path w="0" h="1763395">
                <a:moveTo>
                  <a:pt x="0" y="17628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8993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77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645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454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44928" y="117201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937774"/>
            <a:ext cx="365061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804035">
              <a:lnSpc>
                <a:spcPct val="100000"/>
              </a:lnSpc>
              <a:spcBef>
                <a:spcPts val="790"/>
              </a:spcBef>
            </a:pPr>
            <a:r>
              <a:rPr dirty="0" baseline="55555" sz="1500" spc="7">
                <a:latin typeface="Arial"/>
                <a:cs typeface="Arial"/>
              </a:rPr>
              <a:t>/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 </a:t>
            </a:r>
            <a:r>
              <a:rPr dirty="0" baseline="61111" sz="750" spc="-52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3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is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1822" y="2239558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2527" y="2290794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5850" y="2220675"/>
            <a:ext cx="685800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8960" algn="l"/>
              </a:tabLst>
            </a:pPr>
            <a:r>
              <a:rPr dirty="0" baseline="5555" sz="1500" spc="1072">
                <a:latin typeface="Arial"/>
                <a:cs typeface="Arial"/>
              </a:rPr>
              <a:t>/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2380" y="2310991"/>
            <a:ext cx="7975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737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82319" y="23029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23542" y="2239558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84451" y="2287266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3962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7336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844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51835"/>
            <a:ext cx="50800" cy="1794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15336"/>
            <a:ext cx="50800" cy="173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22181"/>
            <a:ext cx="4457065" cy="1675130"/>
          </a:xfrm>
          <a:custGeom>
            <a:avLst/>
            <a:gdLst/>
            <a:ahLst/>
            <a:cxnLst/>
            <a:rect l="l" t="t" r="r" b="b"/>
            <a:pathLst>
              <a:path w="4457065" h="1675130">
                <a:moveTo>
                  <a:pt x="4456606" y="0"/>
                </a:moveTo>
                <a:lnTo>
                  <a:pt x="0" y="0"/>
                </a:lnTo>
                <a:lnTo>
                  <a:pt x="0" y="1624206"/>
                </a:lnTo>
                <a:lnTo>
                  <a:pt x="16636" y="1661720"/>
                </a:lnTo>
                <a:lnTo>
                  <a:pt x="4405806" y="1675007"/>
                </a:lnTo>
                <a:lnTo>
                  <a:pt x="4420049" y="1672962"/>
                </a:lnTo>
                <a:lnTo>
                  <a:pt x="4451170" y="16470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02636"/>
            <a:ext cx="0" cy="1763395"/>
          </a:xfrm>
          <a:custGeom>
            <a:avLst/>
            <a:gdLst/>
            <a:ahLst/>
            <a:cxnLst/>
            <a:rect l="l" t="t" r="r" b="b"/>
            <a:pathLst>
              <a:path w="0" h="1763395">
                <a:moveTo>
                  <a:pt x="0" y="17628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8993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77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645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454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44928" y="117201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937774"/>
            <a:ext cx="365061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804035">
              <a:lnSpc>
                <a:spcPct val="100000"/>
              </a:lnSpc>
              <a:spcBef>
                <a:spcPts val="790"/>
              </a:spcBef>
            </a:pPr>
            <a:r>
              <a:rPr dirty="0" baseline="55555" sz="1500" spc="7">
                <a:latin typeface="Arial"/>
                <a:cs typeface="Arial"/>
              </a:rPr>
              <a:t>/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 </a:t>
            </a:r>
            <a:r>
              <a:rPr dirty="0" baseline="61111" sz="750" spc="-52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3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is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1822" y="2239558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2527" y="2290794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5850" y="2220675"/>
            <a:ext cx="685800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8960" algn="l"/>
              </a:tabLst>
            </a:pPr>
            <a:r>
              <a:rPr dirty="0" baseline="5555" sz="1500" spc="1072">
                <a:latin typeface="Arial"/>
                <a:cs typeface="Arial"/>
              </a:rPr>
              <a:t>/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2380" y="2310991"/>
            <a:ext cx="16910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737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7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82319" y="23029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23542" y="2239558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84451" y="2287266"/>
            <a:ext cx="3930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274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3962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7336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844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51835"/>
            <a:ext cx="50800" cy="1794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15336"/>
            <a:ext cx="50800" cy="173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22181"/>
            <a:ext cx="4457065" cy="1675130"/>
          </a:xfrm>
          <a:custGeom>
            <a:avLst/>
            <a:gdLst/>
            <a:ahLst/>
            <a:cxnLst/>
            <a:rect l="l" t="t" r="r" b="b"/>
            <a:pathLst>
              <a:path w="4457065" h="1675130">
                <a:moveTo>
                  <a:pt x="4456606" y="0"/>
                </a:moveTo>
                <a:lnTo>
                  <a:pt x="0" y="0"/>
                </a:lnTo>
                <a:lnTo>
                  <a:pt x="0" y="1624206"/>
                </a:lnTo>
                <a:lnTo>
                  <a:pt x="16636" y="1661720"/>
                </a:lnTo>
                <a:lnTo>
                  <a:pt x="4405806" y="1675007"/>
                </a:lnTo>
                <a:lnTo>
                  <a:pt x="4420049" y="1672962"/>
                </a:lnTo>
                <a:lnTo>
                  <a:pt x="4451170" y="16470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02636"/>
            <a:ext cx="0" cy="1763395"/>
          </a:xfrm>
          <a:custGeom>
            <a:avLst/>
            <a:gdLst/>
            <a:ahLst/>
            <a:cxnLst/>
            <a:rect l="l" t="t" r="r" b="b"/>
            <a:pathLst>
              <a:path w="0" h="1763395">
                <a:moveTo>
                  <a:pt x="0" y="17628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8993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77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645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454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44928" y="117201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937774"/>
            <a:ext cx="365061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804035">
              <a:lnSpc>
                <a:spcPct val="100000"/>
              </a:lnSpc>
              <a:spcBef>
                <a:spcPts val="790"/>
              </a:spcBef>
            </a:pPr>
            <a:r>
              <a:rPr dirty="0" baseline="55555" sz="1500" spc="7">
                <a:latin typeface="Arial"/>
                <a:cs typeface="Arial"/>
              </a:rPr>
              <a:t>/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 </a:t>
            </a:r>
            <a:r>
              <a:rPr dirty="0" baseline="61111" sz="750" spc="-52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3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is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1822" y="2239558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2527" y="2290794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5850" y="2220675"/>
            <a:ext cx="685800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8960" algn="l"/>
              </a:tabLst>
            </a:pPr>
            <a:r>
              <a:rPr dirty="0" baseline="5555" sz="1500" spc="1072">
                <a:latin typeface="Arial"/>
                <a:cs typeface="Arial"/>
              </a:rPr>
              <a:t>/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2380" y="2310991"/>
            <a:ext cx="27838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737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7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82319" y="23029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23542" y="2239558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84451" y="2287266"/>
            <a:ext cx="123253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2740" algn="l"/>
                <a:tab pos="117221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9030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5765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0845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02508"/>
            <a:ext cx="50800" cy="2167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66009"/>
            <a:ext cx="50800" cy="2104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72854"/>
            <a:ext cx="4457065" cy="2048510"/>
          </a:xfrm>
          <a:custGeom>
            <a:avLst/>
            <a:gdLst/>
            <a:ahLst/>
            <a:cxnLst/>
            <a:rect l="l" t="t" r="r" b="b"/>
            <a:pathLst>
              <a:path w="4457065" h="2048510">
                <a:moveTo>
                  <a:pt x="4456606" y="0"/>
                </a:moveTo>
                <a:lnTo>
                  <a:pt x="0" y="0"/>
                </a:lnTo>
                <a:lnTo>
                  <a:pt x="0" y="1997498"/>
                </a:lnTo>
                <a:lnTo>
                  <a:pt x="16636" y="2035012"/>
                </a:lnTo>
                <a:lnTo>
                  <a:pt x="4405806" y="2048298"/>
                </a:lnTo>
                <a:lnTo>
                  <a:pt x="4420049" y="2046253"/>
                </a:lnTo>
                <a:lnTo>
                  <a:pt x="4451170" y="20202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3309"/>
            <a:ext cx="0" cy="2136140"/>
          </a:xfrm>
          <a:custGeom>
            <a:avLst/>
            <a:gdLst/>
            <a:ahLst/>
            <a:cxnLst/>
            <a:rect l="l" t="t" r="r" b="b"/>
            <a:pathLst>
              <a:path w="0" h="2136140">
                <a:moveTo>
                  <a:pt x="0" y="21360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40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79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52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61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9832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63915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77998" y="114774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88233" y="1147749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3830" y="788460"/>
            <a:ext cx="3918585" cy="139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318895">
              <a:lnSpc>
                <a:spcPct val="100000"/>
              </a:lnSpc>
              <a:spcBef>
                <a:spcPts val="350"/>
              </a:spcBef>
              <a:tabLst>
                <a:tab pos="2129155" algn="l"/>
                <a:tab pos="2837815" algn="l"/>
                <a:tab pos="327723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 indent="981075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35" i="1">
                <a:latin typeface="Calibri"/>
                <a:cs typeface="Calibri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 spc="1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27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olvere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3962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73368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84488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51835"/>
            <a:ext cx="50800" cy="1794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15336"/>
            <a:ext cx="50800" cy="17310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22181"/>
            <a:ext cx="4457065" cy="1675130"/>
          </a:xfrm>
          <a:custGeom>
            <a:avLst/>
            <a:gdLst/>
            <a:ahLst/>
            <a:cxnLst/>
            <a:rect l="l" t="t" r="r" b="b"/>
            <a:pathLst>
              <a:path w="4457065" h="1675130">
                <a:moveTo>
                  <a:pt x="4456606" y="0"/>
                </a:moveTo>
                <a:lnTo>
                  <a:pt x="0" y="0"/>
                </a:lnTo>
                <a:lnTo>
                  <a:pt x="0" y="1624206"/>
                </a:lnTo>
                <a:lnTo>
                  <a:pt x="16636" y="1661720"/>
                </a:lnTo>
                <a:lnTo>
                  <a:pt x="4405806" y="1675007"/>
                </a:lnTo>
                <a:lnTo>
                  <a:pt x="4420049" y="1672962"/>
                </a:lnTo>
                <a:lnTo>
                  <a:pt x="4451170" y="1647003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02636"/>
            <a:ext cx="0" cy="1763395"/>
          </a:xfrm>
          <a:custGeom>
            <a:avLst/>
            <a:gdLst/>
            <a:ahLst/>
            <a:cxnLst/>
            <a:rect l="l" t="t" r="r" b="b"/>
            <a:pathLst>
              <a:path w="0" h="1763395">
                <a:moveTo>
                  <a:pt x="0" y="17628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8993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9772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96453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4548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44928" y="117201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3830" y="937774"/>
            <a:ext cx="365061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804035">
              <a:lnSpc>
                <a:spcPct val="100000"/>
              </a:lnSpc>
              <a:spcBef>
                <a:spcPts val="790"/>
              </a:spcBef>
            </a:pPr>
            <a:r>
              <a:rPr dirty="0" baseline="55555" sz="1500" spc="7">
                <a:latin typeface="Arial"/>
                <a:cs typeface="Arial"/>
              </a:rPr>
              <a:t>/</a:t>
            </a:r>
            <a:r>
              <a:rPr dirty="0" baseline="61111" sz="750" spc="-82">
                <a:latin typeface="Lucida Sans Unicode"/>
                <a:cs typeface="Lucida Sans Unicode"/>
              </a:rPr>
              <a:t>3</a:t>
            </a:r>
            <a:r>
              <a:rPr dirty="0" baseline="61111" sz="750">
                <a:latin typeface="Lucida Sans Unicode"/>
                <a:cs typeface="Lucida Sans Unicode"/>
              </a:rPr>
              <a:t>  </a:t>
            </a:r>
            <a:r>
              <a:rPr dirty="0" baseline="61111" sz="750" spc="-52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3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radice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rdine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is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elevando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otenza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am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me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70">
                <a:latin typeface="Tahoma"/>
                <a:cs typeface="Tahoma"/>
              </a:rPr>
              <a:t>b</a:t>
            </a:r>
            <a:r>
              <a:rPr dirty="0" sz="1000" spc="-15">
                <a:latin typeface="Tahoma"/>
                <a:cs typeface="Tahoma"/>
              </a:rPr>
              <a:t>ri,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1822" y="2239558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2527" y="2290794"/>
            <a:ext cx="59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55">
                <a:latin typeface="Lucida Sans Unicode"/>
                <a:cs typeface="Lucida Sans Unicode"/>
              </a:rPr>
              <a:t>3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5850" y="2220675"/>
            <a:ext cx="685800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8960" algn="l"/>
              </a:tabLst>
            </a:pPr>
            <a:r>
              <a:rPr dirty="0" baseline="5555" sz="1500" spc="1072">
                <a:latin typeface="Arial"/>
                <a:cs typeface="Arial"/>
              </a:rPr>
              <a:t>/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	</a:t>
            </a:r>
            <a:r>
              <a:rPr dirty="0" sz="700" spc="-5">
                <a:latin typeface="Times New Roman"/>
                <a:cs typeface="Times New Roman"/>
              </a:rPr>
              <a:t>  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2380" y="2310991"/>
            <a:ext cx="27838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737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7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82319" y="230295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23542" y="2239558"/>
            <a:ext cx="100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1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84451" y="2287266"/>
            <a:ext cx="123253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2740" algn="l"/>
                <a:tab pos="117221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6006" y="2620287"/>
            <a:ext cx="1842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cubica.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1652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2160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288687"/>
            <a:ext cx="50800" cy="2889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352188"/>
            <a:ext cx="50800" cy="2825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295251"/>
            <a:ext cx="4457065" cy="2933700"/>
          </a:xfrm>
          <a:custGeom>
            <a:avLst/>
            <a:gdLst/>
            <a:ahLst/>
            <a:cxnLst/>
            <a:rect l="l" t="t" r="r" b="b"/>
            <a:pathLst>
              <a:path w="4457065" h="2933700">
                <a:moveTo>
                  <a:pt x="4456606" y="0"/>
                </a:moveTo>
                <a:lnTo>
                  <a:pt x="0" y="0"/>
                </a:lnTo>
                <a:lnTo>
                  <a:pt x="0" y="2882707"/>
                </a:lnTo>
                <a:lnTo>
                  <a:pt x="16636" y="2920221"/>
                </a:lnTo>
                <a:lnTo>
                  <a:pt x="4405806" y="2933508"/>
                </a:lnTo>
                <a:lnTo>
                  <a:pt x="4420049" y="2931463"/>
                </a:lnTo>
                <a:lnTo>
                  <a:pt x="4451170" y="290550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339488"/>
            <a:ext cx="0" cy="2858135"/>
          </a:xfrm>
          <a:custGeom>
            <a:avLst/>
            <a:gdLst/>
            <a:ahLst/>
            <a:cxnLst/>
            <a:rect l="l" t="t" r="r" b="b"/>
            <a:pathLst>
              <a:path w="0" h="2858135">
                <a:moveTo>
                  <a:pt x="0" y="285752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326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3140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3013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823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299347"/>
            <a:ext cx="394779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Proviamo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rizz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65">
                <a:latin typeface="Tahoma"/>
                <a:cs typeface="Tahoma"/>
              </a:rPr>
              <a:t>em</a:t>
            </a:r>
            <a:r>
              <a:rPr dirty="0" sz="1000" spc="-8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1,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1652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2160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288687"/>
            <a:ext cx="50800" cy="2889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352188"/>
            <a:ext cx="50800" cy="2825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295251"/>
            <a:ext cx="4457065" cy="2933700"/>
          </a:xfrm>
          <a:custGeom>
            <a:avLst/>
            <a:gdLst/>
            <a:ahLst/>
            <a:cxnLst/>
            <a:rect l="l" t="t" r="r" b="b"/>
            <a:pathLst>
              <a:path w="4457065" h="2933700">
                <a:moveTo>
                  <a:pt x="4456606" y="0"/>
                </a:moveTo>
                <a:lnTo>
                  <a:pt x="0" y="0"/>
                </a:lnTo>
                <a:lnTo>
                  <a:pt x="0" y="2882707"/>
                </a:lnTo>
                <a:lnTo>
                  <a:pt x="16636" y="2920221"/>
                </a:lnTo>
                <a:lnTo>
                  <a:pt x="4405806" y="2933508"/>
                </a:lnTo>
                <a:lnTo>
                  <a:pt x="4420049" y="2931463"/>
                </a:lnTo>
                <a:lnTo>
                  <a:pt x="4451170" y="290550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339488"/>
            <a:ext cx="0" cy="2858135"/>
          </a:xfrm>
          <a:custGeom>
            <a:avLst/>
            <a:gdLst/>
            <a:ahLst/>
            <a:cxnLst/>
            <a:rect l="l" t="t" r="r" b="b"/>
            <a:pathLst>
              <a:path w="0" h="2858135">
                <a:moveTo>
                  <a:pt x="0" y="285752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326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3140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3013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823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299347"/>
            <a:ext cx="3947795" cy="32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Proviamo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rizz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65">
                <a:latin typeface="Tahoma"/>
                <a:cs typeface="Tahoma"/>
              </a:rPr>
              <a:t>em</a:t>
            </a:r>
            <a:r>
              <a:rPr dirty="0" sz="1000" spc="-8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1,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1652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2160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288687"/>
            <a:ext cx="50800" cy="2889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352188"/>
            <a:ext cx="50800" cy="2825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295251"/>
            <a:ext cx="4457065" cy="2933700"/>
          </a:xfrm>
          <a:custGeom>
            <a:avLst/>
            <a:gdLst/>
            <a:ahLst/>
            <a:cxnLst/>
            <a:rect l="l" t="t" r="r" b="b"/>
            <a:pathLst>
              <a:path w="4457065" h="2933700">
                <a:moveTo>
                  <a:pt x="4456606" y="0"/>
                </a:moveTo>
                <a:lnTo>
                  <a:pt x="0" y="0"/>
                </a:lnTo>
                <a:lnTo>
                  <a:pt x="0" y="2882707"/>
                </a:lnTo>
                <a:lnTo>
                  <a:pt x="16636" y="2920221"/>
                </a:lnTo>
                <a:lnTo>
                  <a:pt x="4405806" y="2933508"/>
                </a:lnTo>
                <a:lnTo>
                  <a:pt x="4420049" y="2931463"/>
                </a:lnTo>
                <a:lnTo>
                  <a:pt x="4451170" y="290550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339488"/>
            <a:ext cx="0" cy="2858135"/>
          </a:xfrm>
          <a:custGeom>
            <a:avLst/>
            <a:gdLst/>
            <a:ahLst/>
            <a:cxnLst/>
            <a:rect l="l" t="t" r="r" b="b"/>
            <a:pathLst>
              <a:path w="0" h="2858135">
                <a:moveTo>
                  <a:pt x="0" y="285752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326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3140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3013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823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299347"/>
            <a:ext cx="4195445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Proviamo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rizz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65">
                <a:latin typeface="Tahoma"/>
                <a:cs typeface="Tahoma"/>
              </a:rPr>
              <a:t>em</a:t>
            </a:r>
            <a:r>
              <a:rPr dirty="0" sz="1000" spc="-8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1,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risu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1652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2160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288687"/>
            <a:ext cx="50800" cy="2889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352188"/>
            <a:ext cx="50800" cy="2825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295251"/>
            <a:ext cx="4457065" cy="2933700"/>
          </a:xfrm>
          <a:custGeom>
            <a:avLst/>
            <a:gdLst/>
            <a:ahLst/>
            <a:cxnLst/>
            <a:rect l="l" t="t" r="r" b="b"/>
            <a:pathLst>
              <a:path w="4457065" h="2933700">
                <a:moveTo>
                  <a:pt x="4456606" y="0"/>
                </a:moveTo>
                <a:lnTo>
                  <a:pt x="0" y="0"/>
                </a:lnTo>
                <a:lnTo>
                  <a:pt x="0" y="2882707"/>
                </a:lnTo>
                <a:lnTo>
                  <a:pt x="16636" y="2920221"/>
                </a:lnTo>
                <a:lnTo>
                  <a:pt x="4405806" y="2933508"/>
                </a:lnTo>
                <a:lnTo>
                  <a:pt x="4420049" y="2931463"/>
                </a:lnTo>
                <a:lnTo>
                  <a:pt x="4451170" y="290550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339488"/>
            <a:ext cx="0" cy="2858135"/>
          </a:xfrm>
          <a:custGeom>
            <a:avLst/>
            <a:gdLst/>
            <a:ahLst/>
            <a:cxnLst/>
            <a:rect l="l" t="t" r="r" b="b"/>
            <a:pathLst>
              <a:path w="0" h="2858135">
                <a:moveTo>
                  <a:pt x="0" y="285752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326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3140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3013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823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299347"/>
            <a:ext cx="4195445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Proviamo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rizz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65">
                <a:latin typeface="Tahoma"/>
                <a:cs typeface="Tahoma"/>
              </a:rPr>
              <a:t>em</a:t>
            </a:r>
            <a:r>
              <a:rPr dirty="0" sz="1000" spc="-8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1,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risu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fatti: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44003" y="993992"/>
            <a:ext cx="2520031" cy="1247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1652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2160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288687"/>
            <a:ext cx="50800" cy="2889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352188"/>
            <a:ext cx="50800" cy="2825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295251"/>
            <a:ext cx="4457065" cy="2933700"/>
          </a:xfrm>
          <a:custGeom>
            <a:avLst/>
            <a:gdLst/>
            <a:ahLst/>
            <a:cxnLst/>
            <a:rect l="l" t="t" r="r" b="b"/>
            <a:pathLst>
              <a:path w="4457065" h="2933700">
                <a:moveTo>
                  <a:pt x="4456606" y="0"/>
                </a:moveTo>
                <a:lnTo>
                  <a:pt x="0" y="0"/>
                </a:lnTo>
                <a:lnTo>
                  <a:pt x="0" y="2882707"/>
                </a:lnTo>
                <a:lnTo>
                  <a:pt x="16636" y="2920221"/>
                </a:lnTo>
                <a:lnTo>
                  <a:pt x="4405806" y="2933508"/>
                </a:lnTo>
                <a:lnTo>
                  <a:pt x="4420049" y="2931463"/>
                </a:lnTo>
                <a:lnTo>
                  <a:pt x="4451170" y="290550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339488"/>
            <a:ext cx="0" cy="2858135"/>
          </a:xfrm>
          <a:custGeom>
            <a:avLst/>
            <a:gdLst/>
            <a:ahLst/>
            <a:cxnLst/>
            <a:rect l="l" t="t" r="r" b="b"/>
            <a:pathLst>
              <a:path w="0" h="2858135">
                <a:moveTo>
                  <a:pt x="0" y="285752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326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3140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3013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823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299347"/>
            <a:ext cx="4195445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Proviamo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rizz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65">
                <a:latin typeface="Tahoma"/>
                <a:cs typeface="Tahoma"/>
              </a:rPr>
              <a:t>em</a:t>
            </a:r>
            <a:r>
              <a:rPr dirty="0" sz="1000" spc="-8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1,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risu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fatti: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44003" y="993992"/>
            <a:ext cx="2520031" cy="1247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830" y="2386886"/>
            <a:ext cx="294957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 marL="1443355">
              <a:lnSpc>
                <a:spcPts val="1200"/>
              </a:lnSpc>
            </a:pP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3165259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3216059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288687"/>
            <a:ext cx="50800" cy="2889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352188"/>
            <a:ext cx="50800" cy="2825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295251"/>
            <a:ext cx="4457065" cy="2933700"/>
          </a:xfrm>
          <a:custGeom>
            <a:avLst/>
            <a:gdLst/>
            <a:ahLst/>
            <a:cxnLst/>
            <a:rect l="l" t="t" r="r" b="b"/>
            <a:pathLst>
              <a:path w="4457065" h="2933700">
                <a:moveTo>
                  <a:pt x="4456606" y="0"/>
                </a:moveTo>
                <a:lnTo>
                  <a:pt x="0" y="0"/>
                </a:lnTo>
                <a:lnTo>
                  <a:pt x="0" y="2882707"/>
                </a:lnTo>
                <a:lnTo>
                  <a:pt x="16636" y="2920221"/>
                </a:lnTo>
                <a:lnTo>
                  <a:pt x="4405806" y="2933508"/>
                </a:lnTo>
                <a:lnTo>
                  <a:pt x="4420049" y="2931463"/>
                </a:lnTo>
                <a:lnTo>
                  <a:pt x="4451170" y="290550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339488"/>
            <a:ext cx="0" cy="2858135"/>
          </a:xfrm>
          <a:custGeom>
            <a:avLst/>
            <a:gdLst/>
            <a:ahLst/>
            <a:cxnLst/>
            <a:rect l="l" t="t" r="r" b="b"/>
            <a:pathLst>
              <a:path w="0" h="2858135">
                <a:moveTo>
                  <a:pt x="0" y="285752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3267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3140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30138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28233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299347"/>
            <a:ext cx="4195445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Proviamo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rizz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65">
                <a:latin typeface="Tahoma"/>
                <a:cs typeface="Tahoma"/>
              </a:rPr>
              <a:t>em</a:t>
            </a:r>
            <a:r>
              <a:rPr dirty="0" sz="1000" spc="-80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Tahoma"/>
                <a:cs typeface="Tahoma"/>
              </a:rPr>
              <a:t>1, </a:t>
            </a:r>
            <a:r>
              <a:rPr dirty="0" sz="1000" spc="-25">
                <a:latin typeface="Tahoma"/>
                <a:cs typeface="Tahoma"/>
              </a:rPr>
              <a:t>utilizzando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met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Ruffini.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Osserviamo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7777" sz="1050" spc="-120">
                <a:latin typeface="Lucida Sans Unicode"/>
                <a:cs typeface="Lucida Sans Unicode"/>
              </a:rPr>
              <a:t>3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risu</a:t>
            </a:r>
            <a:r>
              <a:rPr dirty="0" sz="1000" spc="-2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divisibile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fatti: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44003" y="993992"/>
            <a:ext cx="2520031" cy="1247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830" y="2386886"/>
            <a:ext cx="2949575" cy="848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 algn="ctr" marL="1430655">
              <a:lnSpc>
                <a:spcPts val="1200"/>
              </a:lnSpc>
            </a:pPr>
            <a:r>
              <a:rPr dirty="0" sz="1000" spc="35" i="1">
                <a:latin typeface="Calibri"/>
                <a:cs typeface="Calibri"/>
              </a:rPr>
              <a:t>p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20">
                <a:latin typeface="Tahoma"/>
                <a:cs typeface="Tahoma"/>
              </a:rPr>
              <a:t>iv</a:t>
            </a:r>
            <a:r>
              <a:rPr dirty="0" sz="1000" spc="-40">
                <a:latin typeface="Tahoma"/>
                <a:cs typeface="Tahoma"/>
              </a:rPr>
              <a:t>enta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143065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00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08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5482"/>
            <a:ext cx="50800" cy="2347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8982"/>
            <a:ext cx="50800" cy="228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12045"/>
            <a:ext cx="4457065" cy="2392045"/>
          </a:xfrm>
          <a:custGeom>
            <a:avLst/>
            <a:gdLst/>
            <a:ahLst/>
            <a:cxnLst/>
            <a:rect l="l" t="t" r="r" b="b"/>
            <a:pathLst>
              <a:path w="4457065" h="2392045">
                <a:moveTo>
                  <a:pt x="4456606" y="0"/>
                </a:moveTo>
                <a:lnTo>
                  <a:pt x="0" y="0"/>
                </a:lnTo>
                <a:lnTo>
                  <a:pt x="0" y="2340730"/>
                </a:lnTo>
                <a:lnTo>
                  <a:pt x="16636" y="2378244"/>
                </a:lnTo>
                <a:lnTo>
                  <a:pt x="4405806" y="2391530"/>
                </a:lnTo>
                <a:lnTo>
                  <a:pt x="4420049" y="2389485"/>
                </a:lnTo>
                <a:lnTo>
                  <a:pt x="4451170" y="236352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6282"/>
            <a:ext cx="0" cy="2315845"/>
          </a:xfrm>
          <a:custGeom>
            <a:avLst/>
            <a:gdLst/>
            <a:ahLst/>
            <a:cxnLst/>
            <a:rect l="l" t="t" r="r" b="b"/>
            <a:pathLst>
              <a:path w="0" h="2315845">
                <a:moveTo>
                  <a:pt x="0" y="23155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35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308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8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91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7370"/>
            <a:ext cx="31457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singoli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00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08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5482"/>
            <a:ext cx="50800" cy="2347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8982"/>
            <a:ext cx="50800" cy="228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12045"/>
            <a:ext cx="4457065" cy="2392045"/>
          </a:xfrm>
          <a:custGeom>
            <a:avLst/>
            <a:gdLst/>
            <a:ahLst/>
            <a:cxnLst/>
            <a:rect l="l" t="t" r="r" b="b"/>
            <a:pathLst>
              <a:path w="4457065" h="2392045">
                <a:moveTo>
                  <a:pt x="4456606" y="0"/>
                </a:moveTo>
                <a:lnTo>
                  <a:pt x="0" y="0"/>
                </a:lnTo>
                <a:lnTo>
                  <a:pt x="0" y="2340730"/>
                </a:lnTo>
                <a:lnTo>
                  <a:pt x="16636" y="2378244"/>
                </a:lnTo>
                <a:lnTo>
                  <a:pt x="4405806" y="2391530"/>
                </a:lnTo>
                <a:lnTo>
                  <a:pt x="4420049" y="2389485"/>
                </a:lnTo>
                <a:lnTo>
                  <a:pt x="4451170" y="236352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6282"/>
            <a:ext cx="0" cy="2315845"/>
          </a:xfrm>
          <a:custGeom>
            <a:avLst/>
            <a:gdLst/>
            <a:ahLst/>
            <a:cxnLst/>
            <a:rect l="l" t="t" r="r" b="b"/>
            <a:pathLst>
              <a:path w="0" h="2315845">
                <a:moveTo>
                  <a:pt x="0" y="23155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35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308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8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91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7370"/>
            <a:ext cx="31457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singoli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00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08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5482"/>
            <a:ext cx="50800" cy="2347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8982"/>
            <a:ext cx="50800" cy="228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12045"/>
            <a:ext cx="4457065" cy="2392045"/>
          </a:xfrm>
          <a:custGeom>
            <a:avLst/>
            <a:gdLst/>
            <a:ahLst/>
            <a:cxnLst/>
            <a:rect l="l" t="t" r="r" b="b"/>
            <a:pathLst>
              <a:path w="4457065" h="2392045">
                <a:moveTo>
                  <a:pt x="4456606" y="0"/>
                </a:moveTo>
                <a:lnTo>
                  <a:pt x="0" y="0"/>
                </a:lnTo>
                <a:lnTo>
                  <a:pt x="0" y="2340730"/>
                </a:lnTo>
                <a:lnTo>
                  <a:pt x="16636" y="2378244"/>
                </a:lnTo>
                <a:lnTo>
                  <a:pt x="4405806" y="2391530"/>
                </a:lnTo>
                <a:lnTo>
                  <a:pt x="4420049" y="2389485"/>
                </a:lnTo>
                <a:lnTo>
                  <a:pt x="4451170" y="236352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6282"/>
            <a:ext cx="0" cy="2315845"/>
          </a:xfrm>
          <a:custGeom>
            <a:avLst/>
            <a:gdLst/>
            <a:ahLst/>
            <a:cxnLst/>
            <a:rect l="l" t="t" r="r" b="b"/>
            <a:pathLst>
              <a:path w="0" h="2315845">
                <a:moveTo>
                  <a:pt x="0" y="23155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35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308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8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91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7370"/>
            <a:ext cx="314579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singoli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35">
                <a:latin typeface="Tahoma"/>
                <a:cs typeface="Tahoma"/>
              </a:rPr>
              <a:t>1.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9030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5765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0845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02508"/>
            <a:ext cx="50800" cy="2167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66009"/>
            <a:ext cx="50800" cy="2104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72854"/>
            <a:ext cx="4457065" cy="2048510"/>
          </a:xfrm>
          <a:custGeom>
            <a:avLst/>
            <a:gdLst/>
            <a:ahLst/>
            <a:cxnLst/>
            <a:rect l="l" t="t" r="r" b="b"/>
            <a:pathLst>
              <a:path w="4457065" h="2048510">
                <a:moveTo>
                  <a:pt x="4456606" y="0"/>
                </a:moveTo>
                <a:lnTo>
                  <a:pt x="0" y="0"/>
                </a:lnTo>
                <a:lnTo>
                  <a:pt x="0" y="1997498"/>
                </a:lnTo>
                <a:lnTo>
                  <a:pt x="16636" y="2035012"/>
                </a:lnTo>
                <a:lnTo>
                  <a:pt x="4405806" y="2048298"/>
                </a:lnTo>
                <a:lnTo>
                  <a:pt x="4420049" y="2046253"/>
                </a:lnTo>
                <a:lnTo>
                  <a:pt x="4451170" y="20202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3309"/>
            <a:ext cx="0" cy="2136140"/>
          </a:xfrm>
          <a:custGeom>
            <a:avLst/>
            <a:gdLst/>
            <a:ahLst/>
            <a:cxnLst/>
            <a:rect l="l" t="t" r="r" b="b"/>
            <a:pathLst>
              <a:path w="0" h="2136140">
                <a:moveTo>
                  <a:pt x="0" y="21360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40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79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52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61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9832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63915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77998" y="114774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88233" y="1147749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3830" y="788460"/>
            <a:ext cx="3918585" cy="1821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318895">
              <a:lnSpc>
                <a:spcPct val="100000"/>
              </a:lnSpc>
              <a:spcBef>
                <a:spcPts val="350"/>
              </a:spcBef>
              <a:tabLst>
                <a:tab pos="2129155" algn="l"/>
                <a:tab pos="2837815" algn="l"/>
                <a:tab pos="327723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 indent="981075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35" i="1">
                <a:latin typeface="Calibri"/>
                <a:cs typeface="Calibri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 spc="1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27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olvere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6840" indent="16637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386840">
              <a:lnSpc>
                <a:spcPct val="100000"/>
              </a:lnSpc>
              <a:spcBef>
                <a:spcPts val="80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00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08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5482"/>
            <a:ext cx="50800" cy="2347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8982"/>
            <a:ext cx="50800" cy="228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12045"/>
            <a:ext cx="4457065" cy="2392045"/>
          </a:xfrm>
          <a:custGeom>
            <a:avLst/>
            <a:gdLst/>
            <a:ahLst/>
            <a:cxnLst/>
            <a:rect l="l" t="t" r="r" b="b"/>
            <a:pathLst>
              <a:path w="4457065" h="2392045">
                <a:moveTo>
                  <a:pt x="4456606" y="0"/>
                </a:moveTo>
                <a:lnTo>
                  <a:pt x="0" y="0"/>
                </a:lnTo>
                <a:lnTo>
                  <a:pt x="0" y="2340730"/>
                </a:lnTo>
                <a:lnTo>
                  <a:pt x="16636" y="2378244"/>
                </a:lnTo>
                <a:lnTo>
                  <a:pt x="4405806" y="2391530"/>
                </a:lnTo>
                <a:lnTo>
                  <a:pt x="4420049" y="2389485"/>
                </a:lnTo>
                <a:lnTo>
                  <a:pt x="4451170" y="236352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6282"/>
            <a:ext cx="0" cy="2315845"/>
          </a:xfrm>
          <a:custGeom>
            <a:avLst/>
            <a:gdLst/>
            <a:ahLst/>
            <a:cxnLst/>
            <a:rect l="l" t="t" r="r" b="b"/>
            <a:pathLst>
              <a:path w="0" h="2315845">
                <a:moveTo>
                  <a:pt x="0" y="23155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35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308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8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91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7370"/>
            <a:ext cx="31457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singoli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651798"/>
            <a:ext cx="382397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1380" y="82077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12842"/>
            <a:ext cx="57785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37" i="1">
                <a:latin typeface="Calibri"/>
                <a:cs typeface="Calibri"/>
              </a:rPr>
              <a:t>x</a:t>
            </a:r>
            <a:r>
              <a:rPr dirty="0" baseline="-43650" sz="1050" spc="-120">
                <a:latin typeface="Lucida Sans Unicode"/>
                <a:cs typeface="Lucida Sans Unicode"/>
              </a:rPr>
              <a:t>1</a:t>
            </a:r>
            <a:r>
              <a:rPr dirty="0" baseline="-43650" sz="1050" spc="157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120">
                <a:latin typeface="Tahoma"/>
                <a:cs typeface="Tahoma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1</a:t>
            </a:r>
            <a:r>
              <a:rPr dirty="0" sz="700" spc="210" i="1" u="sng">
                <a:latin typeface="Arial"/>
                <a:cs typeface="Arial"/>
              </a:rPr>
              <a:t>−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u="sng">
                <a:latin typeface="Times New Roman"/>
                <a:cs typeface="Times New Roman"/>
              </a:rPr>
              <a:t>  </a:t>
            </a:r>
            <a:r>
              <a:rPr dirty="0" sz="700" spc="-45" u="sng">
                <a:latin typeface="Times New Roman"/>
                <a:cs typeface="Times New Roman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558" y="770269"/>
            <a:ext cx="8756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9780" algn="l"/>
              </a:tabLst>
            </a:pPr>
            <a:r>
              <a:rPr dirty="0" sz="700" spc="265" i="1">
                <a:latin typeface="Arial"/>
                <a:cs typeface="Arial"/>
              </a:rPr>
              <a:t>√</a:t>
            </a:r>
            <a:r>
              <a:rPr dirty="0" sz="700" spc="265" i="1">
                <a:latin typeface="Arial"/>
                <a:cs typeface="Arial"/>
              </a:rPr>
              <a:t>	</a:t>
            </a: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4057" y="91089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3087" y="838756"/>
            <a:ext cx="43497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98536" y="82077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182471" y="812842"/>
            <a:ext cx="27622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z="700" spc="-30" u="sng">
                <a:latin typeface="Lucida Sans Unicode"/>
                <a:cs typeface="Lucida Sans Unicode"/>
              </a:rPr>
              <a:t>1+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  </a:t>
            </a:r>
            <a:r>
              <a:rPr dirty="0" sz="700" spc="-45" u="sng">
                <a:latin typeface="Times New Roman"/>
                <a:cs typeface="Times New Roman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  <a:p>
            <a:pPr algn="ctr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90256" y="838756"/>
            <a:ext cx="5073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55775" y="1108198"/>
            <a:ext cx="189674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75">
                <a:latin typeface="Lucida Sans Unicode"/>
                <a:cs typeface="Lucida Sans Unicode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00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08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5482"/>
            <a:ext cx="50800" cy="2347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8982"/>
            <a:ext cx="50800" cy="228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12045"/>
            <a:ext cx="4457065" cy="2392045"/>
          </a:xfrm>
          <a:custGeom>
            <a:avLst/>
            <a:gdLst/>
            <a:ahLst/>
            <a:cxnLst/>
            <a:rect l="l" t="t" r="r" b="b"/>
            <a:pathLst>
              <a:path w="4457065" h="2392045">
                <a:moveTo>
                  <a:pt x="4456606" y="0"/>
                </a:moveTo>
                <a:lnTo>
                  <a:pt x="0" y="0"/>
                </a:lnTo>
                <a:lnTo>
                  <a:pt x="0" y="2340730"/>
                </a:lnTo>
                <a:lnTo>
                  <a:pt x="16636" y="2378244"/>
                </a:lnTo>
                <a:lnTo>
                  <a:pt x="4405806" y="2391530"/>
                </a:lnTo>
                <a:lnTo>
                  <a:pt x="4420049" y="2389485"/>
                </a:lnTo>
                <a:lnTo>
                  <a:pt x="4451170" y="236352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6282"/>
            <a:ext cx="0" cy="2315845"/>
          </a:xfrm>
          <a:custGeom>
            <a:avLst/>
            <a:gdLst/>
            <a:ahLst/>
            <a:cxnLst/>
            <a:rect l="l" t="t" r="r" b="b"/>
            <a:pathLst>
              <a:path w="0" h="2315845">
                <a:moveTo>
                  <a:pt x="0" y="23155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35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308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8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91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7370"/>
            <a:ext cx="31457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singoli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651798"/>
            <a:ext cx="382397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1380" y="82077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12842"/>
            <a:ext cx="57785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37" i="1">
                <a:latin typeface="Calibri"/>
                <a:cs typeface="Calibri"/>
              </a:rPr>
              <a:t>x</a:t>
            </a:r>
            <a:r>
              <a:rPr dirty="0" baseline="-43650" sz="1050" spc="-120">
                <a:latin typeface="Lucida Sans Unicode"/>
                <a:cs typeface="Lucida Sans Unicode"/>
              </a:rPr>
              <a:t>1</a:t>
            </a:r>
            <a:r>
              <a:rPr dirty="0" baseline="-43650" sz="1050" spc="157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120">
                <a:latin typeface="Tahoma"/>
                <a:cs typeface="Tahoma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1</a:t>
            </a:r>
            <a:r>
              <a:rPr dirty="0" sz="700" spc="210" i="1" u="sng">
                <a:latin typeface="Arial"/>
                <a:cs typeface="Arial"/>
              </a:rPr>
              <a:t>−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u="sng">
                <a:latin typeface="Times New Roman"/>
                <a:cs typeface="Times New Roman"/>
              </a:rPr>
              <a:t>  </a:t>
            </a:r>
            <a:r>
              <a:rPr dirty="0" sz="700" spc="-45" u="sng">
                <a:latin typeface="Times New Roman"/>
                <a:cs typeface="Times New Roman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558" y="770269"/>
            <a:ext cx="8756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9780" algn="l"/>
              </a:tabLst>
            </a:pPr>
            <a:r>
              <a:rPr dirty="0" sz="700" spc="265" i="1">
                <a:latin typeface="Arial"/>
                <a:cs typeface="Arial"/>
              </a:rPr>
              <a:t>√</a:t>
            </a:r>
            <a:r>
              <a:rPr dirty="0" sz="700" spc="265" i="1">
                <a:latin typeface="Arial"/>
                <a:cs typeface="Arial"/>
              </a:rPr>
              <a:t>	</a:t>
            </a: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4057" y="91089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3087" y="838756"/>
            <a:ext cx="43497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98536" y="82077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182471" y="812842"/>
            <a:ext cx="27622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z="700" spc="-30" u="sng">
                <a:latin typeface="Lucida Sans Unicode"/>
                <a:cs typeface="Lucida Sans Unicode"/>
              </a:rPr>
              <a:t>1+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  </a:t>
            </a:r>
            <a:r>
              <a:rPr dirty="0" sz="700" spc="-45" u="sng">
                <a:latin typeface="Times New Roman"/>
                <a:cs typeface="Times New Roman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  <a:p>
            <a:pPr algn="ctr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90256" y="838756"/>
            <a:ext cx="5073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30" y="1108198"/>
            <a:ext cx="4090035" cy="45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412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75">
                <a:latin typeface="Lucida Sans Unicode"/>
                <a:cs typeface="Lucida Sans Unicode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224000" y="1656631"/>
            <a:ext cx="2160068" cy="905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40075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9087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05482"/>
            <a:ext cx="50800" cy="2347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68982"/>
            <a:ext cx="50800" cy="228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12045"/>
            <a:ext cx="4457065" cy="2392045"/>
          </a:xfrm>
          <a:custGeom>
            <a:avLst/>
            <a:gdLst/>
            <a:ahLst/>
            <a:cxnLst/>
            <a:rect l="l" t="t" r="r" b="b"/>
            <a:pathLst>
              <a:path w="4457065" h="2392045">
                <a:moveTo>
                  <a:pt x="4456606" y="0"/>
                </a:moveTo>
                <a:lnTo>
                  <a:pt x="0" y="0"/>
                </a:lnTo>
                <a:lnTo>
                  <a:pt x="0" y="2340730"/>
                </a:lnTo>
                <a:lnTo>
                  <a:pt x="16636" y="2378244"/>
                </a:lnTo>
                <a:lnTo>
                  <a:pt x="4405806" y="2391530"/>
                </a:lnTo>
                <a:lnTo>
                  <a:pt x="4420049" y="2389485"/>
                </a:lnTo>
                <a:lnTo>
                  <a:pt x="4451170" y="236352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56282"/>
            <a:ext cx="0" cy="2315845"/>
          </a:xfrm>
          <a:custGeom>
            <a:avLst/>
            <a:gdLst/>
            <a:ahLst/>
            <a:cxnLst/>
            <a:rect l="l" t="t" r="r" b="b"/>
            <a:pathLst>
              <a:path w="0" h="2315845">
                <a:moveTo>
                  <a:pt x="0" y="23155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435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308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181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4991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17370"/>
            <a:ext cx="31457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singoli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tt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651798"/>
            <a:ext cx="3823970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abbiamo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radici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1380" y="82077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812842"/>
            <a:ext cx="577850" cy="18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2222" sz="1500" spc="37" i="1">
                <a:latin typeface="Calibri"/>
                <a:cs typeface="Calibri"/>
              </a:rPr>
              <a:t>x</a:t>
            </a:r>
            <a:r>
              <a:rPr dirty="0" baseline="-43650" sz="1050" spc="-120">
                <a:latin typeface="Lucida Sans Unicode"/>
                <a:cs typeface="Lucida Sans Unicode"/>
              </a:rPr>
              <a:t>1</a:t>
            </a:r>
            <a:r>
              <a:rPr dirty="0" baseline="-43650" sz="1050" spc="157">
                <a:latin typeface="Lucida Sans Unicode"/>
                <a:cs typeface="Lucida Sans Unicode"/>
              </a:rPr>
              <a:t> </a:t>
            </a:r>
            <a:r>
              <a:rPr dirty="0" baseline="-22222" sz="1500" spc="60">
                <a:latin typeface="Tahoma"/>
                <a:cs typeface="Tahoma"/>
              </a:rPr>
              <a:t>=</a:t>
            </a:r>
            <a:r>
              <a:rPr dirty="0" baseline="-22222" sz="1500" spc="120">
                <a:latin typeface="Tahoma"/>
                <a:cs typeface="Tahoma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1</a:t>
            </a:r>
            <a:r>
              <a:rPr dirty="0" sz="700" spc="210" i="1" u="sng">
                <a:latin typeface="Arial"/>
                <a:cs typeface="Arial"/>
              </a:rPr>
              <a:t>−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u="sng">
                <a:latin typeface="Times New Roman"/>
                <a:cs typeface="Times New Roman"/>
              </a:rPr>
              <a:t>  </a:t>
            </a:r>
            <a:r>
              <a:rPr dirty="0" sz="700" spc="-45" u="sng">
                <a:latin typeface="Times New Roman"/>
                <a:cs typeface="Times New Roman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558" y="770269"/>
            <a:ext cx="8756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9780" algn="l"/>
              </a:tabLst>
            </a:pPr>
            <a:r>
              <a:rPr dirty="0" sz="700" spc="265" i="1">
                <a:latin typeface="Arial"/>
                <a:cs typeface="Arial"/>
              </a:rPr>
              <a:t>√</a:t>
            </a:r>
            <a:r>
              <a:rPr dirty="0" sz="700" spc="265" i="1">
                <a:latin typeface="Arial"/>
                <a:cs typeface="Arial"/>
              </a:rPr>
              <a:t>	</a:t>
            </a:r>
            <a:r>
              <a:rPr dirty="0" sz="700" spc="265" i="1"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4057" y="91089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3087" y="838756"/>
            <a:ext cx="43497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98536" y="82077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182471" y="812842"/>
            <a:ext cx="27622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z="700" spc="-30" u="sng">
                <a:latin typeface="Lucida Sans Unicode"/>
                <a:cs typeface="Lucida Sans Unicode"/>
              </a:rPr>
              <a:t>1+</a:t>
            </a:r>
            <a:r>
              <a:rPr dirty="0" sz="700" spc="-5" u="sng">
                <a:latin typeface="Times New Roman"/>
                <a:cs typeface="Times New Roman"/>
              </a:rPr>
              <a:t> </a:t>
            </a:r>
            <a:r>
              <a:rPr dirty="0" sz="700" spc="-5" u="sng">
                <a:latin typeface="Times New Roman"/>
                <a:cs typeface="Times New Roman"/>
              </a:rPr>
              <a:t>  </a:t>
            </a:r>
            <a:r>
              <a:rPr dirty="0" sz="700" spc="-45" u="sng">
                <a:latin typeface="Times New Roman"/>
                <a:cs typeface="Times New Roman"/>
              </a:rPr>
              <a:t> </a:t>
            </a:r>
            <a:r>
              <a:rPr dirty="0" sz="700" spc="-80" u="sng"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  <a:p>
            <a:pPr algn="ctr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90256" y="838756"/>
            <a:ext cx="5073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30" y="1108198"/>
            <a:ext cx="4090035" cy="45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412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75">
                <a:latin typeface="Lucida Sans Unicode"/>
                <a:cs typeface="Lucida Sans Unicode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224000" y="1656631"/>
            <a:ext cx="2160068" cy="9058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13830" y="2707638"/>
            <a:ext cx="278447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22943" y="2686325"/>
            <a:ext cx="281940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dirty="0" sz="700" spc="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49066" y="2639150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solidFill>
                  <a:srgbClr val="FF0000"/>
                </a:solidFill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44888" y="26896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935643" y="2783878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 h="0">
                <a:moveTo>
                  <a:pt x="0" y="0"/>
                </a:moveTo>
                <a:lnTo>
                  <a:pt x="25629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027565" y="277978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804907" y="26896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43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01542" y="2783878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h="0">
                <a:moveTo>
                  <a:pt x="0" y="0"/>
                </a:moveTo>
                <a:lnTo>
                  <a:pt x="250418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222548" y="2707638"/>
            <a:ext cx="6927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4525" algn="l"/>
              </a:tabLst>
            </a:pPr>
            <a:r>
              <a:rPr dirty="0" sz="1000" spc="-140">
                <a:solidFill>
                  <a:srgbClr val="FF0000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88842" y="2686325"/>
            <a:ext cx="2762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1+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  </a:t>
            </a:r>
            <a:r>
              <a:rPr dirty="0" sz="700" spc="-1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09085" y="2639150"/>
            <a:ext cx="10858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65" i="1">
                <a:solidFill>
                  <a:srgbClr val="FF0000"/>
                </a:solidFill>
                <a:latin typeface="Arial"/>
                <a:cs typeface="Arial"/>
              </a:rPr>
              <a:t>√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90518" y="277978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1382420" y="91376"/>
                </a:move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lnTo>
                  <a:pt x="138242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1935352" y="91376"/>
                </a:move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lnTo>
                  <a:pt x="1935352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829411" y="91376"/>
                </a:move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lnTo>
                  <a:pt x="829411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460832" y="0"/>
                </a:moveTo>
                <a:lnTo>
                  <a:pt x="0" y="0"/>
                </a:lnTo>
                <a:lnTo>
                  <a:pt x="0" y="91376"/>
                </a:lnTo>
                <a:lnTo>
                  <a:pt x="460832" y="91376"/>
                </a:lnTo>
                <a:lnTo>
                  <a:pt x="460832" y="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849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6657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165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7157"/>
            <a:ext cx="50800" cy="1681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60658"/>
            <a:ext cx="50800" cy="16177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67503"/>
            <a:ext cx="4457065" cy="1562100"/>
          </a:xfrm>
          <a:custGeom>
            <a:avLst/>
            <a:gdLst/>
            <a:ahLst/>
            <a:cxnLst/>
            <a:rect l="l" t="t" r="r" b="b"/>
            <a:pathLst>
              <a:path w="4457065" h="1562100">
                <a:moveTo>
                  <a:pt x="4456606" y="0"/>
                </a:moveTo>
                <a:lnTo>
                  <a:pt x="0" y="0"/>
                </a:lnTo>
                <a:lnTo>
                  <a:pt x="0" y="1510900"/>
                </a:lnTo>
                <a:lnTo>
                  <a:pt x="16636" y="1548414"/>
                </a:lnTo>
                <a:lnTo>
                  <a:pt x="4405806" y="1561701"/>
                </a:lnTo>
                <a:lnTo>
                  <a:pt x="4420049" y="1559656"/>
                </a:lnTo>
                <a:lnTo>
                  <a:pt x="4451170" y="15336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47958"/>
            <a:ext cx="0" cy="1649730"/>
          </a:xfrm>
          <a:custGeom>
            <a:avLst/>
            <a:gdLst/>
            <a:ahLst/>
            <a:cxnLst/>
            <a:rect l="l" t="t" r="r" b="b"/>
            <a:pathLst>
              <a:path w="0" h="1649730">
                <a:moveTo>
                  <a:pt x="0" y="16494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0352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10225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10098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9080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983088"/>
            <a:ext cx="280479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581785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849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6657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165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7157"/>
            <a:ext cx="50800" cy="1681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60658"/>
            <a:ext cx="50800" cy="16177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67503"/>
            <a:ext cx="4457065" cy="1562100"/>
          </a:xfrm>
          <a:custGeom>
            <a:avLst/>
            <a:gdLst/>
            <a:ahLst/>
            <a:cxnLst/>
            <a:rect l="l" t="t" r="r" b="b"/>
            <a:pathLst>
              <a:path w="4457065" h="1562100">
                <a:moveTo>
                  <a:pt x="4456606" y="0"/>
                </a:moveTo>
                <a:lnTo>
                  <a:pt x="0" y="0"/>
                </a:lnTo>
                <a:lnTo>
                  <a:pt x="0" y="1510900"/>
                </a:lnTo>
                <a:lnTo>
                  <a:pt x="16636" y="1548414"/>
                </a:lnTo>
                <a:lnTo>
                  <a:pt x="4405806" y="1561701"/>
                </a:lnTo>
                <a:lnTo>
                  <a:pt x="4420049" y="1559656"/>
                </a:lnTo>
                <a:lnTo>
                  <a:pt x="4451170" y="15336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47958"/>
            <a:ext cx="0" cy="1649730"/>
          </a:xfrm>
          <a:custGeom>
            <a:avLst/>
            <a:gdLst/>
            <a:ahLst/>
            <a:cxnLst/>
            <a:rect l="l" t="t" r="r" b="b"/>
            <a:pathLst>
              <a:path w="0" h="1649730">
                <a:moveTo>
                  <a:pt x="0" y="16494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0352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10225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10098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9080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983088"/>
            <a:ext cx="280479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marL="1581785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849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6657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165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7157"/>
            <a:ext cx="50800" cy="1681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60658"/>
            <a:ext cx="50800" cy="16177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67503"/>
            <a:ext cx="4457065" cy="1562100"/>
          </a:xfrm>
          <a:custGeom>
            <a:avLst/>
            <a:gdLst/>
            <a:ahLst/>
            <a:cxnLst/>
            <a:rect l="l" t="t" r="r" b="b"/>
            <a:pathLst>
              <a:path w="4457065" h="1562100">
                <a:moveTo>
                  <a:pt x="4456606" y="0"/>
                </a:moveTo>
                <a:lnTo>
                  <a:pt x="0" y="0"/>
                </a:lnTo>
                <a:lnTo>
                  <a:pt x="0" y="1510900"/>
                </a:lnTo>
                <a:lnTo>
                  <a:pt x="16636" y="1548414"/>
                </a:lnTo>
                <a:lnTo>
                  <a:pt x="4405806" y="1561701"/>
                </a:lnTo>
                <a:lnTo>
                  <a:pt x="4420049" y="1559656"/>
                </a:lnTo>
                <a:lnTo>
                  <a:pt x="4451170" y="15336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47958"/>
            <a:ext cx="0" cy="1649730"/>
          </a:xfrm>
          <a:custGeom>
            <a:avLst/>
            <a:gdLst/>
            <a:ahLst/>
            <a:cxnLst/>
            <a:rect l="l" t="t" r="r" b="b"/>
            <a:pathLst>
              <a:path w="0" h="1649730">
                <a:moveTo>
                  <a:pt x="0" y="16494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0352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10225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10098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9080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983088"/>
            <a:ext cx="4380865" cy="150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automaticamente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07442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849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6657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165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7157"/>
            <a:ext cx="50800" cy="1681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60658"/>
            <a:ext cx="50800" cy="16177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67503"/>
            <a:ext cx="4457065" cy="1562100"/>
          </a:xfrm>
          <a:custGeom>
            <a:avLst/>
            <a:gdLst/>
            <a:ahLst/>
            <a:cxnLst/>
            <a:rect l="l" t="t" r="r" b="b"/>
            <a:pathLst>
              <a:path w="4457065" h="1562100">
                <a:moveTo>
                  <a:pt x="4456606" y="0"/>
                </a:moveTo>
                <a:lnTo>
                  <a:pt x="0" y="0"/>
                </a:lnTo>
                <a:lnTo>
                  <a:pt x="0" y="1510900"/>
                </a:lnTo>
                <a:lnTo>
                  <a:pt x="16636" y="1548414"/>
                </a:lnTo>
                <a:lnTo>
                  <a:pt x="4405806" y="1561701"/>
                </a:lnTo>
                <a:lnTo>
                  <a:pt x="4420049" y="1559656"/>
                </a:lnTo>
                <a:lnTo>
                  <a:pt x="4451170" y="15336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47958"/>
            <a:ext cx="0" cy="1649730"/>
          </a:xfrm>
          <a:custGeom>
            <a:avLst/>
            <a:gdLst/>
            <a:ahLst/>
            <a:cxnLst/>
            <a:rect l="l" t="t" r="r" b="b"/>
            <a:pathLst>
              <a:path w="0" h="1649730">
                <a:moveTo>
                  <a:pt x="0" y="16494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0352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10225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10098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9080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983088"/>
            <a:ext cx="4380865" cy="150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automaticamente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07442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45"/>
              <a:t>disequazioni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108494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665704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2716505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7157"/>
            <a:ext cx="50800" cy="1681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1060658"/>
            <a:ext cx="50800" cy="16177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1167503"/>
            <a:ext cx="4457065" cy="1562100"/>
          </a:xfrm>
          <a:custGeom>
            <a:avLst/>
            <a:gdLst/>
            <a:ahLst/>
            <a:cxnLst/>
            <a:rect l="l" t="t" r="r" b="b"/>
            <a:pathLst>
              <a:path w="4457065" h="1562100">
                <a:moveTo>
                  <a:pt x="4456606" y="0"/>
                </a:moveTo>
                <a:lnTo>
                  <a:pt x="0" y="0"/>
                </a:lnTo>
                <a:lnTo>
                  <a:pt x="0" y="1510900"/>
                </a:lnTo>
                <a:lnTo>
                  <a:pt x="16636" y="1548414"/>
                </a:lnTo>
                <a:lnTo>
                  <a:pt x="4405806" y="1561701"/>
                </a:lnTo>
                <a:lnTo>
                  <a:pt x="4420049" y="1559656"/>
                </a:lnTo>
                <a:lnTo>
                  <a:pt x="4451170" y="15336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1047958"/>
            <a:ext cx="0" cy="1649730"/>
          </a:xfrm>
          <a:custGeom>
            <a:avLst/>
            <a:gdLst/>
            <a:ahLst/>
            <a:cxnLst/>
            <a:rect l="l" t="t" r="r" b="b"/>
            <a:pathLst>
              <a:path w="0" h="1649730">
                <a:moveTo>
                  <a:pt x="0" y="16494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10352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10225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10098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99080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983088"/>
            <a:ext cx="4380865" cy="150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6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endParaRPr baseline="31746" sz="105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sem</a:t>
            </a:r>
            <a:r>
              <a:rPr dirty="0" sz="1000" spc="-9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automaticamente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tutti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30" i="1">
                <a:latin typeface="Calibri"/>
                <a:cs typeface="Calibri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25">
                <a:latin typeface="Tahoma"/>
                <a:cs typeface="Tahoma"/>
              </a:rPr>
              <a:t>(1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541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621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1913"/>
            <a:ext cx="50800" cy="170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5413"/>
            <a:ext cx="50800" cy="1642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68476"/>
            <a:ext cx="4457065" cy="1750695"/>
          </a:xfrm>
          <a:custGeom>
            <a:avLst/>
            <a:gdLst/>
            <a:ahLst/>
            <a:cxnLst/>
            <a:rect l="l" t="t" r="r" b="b"/>
            <a:pathLst>
              <a:path w="4457065" h="1750695">
                <a:moveTo>
                  <a:pt x="4456606" y="0"/>
                </a:moveTo>
                <a:lnTo>
                  <a:pt x="0" y="0"/>
                </a:lnTo>
                <a:lnTo>
                  <a:pt x="0" y="1699641"/>
                </a:lnTo>
                <a:lnTo>
                  <a:pt x="16636" y="1737155"/>
                </a:lnTo>
                <a:lnTo>
                  <a:pt x="4405806" y="1750441"/>
                </a:lnTo>
                <a:lnTo>
                  <a:pt x="4420049" y="1748396"/>
                </a:lnTo>
                <a:lnTo>
                  <a:pt x="4451170" y="17224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2713"/>
            <a:ext cx="0" cy="1674495"/>
          </a:xfrm>
          <a:custGeom>
            <a:avLst/>
            <a:gdLst/>
            <a:ahLst/>
            <a:cxnLst/>
            <a:rect l="l" t="t" r="r" b="b"/>
            <a:pathLst>
              <a:path w="0" h="1674495">
                <a:moveTo>
                  <a:pt x="0" y="1674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0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7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4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5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3796"/>
            <a:ext cx="411226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limin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30" i="1">
                <a:latin typeface="Calibri"/>
                <a:cs typeface="Calibri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90307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2957652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08452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02508"/>
            <a:ext cx="50800" cy="2167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66009"/>
            <a:ext cx="50800" cy="2104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72854"/>
            <a:ext cx="4457065" cy="2048510"/>
          </a:xfrm>
          <a:custGeom>
            <a:avLst/>
            <a:gdLst/>
            <a:ahLst/>
            <a:cxnLst/>
            <a:rect l="l" t="t" r="r" b="b"/>
            <a:pathLst>
              <a:path w="4457065" h="2048510">
                <a:moveTo>
                  <a:pt x="4456606" y="0"/>
                </a:moveTo>
                <a:lnTo>
                  <a:pt x="0" y="0"/>
                </a:lnTo>
                <a:lnTo>
                  <a:pt x="0" y="1997498"/>
                </a:lnTo>
                <a:lnTo>
                  <a:pt x="16636" y="2035012"/>
                </a:lnTo>
                <a:lnTo>
                  <a:pt x="4405806" y="2048298"/>
                </a:lnTo>
                <a:lnTo>
                  <a:pt x="4420049" y="2046253"/>
                </a:lnTo>
                <a:lnTo>
                  <a:pt x="4451170" y="202029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853309"/>
            <a:ext cx="0" cy="2136140"/>
          </a:xfrm>
          <a:custGeom>
            <a:avLst/>
            <a:gdLst/>
            <a:ahLst/>
            <a:cxnLst/>
            <a:rect l="l" t="t" r="r" b="b"/>
            <a:pathLst>
              <a:path w="0" h="2136140">
                <a:moveTo>
                  <a:pt x="0" y="213609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406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279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81520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9615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9832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63915" y="1147749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0" y="0"/>
                </a:moveTo>
                <a:lnTo>
                  <a:pt x="62906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777998" y="1147749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 h="0">
                <a:moveTo>
                  <a:pt x="0" y="0"/>
                </a:moveTo>
                <a:lnTo>
                  <a:pt x="41117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88233" y="1147749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 h="0">
                <a:moveTo>
                  <a:pt x="0" y="0"/>
                </a:moveTo>
                <a:lnTo>
                  <a:pt x="6993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3830" y="788460"/>
            <a:ext cx="3918585" cy="220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2</a:t>
            </a:r>
            <a:endParaRPr sz="1000">
              <a:latin typeface="Gill Sans MT"/>
              <a:cs typeface="Gill Sans MT"/>
            </a:endParaRPr>
          </a:p>
          <a:p>
            <a:pPr marL="1318895">
              <a:lnSpc>
                <a:spcPct val="100000"/>
              </a:lnSpc>
              <a:spcBef>
                <a:spcPts val="350"/>
              </a:spcBef>
              <a:tabLst>
                <a:tab pos="2129155" algn="l"/>
                <a:tab pos="2837815" algn="l"/>
                <a:tab pos="327723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5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	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54610" indent="981075">
              <a:lnSpc>
                <a:spcPct val="100000"/>
              </a:lnSpc>
              <a:spcBef>
                <a:spcPts val="15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+</a:t>
            </a:r>
            <a:r>
              <a:rPr dirty="0" baseline="38888" sz="1500" spc="37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35" i="1">
                <a:latin typeface="Calibri"/>
                <a:cs typeface="Calibri"/>
              </a:rPr>
              <a:t> 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 spc="1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endParaRPr sz="10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27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olvere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fr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>
                <a:latin typeface="Tahoma"/>
                <a:cs typeface="Tahoma"/>
              </a:rPr>
              <a:t>tta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rizziamo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5">
                <a:latin typeface="Tahoma"/>
                <a:cs typeface="Tahoma"/>
              </a:rPr>
              <a:t>ri.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386840" indent="16637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 marL="461645">
              <a:lnSpc>
                <a:spcPct val="100000"/>
              </a:lnSpc>
              <a:spcBef>
                <a:spcPts val="805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46164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541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621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1913"/>
            <a:ext cx="50800" cy="170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5413"/>
            <a:ext cx="50800" cy="1642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68476"/>
            <a:ext cx="4457065" cy="1750695"/>
          </a:xfrm>
          <a:custGeom>
            <a:avLst/>
            <a:gdLst/>
            <a:ahLst/>
            <a:cxnLst/>
            <a:rect l="l" t="t" r="r" b="b"/>
            <a:pathLst>
              <a:path w="4457065" h="1750695">
                <a:moveTo>
                  <a:pt x="4456606" y="0"/>
                </a:moveTo>
                <a:lnTo>
                  <a:pt x="0" y="0"/>
                </a:lnTo>
                <a:lnTo>
                  <a:pt x="0" y="1699641"/>
                </a:lnTo>
                <a:lnTo>
                  <a:pt x="16636" y="1737155"/>
                </a:lnTo>
                <a:lnTo>
                  <a:pt x="4405806" y="1750441"/>
                </a:lnTo>
                <a:lnTo>
                  <a:pt x="4420049" y="1748396"/>
                </a:lnTo>
                <a:lnTo>
                  <a:pt x="4451170" y="17224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2713"/>
            <a:ext cx="0" cy="1674495"/>
          </a:xfrm>
          <a:custGeom>
            <a:avLst/>
            <a:gdLst/>
            <a:ahLst/>
            <a:cxnLst/>
            <a:rect l="l" t="t" r="r" b="b"/>
            <a:pathLst>
              <a:path w="0" h="1674495">
                <a:moveTo>
                  <a:pt x="0" y="1674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0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7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4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5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3796"/>
            <a:ext cx="411226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limin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30" i="1">
                <a:latin typeface="Calibri"/>
                <a:cs typeface="Calibri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541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621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1913"/>
            <a:ext cx="50800" cy="170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5413"/>
            <a:ext cx="50800" cy="1642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68476"/>
            <a:ext cx="4457065" cy="1750695"/>
          </a:xfrm>
          <a:custGeom>
            <a:avLst/>
            <a:gdLst/>
            <a:ahLst/>
            <a:cxnLst/>
            <a:rect l="l" t="t" r="r" b="b"/>
            <a:pathLst>
              <a:path w="4457065" h="1750695">
                <a:moveTo>
                  <a:pt x="4456606" y="0"/>
                </a:moveTo>
                <a:lnTo>
                  <a:pt x="0" y="0"/>
                </a:lnTo>
                <a:lnTo>
                  <a:pt x="0" y="1699641"/>
                </a:lnTo>
                <a:lnTo>
                  <a:pt x="16636" y="1737155"/>
                </a:lnTo>
                <a:lnTo>
                  <a:pt x="4405806" y="1750441"/>
                </a:lnTo>
                <a:lnTo>
                  <a:pt x="4420049" y="1748396"/>
                </a:lnTo>
                <a:lnTo>
                  <a:pt x="4451170" y="17224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2713"/>
            <a:ext cx="0" cy="1674495"/>
          </a:xfrm>
          <a:custGeom>
            <a:avLst/>
            <a:gdLst/>
            <a:ahLst/>
            <a:cxnLst/>
            <a:rect l="l" t="t" r="r" b="b"/>
            <a:pathLst>
              <a:path w="0" h="1674495">
                <a:moveTo>
                  <a:pt x="0" y="1674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0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7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4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5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6496"/>
            <a:ext cx="4112260" cy="43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limin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30" i="1">
                <a:latin typeface="Calibri"/>
                <a:cs typeface="Calibri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6321" y="1303402"/>
            <a:ext cx="126682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541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621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1913"/>
            <a:ext cx="50800" cy="170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5413"/>
            <a:ext cx="50800" cy="1642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68476"/>
            <a:ext cx="4457065" cy="1750695"/>
          </a:xfrm>
          <a:custGeom>
            <a:avLst/>
            <a:gdLst/>
            <a:ahLst/>
            <a:cxnLst/>
            <a:rect l="l" t="t" r="r" b="b"/>
            <a:pathLst>
              <a:path w="4457065" h="1750695">
                <a:moveTo>
                  <a:pt x="4456606" y="0"/>
                </a:moveTo>
                <a:lnTo>
                  <a:pt x="0" y="0"/>
                </a:lnTo>
                <a:lnTo>
                  <a:pt x="0" y="1699641"/>
                </a:lnTo>
                <a:lnTo>
                  <a:pt x="16636" y="1737155"/>
                </a:lnTo>
                <a:lnTo>
                  <a:pt x="4405806" y="1750441"/>
                </a:lnTo>
                <a:lnTo>
                  <a:pt x="4420049" y="1748396"/>
                </a:lnTo>
                <a:lnTo>
                  <a:pt x="4451170" y="17224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2713"/>
            <a:ext cx="0" cy="1674495"/>
          </a:xfrm>
          <a:custGeom>
            <a:avLst/>
            <a:gdLst/>
            <a:ahLst/>
            <a:cxnLst/>
            <a:rect l="l" t="t" r="r" b="b"/>
            <a:pathLst>
              <a:path w="0" h="1674495">
                <a:moveTo>
                  <a:pt x="0" y="1674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0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7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4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5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3796"/>
            <a:ext cx="41122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limin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30" i="1">
                <a:latin typeface="Calibri"/>
                <a:cs typeface="Calibri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6321" y="1290702"/>
            <a:ext cx="126682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74837" y="1476716"/>
            <a:ext cx="10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87308" y="1290702"/>
            <a:ext cx="19748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5080" indent="-102235">
              <a:lnSpc>
                <a:spcPct val="1195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x 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11129" y="143833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541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621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1913"/>
            <a:ext cx="50800" cy="170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5413"/>
            <a:ext cx="50800" cy="1642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68476"/>
            <a:ext cx="4457065" cy="1750695"/>
          </a:xfrm>
          <a:custGeom>
            <a:avLst/>
            <a:gdLst/>
            <a:ahLst/>
            <a:cxnLst/>
            <a:rect l="l" t="t" r="r" b="b"/>
            <a:pathLst>
              <a:path w="4457065" h="1750695">
                <a:moveTo>
                  <a:pt x="4456606" y="0"/>
                </a:moveTo>
                <a:lnTo>
                  <a:pt x="0" y="0"/>
                </a:lnTo>
                <a:lnTo>
                  <a:pt x="0" y="1699641"/>
                </a:lnTo>
                <a:lnTo>
                  <a:pt x="16636" y="1737155"/>
                </a:lnTo>
                <a:lnTo>
                  <a:pt x="4405806" y="1750441"/>
                </a:lnTo>
                <a:lnTo>
                  <a:pt x="4420049" y="1748396"/>
                </a:lnTo>
                <a:lnTo>
                  <a:pt x="4451170" y="172243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2713"/>
            <a:ext cx="0" cy="1674495"/>
          </a:xfrm>
          <a:custGeom>
            <a:avLst/>
            <a:gdLst/>
            <a:ahLst/>
            <a:cxnLst/>
            <a:rect l="l" t="t" r="r" b="b"/>
            <a:pathLst>
              <a:path w="0" h="1674495">
                <a:moveTo>
                  <a:pt x="0" y="1674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00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73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461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556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73796"/>
            <a:ext cx="411226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25">
                <a:latin typeface="Tahoma"/>
                <a:cs typeface="Tahoma"/>
              </a:rPr>
              <a:t>limin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assoluto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40">
                <a:latin typeface="Tahoma"/>
                <a:cs typeface="Tahoma"/>
              </a:rPr>
              <a:t>ro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30" i="1">
                <a:latin typeface="Calibri"/>
                <a:cs typeface="Calibri"/>
              </a:rPr>
              <a:t>a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i="1">
                <a:latin typeface="Calibri"/>
                <a:cs typeface="Calibri"/>
              </a:rPr>
              <a:t>b</a:t>
            </a:r>
            <a:r>
              <a:rPr dirty="0" sz="1000" spc="8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i="1">
                <a:latin typeface="Calibri"/>
                <a:cs typeface="Calibri"/>
              </a:rPr>
              <a:t>b </a:t>
            </a:r>
            <a:r>
              <a:rPr dirty="0" sz="1000" spc="-90" i="1">
                <a:latin typeface="Calibri"/>
                <a:cs typeface="Calibri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 i="1">
                <a:latin typeface="Calibri"/>
                <a:cs typeface="Calibri"/>
              </a:rPr>
              <a:t>a</a:t>
            </a:r>
            <a:r>
              <a:rPr dirty="0" sz="1000" spc="60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30" i="1">
                <a:latin typeface="Calibri"/>
                <a:cs typeface="Calibri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1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nostro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006" y="1290702"/>
            <a:ext cx="1547495" cy="684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735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  <a:p>
            <a:pPr marL="12700" indent="38163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000" spc="-30">
                <a:latin typeface="Tahoma"/>
                <a:cs typeface="Tahoma"/>
              </a:rPr>
              <a:t>Studiamo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74837" y="1476716"/>
            <a:ext cx="10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40">
                <a:latin typeface="Lucida Sans Unicode"/>
                <a:cs typeface="Lucida Sans Unicode"/>
              </a:rPr>
              <a:t>∨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87308" y="1290702"/>
            <a:ext cx="19748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5080" indent="-102235">
              <a:lnSpc>
                <a:spcPct val="1195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0" i="1">
                <a:latin typeface="Calibri"/>
                <a:cs typeface="Calibri"/>
              </a:rPr>
              <a:t>x 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11129" y="1438339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10855" y="2061110"/>
            <a:ext cx="988694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algn="ctr" marR="6985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36608" y="2208746"/>
            <a:ext cx="60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906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4149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05059"/>
            <a:ext cx="50800" cy="2098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68560"/>
            <a:ext cx="50800" cy="2034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11623"/>
            <a:ext cx="4457065" cy="2143125"/>
          </a:xfrm>
          <a:custGeom>
            <a:avLst/>
            <a:gdLst/>
            <a:ahLst/>
            <a:cxnLst/>
            <a:rect l="l" t="t" r="r" b="b"/>
            <a:pathLst>
              <a:path w="4457065" h="2143125">
                <a:moveTo>
                  <a:pt x="4456606" y="0"/>
                </a:moveTo>
                <a:lnTo>
                  <a:pt x="0" y="0"/>
                </a:lnTo>
                <a:lnTo>
                  <a:pt x="0" y="2091775"/>
                </a:lnTo>
                <a:lnTo>
                  <a:pt x="16636" y="2129289"/>
                </a:lnTo>
                <a:lnTo>
                  <a:pt x="4405806" y="2142575"/>
                </a:lnTo>
                <a:lnTo>
                  <a:pt x="4420049" y="2140530"/>
                </a:lnTo>
                <a:lnTo>
                  <a:pt x="4451170" y="21145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860"/>
            <a:ext cx="0" cy="2066925"/>
          </a:xfrm>
          <a:custGeom>
            <a:avLst/>
            <a:gdLst/>
            <a:ahLst/>
            <a:cxnLst/>
            <a:rect l="l" t="t" r="r" b="b"/>
            <a:pathLst>
              <a:path w="0" h="2066925">
                <a:moveTo>
                  <a:pt x="0" y="20665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31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304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177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98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85669" y="71327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37017"/>
            <a:ext cx="26822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3031" y="684513"/>
            <a:ext cx="5568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2969" y="6157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2969" y="7091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906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4149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05059"/>
            <a:ext cx="50800" cy="2098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68560"/>
            <a:ext cx="50800" cy="2034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11623"/>
            <a:ext cx="4457065" cy="2143125"/>
          </a:xfrm>
          <a:custGeom>
            <a:avLst/>
            <a:gdLst/>
            <a:ahLst/>
            <a:cxnLst/>
            <a:rect l="l" t="t" r="r" b="b"/>
            <a:pathLst>
              <a:path w="4457065" h="2143125">
                <a:moveTo>
                  <a:pt x="4456606" y="0"/>
                </a:moveTo>
                <a:lnTo>
                  <a:pt x="0" y="0"/>
                </a:lnTo>
                <a:lnTo>
                  <a:pt x="0" y="2091775"/>
                </a:lnTo>
                <a:lnTo>
                  <a:pt x="16636" y="2129289"/>
                </a:lnTo>
                <a:lnTo>
                  <a:pt x="4405806" y="2142575"/>
                </a:lnTo>
                <a:lnTo>
                  <a:pt x="4420049" y="2140530"/>
                </a:lnTo>
                <a:lnTo>
                  <a:pt x="4451170" y="21145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860"/>
            <a:ext cx="0" cy="2066925"/>
          </a:xfrm>
          <a:custGeom>
            <a:avLst/>
            <a:gdLst/>
            <a:ahLst/>
            <a:cxnLst/>
            <a:rect l="l" t="t" r="r" b="b"/>
            <a:pathLst>
              <a:path w="0" h="2066925">
                <a:moveTo>
                  <a:pt x="0" y="20665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31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304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177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98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85669" y="71327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37017"/>
            <a:ext cx="26822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3031" y="684513"/>
            <a:ext cx="5568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2969" y="6157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2969" y="7091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906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4149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05059"/>
            <a:ext cx="50800" cy="2098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68560"/>
            <a:ext cx="50800" cy="2034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11623"/>
            <a:ext cx="4457065" cy="2143125"/>
          </a:xfrm>
          <a:custGeom>
            <a:avLst/>
            <a:gdLst/>
            <a:ahLst/>
            <a:cxnLst/>
            <a:rect l="l" t="t" r="r" b="b"/>
            <a:pathLst>
              <a:path w="4457065" h="2143125">
                <a:moveTo>
                  <a:pt x="4456606" y="0"/>
                </a:moveTo>
                <a:lnTo>
                  <a:pt x="0" y="0"/>
                </a:lnTo>
                <a:lnTo>
                  <a:pt x="0" y="2091775"/>
                </a:lnTo>
                <a:lnTo>
                  <a:pt x="16636" y="2129289"/>
                </a:lnTo>
                <a:lnTo>
                  <a:pt x="4405806" y="2142575"/>
                </a:lnTo>
                <a:lnTo>
                  <a:pt x="4420049" y="2140530"/>
                </a:lnTo>
                <a:lnTo>
                  <a:pt x="4451170" y="21145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860"/>
            <a:ext cx="0" cy="2066925"/>
          </a:xfrm>
          <a:custGeom>
            <a:avLst/>
            <a:gdLst/>
            <a:ahLst/>
            <a:cxnLst/>
            <a:rect l="l" t="t" r="r" b="b"/>
            <a:pathLst>
              <a:path w="0" h="2066925">
                <a:moveTo>
                  <a:pt x="0" y="20665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31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304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177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98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85669" y="71327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37017"/>
            <a:ext cx="410717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3031" y="684513"/>
            <a:ext cx="5568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2969" y="6157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2969" y="7091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1004" y="893891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0350" y="10312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42922" y="954961"/>
            <a:ext cx="80518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37650" y="93364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906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4149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05059"/>
            <a:ext cx="50800" cy="2098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68560"/>
            <a:ext cx="50800" cy="2034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11623"/>
            <a:ext cx="4457065" cy="2143125"/>
          </a:xfrm>
          <a:custGeom>
            <a:avLst/>
            <a:gdLst/>
            <a:ahLst/>
            <a:cxnLst/>
            <a:rect l="l" t="t" r="r" b="b"/>
            <a:pathLst>
              <a:path w="4457065" h="2143125">
                <a:moveTo>
                  <a:pt x="4456606" y="0"/>
                </a:moveTo>
                <a:lnTo>
                  <a:pt x="0" y="0"/>
                </a:lnTo>
                <a:lnTo>
                  <a:pt x="0" y="2091775"/>
                </a:lnTo>
                <a:lnTo>
                  <a:pt x="16636" y="2129289"/>
                </a:lnTo>
                <a:lnTo>
                  <a:pt x="4405806" y="2142575"/>
                </a:lnTo>
                <a:lnTo>
                  <a:pt x="4420049" y="2140530"/>
                </a:lnTo>
                <a:lnTo>
                  <a:pt x="4451170" y="21145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860"/>
            <a:ext cx="0" cy="2066925"/>
          </a:xfrm>
          <a:custGeom>
            <a:avLst/>
            <a:gdLst/>
            <a:ahLst/>
            <a:cxnLst/>
            <a:rect l="l" t="t" r="r" b="b"/>
            <a:pathLst>
              <a:path w="0" h="2066925">
                <a:moveTo>
                  <a:pt x="0" y="20665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31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304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177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98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85669" y="71327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37017"/>
            <a:ext cx="410717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3031" y="684513"/>
            <a:ext cx="5568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2969" y="6157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2969" y="7091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1004" y="893891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0350" y="10312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42922" y="954961"/>
            <a:ext cx="80518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37650" y="93364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4003" y="1560334"/>
            <a:ext cx="2520081" cy="8527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906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4149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05059"/>
            <a:ext cx="50800" cy="2098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68560"/>
            <a:ext cx="50800" cy="2034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11623"/>
            <a:ext cx="4457065" cy="2143125"/>
          </a:xfrm>
          <a:custGeom>
            <a:avLst/>
            <a:gdLst/>
            <a:ahLst/>
            <a:cxnLst/>
            <a:rect l="l" t="t" r="r" b="b"/>
            <a:pathLst>
              <a:path w="4457065" h="2143125">
                <a:moveTo>
                  <a:pt x="4456606" y="0"/>
                </a:moveTo>
                <a:lnTo>
                  <a:pt x="0" y="0"/>
                </a:lnTo>
                <a:lnTo>
                  <a:pt x="0" y="2091775"/>
                </a:lnTo>
                <a:lnTo>
                  <a:pt x="16636" y="2129289"/>
                </a:lnTo>
                <a:lnTo>
                  <a:pt x="4405806" y="2142575"/>
                </a:lnTo>
                <a:lnTo>
                  <a:pt x="4420049" y="2140530"/>
                </a:lnTo>
                <a:lnTo>
                  <a:pt x="4451170" y="211457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860"/>
            <a:ext cx="0" cy="2066925"/>
          </a:xfrm>
          <a:custGeom>
            <a:avLst/>
            <a:gdLst/>
            <a:ahLst/>
            <a:cxnLst/>
            <a:rect l="l" t="t" r="r" b="b"/>
            <a:pathLst>
              <a:path w="0" h="2066925">
                <a:moveTo>
                  <a:pt x="0" y="20665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431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304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177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9871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85669" y="71327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3830" y="637017"/>
            <a:ext cx="410717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10">
                <a:latin typeface="Tahoma"/>
                <a:cs typeface="Tahoma"/>
              </a:rPr>
              <a:t>ic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 </a:t>
            </a:r>
            <a:r>
              <a:rPr dirty="0" sz="1000" spc="1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Dunque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3031" y="684513"/>
            <a:ext cx="5568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6570" algn="l"/>
              </a:tabLst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-80">
                <a:latin typeface="Lucida Sans Unicode"/>
                <a:cs typeface="Lucida Sans Unicode"/>
              </a:rPr>
              <a:t>	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2969" y="61571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2969" y="70916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1004" y="893891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0350" y="10312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42922" y="954961"/>
            <a:ext cx="80518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37650" y="93364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44003" y="1560334"/>
            <a:ext cx="2520081" cy="8527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48382" y="263451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3830" y="2558260"/>
            <a:ext cx="248729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Esso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dunque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120">
                <a:latin typeface="Lucida Sans Unicode"/>
                <a:cs typeface="Lucida Sans Unicode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35682" y="253696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35682" y="263040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5892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0972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59581"/>
            <a:ext cx="50800" cy="1212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23082"/>
            <a:ext cx="50800" cy="1148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66145"/>
            <a:ext cx="4457065" cy="1256665"/>
          </a:xfrm>
          <a:custGeom>
            <a:avLst/>
            <a:gdLst/>
            <a:ahLst/>
            <a:cxnLst/>
            <a:rect l="l" t="t" r="r" b="b"/>
            <a:pathLst>
              <a:path w="4457065" h="1256664">
                <a:moveTo>
                  <a:pt x="4456606" y="0"/>
                </a:moveTo>
                <a:lnTo>
                  <a:pt x="0" y="0"/>
                </a:lnTo>
                <a:lnTo>
                  <a:pt x="0" y="1205478"/>
                </a:lnTo>
                <a:lnTo>
                  <a:pt x="16636" y="1242992"/>
                </a:lnTo>
                <a:lnTo>
                  <a:pt x="4405806" y="1256279"/>
                </a:lnTo>
                <a:lnTo>
                  <a:pt x="4420049" y="1254234"/>
                </a:lnTo>
                <a:lnTo>
                  <a:pt x="4451170" y="122827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10382"/>
            <a:ext cx="0" cy="1180465"/>
          </a:xfrm>
          <a:custGeom>
            <a:avLst/>
            <a:gdLst/>
            <a:ahLst/>
            <a:cxnLst/>
            <a:rect l="l" t="t" r="r" b="b"/>
            <a:pathLst>
              <a:path w="0" h="1180464">
                <a:moveTo>
                  <a:pt x="0" y="11802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976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849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722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532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84159"/>
            <a:ext cx="21120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4320" y="1222008"/>
            <a:ext cx="87185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877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3851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40394"/>
            <a:ext cx="50800" cy="1260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03895"/>
            <a:ext cx="50800" cy="11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46958"/>
            <a:ext cx="4457065" cy="1304290"/>
          </a:xfrm>
          <a:custGeom>
            <a:avLst/>
            <a:gdLst/>
            <a:ahLst/>
            <a:cxnLst/>
            <a:rect l="l" t="t" r="r" b="b"/>
            <a:pathLst>
              <a:path w="4457065" h="1304289">
                <a:moveTo>
                  <a:pt x="4456606" y="0"/>
                </a:moveTo>
                <a:lnTo>
                  <a:pt x="0" y="0"/>
                </a:lnTo>
                <a:lnTo>
                  <a:pt x="0" y="1253456"/>
                </a:lnTo>
                <a:lnTo>
                  <a:pt x="16636" y="1290970"/>
                </a:lnTo>
                <a:lnTo>
                  <a:pt x="4405806" y="1304256"/>
                </a:lnTo>
                <a:lnTo>
                  <a:pt x="4420049" y="1302211"/>
                </a:lnTo>
                <a:lnTo>
                  <a:pt x="4451170" y="127625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1195"/>
            <a:ext cx="0" cy="1228725"/>
          </a:xfrm>
          <a:custGeom>
            <a:avLst/>
            <a:gdLst/>
            <a:ahLst/>
            <a:cxnLst/>
            <a:rect l="l" t="t" r="r" b="b"/>
            <a:pathLst>
              <a:path w="0" h="1228725">
                <a:moveTo>
                  <a:pt x="0" y="122826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784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657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3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40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51035"/>
            <a:ext cx="3698240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subito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5892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0972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59581"/>
            <a:ext cx="50800" cy="1212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23082"/>
            <a:ext cx="50800" cy="1148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66145"/>
            <a:ext cx="4457065" cy="1256665"/>
          </a:xfrm>
          <a:custGeom>
            <a:avLst/>
            <a:gdLst/>
            <a:ahLst/>
            <a:cxnLst/>
            <a:rect l="l" t="t" r="r" b="b"/>
            <a:pathLst>
              <a:path w="4457065" h="1256664">
                <a:moveTo>
                  <a:pt x="4456606" y="0"/>
                </a:moveTo>
                <a:lnTo>
                  <a:pt x="0" y="0"/>
                </a:lnTo>
                <a:lnTo>
                  <a:pt x="0" y="1205478"/>
                </a:lnTo>
                <a:lnTo>
                  <a:pt x="16636" y="1242992"/>
                </a:lnTo>
                <a:lnTo>
                  <a:pt x="4405806" y="1256279"/>
                </a:lnTo>
                <a:lnTo>
                  <a:pt x="4420049" y="1254234"/>
                </a:lnTo>
                <a:lnTo>
                  <a:pt x="4451170" y="122827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10382"/>
            <a:ext cx="0" cy="1180465"/>
          </a:xfrm>
          <a:custGeom>
            <a:avLst/>
            <a:gdLst/>
            <a:ahLst/>
            <a:cxnLst/>
            <a:rect l="l" t="t" r="r" b="b"/>
            <a:pathLst>
              <a:path w="0" h="1180464">
                <a:moveTo>
                  <a:pt x="0" y="11802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976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849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722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532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84159"/>
            <a:ext cx="21120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4320" y="1222008"/>
            <a:ext cx="87185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5892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0972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59581"/>
            <a:ext cx="50800" cy="1212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3082"/>
            <a:ext cx="50800" cy="1148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6145"/>
            <a:ext cx="4457065" cy="1256665"/>
          </a:xfrm>
          <a:custGeom>
            <a:avLst/>
            <a:gdLst/>
            <a:ahLst/>
            <a:cxnLst/>
            <a:rect l="l" t="t" r="r" b="b"/>
            <a:pathLst>
              <a:path w="4457065" h="1256664">
                <a:moveTo>
                  <a:pt x="4456606" y="0"/>
                </a:moveTo>
                <a:lnTo>
                  <a:pt x="0" y="0"/>
                </a:lnTo>
                <a:lnTo>
                  <a:pt x="0" y="1205478"/>
                </a:lnTo>
                <a:lnTo>
                  <a:pt x="16636" y="1242992"/>
                </a:lnTo>
                <a:lnTo>
                  <a:pt x="4405806" y="1256279"/>
                </a:lnTo>
                <a:lnTo>
                  <a:pt x="4420049" y="1254234"/>
                </a:lnTo>
                <a:lnTo>
                  <a:pt x="4451170" y="122827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0382"/>
            <a:ext cx="0" cy="1180465"/>
          </a:xfrm>
          <a:custGeom>
            <a:avLst/>
            <a:gdLst/>
            <a:ahLst/>
            <a:cxnLst/>
            <a:rect l="l" t="t" r="r" b="b"/>
            <a:pathLst>
              <a:path w="0" h="1180464">
                <a:moveTo>
                  <a:pt x="0" y="11802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76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49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22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32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71459"/>
            <a:ext cx="2112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320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8578" y="139532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0249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15892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20972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959581"/>
            <a:ext cx="50800" cy="1212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023082"/>
            <a:ext cx="50800" cy="1148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966145"/>
            <a:ext cx="4457065" cy="1256665"/>
          </a:xfrm>
          <a:custGeom>
            <a:avLst/>
            <a:gdLst/>
            <a:ahLst/>
            <a:cxnLst/>
            <a:rect l="l" t="t" r="r" b="b"/>
            <a:pathLst>
              <a:path w="4457065" h="1256664">
                <a:moveTo>
                  <a:pt x="4456606" y="0"/>
                </a:moveTo>
                <a:lnTo>
                  <a:pt x="0" y="0"/>
                </a:lnTo>
                <a:lnTo>
                  <a:pt x="0" y="1205478"/>
                </a:lnTo>
                <a:lnTo>
                  <a:pt x="16636" y="1242992"/>
                </a:lnTo>
                <a:lnTo>
                  <a:pt x="4405806" y="1256279"/>
                </a:lnTo>
                <a:lnTo>
                  <a:pt x="4420049" y="1254234"/>
                </a:lnTo>
                <a:lnTo>
                  <a:pt x="4451170" y="122827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010382"/>
            <a:ext cx="0" cy="1180465"/>
          </a:xfrm>
          <a:custGeom>
            <a:avLst/>
            <a:gdLst/>
            <a:ahLst/>
            <a:cxnLst/>
            <a:rect l="l" t="t" r="r" b="b"/>
            <a:pathLst>
              <a:path w="0" h="1180464">
                <a:moveTo>
                  <a:pt x="0" y="11802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9976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849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722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9532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971459"/>
            <a:ext cx="2112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320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8578" y="139532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0249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006" y="1741866"/>
            <a:ext cx="23888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evidentemente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5892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0972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59581"/>
            <a:ext cx="50800" cy="1212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23082"/>
            <a:ext cx="50800" cy="1148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66145"/>
            <a:ext cx="4457065" cy="1256665"/>
          </a:xfrm>
          <a:custGeom>
            <a:avLst/>
            <a:gdLst/>
            <a:ahLst/>
            <a:cxnLst/>
            <a:rect l="l" t="t" r="r" b="b"/>
            <a:pathLst>
              <a:path w="4457065" h="1256664">
                <a:moveTo>
                  <a:pt x="4456606" y="0"/>
                </a:moveTo>
                <a:lnTo>
                  <a:pt x="0" y="0"/>
                </a:lnTo>
                <a:lnTo>
                  <a:pt x="0" y="1205478"/>
                </a:lnTo>
                <a:lnTo>
                  <a:pt x="16636" y="1242992"/>
                </a:lnTo>
                <a:lnTo>
                  <a:pt x="4405806" y="1256279"/>
                </a:lnTo>
                <a:lnTo>
                  <a:pt x="4420049" y="1254234"/>
                </a:lnTo>
                <a:lnTo>
                  <a:pt x="4451170" y="122827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10382"/>
            <a:ext cx="0" cy="1180465"/>
          </a:xfrm>
          <a:custGeom>
            <a:avLst/>
            <a:gdLst/>
            <a:ahLst/>
            <a:cxnLst/>
            <a:rect l="l" t="t" r="r" b="b"/>
            <a:pathLst>
              <a:path w="0" h="1180464">
                <a:moveTo>
                  <a:pt x="0" y="11802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976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849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722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532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71459"/>
            <a:ext cx="2112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4320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38578" y="139532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00249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741866"/>
            <a:ext cx="384556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evidentemente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5892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0972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59581"/>
            <a:ext cx="50800" cy="1212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23082"/>
            <a:ext cx="50800" cy="1148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66145"/>
            <a:ext cx="4457065" cy="1256665"/>
          </a:xfrm>
          <a:custGeom>
            <a:avLst/>
            <a:gdLst/>
            <a:ahLst/>
            <a:cxnLst/>
            <a:rect l="l" t="t" r="r" b="b"/>
            <a:pathLst>
              <a:path w="4457065" h="1256664">
                <a:moveTo>
                  <a:pt x="4456606" y="0"/>
                </a:moveTo>
                <a:lnTo>
                  <a:pt x="0" y="0"/>
                </a:lnTo>
                <a:lnTo>
                  <a:pt x="0" y="1205478"/>
                </a:lnTo>
                <a:lnTo>
                  <a:pt x="16636" y="1242992"/>
                </a:lnTo>
                <a:lnTo>
                  <a:pt x="4405806" y="1256279"/>
                </a:lnTo>
                <a:lnTo>
                  <a:pt x="4420049" y="1254234"/>
                </a:lnTo>
                <a:lnTo>
                  <a:pt x="4451170" y="122827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10382"/>
            <a:ext cx="0" cy="1180465"/>
          </a:xfrm>
          <a:custGeom>
            <a:avLst/>
            <a:gdLst/>
            <a:ahLst/>
            <a:cxnLst/>
            <a:rect l="l" t="t" r="r" b="b"/>
            <a:pathLst>
              <a:path w="0" h="1180464">
                <a:moveTo>
                  <a:pt x="0" y="11802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976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849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722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532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71459"/>
            <a:ext cx="2112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4320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38578" y="139532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00249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741866"/>
            <a:ext cx="4241165" cy="494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evidentemente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4342" y="24034"/>
            <a:ext cx="137350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58923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09724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59581"/>
            <a:ext cx="50800" cy="1212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23082"/>
            <a:ext cx="50800" cy="1148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66145"/>
            <a:ext cx="4457065" cy="1256665"/>
          </a:xfrm>
          <a:custGeom>
            <a:avLst/>
            <a:gdLst/>
            <a:ahLst/>
            <a:cxnLst/>
            <a:rect l="l" t="t" r="r" b="b"/>
            <a:pathLst>
              <a:path w="4457065" h="1256664">
                <a:moveTo>
                  <a:pt x="4456606" y="0"/>
                </a:moveTo>
                <a:lnTo>
                  <a:pt x="0" y="0"/>
                </a:lnTo>
                <a:lnTo>
                  <a:pt x="0" y="1205478"/>
                </a:lnTo>
                <a:lnTo>
                  <a:pt x="16636" y="1242992"/>
                </a:lnTo>
                <a:lnTo>
                  <a:pt x="4405806" y="1256279"/>
                </a:lnTo>
                <a:lnTo>
                  <a:pt x="4420049" y="1254234"/>
                </a:lnTo>
                <a:lnTo>
                  <a:pt x="4451170" y="122827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1010382"/>
            <a:ext cx="0" cy="1180465"/>
          </a:xfrm>
          <a:custGeom>
            <a:avLst/>
            <a:gdLst/>
            <a:ahLst/>
            <a:cxnLst/>
            <a:rect l="l" t="t" r="r" b="b"/>
            <a:pathLst>
              <a:path w="0" h="1180464">
                <a:moveTo>
                  <a:pt x="0" y="118029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976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849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7228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5323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71459"/>
            <a:ext cx="21120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30">
                <a:latin typeface="Tahoma"/>
                <a:cs typeface="Tahoma"/>
              </a:rPr>
              <a:t>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rigu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sec</a:t>
            </a:r>
            <a:r>
              <a:rPr dirty="0" sz="1000" spc="-45">
                <a:latin typeface="Tahoma"/>
                <a:cs typeface="Tahoma"/>
              </a:rPr>
              <a:t>ond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sistema: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4320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38578" y="1395321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00249" y="1209308"/>
            <a:ext cx="87185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741866"/>
            <a:ext cx="4241165" cy="494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ts val="12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evidentemente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ddisfatta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340">
                <a:solidFill>
                  <a:srgbClr val="FF0000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877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3851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40394"/>
            <a:ext cx="50800" cy="1260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03895"/>
            <a:ext cx="50800" cy="11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46958"/>
            <a:ext cx="4457065" cy="1304290"/>
          </a:xfrm>
          <a:custGeom>
            <a:avLst/>
            <a:gdLst/>
            <a:ahLst/>
            <a:cxnLst/>
            <a:rect l="l" t="t" r="r" b="b"/>
            <a:pathLst>
              <a:path w="4457065" h="1304289">
                <a:moveTo>
                  <a:pt x="4456606" y="0"/>
                </a:moveTo>
                <a:lnTo>
                  <a:pt x="0" y="0"/>
                </a:lnTo>
                <a:lnTo>
                  <a:pt x="0" y="1253456"/>
                </a:lnTo>
                <a:lnTo>
                  <a:pt x="16636" y="1290970"/>
                </a:lnTo>
                <a:lnTo>
                  <a:pt x="4405806" y="1304256"/>
                </a:lnTo>
                <a:lnTo>
                  <a:pt x="4420049" y="1302211"/>
                </a:lnTo>
                <a:lnTo>
                  <a:pt x="4451170" y="127625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1195"/>
            <a:ext cx="0" cy="1228725"/>
          </a:xfrm>
          <a:custGeom>
            <a:avLst/>
            <a:gdLst/>
            <a:ahLst/>
            <a:cxnLst/>
            <a:rect l="l" t="t" r="r" b="b"/>
            <a:pathLst>
              <a:path w="0" h="1228725">
                <a:moveTo>
                  <a:pt x="0" y="122826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784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657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3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40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51035"/>
            <a:ext cx="3698240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subito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877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3851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40394"/>
            <a:ext cx="50800" cy="1260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03895"/>
            <a:ext cx="50800" cy="11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46958"/>
            <a:ext cx="4457065" cy="1304290"/>
          </a:xfrm>
          <a:custGeom>
            <a:avLst/>
            <a:gdLst/>
            <a:ahLst/>
            <a:cxnLst/>
            <a:rect l="l" t="t" r="r" b="b"/>
            <a:pathLst>
              <a:path w="4457065" h="1304289">
                <a:moveTo>
                  <a:pt x="4456606" y="0"/>
                </a:moveTo>
                <a:lnTo>
                  <a:pt x="0" y="0"/>
                </a:lnTo>
                <a:lnTo>
                  <a:pt x="0" y="1253456"/>
                </a:lnTo>
                <a:lnTo>
                  <a:pt x="16636" y="1290970"/>
                </a:lnTo>
                <a:lnTo>
                  <a:pt x="4405806" y="1304256"/>
                </a:lnTo>
                <a:lnTo>
                  <a:pt x="4420049" y="1302211"/>
                </a:lnTo>
                <a:lnTo>
                  <a:pt x="4451170" y="127625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1195"/>
            <a:ext cx="0" cy="1228725"/>
          </a:xfrm>
          <a:custGeom>
            <a:avLst/>
            <a:gdLst/>
            <a:ahLst/>
            <a:cxnLst/>
            <a:rect l="l" t="t" r="r" b="b"/>
            <a:pathLst>
              <a:path w="0" h="1228725">
                <a:moveTo>
                  <a:pt x="0" y="122826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784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657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3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40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51035"/>
            <a:ext cx="419989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subito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conseguenza</a:t>
            </a:r>
            <a:endParaRPr sz="1000">
              <a:latin typeface="Tahoma"/>
              <a:cs typeface="Tahoma"/>
            </a:endParaRPr>
          </a:p>
          <a:p>
            <a:pPr algn="ctr" marR="977900">
              <a:lnSpc>
                <a:spcPts val="1195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877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3851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40394"/>
            <a:ext cx="50800" cy="1260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03895"/>
            <a:ext cx="50800" cy="11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46958"/>
            <a:ext cx="4457065" cy="1304290"/>
          </a:xfrm>
          <a:custGeom>
            <a:avLst/>
            <a:gdLst/>
            <a:ahLst/>
            <a:cxnLst/>
            <a:rect l="l" t="t" r="r" b="b"/>
            <a:pathLst>
              <a:path w="4457065" h="1304289">
                <a:moveTo>
                  <a:pt x="4456606" y="0"/>
                </a:moveTo>
                <a:lnTo>
                  <a:pt x="0" y="0"/>
                </a:lnTo>
                <a:lnTo>
                  <a:pt x="0" y="1253456"/>
                </a:lnTo>
                <a:lnTo>
                  <a:pt x="16636" y="1290970"/>
                </a:lnTo>
                <a:lnTo>
                  <a:pt x="4405806" y="1304256"/>
                </a:lnTo>
                <a:lnTo>
                  <a:pt x="4420049" y="1302211"/>
                </a:lnTo>
                <a:lnTo>
                  <a:pt x="4451170" y="127625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1195"/>
            <a:ext cx="0" cy="1228725"/>
          </a:xfrm>
          <a:custGeom>
            <a:avLst/>
            <a:gdLst/>
            <a:ahLst/>
            <a:cxnLst/>
            <a:rect l="l" t="t" r="r" b="b"/>
            <a:pathLst>
              <a:path w="0" h="1228725">
                <a:moveTo>
                  <a:pt x="0" y="122826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784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657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3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40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51035"/>
            <a:ext cx="419989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subito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conseguenza</a:t>
            </a:r>
            <a:endParaRPr sz="1000">
              <a:latin typeface="Tahoma"/>
              <a:cs typeface="Tahoma"/>
            </a:endParaRPr>
          </a:p>
          <a:p>
            <a:pPr algn="ctr" marR="394970">
              <a:lnSpc>
                <a:spcPts val="1195"/>
              </a:lnSpc>
              <a:tabLst>
                <a:tab pos="484505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877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3851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40394"/>
            <a:ext cx="50800" cy="1260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03895"/>
            <a:ext cx="50800" cy="11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46958"/>
            <a:ext cx="4457065" cy="1304290"/>
          </a:xfrm>
          <a:custGeom>
            <a:avLst/>
            <a:gdLst/>
            <a:ahLst/>
            <a:cxnLst/>
            <a:rect l="l" t="t" r="r" b="b"/>
            <a:pathLst>
              <a:path w="4457065" h="1304289">
                <a:moveTo>
                  <a:pt x="4456606" y="0"/>
                </a:moveTo>
                <a:lnTo>
                  <a:pt x="0" y="0"/>
                </a:lnTo>
                <a:lnTo>
                  <a:pt x="0" y="1253456"/>
                </a:lnTo>
                <a:lnTo>
                  <a:pt x="16636" y="1290970"/>
                </a:lnTo>
                <a:lnTo>
                  <a:pt x="4405806" y="1304256"/>
                </a:lnTo>
                <a:lnTo>
                  <a:pt x="4420049" y="1302211"/>
                </a:lnTo>
                <a:lnTo>
                  <a:pt x="4451170" y="127625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1195"/>
            <a:ext cx="0" cy="1228725"/>
          </a:xfrm>
          <a:custGeom>
            <a:avLst/>
            <a:gdLst/>
            <a:ahLst/>
            <a:cxnLst/>
            <a:rect l="l" t="t" r="r" b="b"/>
            <a:pathLst>
              <a:path w="0" h="1228725">
                <a:moveTo>
                  <a:pt x="0" y="122826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784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657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3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40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51035"/>
            <a:ext cx="4199890" cy="511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subito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conseguenza</a:t>
            </a:r>
            <a:endParaRPr sz="1000">
              <a:latin typeface="Tahoma"/>
              <a:cs typeface="Tahoma"/>
            </a:endParaRPr>
          </a:p>
          <a:p>
            <a:pPr marL="1438275">
              <a:lnSpc>
                <a:spcPts val="1195"/>
              </a:lnSpc>
              <a:tabLst>
                <a:tab pos="1922780" algn="l"/>
                <a:tab pos="250571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187714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238515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940394"/>
            <a:ext cx="50800" cy="1260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1003895"/>
            <a:ext cx="50800" cy="11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946958"/>
            <a:ext cx="4457065" cy="1304290"/>
          </a:xfrm>
          <a:custGeom>
            <a:avLst/>
            <a:gdLst/>
            <a:ahLst/>
            <a:cxnLst/>
            <a:rect l="l" t="t" r="r" b="b"/>
            <a:pathLst>
              <a:path w="4457065" h="1304289">
                <a:moveTo>
                  <a:pt x="4456606" y="0"/>
                </a:moveTo>
                <a:lnTo>
                  <a:pt x="0" y="0"/>
                </a:lnTo>
                <a:lnTo>
                  <a:pt x="0" y="1253456"/>
                </a:lnTo>
                <a:lnTo>
                  <a:pt x="16636" y="1290970"/>
                </a:lnTo>
                <a:lnTo>
                  <a:pt x="4405806" y="1304256"/>
                </a:lnTo>
                <a:lnTo>
                  <a:pt x="4420049" y="1302211"/>
                </a:lnTo>
                <a:lnTo>
                  <a:pt x="4451170" y="127625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991195"/>
            <a:ext cx="0" cy="1228725"/>
          </a:xfrm>
          <a:custGeom>
            <a:avLst/>
            <a:gdLst/>
            <a:ahLst/>
            <a:cxnLst/>
            <a:rect l="l" t="t" r="r" b="b"/>
            <a:pathLst>
              <a:path w="0" h="1228725">
                <a:moveTo>
                  <a:pt x="0" y="122826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9784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9657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95309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93404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963735"/>
            <a:ext cx="4199890" cy="48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subito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conseguenza</a:t>
            </a:r>
            <a:endParaRPr sz="1000">
              <a:latin typeface="Tahoma"/>
              <a:cs typeface="Tahoma"/>
            </a:endParaRPr>
          </a:p>
          <a:p>
            <a:pPr marL="1438275">
              <a:lnSpc>
                <a:spcPts val="1195"/>
              </a:lnSpc>
              <a:tabLst>
                <a:tab pos="1922780" algn="l"/>
                <a:tab pos="250571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1512555"/>
            <a:ext cx="429958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Mettendo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sviluppando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lcoli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6793" y="1877487"/>
            <a:ext cx="2199640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44">
                <a:latin typeface="Lucida Sans Unicode"/>
                <a:cs typeface="Lucida Sans Unicode"/>
              </a:rPr>
              <a:t>2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69493" y="2056739"/>
            <a:ext cx="2174240" cy="0"/>
          </a:xfrm>
          <a:custGeom>
            <a:avLst/>
            <a:gdLst/>
            <a:ahLst/>
            <a:cxnLst/>
            <a:rect l="l" t="t" r="r" b="b"/>
            <a:pathLst>
              <a:path w="2174240" h="0">
                <a:moveTo>
                  <a:pt x="0" y="0"/>
                </a:moveTo>
                <a:lnTo>
                  <a:pt x="21741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295933" y="2059237"/>
            <a:ext cx="91503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42666" y="2056739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 h="0">
                <a:moveTo>
                  <a:pt x="0" y="0"/>
                </a:moveTo>
                <a:lnTo>
                  <a:pt x="89583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881223" y="1877487"/>
            <a:ext cx="106362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215">
              <a:lnSpc>
                <a:spcPts val="935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  <a:p>
            <a:pPr marL="12700">
              <a:lnSpc>
                <a:spcPts val="68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  <a:p>
            <a:pPr marL="161290">
              <a:lnSpc>
                <a:spcPts val="94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endParaRPr baseline="23809" sz="105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5122" y="1043567"/>
            <a:ext cx="3670935" cy="150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5122" y="1043567"/>
            <a:ext cx="3670935" cy="150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5122" y="1043567"/>
            <a:ext cx="3670935" cy="34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2472" y="1043567"/>
            <a:ext cx="3683635" cy="534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24765">
              <a:lnSpc>
                <a:spcPct val="100000"/>
              </a:lnSpc>
              <a:spcBef>
                <a:spcPts val="29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2890">
              <a:lnSpc>
                <a:spcPct val="100000"/>
              </a:lnSpc>
            </a:pPr>
            <a:r>
              <a:rPr dirty="0" spc="-50"/>
              <a:t>3</a:t>
            </a:r>
            <a:r>
              <a:rPr dirty="0" spc="25" i="1">
                <a:latin typeface="Calibri"/>
                <a:cs typeface="Calibri"/>
              </a:rPr>
              <a:t>x</a:t>
            </a:r>
            <a:r>
              <a:rPr dirty="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endParaRPr sz="100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  <a:spcBef>
                <a:spcPts val="295"/>
              </a:spcBef>
            </a:pPr>
            <a:r>
              <a:rPr dirty="0" spc="-50"/>
              <a:t>3</a:t>
            </a:r>
            <a:r>
              <a:rPr dirty="0" spc="25" i="1">
                <a:latin typeface="Calibri"/>
                <a:cs typeface="Calibri"/>
              </a:rPr>
              <a:t>x</a:t>
            </a:r>
            <a:r>
              <a:rPr dirty="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140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endParaRPr sz="1000">
              <a:latin typeface="Calibri"/>
              <a:cs typeface="Calibri"/>
            </a:endParaRPr>
          </a:p>
          <a:p>
            <a:pPr marL="262890" marR="560705" indent="-12700">
              <a:lnSpc>
                <a:spcPct val="124500"/>
              </a:lnSpc>
            </a:pPr>
            <a:r>
              <a:rPr dirty="0" spc="-445">
                <a:latin typeface="Arial Unicode MS"/>
                <a:cs typeface="Arial Unicode MS"/>
              </a:rPr>
              <a:t>✟</a:t>
            </a:r>
            <a:r>
              <a:rPr dirty="0" spc="-50"/>
              <a:t>3</a:t>
            </a:r>
            <a:r>
              <a:rPr dirty="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/>
              <a:t>2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140"/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/>
              <a:t>4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-55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/>
              <a:t>4</a:t>
            </a:r>
            <a:endParaRPr sz="1000">
              <a:latin typeface="Arial Unicode MS"/>
              <a:cs typeface="Arial Unicode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2890">
              <a:lnSpc>
                <a:spcPct val="100000"/>
              </a:lnSpc>
            </a:pPr>
            <a:r>
              <a:rPr dirty="0" spc="-50"/>
              <a:t>3</a:t>
            </a:r>
            <a:r>
              <a:rPr dirty="0" spc="25" i="1">
                <a:latin typeface="Calibri"/>
                <a:cs typeface="Calibri"/>
              </a:rPr>
              <a:t>x</a:t>
            </a:r>
            <a:r>
              <a:rPr dirty="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endParaRPr sz="100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  <a:spcBef>
                <a:spcPts val="295"/>
              </a:spcBef>
            </a:pPr>
            <a:r>
              <a:rPr dirty="0" spc="-50"/>
              <a:t>3</a:t>
            </a:r>
            <a:r>
              <a:rPr dirty="0" spc="25" i="1">
                <a:latin typeface="Calibri"/>
                <a:cs typeface="Calibri"/>
              </a:rPr>
              <a:t>x</a:t>
            </a:r>
            <a:r>
              <a:rPr dirty="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140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endParaRPr sz="1000">
              <a:latin typeface="Calibri"/>
              <a:cs typeface="Calibri"/>
            </a:endParaRPr>
          </a:p>
          <a:p>
            <a:pPr marL="262890" marR="560705" indent="-12700">
              <a:lnSpc>
                <a:spcPct val="124500"/>
              </a:lnSpc>
            </a:pPr>
            <a:r>
              <a:rPr dirty="0" spc="-445">
                <a:latin typeface="Arial Unicode MS"/>
                <a:cs typeface="Arial Unicode MS"/>
              </a:rPr>
              <a:t>✟</a:t>
            </a:r>
            <a:r>
              <a:rPr dirty="0" spc="-50"/>
              <a:t>3</a:t>
            </a:r>
            <a:r>
              <a:rPr dirty="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/>
              <a:t>2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140"/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/>
              <a:t>4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-55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-50"/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76512" y="192990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2890">
              <a:lnSpc>
                <a:spcPct val="100000"/>
              </a:lnSpc>
            </a:pPr>
            <a:r>
              <a:rPr dirty="0" spc="-50"/>
              <a:t>3</a:t>
            </a:r>
            <a:r>
              <a:rPr dirty="0" spc="25" i="1">
                <a:latin typeface="Calibri"/>
                <a:cs typeface="Calibri"/>
              </a:rPr>
              <a:t>x</a:t>
            </a:r>
            <a:r>
              <a:rPr dirty="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endParaRPr sz="100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  <a:spcBef>
                <a:spcPts val="295"/>
              </a:spcBef>
            </a:pPr>
            <a:r>
              <a:rPr dirty="0" spc="-50"/>
              <a:t>3</a:t>
            </a:r>
            <a:r>
              <a:rPr dirty="0" spc="25" i="1">
                <a:latin typeface="Calibri"/>
                <a:cs typeface="Calibri"/>
              </a:rPr>
              <a:t>x</a:t>
            </a:r>
            <a:r>
              <a:rPr dirty="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140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endParaRPr sz="1000">
              <a:latin typeface="Calibri"/>
              <a:cs typeface="Calibri"/>
            </a:endParaRPr>
          </a:p>
          <a:p>
            <a:pPr marL="262890" marR="560705" indent="-12700">
              <a:lnSpc>
                <a:spcPct val="124500"/>
              </a:lnSpc>
            </a:pPr>
            <a:r>
              <a:rPr dirty="0" spc="-445">
                <a:latin typeface="Arial Unicode MS"/>
                <a:cs typeface="Arial Unicode MS"/>
              </a:rPr>
              <a:t>✟</a:t>
            </a:r>
            <a:r>
              <a:rPr dirty="0" spc="-50"/>
              <a:t>3</a:t>
            </a:r>
            <a:r>
              <a:rPr dirty="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/>
              <a:t>2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140"/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/>
              <a:t>4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195"/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-55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-50"/>
              <a:t>0</a:t>
            </a:r>
            <a:endParaRPr sz="100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  <a:spcBef>
                <a:spcPts val="605"/>
              </a:spcBef>
              <a:tabLst>
                <a:tab pos="1738630" algn="l"/>
              </a:tabLst>
            </a:pPr>
            <a:r>
              <a:rPr dirty="0" spc="25" i="1">
                <a:latin typeface="Calibri"/>
                <a:cs typeface="Calibri"/>
              </a:rPr>
              <a:t>x</a:t>
            </a:r>
            <a:r>
              <a:rPr dirty="0" spc="-135" i="1">
                <a:latin typeface="Calibri"/>
                <a:cs typeface="Calibri"/>
              </a:rPr>
              <a:t> </a:t>
            </a:r>
            <a:r>
              <a:rPr dirty="0" spc="-25"/>
              <a:t>(2</a:t>
            </a:r>
            <a:r>
              <a:rPr dirty="0" spc="25" i="1">
                <a:latin typeface="Calibri"/>
                <a:cs typeface="Calibri"/>
              </a:rPr>
              <a:t>x</a:t>
            </a:r>
            <a:r>
              <a:rPr dirty="0" spc="85" i="1">
                <a:latin typeface="Calibri"/>
                <a:cs typeface="Calibri"/>
              </a:rPr>
              <a:t> </a:t>
            </a:r>
            <a:r>
              <a:rPr dirty="0" spc="40"/>
              <a:t>+</a:t>
            </a:r>
            <a:r>
              <a:rPr dirty="0" spc="-95"/>
              <a:t> </a:t>
            </a:r>
            <a:r>
              <a:rPr dirty="0" spc="-25"/>
              <a:t>1)</a:t>
            </a:r>
            <a:r>
              <a:rPr dirty="0" spc="-40"/>
              <a:t> </a:t>
            </a:r>
            <a:r>
              <a:rPr dirty="0" spc="40"/>
              <a:t>=</a:t>
            </a:r>
            <a:r>
              <a:rPr dirty="0" spc="-40"/>
              <a:t> </a:t>
            </a:r>
            <a:r>
              <a:rPr dirty="0" spc="-50"/>
              <a:t>0</a:t>
            </a:r>
            <a:r>
              <a:rPr dirty="0" spc="-40"/>
              <a:t> </a:t>
            </a:r>
            <a:r>
              <a:rPr dirty="0" spc="55">
                <a:latin typeface="Lucida Sans Unicode"/>
                <a:cs typeface="Lucida Sans Unicode"/>
              </a:rPr>
              <a:t>⇒</a:t>
            </a:r>
            <a:r>
              <a:rPr dirty="0" spc="-40">
                <a:latin typeface="Lucida Sans Unicode"/>
                <a:cs typeface="Lucida Sans Unicode"/>
              </a:rPr>
              <a:t> </a:t>
            </a:r>
            <a:r>
              <a:rPr dirty="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-55"/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/>
              <a:t>=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/>
              <a:t>2</a:t>
            </a:r>
            <a:r>
              <a:rPr dirty="0" baseline="-38888" sz="1500" spc="-292"/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63812" y="176806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76512" y="192990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830" y="1043567"/>
            <a:ext cx="4152265" cy="1263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339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493395">
              <a:lnSpc>
                <a:spcPct val="100000"/>
              </a:lnSpc>
              <a:spcBef>
                <a:spcPts val="29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493395" marR="560705" indent="-12700">
              <a:lnSpc>
                <a:spcPct val="124500"/>
              </a:lnSpc>
            </a:pP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493395">
              <a:lnSpc>
                <a:spcPct val="100000"/>
              </a:lnSpc>
              <a:spcBef>
                <a:spcPts val="605"/>
              </a:spcBef>
              <a:tabLst>
                <a:tab pos="196850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incompatibile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63812" y="176806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45176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0256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64368"/>
            <a:ext cx="50800" cy="170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827869"/>
            <a:ext cx="50800" cy="1636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70932"/>
            <a:ext cx="4457065" cy="1744345"/>
          </a:xfrm>
          <a:custGeom>
            <a:avLst/>
            <a:gdLst/>
            <a:ahLst/>
            <a:cxnLst/>
            <a:rect l="l" t="t" r="r" b="b"/>
            <a:pathLst>
              <a:path w="4457065" h="1744345">
                <a:moveTo>
                  <a:pt x="4456606" y="0"/>
                </a:moveTo>
                <a:lnTo>
                  <a:pt x="0" y="0"/>
                </a:lnTo>
                <a:lnTo>
                  <a:pt x="0" y="1693528"/>
                </a:lnTo>
                <a:lnTo>
                  <a:pt x="16636" y="1731042"/>
                </a:lnTo>
                <a:lnTo>
                  <a:pt x="4405806" y="1744328"/>
                </a:lnTo>
                <a:lnTo>
                  <a:pt x="4420049" y="1742283"/>
                </a:lnTo>
                <a:lnTo>
                  <a:pt x="4451170" y="171632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815169"/>
            <a:ext cx="0" cy="1668780"/>
          </a:xfrm>
          <a:custGeom>
            <a:avLst/>
            <a:gdLst/>
            <a:ahLst/>
            <a:cxnLst/>
            <a:rect l="l" t="t" r="r" b="b"/>
            <a:pathLst>
              <a:path w="0" h="1668780">
                <a:moveTo>
                  <a:pt x="0" y="166834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24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897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7706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5801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88947"/>
            <a:ext cx="17767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ug</a:t>
            </a:r>
            <a:r>
              <a:rPr dirty="0" sz="1000" spc="-60">
                <a:latin typeface="Tahoma"/>
                <a:cs typeface="Tahoma"/>
              </a:rPr>
              <a:t>u</a:t>
            </a:r>
            <a:r>
              <a:rPr dirty="0" sz="1000" spc="-35">
                <a:latin typeface="Tahoma"/>
                <a:cs typeface="Tahoma"/>
              </a:rPr>
              <a:t>agliando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76512" y="192990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3830" y="1043567"/>
            <a:ext cx="4373880" cy="1263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339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493395">
              <a:lnSpc>
                <a:spcPct val="100000"/>
              </a:lnSpc>
              <a:spcBef>
                <a:spcPts val="295"/>
              </a:spcBef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3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493395" marR="782320" indent="-12700">
              <a:lnSpc>
                <a:spcPct val="124500"/>
              </a:lnSpc>
            </a:pP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sz="1000" spc="-445">
                <a:latin typeface="Arial Unicode MS"/>
                <a:cs typeface="Arial Unicode MS"/>
              </a:rPr>
              <a:t>✟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baseline="19444" sz="1500" spc="-97">
                <a:latin typeface="Arial Unicode MS"/>
                <a:cs typeface="Arial Unicode MS"/>
              </a:rPr>
              <a:t>✟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195">
                <a:latin typeface="Tahoma"/>
                <a:cs typeface="Tahoma"/>
              </a:rPr>
              <a:t> </a:t>
            </a:r>
            <a:r>
              <a:rPr dirty="0" baseline="-8333" sz="1500" spc="-277">
                <a:latin typeface="Arial Unicode MS"/>
                <a:cs typeface="Arial Unicode MS"/>
              </a:rPr>
              <a:t>/</a:t>
            </a:r>
            <a:r>
              <a:rPr dirty="0" sz="1000" spc="-360" i="1">
                <a:latin typeface="Calibri"/>
                <a:cs typeface="Calibri"/>
              </a:rPr>
              <a:t>x</a:t>
            </a:r>
            <a:r>
              <a:rPr dirty="0" sz="1000" spc="195">
                <a:latin typeface="Arial Unicode MS"/>
                <a:cs typeface="Arial Unicode MS"/>
              </a:rPr>
              <a:t>/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baseline="-8333" sz="1500" spc="-1470">
                <a:latin typeface="Arial Unicode MS"/>
                <a:cs typeface="Arial Unicode MS"/>
              </a:rPr>
              <a:t>✁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493395">
              <a:lnSpc>
                <a:spcPct val="100000"/>
              </a:lnSpc>
              <a:spcBef>
                <a:spcPts val="605"/>
              </a:spcBef>
              <a:tabLst>
                <a:tab pos="196850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25">
                <a:latin typeface="Tahoma"/>
                <a:cs typeface="Tahoma"/>
              </a:rPr>
              <a:t>(2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-292">
                <a:latin typeface="Tahoma"/>
                <a:cs typeface="Tahoma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accettabile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incompatibile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definitiva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63812" y="1768066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59609" y="239556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13830" y="2319322"/>
            <a:ext cx="22561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l’unica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dell’equ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46909" y="2298010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46909" y="2391469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2976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04846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992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41965"/>
            <a:ext cx="50800" cy="2319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5466"/>
            <a:ext cx="50800" cy="2255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12311"/>
            <a:ext cx="4457065" cy="2200275"/>
          </a:xfrm>
          <a:custGeom>
            <a:avLst/>
            <a:gdLst/>
            <a:ahLst/>
            <a:cxnLst/>
            <a:rect l="l" t="t" r="r" b="b"/>
            <a:pathLst>
              <a:path w="4457065" h="2200275">
                <a:moveTo>
                  <a:pt x="4456606" y="0"/>
                </a:moveTo>
                <a:lnTo>
                  <a:pt x="0" y="0"/>
                </a:lnTo>
                <a:lnTo>
                  <a:pt x="0" y="2148858"/>
                </a:lnTo>
                <a:lnTo>
                  <a:pt x="16636" y="2186372"/>
                </a:lnTo>
                <a:lnTo>
                  <a:pt x="4405806" y="2199658"/>
                </a:lnTo>
                <a:lnTo>
                  <a:pt x="4420049" y="2197613"/>
                </a:lnTo>
                <a:lnTo>
                  <a:pt x="4451170" y="21716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92766"/>
            <a:ext cx="0" cy="2287905"/>
          </a:xfrm>
          <a:custGeom>
            <a:avLst/>
            <a:gdLst/>
            <a:ahLst/>
            <a:cxnLst/>
            <a:rect l="l" t="t" r="r" b="b"/>
            <a:pathLst>
              <a:path w="0" h="2287905">
                <a:moveTo>
                  <a:pt x="0" y="2287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800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673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546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356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27907"/>
            <a:ext cx="269176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01164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5942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6127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0012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520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73478"/>
            <a:ext cx="50800" cy="2240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36979"/>
            <a:ext cx="50800" cy="2176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43824"/>
            <a:ext cx="4457065" cy="2120900"/>
          </a:xfrm>
          <a:custGeom>
            <a:avLst/>
            <a:gdLst/>
            <a:ahLst/>
            <a:cxnLst/>
            <a:rect l="l" t="t" r="r" b="b"/>
            <a:pathLst>
              <a:path w="4457065" h="2120900">
                <a:moveTo>
                  <a:pt x="4456606" y="0"/>
                </a:moveTo>
                <a:lnTo>
                  <a:pt x="0" y="0"/>
                </a:lnTo>
                <a:lnTo>
                  <a:pt x="0" y="2070075"/>
                </a:lnTo>
                <a:lnTo>
                  <a:pt x="16636" y="2107589"/>
                </a:lnTo>
                <a:lnTo>
                  <a:pt x="4405806" y="2120876"/>
                </a:lnTo>
                <a:lnTo>
                  <a:pt x="4420049" y="2118831"/>
                </a:lnTo>
                <a:lnTo>
                  <a:pt x="4451170" y="209287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24279"/>
            <a:ext cx="0" cy="2209165"/>
          </a:xfrm>
          <a:custGeom>
            <a:avLst/>
            <a:gdLst/>
            <a:ahLst/>
            <a:cxnLst/>
            <a:rect l="l" t="t" r="r" b="b"/>
            <a:pathLst>
              <a:path w="0" h="2209165">
                <a:moveTo>
                  <a:pt x="0" y="22086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115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8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86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671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15973" y="1139812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 h="0">
                <a:moveTo>
                  <a:pt x="0" y="0"/>
                </a:moveTo>
                <a:lnTo>
                  <a:pt x="347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703273" y="960573"/>
            <a:ext cx="12299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9435" algn="l"/>
                <a:tab pos="729615" algn="l"/>
                <a:tab pos="121666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33308" y="1142322"/>
            <a:ext cx="117157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959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1507" y="1063572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5942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6127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0012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520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73478"/>
            <a:ext cx="50800" cy="2240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36979"/>
            <a:ext cx="50800" cy="2176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43824"/>
            <a:ext cx="4457065" cy="2120900"/>
          </a:xfrm>
          <a:custGeom>
            <a:avLst/>
            <a:gdLst/>
            <a:ahLst/>
            <a:cxnLst/>
            <a:rect l="l" t="t" r="r" b="b"/>
            <a:pathLst>
              <a:path w="4457065" h="2120900">
                <a:moveTo>
                  <a:pt x="4456606" y="0"/>
                </a:moveTo>
                <a:lnTo>
                  <a:pt x="0" y="0"/>
                </a:lnTo>
                <a:lnTo>
                  <a:pt x="0" y="2070075"/>
                </a:lnTo>
                <a:lnTo>
                  <a:pt x="16636" y="2107589"/>
                </a:lnTo>
                <a:lnTo>
                  <a:pt x="4405806" y="2120876"/>
                </a:lnTo>
                <a:lnTo>
                  <a:pt x="4420049" y="2118831"/>
                </a:lnTo>
                <a:lnTo>
                  <a:pt x="4451170" y="209287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24279"/>
            <a:ext cx="0" cy="2209165"/>
          </a:xfrm>
          <a:custGeom>
            <a:avLst/>
            <a:gdLst/>
            <a:ahLst/>
            <a:cxnLst/>
            <a:rect l="l" t="t" r="r" b="b"/>
            <a:pathLst>
              <a:path w="0" h="2209165">
                <a:moveTo>
                  <a:pt x="0" y="22086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115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8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86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671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15973" y="1139812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 h="0">
                <a:moveTo>
                  <a:pt x="0" y="0"/>
                </a:moveTo>
                <a:lnTo>
                  <a:pt x="347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703273" y="960573"/>
            <a:ext cx="12299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9435" algn="l"/>
                <a:tab pos="729615" algn="l"/>
                <a:tab pos="121666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33308" y="1142322"/>
            <a:ext cx="117157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959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1507" y="1063572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5942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6127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0012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520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73478"/>
            <a:ext cx="50800" cy="2240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36979"/>
            <a:ext cx="50800" cy="2176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43824"/>
            <a:ext cx="4457065" cy="2120900"/>
          </a:xfrm>
          <a:custGeom>
            <a:avLst/>
            <a:gdLst/>
            <a:ahLst/>
            <a:cxnLst/>
            <a:rect l="l" t="t" r="r" b="b"/>
            <a:pathLst>
              <a:path w="4457065" h="2120900">
                <a:moveTo>
                  <a:pt x="4456606" y="0"/>
                </a:moveTo>
                <a:lnTo>
                  <a:pt x="0" y="0"/>
                </a:lnTo>
                <a:lnTo>
                  <a:pt x="0" y="2070075"/>
                </a:lnTo>
                <a:lnTo>
                  <a:pt x="16636" y="2107589"/>
                </a:lnTo>
                <a:lnTo>
                  <a:pt x="4405806" y="2120876"/>
                </a:lnTo>
                <a:lnTo>
                  <a:pt x="4420049" y="2118831"/>
                </a:lnTo>
                <a:lnTo>
                  <a:pt x="4451170" y="209287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24279"/>
            <a:ext cx="0" cy="2209165"/>
          </a:xfrm>
          <a:custGeom>
            <a:avLst/>
            <a:gdLst/>
            <a:ahLst/>
            <a:cxnLst/>
            <a:rect l="l" t="t" r="r" b="b"/>
            <a:pathLst>
              <a:path w="0" h="2209165">
                <a:moveTo>
                  <a:pt x="0" y="22086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115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8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86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671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15973" y="1139812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 h="0">
                <a:moveTo>
                  <a:pt x="0" y="0"/>
                </a:moveTo>
                <a:lnTo>
                  <a:pt x="347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703273" y="960573"/>
            <a:ext cx="12299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9435" algn="l"/>
                <a:tab pos="729615" algn="l"/>
                <a:tab pos="121666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33308" y="1142322"/>
            <a:ext cx="117157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959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1507" y="1063572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830" y="1336694"/>
            <a:ext cx="2839085" cy="83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izz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5942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6127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0012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520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73478"/>
            <a:ext cx="50800" cy="2240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36979"/>
            <a:ext cx="50800" cy="2176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43824"/>
            <a:ext cx="4457065" cy="2120900"/>
          </a:xfrm>
          <a:custGeom>
            <a:avLst/>
            <a:gdLst/>
            <a:ahLst/>
            <a:cxnLst/>
            <a:rect l="l" t="t" r="r" b="b"/>
            <a:pathLst>
              <a:path w="4457065" h="2120900">
                <a:moveTo>
                  <a:pt x="4456606" y="0"/>
                </a:moveTo>
                <a:lnTo>
                  <a:pt x="0" y="0"/>
                </a:lnTo>
                <a:lnTo>
                  <a:pt x="0" y="2070075"/>
                </a:lnTo>
                <a:lnTo>
                  <a:pt x="16636" y="2107589"/>
                </a:lnTo>
                <a:lnTo>
                  <a:pt x="4405806" y="2120876"/>
                </a:lnTo>
                <a:lnTo>
                  <a:pt x="4420049" y="2118831"/>
                </a:lnTo>
                <a:lnTo>
                  <a:pt x="4451170" y="209287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24279"/>
            <a:ext cx="0" cy="2209165"/>
          </a:xfrm>
          <a:custGeom>
            <a:avLst/>
            <a:gdLst/>
            <a:ahLst/>
            <a:cxnLst/>
            <a:rect l="l" t="t" r="r" b="b"/>
            <a:pathLst>
              <a:path w="0" h="2209165">
                <a:moveTo>
                  <a:pt x="0" y="22086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115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8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86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671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15973" y="1139812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 h="0">
                <a:moveTo>
                  <a:pt x="0" y="0"/>
                </a:moveTo>
                <a:lnTo>
                  <a:pt x="347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703273" y="960573"/>
            <a:ext cx="12299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9435" algn="l"/>
                <a:tab pos="729615" algn="l"/>
                <a:tab pos="121666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33308" y="1142322"/>
            <a:ext cx="117157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959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1507" y="1063572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830" y="1336694"/>
            <a:ext cx="2839085" cy="1113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izz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endParaRPr baseline="27777" sz="105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5942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6127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0012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520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73478"/>
            <a:ext cx="50800" cy="2240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36979"/>
            <a:ext cx="50800" cy="2176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43824"/>
            <a:ext cx="4457065" cy="2120900"/>
          </a:xfrm>
          <a:custGeom>
            <a:avLst/>
            <a:gdLst/>
            <a:ahLst/>
            <a:cxnLst/>
            <a:rect l="l" t="t" r="r" b="b"/>
            <a:pathLst>
              <a:path w="4457065" h="2120900">
                <a:moveTo>
                  <a:pt x="4456606" y="0"/>
                </a:moveTo>
                <a:lnTo>
                  <a:pt x="0" y="0"/>
                </a:lnTo>
                <a:lnTo>
                  <a:pt x="0" y="2070075"/>
                </a:lnTo>
                <a:lnTo>
                  <a:pt x="16636" y="2107589"/>
                </a:lnTo>
                <a:lnTo>
                  <a:pt x="4405806" y="2120876"/>
                </a:lnTo>
                <a:lnTo>
                  <a:pt x="4420049" y="2118831"/>
                </a:lnTo>
                <a:lnTo>
                  <a:pt x="4451170" y="209287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24279"/>
            <a:ext cx="0" cy="2209165"/>
          </a:xfrm>
          <a:custGeom>
            <a:avLst/>
            <a:gdLst/>
            <a:ahLst/>
            <a:cxnLst/>
            <a:rect l="l" t="t" r="r" b="b"/>
            <a:pathLst>
              <a:path w="0" h="2209165">
                <a:moveTo>
                  <a:pt x="0" y="22086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115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8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86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671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15973" y="1139812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 h="0">
                <a:moveTo>
                  <a:pt x="0" y="0"/>
                </a:moveTo>
                <a:lnTo>
                  <a:pt x="347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703273" y="960573"/>
            <a:ext cx="12299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9435" algn="l"/>
                <a:tab pos="729615" algn="l"/>
                <a:tab pos="121666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33308" y="1142322"/>
            <a:ext cx="117157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959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1507" y="1063572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830" y="1336694"/>
            <a:ext cx="2973070" cy="1151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izz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55384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2762885" algn="l"/>
              </a:tabLst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5">
                <a:latin typeface="Lucida Sans Unicode"/>
                <a:cs typeface="Lucida Sans Unicode"/>
              </a:rPr>
              <a:t>I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759428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3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861274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0012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0520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73478"/>
            <a:ext cx="50800" cy="2240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836979"/>
            <a:ext cx="50800" cy="2176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943824"/>
            <a:ext cx="4457065" cy="2120900"/>
          </a:xfrm>
          <a:custGeom>
            <a:avLst/>
            <a:gdLst/>
            <a:ahLst/>
            <a:cxnLst/>
            <a:rect l="l" t="t" r="r" b="b"/>
            <a:pathLst>
              <a:path w="4457065" h="2120900">
                <a:moveTo>
                  <a:pt x="4456606" y="0"/>
                </a:moveTo>
                <a:lnTo>
                  <a:pt x="0" y="0"/>
                </a:lnTo>
                <a:lnTo>
                  <a:pt x="0" y="2070075"/>
                </a:lnTo>
                <a:lnTo>
                  <a:pt x="16636" y="2107589"/>
                </a:lnTo>
                <a:lnTo>
                  <a:pt x="4405806" y="2120876"/>
                </a:lnTo>
                <a:lnTo>
                  <a:pt x="4420049" y="2118831"/>
                </a:lnTo>
                <a:lnTo>
                  <a:pt x="4451170" y="209287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824279"/>
            <a:ext cx="0" cy="2209165"/>
          </a:xfrm>
          <a:custGeom>
            <a:avLst/>
            <a:gdLst/>
            <a:ahLst/>
            <a:cxnLst/>
            <a:rect l="l" t="t" r="r" b="b"/>
            <a:pathLst>
              <a:path w="0" h="2209165">
                <a:moveTo>
                  <a:pt x="0" y="220867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8115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988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8617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76712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15973" y="1139812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 h="0">
                <a:moveTo>
                  <a:pt x="0" y="0"/>
                </a:moveTo>
                <a:lnTo>
                  <a:pt x="34790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703273" y="960573"/>
            <a:ext cx="122999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9435" algn="l"/>
                <a:tab pos="729615" algn="l"/>
                <a:tab pos="121666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33308" y="1142322"/>
            <a:ext cx="117157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9590" algn="l"/>
              </a:tabLst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01507" y="1063572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830" y="1336694"/>
            <a:ext cx="4351655" cy="1696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10">
                <a:latin typeface="Tahoma"/>
                <a:cs typeface="Tahoma"/>
              </a:rPr>
              <a:t>izz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65">
                <a:latin typeface="Tahoma"/>
                <a:cs typeface="Tahoma"/>
              </a:rPr>
              <a:t>re: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2857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44">
                <a:latin typeface="Lucida Sans Unicode"/>
                <a:cs typeface="Lucida Sans Unicode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200"/>
              </a:lnSpc>
              <a:spcBef>
                <a:spcPts val="990"/>
              </a:spcBef>
              <a:tabLst>
                <a:tab pos="2762885" algn="l"/>
              </a:tabLst>
            </a:pP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segue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m.c.m.</a:t>
            </a:r>
            <a:r>
              <a:rPr dirty="0" sz="1000" spc="10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C.E.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735">
                <a:latin typeface="Tahoma"/>
                <a:cs typeface="Tahoma"/>
              </a:rPr>
              <a:t>=</a:t>
            </a:r>
            <a:r>
              <a:rPr dirty="0" sz="1000" spc="-5">
                <a:latin typeface="Lucida Sans Unicode"/>
                <a:cs typeface="Lucida Sans Unicode"/>
              </a:rPr>
              <a:t>I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  <a:p>
            <a:pPr marL="1431925" indent="-1419860">
              <a:lnSpc>
                <a:spcPts val="1200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ossiamo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riscrivere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comune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60">
                <a:latin typeface="Tahoma"/>
                <a:cs typeface="Tahoma"/>
              </a:rPr>
              <a:t>do:</a:t>
            </a:r>
            <a:endParaRPr sz="1000">
              <a:latin typeface="Tahoma"/>
              <a:cs typeface="Tahoma"/>
            </a:endParaRPr>
          </a:p>
          <a:p>
            <a:pPr algn="ctr" marL="22225">
              <a:lnSpc>
                <a:spcPct val="100000"/>
              </a:lnSpc>
              <a:spcBef>
                <a:spcPts val="835"/>
              </a:spcBef>
              <a:tabLst>
                <a:tab pos="1063625" algn="l"/>
                <a:tab pos="1531620" algn="l"/>
              </a:tabLst>
            </a:pP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u="sng">
                <a:latin typeface="Tahoma"/>
                <a:cs typeface="Tahoma"/>
              </a:rPr>
              <a:t>(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0" u="sng">
                <a:latin typeface="Tahoma"/>
                <a:cs typeface="Tahoma"/>
              </a:rPr>
              <a:t>1)(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Tahoma"/>
                <a:cs typeface="Tahoma"/>
              </a:rPr>
              <a:t>1)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95" u="sng">
                <a:latin typeface="Times New Roman"/>
                <a:cs typeface="Times New Roman"/>
              </a:rPr>
              <a:t> </a:t>
            </a:r>
            <a:r>
              <a:rPr dirty="0" sz="1000" spc="25" i="1" u="sng">
                <a:latin typeface="Calibri"/>
                <a:cs typeface="Calibri"/>
              </a:rPr>
              <a:t>x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  <a:p>
            <a:pPr marL="1633220">
              <a:lnSpc>
                <a:spcPct val="100000"/>
              </a:lnSpc>
              <a:spcBef>
                <a:spcPts val="155"/>
              </a:spcBef>
              <a:tabLst>
                <a:tab pos="2324735" algn="l"/>
              </a:tabLst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>
                <a:latin typeface="Lucida Sans Unicode"/>
                <a:cs typeface="Lucida Sans Unicode"/>
              </a:rPr>
              <a:t>	</a:t>
            </a:r>
            <a:r>
              <a:rPr dirty="0" baseline="38888" sz="1500" spc="60">
                <a:latin typeface="Tahoma"/>
                <a:cs typeface="Tahoma"/>
              </a:rPr>
              <a:t>=</a:t>
            </a:r>
            <a:r>
              <a:rPr dirty="0" baseline="38888" sz="1500" spc="1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23809" sz="1050" spc="-120">
                <a:latin typeface="Lucida Sans Unicode"/>
                <a:cs typeface="Lucida Sans Unicode"/>
              </a:rPr>
              <a:t>2</a:t>
            </a:r>
            <a:r>
              <a:rPr dirty="0" baseline="23809" sz="1050" spc="-82">
                <a:latin typeface="Lucida Sans Unicode"/>
                <a:cs typeface="Lucida Sans Unicode"/>
              </a:rPr>
              <a:t> </a:t>
            </a:r>
            <a:r>
              <a:rPr dirty="0" baseline="38888" sz="1500" spc="-142" i="1">
                <a:latin typeface="Verdana"/>
                <a:cs typeface="Verdana"/>
              </a:rPr>
              <a:t>.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272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7806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80697"/>
            <a:ext cx="50800" cy="215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44197"/>
            <a:ext cx="50800" cy="2095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87260"/>
            <a:ext cx="4457065" cy="2204085"/>
          </a:xfrm>
          <a:custGeom>
            <a:avLst/>
            <a:gdLst/>
            <a:ahLst/>
            <a:cxnLst/>
            <a:rect l="l" t="t" r="r" b="b"/>
            <a:pathLst>
              <a:path w="4457065" h="2204085">
                <a:moveTo>
                  <a:pt x="4456606" y="0"/>
                </a:moveTo>
                <a:lnTo>
                  <a:pt x="0" y="0"/>
                </a:lnTo>
                <a:lnTo>
                  <a:pt x="0" y="2152700"/>
                </a:lnTo>
                <a:lnTo>
                  <a:pt x="16636" y="2190214"/>
                </a:lnTo>
                <a:lnTo>
                  <a:pt x="4405806" y="2203501"/>
                </a:lnTo>
                <a:lnTo>
                  <a:pt x="4420049" y="2201456"/>
                </a:lnTo>
                <a:lnTo>
                  <a:pt x="4451170" y="2175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31497"/>
            <a:ext cx="0" cy="2127885"/>
          </a:xfrm>
          <a:custGeom>
            <a:avLst/>
            <a:gdLst/>
            <a:ahLst/>
            <a:cxnLst/>
            <a:rect l="l" t="t" r="r" b="b"/>
            <a:pathLst>
              <a:path w="0" h="2127885">
                <a:moveTo>
                  <a:pt x="0" y="2127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18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060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933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7434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92579"/>
            <a:ext cx="1973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Uguagliando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24228" y="870938"/>
            <a:ext cx="13595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272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7806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80697"/>
            <a:ext cx="50800" cy="215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44197"/>
            <a:ext cx="50800" cy="2095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87260"/>
            <a:ext cx="4457065" cy="2204085"/>
          </a:xfrm>
          <a:custGeom>
            <a:avLst/>
            <a:gdLst/>
            <a:ahLst/>
            <a:cxnLst/>
            <a:rect l="l" t="t" r="r" b="b"/>
            <a:pathLst>
              <a:path w="4457065" h="2204085">
                <a:moveTo>
                  <a:pt x="4456606" y="0"/>
                </a:moveTo>
                <a:lnTo>
                  <a:pt x="0" y="0"/>
                </a:lnTo>
                <a:lnTo>
                  <a:pt x="0" y="2152700"/>
                </a:lnTo>
                <a:lnTo>
                  <a:pt x="16636" y="2190214"/>
                </a:lnTo>
                <a:lnTo>
                  <a:pt x="4405806" y="2203501"/>
                </a:lnTo>
                <a:lnTo>
                  <a:pt x="4420049" y="2201456"/>
                </a:lnTo>
                <a:lnTo>
                  <a:pt x="4451170" y="2175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31497"/>
            <a:ext cx="0" cy="2127885"/>
          </a:xfrm>
          <a:custGeom>
            <a:avLst/>
            <a:gdLst/>
            <a:ahLst/>
            <a:cxnLst/>
            <a:rect l="l" t="t" r="r" b="b"/>
            <a:pathLst>
              <a:path w="0" h="2127885">
                <a:moveTo>
                  <a:pt x="0" y="2127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18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060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933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7434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92579"/>
            <a:ext cx="1973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Uguagliando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24228" y="870938"/>
            <a:ext cx="13595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272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7806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80697"/>
            <a:ext cx="50800" cy="215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44197"/>
            <a:ext cx="50800" cy="2095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87260"/>
            <a:ext cx="4457065" cy="2204085"/>
          </a:xfrm>
          <a:custGeom>
            <a:avLst/>
            <a:gdLst/>
            <a:ahLst/>
            <a:cxnLst/>
            <a:rect l="l" t="t" r="r" b="b"/>
            <a:pathLst>
              <a:path w="4457065" h="2204085">
                <a:moveTo>
                  <a:pt x="4456606" y="0"/>
                </a:moveTo>
                <a:lnTo>
                  <a:pt x="0" y="0"/>
                </a:lnTo>
                <a:lnTo>
                  <a:pt x="0" y="2152700"/>
                </a:lnTo>
                <a:lnTo>
                  <a:pt x="16636" y="2190214"/>
                </a:lnTo>
                <a:lnTo>
                  <a:pt x="4405806" y="2203501"/>
                </a:lnTo>
                <a:lnTo>
                  <a:pt x="4420049" y="2201456"/>
                </a:lnTo>
                <a:lnTo>
                  <a:pt x="4451170" y="2175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31497"/>
            <a:ext cx="0" cy="2127885"/>
          </a:xfrm>
          <a:custGeom>
            <a:avLst/>
            <a:gdLst/>
            <a:ahLst/>
            <a:cxnLst/>
            <a:rect l="l" t="t" r="r" b="b"/>
            <a:pathLst>
              <a:path w="0" h="2127885">
                <a:moveTo>
                  <a:pt x="0" y="2127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18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060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933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7434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92579"/>
            <a:ext cx="1973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Uguagliando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870938"/>
            <a:ext cx="4146550" cy="440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273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0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</a:t>
            </a:r>
            <a:r>
              <a:rPr dirty="0" sz="1000" spc="-25">
                <a:latin typeface="Tahoma"/>
                <a:cs typeface="Tahoma"/>
              </a:rPr>
              <a:t>i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annulla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accettabile.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272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7806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80697"/>
            <a:ext cx="50800" cy="215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44197"/>
            <a:ext cx="50800" cy="2095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87260"/>
            <a:ext cx="4457065" cy="2204085"/>
          </a:xfrm>
          <a:custGeom>
            <a:avLst/>
            <a:gdLst/>
            <a:ahLst/>
            <a:cxnLst/>
            <a:rect l="l" t="t" r="r" b="b"/>
            <a:pathLst>
              <a:path w="4457065" h="2204085">
                <a:moveTo>
                  <a:pt x="4456606" y="0"/>
                </a:moveTo>
                <a:lnTo>
                  <a:pt x="0" y="0"/>
                </a:lnTo>
                <a:lnTo>
                  <a:pt x="0" y="2152700"/>
                </a:lnTo>
                <a:lnTo>
                  <a:pt x="16636" y="2190214"/>
                </a:lnTo>
                <a:lnTo>
                  <a:pt x="4405806" y="2203501"/>
                </a:lnTo>
                <a:lnTo>
                  <a:pt x="4420049" y="2201456"/>
                </a:lnTo>
                <a:lnTo>
                  <a:pt x="4451170" y="2175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31497"/>
            <a:ext cx="0" cy="2127885"/>
          </a:xfrm>
          <a:custGeom>
            <a:avLst/>
            <a:gdLst/>
            <a:ahLst/>
            <a:cxnLst/>
            <a:rect l="l" t="t" r="r" b="b"/>
            <a:pathLst>
              <a:path w="0" h="2127885">
                <a:moveTo>
                  <a:pt x="0" y="2127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18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060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933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7434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92579"/>
            <a:ext cx="1973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Uguagliando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870938"/>
            <a:ext cx="4380230" cy="1113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0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</a:t>
            </a:r>
            <a:r>
              <a:rPr dirty="0" sz="1000" spc="-25">
                <a:latin typeface="Tahoma"/>
                <a:cs typeface="Tahoma"/>
              </a:rPr>
              <a:t>i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annulla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accettabile.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cerc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altre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sup</a:t>
            </a:r>
            <a:r>
              <a:rPr dirty="0" sz="1000" spc="-2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dividiamo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4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1),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ts val="1195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2976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04846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992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41965"/>
            <a:ext cx="50800" cy="2319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5466"/>
            <a:ext cx="50800" cy="2255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12311"/>
            <a:ext cx="4457065" cy="2200275"/>
          </a:xfrm>
          <a:custGeom>
            <a:avLst/>
            <a:gdLst/>
            <a:ahLst/>
            <a:cxnLst/>
            <a:rect l="l" t="t" r="r" b="b"/>
            <a:pathLst>
              <a:path w="4457065" h="2200275">
                <a:moveTo>
                  <a:pt x="4456606" y="0"/>
                </a:moveTo>
                <a:lnTo>
                  <a:pt x="0" y="0"/>
                </a:lnTo>
                <a:lnTo>
                  <a:pt x="0" y="2148858"/>
                </a:lnTo>
                <a:lnTo>
                  <a:pt x="16636" y="2186372"/>
                </a:lnTo>
                <a:lnTo>
                  <a:pt x="4405806" y="2199658"/>
                </a:lnTo>
                <a:lnTo>
                  <a:pt x="4420049" y="2197613"/>
                </a:lnTo>
                <a:lnTo>
                  <a:pt x="4451170" y="21716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92766"/>
            <a:ext cx="0" cy="2287905"/>
          </a:xfrm>
          <a:custGeom>
            <a:avLst/>
            <a:gdLst/>
            <a:ahLst/>
            <a:cxnLst/>
            <a:rect l="l" t="t" r="r" b="b"/>
            <a:pathLst>
              <a:path w="0" h="2287905">
                <a:moveTo>
                  <a:pt x="0" y="2287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800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673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546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356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27907"/>
            <a:ext cx="269176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01164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272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7806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80697"/>
            <a:ext cx="50800" cy="215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44197"/>
            <a:ext cx="50800" cy="2095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87260"/>
            <a:ext cx="4457065" cy="2204085"/>
          </a:xfrm>
          <a:custGeom>
            <a:avLst/>
            <a:gdLst/>
            <a:ahLst/>
            <a:cxnLst/>
            <a:rect l="l" t="t" r="r" b="b"/>
            <a:pathLst>
              <a:path w="4457065" h="2204085">
                <a:moveTo>
                  <a:pt x="4456606" y="0"/>
                </a:moveTo>
                <a:lnTo>
                  <a:pt x="0" y="0"/>
                </a:lnTo>
                <a:lnTo>
                  <a:pt x="0" y="2152700"/>
                </a:lnTo>
                <a:lnTo>
                  <a:pt x="16636" y="2190214"/>
                </a:lnTo>
                <a:lnTo>
                  <a:pt x="4405806" y="2203501"/>
                </a:lnTo>
                <a:lnTo>
                  <a:pt x="4420049" y="2201456"/>
                </a:lnTo>
                <a:lnTo>
                  <a:pt x="4451170" y="2175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31497"/>
            <a:ext cx="0" cy="2127885"/>
          </a:xfrm>
          <a:custGeom>
            <a:avLst/>
            <a:gdLst/>
            <a:ahLst/>
            <a:cxnLst/>
            <a:rect l="l" t="t" r="r" b="b"/>
            <a:pathLst>
              <a:path w="0" h="2127885">
                <a:moveTo>
                  <a:pt x="0" y="2127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18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060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933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7434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92579"/>
            <a:ext cx="1973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Uguagliando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870938"/>
            <a:ext cx="4380230" cy="734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0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</a:t>
            </a:r>
            <a:r>
              <a:rPr dirty="0" sz="1000" spc="-25">
                <a:latin typeface="Tahoma"/>
                <a:cs typeface="Tahoma"/>
              </a:rPr>
              <a:t>i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annulla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accettabile.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cerc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altre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sup</a:t>
            </a:r>
            <a:r>
              <a:rPr dirty="0" sz="1000" spc="-2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dividiamo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4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1),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830" y="1581044"/>
            <a:ext cx="3044825" cy="748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874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 marR="47752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risolutiva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endParaRPr sz="1000">
              <a:latin typeface="Tahoma"/>
              <a:cs typeface="Tahoma"/>
            </a:endParaRPr>
          </a:p>
          <a:p>
            <a:pPr algn="ctr" marR="43815">
              <a:lnSpc>
                <a:spcPct val="100000"/>
              </a:lnSpc>
              <a:spcBef>
                <a:spcPts val="15"/>
              </a:spcBef>
              <a:tabLst>
                <a:tab pos="414655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9746" y="2232385"/>
            <a:ext cx="982344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37" i="1">
                <a:latin typeface="Calibri"/>
                <a:cs typeface="Calibri"/>
              </a:rPr>
              <a:t>x</a:t>
            </a:r>
            <a:r>
              <a:rPr dirty="0" baseline="-36111" sz="1500" spc="37" i="1">
                <a:latin typeface="Calibri"/>
                <a:cs typeface="Calibri"/>
              </a:rPr>
              <a:t> </a:t>
            </a:r>
            <a:r>
              <a:rPr dirty="0" baseline="-36111" sz="1500" spc="-127" i="1">
                <a:latin typeface="Calibri"/>
                <a:cs typeface="Calibri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93405" y="241141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27261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78062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80697"/>
            <a:ext cx="50800" cy="2159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44197"/>
            <a:ext cx="50800" cy="2095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87260"/>
            <a:ext cx="4457065" cy="2204085"/>
          </a:xfrm>
          <a:custGeom>
            <a:avLst/>
            <a:gdLst/>
            <a:ahLst/>
            <a:cxnLst/>
            <a:rect l="l" t="t" r="r" b="b"/>
            <a:pathLst>
              <a:path w="4457065" h="2204085">
                <a:moveTo>
                  <a:pt x="4456606" y="0"/>
                </a:moveTo>
                <a:lnTo>
                  <a:pt x="0" y="0"/>
                </a:lnTo>
                <a:lnTo>
                  <a:pt x="0" y="2152700"/>
                </a:lnTo>
                <a:lnTo>
                  <a:pt x="16636" y="2190214"/>
                </a:lnTo>
                <a:lnTo>
                  <a:pt x="4405806" y="2203501"/>
                </a:lnTo>
                <a:lnTo>
                  <a:pt x="4420049" y="2201456"/>
                </a:lnTo>
                <a:lnTo>
                  <a:pt x="4451170" y="217549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31497"/>
            <a:ext cx="0" cy="2127885"/>
          </a:xfrm>
          <a:custGeom>
            <a:avLst/>
            <a:gdLst/>
            <a:ahLst/>
            <a:cxnLst/>
            <a:rect l="l" t="t" r="r" b="b"/>
            <a:pathLst>
              <a:path w="0" h="2127885">
                <a:moveTo>
                  <a:pt x="0" y="21275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187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060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933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74347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92579"/>
            <a:ext cx="1973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Uguagliando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3830" y="870938"/>
            <a:ext cx="4380230" cy="1265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1)(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0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g</a:t>
            </a:r>
            <a:r>
              <a:rPr dirty="0" sz="1000" spc="-25">
                <a:latin typeface="Tahoma"/>
                <a:cs typeface="Tahoma"/>
              </a:rPr>
              <a:t>i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45">
                <a:latin typeface="Tahoma"/>
                <a:cs typeface="Tahoma"/>
              </a:rPr>
              <a:t>erc</a:t>
            </a:r>
            <a:r>
              <a:rPr dirty="0" sz="1000" spc="-8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annulla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accettabile.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cerc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altre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sup</a:t>
            </a:r>
            <a:r>
              <a:rPr dirty="0" sz="1000" spc="-2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dividiamo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tutto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114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1), </a:t>
            </a:r>
            <a:r>
              <a:rPr dirty="0" sz="1000" spc="-40">
                <a:latin typeface="Tahoma"/>
                <a:cs typeface="Tahoma"/>
              </a:rPr>
              <a:t>ottenendo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ts val="1195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 marR="1813560">
              <a:lnSpc>
                <a:spcPct val="100000"/>
              </a:lnSpc>
              <a:spcBef>
                <a:spcPts val="5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risolutiva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9746" y="2232385"/>
            <a:ext cx="982344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6111" sz="1500" spc="37" i="1">
                <a:latin typeface="Calibri"/>
                <a:cs typeface="Calibri"/>
              </a:rPr>
              <a:t>x</a:t>
            </a:r>
            <a:r>
              <a:rPr dirty="0" baseline="-36111" sz="1500" spc="37" i="1">
                <a:latin typeface="Calibri"/>
                <a:cs typeface="Calibri"/>
              </a:rPr>
              <a:t> </a:t>
            </a:r>
            <a:r>
              <a:rPr dirty="0" baseline="-36111" sz="1500" spc="-127" i="1">
                <a:latin typeface="Calibri"/>
                <a:cs typeface="Calibri"/>
              </a:rPr>
              <a:t> </a:t>
            </a:r>
            <a:r>
              <a:rPr dirty="0" baseline="-36111" sz="1500" spc="60">
                <a:latin typeface="Tahoma"/>
                <a:cs typeface="Tahoma"/>
              </a:rPr>
              <a:t>=</a:t>
            </a:r>
            <a:r>
              <a:rPr dirty="0" baseline="-36111" sz="1500" spc="120">
                <a:latin typeface="Tahoma"/>
                <a:cs typeface="Tahoma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−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u="sng">
                <a:latin typeface="Times New Roman"/>
                <a:cs typeface="Times New Roman"/>
              </a:rPr>
              <a:t>  </a:t>
            </a:r>
            <a:r>
              <a:rPr dirty="0" sz="1000" spc="50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1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40" u="sng">
                <a:latin typeface="Tahoma"/>
                <a:cs typeface="Tahoma"/>
              </a:rPr>
              <a:t>+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89888" y="2127025"/>
            <a:ext cx="143319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7355" algn="l"/>
                <a:tab pos="1223010" algn="l"/>
                <a:tab pos="1419860" algn="l"/>
              </a:tabLst>
            </a:pPr>
            <a:r>
              <a:rPr dirty="0" sz="1000" spc="15"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latin typeface="Times New Roman"/>
                <a:cs typeface="Times New Roman"/>
              </a:rPr>
              <a:t> </a:t>
            </a:r>
            <a:r>
              <a:rPr dirty="0" sz="1000" spc="-5" u="sng">
                <a:latin typeface="Times New Roman"/>
                <a:cs typeface="Times New Roman"/>
              </a:rPr>
              <a:t>	</a:t>
            </a:r>
            <a:r>
              <a:rPr dirty="0" sz="1000" spc="-5">
                <a:latin typeface="Times New Roman"/>
                <a:cs typeface="Times New Roman"/>
              </a:rPr>
              <a:t>	</a:t>
            </a:r>
            <a:r>
              <a:rPr dirty="0" baseline="2777" sz="1500" spc="22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baseline="2777" sz="1500" spc="-7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baseline="2777" sz="1500" spc="-7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baseline="2777" sz="1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6006" y="2411410"/>
            <a:ext cx="1671955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5052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50">
                <a:latin typeface="Tahoma"/>
                <a:cs typeface="Tahoma"/>
              </a:rPr>
              <a:t>anch’esse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entram</a:t>
            </a:r>
            <a:r>
              <a:rPr dirty="0" sz="1000" spc="-15">
                <a:latin typeface="Tahoma"/>
                <a:cs typeface="Tahoma"/>
              </a:rPr>
              <a:t>b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acc</a:t>
            </a:r>
            <a:r>
              <a:rPr dirty="0" sz="1000" spc="-15">
                <a:latin typeface="Tahoma"/>
                <a:cs typeface="Tahoma"/>
              </a:rPr>
              <a:t>ettabili.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26818" y="2324618"/>
            <a:ext cx="43243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84095" y="2232385"/>
            <a:ext cx="51054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3520" marR="5080" indent="-211454">
              <a:lnSpc>
                <a:spcPct val="113100"/>
              </a:lnSpc>
            </a:pPr>
            <a:r>
              <a:rPr dirty="0" sz="1000" spc="-25" u="sng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40" u="sng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u="sng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1000" spc="5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84297" y="2324618"/>
            <a:ext cx="45339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4945" algn="l"/>
              </a:tabLst>
            </a:pP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95" i="1">
                <a:latin typeface="Verdana"/>
                <a:cs typeface="Verdana"/>
              </a:rPr>
              <a:t>	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62655" y="2232385"/>
            <a:ext cx="510540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3520" marR="5080" indent="-211454">
              <a:lnSpc>
                <a:spcPct val="113100"/>
              </a:lnSpc>
            </a:pPr>
            <a:r>
              <a:rPr dirty="0" sz="1000" spc="-25" u="sng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3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25" u="sng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u="sng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dirty="0" sz="1000" spc="5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5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78974" y="2127025"/>
            <a:ext cx="22288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9550" algn="l"/>
              </a:tabLst>
            </a:pPr>
            <a:r>
              <a:rPr dirty="0" sz="1000" spc="15">
                <a:solidFill>
                  <a:srgbClr val="FF0000"/>
                </a:solidFill>
                <a:latin typeface="Lucida Sans Unicode"/>
                <a:cs typeface="Lucida Sans Unicode"/>
              </a:rPr>
              <a:t>√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679431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781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12119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17199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93480"/>
            <a:ext cx="50800" cy="2440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56981"/>
            <a:ext cx="50800" cy="2376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863826"/>
            <a:ext cx="4457065" cy="2320925"/>
          </a:xfrm>
          <a:custGeom>
            <a:avLst/>
            <a:gdLst/>
            <a:ahLst/>
            <a:cxnLst/>
            <a:rect l="l" t="t" r="r" b="b"/>
            <a:pathLst>
              <a:path w="4457065" h="2320925">
                <a:moveTo>
                  <a:pt x="4456606" y="0"/>
                </a:moveTo>
                <a:lnTo>
                  <a:pt x="0" y="0"/>
                </a:lnTo>
                <a:lnTo>
                  <a:pt x="0" y="2270064"/>
                </a:lnTo>
                <a:lnTo>
                  <a:pt x="16636" y="2307578"/>
                </a:lnTo>
                <a:lnTo>
                  <a:pt x="4405806" y="2320864"/>
                </a:lnTo>
                <a:lnTo>
                  <a:pt x="4420049" y="2318819"/>
                </a:lnTo>
                <a:lnTo>
                  <a:pt x="4451170" y="22928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44281"/>
            <a:ext cx="0" cy="2409190"/>
          </a:xfrm>
          <a:custGeom>
            <a:avLst/>
            <a:gdLst/>
            <a:ahLst/>
            <a:cxnLst/>
            <a:rect l="l" t="t" r="r" b="b"/>
            <a:pathLst>
              <a:path w="0" h="2409190">
                <a:moveTo>
                  <a:pt x="0" y="24086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31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8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06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6871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6571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7108" y="970497"/>
            <a:ext cx="16637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-13888" sz="1500" spc="-37">
                <a:latin typeface="Lucida Sans Unicode"/>
                <a:cs typeface="Lucida Sans Unicode"/>
              </a:rPr>
              <a:t>−</a:t>
            </a:r>
            <a:endParaRPr baseline="-13888" sz="1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7697" y="933117"/>
            <a:ext cx="11531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7636" y="9093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35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3508" y="97049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679431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781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12119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17199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93480"/>
            <a:ext cx="50800" cy="2440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56981"/>
            <a:ext cx="50800" cy="2376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863826"/>
            <a:ext cx="4457065" cy="2320925"/>
          </a:xfrm>
          <a:custGeom>
            <a:avLst/>
            <a:gdLst/>
            <a:ahLst/>
            <a:cxnLst/>
            <a:rect l="l" t="t" r="r" b="b"/>
            <a:pathLst>
              <a:path w="4457065" h="2320925">
                <a:moveTo>
                  <a:pt x="4456606" y="0"/>
                </a:moveTo>
                <a:lnTo>
                  <a:pt x="0" y="0"/>
                </a:lnTo>
                <a:lnTo>
                  <a:pt x="0" y="2270064"/>
                </a:lnTo>
                <a:lnTo>
                  <a:pt x="16636" y="2307578"/>
                </a:lnTo>
                <a:lnTo>
                  <a:pt x="4405806" y="2320864"/>
                </a:lnTo>
                <a:lnTo>
                  <a:pt x="4420049" y="2318819"/>
                </a:lnTo>
                <a:lnTo>
                  <a:pt x="4451170" y="22928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44281"/>
            <a:ext cx="0" cy="2409190"/>
          </a:xfrm>
          <a:custGeom>
            <a:avLst/>
            <a:gdLst/>
            <a:ahLst/>
            <a:cxnLst/>
            <a:rect l="l" t="t" r="r" b="b"/>
            <a:pathLst>
              <a:path w="0" h="2409190">
                <a:moveTo>
                  <a:pt x="0" y="24086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31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8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06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6871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6571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7108" y="970497"/>
            <a:ext cx="16637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-13888" sz="1500" spc="-37">
                <a:latin typeface="Lucida Sans Unicode"/>
                <a:cs typeface="Lucida Sans Unicode"/>
              </a:rPr>
              <a:t>−</a:t>
            </a:r>
            <a:endParaRPr baseline="-13888" sz="1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7697" y="933117"/>
            <a:ext cx="11531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7636" y="9093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35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3508" y="97049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679431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781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12119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17199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93480"/>
            <a:ext cx="50800" cy="2440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56981"/>
            <a:ext cx="50800" cy="2376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863826"/>
            <a:ext cx="4457065" cy="2320925"/>
          </a:xfrm>
          <a:custGeom>
            <a:avLst/>
            <a:gdLst/>
            <a:ahLst/>
            <a:cxnLst/>
            <a:rect l="l" t="t" r="r" b="b"/>
            <a:pathLst>
              <a:path w="4457065" h="2320925">
                <a:moveTo>
                  <a:pt x="4456606" y="0"/>
                </a:moveTo>
                <a:lnTo>
                  <a:pt x="0" y="0"/>
                </a:lnTo>
                <a:lnTo>
                  <a:pt x="0" y="2270064"/>
                </a:lnTo>
                <a:lnTo>
                  <a:pt x="16636" y="2307578"/>
                </a:lnTo>
                <a:lnTo>
                  <a:pt x="4405806" y="2320864"/>
                </a:lnTo>
                <a:lnTo>
                  <a:pt x="4420049" y="2318819"/>
                </a:lnTo>
                <a:lnTo>
                  <a:pt x="4451170" y="22928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44281"/>
            <a:ext cx="0" cy="2409190"/>
          </a:xfrm>
          <a:custGeom>
            <a:avLst/>
            <a:gdLst/>
            <a:ahLst/>
            <a:cxnLst/>
            <a:rect l="l" t="t" r="r" b="b"/>
            <a:pathLst>
              <a:path w="0" h="2409190">
                <a:moveTo>
                  <a:pt x="0" y="24086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31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8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06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6871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6571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7108" y="970497"/>
            <a:ext cx="16637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-13888" sz="1500" spc="-37">
                <a:latin typeface="Lucida Sans Unicode"/>
                <a:cs typeface="Lucida Sans Unicode"/>
              </a:rPr>
              <a:t>−</a:t>
            </a:r>
            <a:endParaRPr baseline="-13888" sz="1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7697" y="933117"/>
            <a:ext cx="11531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7636" y="9093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35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3508" y="97049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30" y="1160227"/>
            <a:ext cx="293179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contenente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ss</a:t>
            </a:r>
            <a:r>
              <a:rPr dirty="0" sz="1000" spc="-35">
                <a:latin typeface="Tahoma"/>
                <a:cs typeface="Tahoma"/>
              </a:rPr>
              <a:t>olu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679431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781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12119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17199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93480"/>
            <a:ext cx="50800" cy="2440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56981"/>
            <a:ext cx="50800" cy="2376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863826"/>
            <a:ext cx="4457065" cy="2320925"/>
          </a:xfrm>
          <a:custGeom>
            <a:avLst/>
            <a:gdLst/>
            <a:ahLst/>
            <a:cxnLst/>
            <a:rect l="l" t="t" r="r" b="b"/>
            <a:pathLst>
              <a:path w="4457065" h="2320925">
                <a:moveTo>
                  <a:pt x="4456606" y="0"/>
                </a:moveTo>
                <a:lnTo>
                  <a:pt x="0" y="0"/>
                </a:lnTo>
                <a:lnTo>
                  <a:pt x="0" y="2270064"/>
                </a:lnTo>
                <a:lnTo>
                  <a:pt x="16636" y="2307578"/>
                </a:lnTo>
                <a:lnTo>
                  <a:pt x="4405806" y="2320864"/>
                </a:lnTo>
                <a:lnTo>
                  <a:pt x="4420049" y="2318819"/>
                </a:lnTo>
                <a:lnTo>
                  <a:pt x="4451170" y="22928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44281"/>
            <a:ext cx="0" cy="2409190"/>
          </a:xfrm>
          <a:custGeom>
            <a:avLst/>
            <a:gdLst/>
            <a:ahLst/>
            <a:cxnLst/>
            <a:rect l="l" t="t" r="r" b="b"/>
            <a:pathLst>
              <a:path w="0" h="2409190">
                <a:moveTo>
                  <a:pt x="0" y="24086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31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8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06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6871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6571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7108" y="970497"/>
            <a:ext cx="16637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-13888" sz="1500" spc="-37">
                <a:latin typeface="Lucida Sans Unicode"/>
                <a:cs typeface="Lucida Sans Unicode"/>
              </a:rPr>
              <a:t>−</a:t>
            </a:r>
            <a:endParaRPr baseline="-13888" sz="1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7697" y="933117"/>
            <a:ext cx="11531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7636" y="9093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35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3508" y="97049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30" y="1160227"/>
            <a:ext cx="3608704" cy="860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contenente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ss</a:t>
            </a:r>
            <a:r>
              <a:rPr dirty="0" sz="1000" spc="-35">
                <a:latin typeface="Tahoma"/>
                <a:cs typeface="Tahoma"/>
              </a:rPr>
              <a:t>olu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distinguere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sp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rire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dall’equazione,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usando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679431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781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12119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17199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93480"/>
            <a:ext cx="50800" cy="2440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56981"/>
            <a:ext cx="50800" cy="2376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863826"/>
            <a:ext cx="4457065" cy="2320925"/>
          </a:xfrm>
          <a:custGeom>
            <a:avLst/>
            <a:gdLst/>
            <a:ahLst/>
            <a:cxnLst/>
            <a:rect l="l" t="t" r="r" b="b"/>
            <a:pathLst>
              <a:path w="4457065" h="2320925">
                <a:moveTo>
                  <a:pt x="4456606" y="0"/>
                </a:moveTo>
                <a:lnTo>
                  <a:pt x="0" y="0"/>
                </a:lnTo>
                <a:lnTo>
                  <a:pt x="0" y="2270064"/>
                </a:lnTo>
                <a:lnTo>
                  <a:pt x="16636" y="2307578"/>
                </a:lnTo>
                <a:lnTo>
                  <a:pt x="4405806" y="2320864"/>
                </a:lnTo>
                <a:lnTo>
                  <a:pt x="4420049" y="2318819"/>
                </a:lnTo>
                <a:lnTo>
                  <a:pt x="4451170" y="22928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44281"/>
            <a:ext cx="0" cy="2409190"/>
          </a:xfrm>
          <a:custGeom>
            <a:avLst/>
            <a:gdLst/>
            <a:ahLst/>
            <a:cxnLst/>
            <a:rect l="l" t="t" r="r" b="b"/>
            <a:pathLst>
              <a:path w="0" h="2409190">
                <a:moveTo>
                  <a:pt x="0" y="24086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31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8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06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6871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6571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7108" y="970497"/>
            <a:ext cx="16637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-13888" sz="1500" spc="-37">
                <a:latin typeface="Lucida Sans Unicode"/>
                <a:cs typeface="Lucida Sans Unicode"/>
              </a:rPr>
              <a:t>−</a:t>
            </a:r>
            <a:endParaRPr baseline="-13888" sz="1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7697" y="933117"/>
            <a:ext cx="11531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7636" y="9093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35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3508" y="97049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830" y="1160227"/>
            <a:ext cx="3608704" cy="132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  <a:spcBef>
                <a:spcPts val="830"/>
              </a:spcBef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contenente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ss</a:t>
            </a:r>
            <a:r>
              <a:rPr dirty="0" sz="1000" spc="-35">
                <a:latin typeface="Tahoma"/>
                <a:cs typeface="Tahoma"/>
              </a:rPr>
              <a:t>olu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o.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distinguere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sp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rire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dall’equazione,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usando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24025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830" y="679431"/>
            <a:ext cx="644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4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729" y="781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68835" y="312119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7330" y="317199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93480"/>
            <a:ext cx="50800" cy="2440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56981"/>
            <a:ext cx="50800" cy="2376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729" y="863826"/>
            <a:ext cx="4457065" cy="2320925"/>
          </a:xfrm>
          <a:custGeom>
            <a:avLst/>
            <a:gdLst/>
            <a:ahLst/>
            <a:cxnLst/>
            <a:rect l="l" t="t" r="r" b="b"/>
            <a:pathLst>
              <a:path w="4457065" h="2320925">
                <a:moveTo>
                  <a:pt x="4456606" y="0"/>
                </a:moveTo>
                <a:lnTo>
                  <a:pt x="0" y="0"/>
                </a:lnTo>
                <a:lnTo>
                  <a:pt x="0" y="2270064"/>
                </a:lnTo>
                <a:lnTo>
                  <a:pt x="16636" y="2307578"/>
                </a:lnTo>
                <a:lnTo>
                  <a:pt x="4405806" y="2320864"/>
                </a:lnTo>
                <a:lnTo>
                  <a:pt x="4420049" y="2318819"/>
                </a:lnTo>
                <a:lnTo>
                  <a:pt x="4451170" y="229286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44281"/>
            <a:ext cx="0" cy="2409190"/>
          </a:xfrm>
          <a:custGeom>
            <a:avLst/>
            <a:gdLst/>
            <a:ahLst/>
            <a:cxnLst/>
            <a:rect l="l" t="t" r="r" b="b"/>
            <a:pathLst>
              <a:path w="0" h="2409190">
                <a:moveTo>
                  <a:pt x="0" y="240865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31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8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061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336" y="68713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6571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7108" y="970497"/>
            <a:ext cx="16637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r>
              <a:rPr dirty="0" baseline="-13888" sz="1500" spc="-37">
                <a:latin typeface="Lucida Sans Unicode"/>
                <a:cs typeface="Lucida Sans Unicode"/>
              </a:rPr>
              <a:t>−</a:t>
            </a:r>
            <a:endParaRPr baseline="-13888" sz="15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7697" y="933117"/>
            <a:ext cx="11531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 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7636" y="90939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3508" y="89457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63508" y="970497"/>
            <a:ext cx="679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006" y="1160227"/>
            <a:ext cx="7359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830" y="1564701"/>
            <a:ext cx="4343400" cy="1203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Questa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contenente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70">
                <a:latin typeface="Tahoma"/>
                <a:cs typeface="Tahoma"/>
              </a:rPr>
              <a:t>ss</a:t>
            </a:r>
            <a:r>
              <a:rPr dirty="0" sz="1000" spc="-35">
                <a:latin typeface="Tahoma"/>
                <a:cs typeface="Tahoma"/>
              </a:rPr>
              <a:t>olu</a:t>
            </a:r>
            <a:r>
              <a:rPr dirty="0" sz="1000" spc="20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o.</a:t>
            </a:r>
            <a:endParaRPr sz="1000">
              <a:latin typeface="Tahoma"/>
              <a:cs typeface="Tahoma"/>
            </a:endParaRPr>
          </a:p>
          <a:p>
            <a:pPr marL="12700" marR="739775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0">
                <a:latin typeface="Tahoma"/>
                <a:cs typeface="Tahoma"/>
              </a:rPr>
              <a:t>rmente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distinguere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5">
                <a:latin typeface="Tahoma"/>
                <a:cs typeface="Tahoma"/>
              </a:rPr>
              <a:t>rlo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sp</a:t>
            </a:r>
            <a:r>
              <a:rPr dirty="0" sz="1000" spc="-8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rire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dall’equazione,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usando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definizione.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55"/>
              </a:lnSpc>
            </a:pP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ve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3683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uttavia,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scriviamo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sco</a:t>
            </a:r>
            <a:r>
              <a:rPr dirty="0" sz="1000" spc="-8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riamo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830" y="2728732"/>
            <a:ext cx="4348480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immediatamente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suo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disc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5">
                <a:latin typeface="Tahoma"/>
                <a:cs typeface="Tahoma"/>
              </a:rPr>
              <a:t>im</a:t>
            </a:r>
            <a:r>
              <a:rPr dirty="0" sz="1000" spc="-15">
                <a:latin typeface="Tahoma"/>
                <a:cs typeface="Tahoma"/>
              </a:rPr>
              <a:t>i</a:t>
            </a:r>
            <a:r>
              <a:rPr dirty="0" sz="1000" spc="-35">
                <a:latin typeface="Tahoma"/>
                <a:cs typeface="Tahoma"/>
              </a:rPr>
              <a:t>n</a:t>
            </a:r>
            <a:r>
              <a:rPr dirty="0" sz="1000" spc="-40">
                <a:latin typeface="Tahoma"/>
                <a:cs typeface="Tahoma"/>
              </a:rPr>
              <a:t>ante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latin typeface="Tahoma"/>
                <a:cs typeface="Tahoma"/>
              </a:rPr>
              <a:t>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15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efficiente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135">
                <a:latin typeface="Lucida Sans Unicode"/>
                <a:cs typeface="Lucida Sans Unicode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negativo,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suddetta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ness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10/35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4835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9915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66625"/>
            <a:ext cx="50800" cy="2194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30125"/>
            <a:ext cx="50800" cy="21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73188"/>
            <a:ext cx="4457065" cy="2239010"/>
          </a:xfrm>
          <a:custGeom>
            <a:avLst/>
            <a:gdLst/>
            <a:ahLst/>
            <a:cxnLst/>
            <a:rect l="l" t="t" r="r" b="b"/>
            <a:pathLst>
              <a:path w="4457065" h="2239010">
                <a:moveTo>
                  <a:pt x="4456606" y="0"/>
                </a:moveTo>
                <a:lnTo>
                  <a:pt x="0" y="0"/>
                </a:lnTo>
                <a:lnTo>
                  <a:pt x="0" y="2187867"/>
                </a:lnTo>
                <a:lnTo>
                  <a:pt x="16636" y="2225381"/>
                </a:lnTo>
                <a:lnTo>
                  <a:pt x="4405806" y="2238667"/>
                </a:lnTo>
                <a:lnTo>
                  <a:pt x="4420049" y="2236623"/>
                </a:lnTo>
                <a:lnTo>
                  <a:pt x="4451170" y="22106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17425"/>
            <a:ext cx="0" cy="2162810"/>
          </a:xfrm>
          <a:custGeom>
            <a:avLst/>
            <a:gdLst/>
            <a:ahLst/>
            <a:cxnLst/>
            <a:rect l="l" t="t" r="r" b="b"/>
            <a:pathLst>
              <a:path w="0" h="2162810">
                <a:moveTo>
                  <a:pt x="0" y="216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04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920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79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602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78508"/>
            <a:ext cx="791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6814" y="706611"/>
            <a:ext cx="14344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2976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04846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992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41965"/>
            <a:ext cx="50800" cy="2319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5466"/>
            <a:ext cx="50800" cy="2255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12311"/>
            <a:ext cx="4457065" cy="2200275"/>
          </a:xfrm>
          <a:custGeom>
            <a:avLst/>
            <a:gdLst/>
            <a:ahLst/>
            <a:cxnLst/>
            <a:rect l="l" t="t" r="r" b="b"/>
            <a:pathLst>
              <a:path w="4457065" h="2200275">
                <a:moveTo>
                  <a:pt x="4456606" y="0"/>
                </a:moveTo>
                <a:lnTo>
                  <a:pt x="0" y="0"/>
                </a:lnTo>
                <a:lnTo>
                  <a:pt x="0" y="2148858"/>
                </a:lnTo>
                <a:lnTo>
                  <a:pt x="16636" y="2186372"/>
                </a:lnTo>
                <a:lnTo>
                  <a:pt x="4405806" y="2199658"/>
                </a:lnTo>
                <a:lnTo>
                  <a:pt x="4420049" y="2197613"/>
                </a:lnTo>
                <a:lnTo>
                  <a:pt x="4451170" y="21716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92766"/>
            <a:ext cx="0" cy="2287905"/>
          </a:xfrm>
          <a:custGeom>
            <a:avLst/>
            <a:gdLst/>
            <a:ahLst/>
            <a:cxnLst/>
            <a:rect l="l" t="t" r="r" b="b"/>
            <a:pathLst>
              <a:path w="0" h="2287905">
                <a:moveTo>
                  <a:pt x="0" y="2287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800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673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546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356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27907"/>
            <a:ext cx="2691765" cy="1037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01164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4835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9915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66625"/>
            <a:ext cx="50800" cy="2194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30125"/>
            <a:ext cx="50800" cy="21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73188"/>
            <a:ext cx="4457065" cy="2239010"/>
          </a:xfrm>
          <a:custGeom>
            <a:avLst/>
            <a:gdLst/>
            <a:ahLst/>
            <a:cxnLst/>
            <a:rect l="l" t="t" r="r" b="b"/>
            <a:pathLst>
              <a:path w="4457065" h="2239010">
                <a:moveTo>
                  <a:pt x="4456606" y="0"/>
                </a:moveTo>
                <a:lnTo>
                  <a:pt x="0" y="0"/>
                </a:lnTo>
                <a:lnTo>
                  <a:pt x="0" y="2187867"/>
                </a:lnTo>
                <a:lnTo>
                  <a:pt x="16636" y="2225381"/>
                </a:lnTo>
                <a:lnTo>
                  <a:pt x="4405806" y="2238667"/>
                </a:lnTo>
                <a:lnTo>
                  <a:pt x="4420049" y="2236623"/>
                </a:lnTo>
                <a:lnTo>
                  <a:pt x="4451170" y="22106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17425"/>
            <a:ext cx="0" cy="2162810"/>
          </a:xfrm>
          <a:custGeom>
            <a:avLst/>
            <a:gdLst/>
            <a:ahLst/>
            <a:cxnLst/>
            <a:rect l="l" t="t" r="r" b="b"/>
            <a:pathLst>
              <a:path w="0" h="2162810">
                <a:moveTo>
                  <a:pt x="0" y="216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04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920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79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602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78508"/>
            <a:ext cx="791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6814" y="706611"/>
            <a:ext cx="143446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>
                <a:latin typeface="Tahoma"/>
                <a:cs typeface="Tahoma"/>
              </a:rPr>
              <a:t>  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74835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9915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66625"/>
            <a:ext cx="50800" cy="2194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30125"/>
            <a:ext cx="50800" cy="21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73188"/>
            <a:ext cx="4457065" cy="2239010"/>
          </a:xfrm>
          <a:custGeom>
            <a:avLst/>
            <a:gdLst/>
            <a:ahLst/>
            <a:cxnLst/>
            <a:rect l="l" t="t" r="r" b="b"/>
            <a:pathLst>
              <a:path w="4457065" h="2239010">
                <a:moveTo>
                  <a:pt x="4456606" y="0"/>
                </a:moveTo>
                <a:lnTo>
                  <a:pt x="0" y="0"/>
                </a:lnTo>
                <a:lnTo>
                  <a:pt x="0" y="2187867"/>
                </a:lnTo>
                <a:lnTo>
                  <a:pt x="16636" y="2225381"/>
                </a:lnTo>
                <a:lnTo>
                  <a:pt x="4405806" y="2238667"/>
                </a:lnTo>
                <a:lnTo>
                  <a:pt x="4420049" y="2236623"/>
                </a:lnTo>
                <a:lnTo>
                  <a:pt x="4451170" y="22106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17425"/>
            <a:ext cx="0" cy="2162810"/>
          </a:xfrm>
          <a:custGeom>
            <a:avLst/>
            <a:gdLst/>
            <a:ahLst/>
            <a:cxnLst/>
            <a:rect l="l" t="t" r="r" b="b"/>
            <a:pathLst>
              <a:path w="0" h="2162810">
                <a:moveTo>
                  <a:pt x="0" y="216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04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920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9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602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78508"/>
            <a:ext cx="791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86814" y="706611"/>
            <a:ext cx="922019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9532" y="730336"/>
            <a:ext cx="4121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830" y="958085"/>
            <a:ext cx="445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1720" y="1212706"/>
            <a:ext cx="184594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4835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9915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66625"/>
            <a:ext cx="50800" cy="2194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30125"/>
            <a:ext cx="50800" cy="21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73188"/>
            <a:ext cx="4457065" cy="2239010"/>
          </a:xfrm>
          <a:custGeom>
            <a:avLst/>
            <a:gdLst/>
            <a:ahLst/>
            <a:cxnLst/>
            <a:rect l="l" t="t" r="r" b="b"/>
            <a:pathLst>
              <a:path w="4457065" h="2239010">
                <a:moveTo>
                  <a:pt x="4456606" y="0"/>
                </a:moveTo>
                <a:lnTo>
                  <a:pt x="0" y="0"/>
                </a:lnTo>
                <a:lnTo>
                  <a:pt x="0" y="2187867"/>
                </a:lnTo>
                <a:lnTo>
                  <a:pt x="16636" y="2225381"/>
                </a:lnTo>
                <a:lnTo>
                  <a:pt x="4405806" y="2238667"/>
                </a:lnTo>
                <a:lnTo>
                  <a:pt x="4420049" y="2236623"/>
                </a:lnTo>
                <a:lnTo>
                  <a:pt x="4451170" y="22106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17425"/>
            <a:ext cx="0" cy="2162810"/>
          </a:xfrm>
          <a:custGeom>
            <a:avLst/>
            <a:gdLst/>
            <a:ahLst/>
            <a:cxnLst/>
            <a:rect l="l" t="t" r="r" b="b"/>
            <a:pathLst>
              <a:path w="0" h="2162810">
                <a:moveTo>
                  <a:pt x="0" y="216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04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920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79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602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78508"/>
            <a:ext cx="791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6814" y="706611"/>
            <a:ext cx="922019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9532" y="730336"/>
            <a:ext cx="4121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58085"/>
            <a:ext cx="3782695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610235">
              <a:lnSpc>
                <a:spcPct val="100000"/>
              </a:lnSpc>
              <a:tabLst>
                <a:tab pos="3347720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4835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9915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66625"/>
            <a:ext cx="50800" cy="2194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30125"/>
            <a:ext cx="50800" cy="21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73188"/>
            <a:ext cx="4457065" cy="2239010"/>
          </a:xfrm>
          <a:custGeom>
            <a:avLst/>
            <a:gdLst/>
            <a:ahLst/>
            <a:cxnLst/>
            <a:rect l="l" t="t" r="r" b="b"/>
            <a:pathLst>
              <a:path w="4457065" h="2239010">
                <a:moveTo>
                  <a:pt x="4456606" y="0"/>
                </a:moveTo>
                <a:lnTo>
                  <a:pt x="0" y="0"/>
                </a:lnTo>
                <a:lnTo>
                  <a:pt x="0" y="2187867"/>
                </a:lnTo>
                <a:lnTo>
                  <a:pt x="16636" y="2225381"/>
                </a:lnTo>
                <a:lnTo>
                  <a:pt x="4405806" y="2238667"/>
                </a:lnTo>
                <a:lnTo>
                  <a:pt x="4420049" y="2236623"/>
                </a:lnTo>
                <a:lnTo>
                  <a:pt x="4451170" y="22106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17425"/>
            <a:ext cx="0" cy="2162810"/>
          </a:xfrm>
          <a:custGeom>
            <a:avLst/>
            <a:gdLst/>
            <a:ahLst/>
            <a:cxnLst/>
            <a:rect l="l" t="t" r="r" b="b"/>
            <a:pathLst>
              <a:path w="0" h="2162810">
                <a:moveTo>
                  <a:pt x="0" y="216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04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920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79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602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78508"/>
            <a:ext cx="791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6814" y="706611"/>
            <a:ext cx="922019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9532" y="730336"/>
            <a:ext cx="4121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58085"/>
            <a:ext cx="445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6006" y="1212706"/>
            <a:ext cx="3232785" cy="771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8325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45">
                <a:latin typeface="Tahoma"/>
                <a:cs typeface="Tahoma"/>
              </a:rPr>
              <a:t>ive</a:t>
            </a:r>
            <a:r>
              <a:rPr dirty="0" sz="1000" spc="-25">
                <a:latin typeface="Tahoma"/>
                <a:cs typeface="Tahoma"/>
              </a:rPr>
              <a:t>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07569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49472" y="1236444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4835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9915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66625"/>
            <a:ext cx="50800" cy="2194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30125"/>
            <a:ext cx="50800" cy="21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73188"/>
            <a:ext cx="4457065" cy="2239010"/>
          </a:xfrm>
          <a:custGeom>
            <a:avLst/>
            <a:gdLst/>
            <a:ahLst/>
            <a:cxnLst/>
            <a:rect l="l" t="t" r="r" b="b"/>
            <a:pathLst>
              <a:path w="4457065" h="2239010">
                <a:moveTo>
                  <a:pt x="4456606" y="0"/>
                </a:moveTo>
                <a:lnTo>
                  <a:pt x="0" y="0"/>
                </a:lnTo>
                <a:lnTo>
                  <a:pt x="0" y="2187867"/>
                </a:lnTo>
                <a:lnTo>
                  <a:pt x="16636" y="2225381"/>
                </a:lnTo>
                <a:lnTo>
                  <a:pt x="4405806" y="2238667"/>
                </a:lnTo>
                <a:lnTo>
                  <a:pt x="4420049" y="2236623"/>
                </a:lnTo>
                <a:lnTo>
                  <a:pt x="4451170" y="22106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17425"/>
            <a:ext cx="0" cy="2162810"/>
          </a:xfrm>
          <a:custGeom>
            <a:avLst/>
            <a:gdLst/>
            <a:ahLst/>
            <a:cxnLst/>
            <a:rect l="l" t="t" r="r" b="b"/>
            <a:pathLst>
              <a:path w="0" h="2162810">
                <a:moveTo>
                  <a:pt x="0" y="216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04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920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79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602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78508"/>
            <a:ext cx="791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6814" y="706611"/>
            <a:ext cx="922019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9532" y="730336"/>
            <a:ext cx="4121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58085"/>
            <a:ext cx="445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12706"/>
            <a:ext cx="3274695" cy="1010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0235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45">
                <a:latin typeface="Tahoma"/>
                <a:cs typeface="Tahoma"/>
              </a:rPr>
              <a:t>ive</a:t>
            </a:r>
            <a:r>
              <a:rPr dirty="0" sz="1000" spc="-25">
                <a:latin typeface="Tahoma"/>
                <a:cs typeface="Tahoma"/>
              </a:rPr>
              <a:t>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11823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49472" y="1236444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4835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9915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66625"/>
            <a:ext cx="50800" cy="2194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30125"/>
            <a:ext cx="50800" cy="21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73188"/>
            <a:ext cx="4457065" cy="2239010"/>
          </a:xfrm>
          <a:custGeom>
            <a:avLst/>
            <a:gdLst/>
            <a:ahLst/>
            <a:cxnLst/>
            <a:rect l="l" t="t" r="r" b="b"/>
            <a:pathLst>
              <a:path w="4457065" h="2239010">
                <a:moveTo>
                  <a:pt x="4456606" y="0"/>
                </a:moveTo>
                <a:lnTo>
                  <a:pt x="0" y="0"/>
                </a:lnTo>
                <a:lnTo>
                  <a:pt x="0" y="2187867"/>
                </a:lnTo>
                <a:lnTo>
                  <a:pt x="16636" y="2225381"/>
                </a:lnTo>
                <a:lnTo>
                  <a:pt x="4405806" y="2238667"/>
                </a:lnTo>
                <a:lnTo>
                  <a:pt x="4420049" y="2236623"/>
                </a:lnTo>
                <a:lnTo>
                  <a:pt x="4451170" y="22106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17425"/>
            <a:ext cx="0" cy="2162810"/>
          </a:xfrm>
          <a:custGeom>
            <a:avLst/>
            <a:gdLst/>
            <a:ahLst/>
            <a:cxnLst/>
            <a:rect l="l" t="t" r="r" b="b"/>
            <a:pathLst>
              <a:path w="0" h="2162810">
                <a:moveTo>
                  <a:pt x="0" y="216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04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920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79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602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78508"/>
            <a:ext cx="791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6814" y="706611"/>
            <a:ext cx="922019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9532" y="730336"/>
            <a:ext cx="4121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58085"/>
            <a:ext cx="445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12706"/>
            <a:ext cx="4309110" cy="1010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0235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45">
                <a:latin typeface="Tahoma"/>
                <a:cs typeface="Tahoma"/>
              </a:rPr>
              <a:t>ive</a:t>
            </a:r>
            <a:r>
              <a:rPr dirty="0" sz="1000" spc="-25">
                <a:latin typeface="Tahoma"/>
                <a:cs typeface="Tahoma"/>
              </a:rPr>
              <a:t>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175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risolutiva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49472" y="1236444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830" y="2223336"/>
            <a:ext cx="5295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ricaviamo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03502" y="2431806"/>
            <a:ext cx="2292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893366" y="2351455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0" y="0"/>
                </a:moveTo>
                <a:lnTo>
                  <a:pt x="281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557324" y="2284778"/>
            <a:ext cx="6299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70024" y="2508046"/>
            <a:ext cx="604520" cy="0"/>
          </a:xfrm>
          <a:custGeom>
            <a:avLst/>
            <a:gdLst/>
            <a:ahLst/>
            <a:cxnLst/>
            <a:rect l="l" t="t" r="r" b="b"/>
            <a:pathLst>
              <a:path w="604519" h="0">
                <a:moveTo>
                  <a:pt x="0" y="0"/>
                </a:moveTo>
                <a:lnTo>
                  <a:pt x="6045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827949" y="25185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748356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99156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66625"/>
            <a:ext cx="50800" cy="2194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30125"/>
            <a:ext cx="50800" cy="2130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73188"/>
            <a:ext cx="4457065" cy="2239010"/>
          </a:xfrm>
          <a:custGeom>
            <a:avLst/>
            <a:gdLst/>
            <a:ahLst/>
            <a:cxnLst/>
            <a:rect l="l" t="t" r="r" b="b"/>
            <a:pathLst>
              <a:path w="4457065" h="2239010">
                <a:moveTo>
                  <a:pt x="4456606" y="0"/>
                </a:moveTo>
                <a:lnTo>
                  <a:pt x="0" y="0"/>
                </a:lnTo>
                <a:lnTo>
                  <a:pt x="0" y="2187867"/>
                </a:lnTo>
                <a:lnTo>
                  <a:pt x="16636" y="2225381"/>
                </a:lnTo>
                <a:lnTo>
                  <a:pt x="4405806" y="2238667"/>
                </a:lnTo>
                <a:lnTo>
                  <a:pt x="4420049" y="2236623"/>
                </a:lnTo>
                <a:lnTo>
                  <a:pt x="4451170" y="221066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17425"/>
            <a:ext cx="0" cy="2162810"/>
          </a:xfrm>
          <a:custGeom>
            <a:avLst/>
            <a:gdLst/>
            <a:ahLst/>
            <a:cxnLst/>
            <a:rect l="l" t="t" r="r" b="b"/>
            <a:pathLst>
              <a:path w="0" h="2162810">
                <a:moveTo>
                  <a:pt x="0" y="216268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047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920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7932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6027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78508"/>
            <a:ext cx="7918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altri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termini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86814" y="706611"/>
            <a:ext cx="922019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9532" y="730336"/>
            <a:ext cx="4121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30" y="958085"/>
            <a:ext cx="445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212706"/>
            <a:ext cx="4309110" cy="1010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0235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4)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  <a:p>
            <a:pPr marL="54610">
              <a:lnSpc>
                <a:spcPct val="100000"/>
              </a:lnSpc>
              <a:spcBef>
                <a:spcPts val="99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45">
                <a:latin typeface="Tahoma"/>
                <a:cs typeface="Tahoma"/>
              </a:rPr>
              <a:t>ive</a:t>
            </a:r>
            <a:r>
              <a:rPr dirty="0" sz="1000" spc="-25">
                <a:latin typeface="Tahoma"/>
                <a:cs typeface="Tahoma"/>
              </a:rPr>
              <a:t>nta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quindi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71755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grado.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Utilizzando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risolutiva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49472" y="1236444"/>
            <a:ext cx="4470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40">
                <a:latin typeface="Lucida Sans Unicode"/>
                <a:cs typeface="Lucida Sans Unicode"/>
              </a:rPr>
              <a:t>∀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∈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830" y="2223336"/>
            <a:ext cx="5295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ricaviamo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03502" y="2431806"/>
            <a:ext cx="2292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893366" y="2351455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0" y="0"/>
                </a:moveTo>
                <a:lnTo>
                  <a:pt x="28116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557324" y="2284778"/>
            <a:ext cx="6299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70024" y="2508046"/>
            <a:ext cx="604520" cy="0"/>
          </a:xfrm>
          <a:custGeom>
            <a:avLst/>
            <a:gdLst/>
            <a:ahLst/>
            <a:cxnLst/>
            <a:rect l="l" t="t" r="r" b="b"/>
            <a:pathLst>
              <a:path w="604519" h="0">
                <a:moveTo>
                  <a:pt x="0" y="0"/>
                </a:moveTo>
                <a:lnTo>
                  <a:pt x="60450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827949" y="2518598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12162" y="2431806"/>
            <a:ext cx="109283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0405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baseline="-11904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11/35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Esercizi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riepilogo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289814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289814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2976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04846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992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41965"/>
            <a:ext cx="50800" cy="2319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5466"/>
            <a:ext cx="50800" cy="2255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12311"/>
            <a:ext cx="4457065" cy="2200275"/>
          </a:xfrm>
          <a:custGeom>
            <a:avLst/>
            <a:gdLst/>
            <a:ahLst/>
            <a:cxnLst/>
            <a:rect l="l" t="t" r="r" b="b"/>
            <a:pathLst>
              <a:path w="4457065" h="2200275">
                <a:moveTo>
                  <a:pt x="4456606" y="0"/>
                </a:moveTo>
                <a:lnTo>
                  <a:pt x="0" y="0"/>
                </a:lnTo>
                <a:lnTo>
                  <a:pt x="0" y="2148858"/>
                </a:lnTo>
                <a:lnTo>
                  <a:pt x="16636" y="2186372"/>
                </a:lnTo>
                <a:lnTo>
                  <a:pt x="4405806" y="2199658"/>
                </a:lnTo>
                <a:lnTo>
                  <a:pt x="4420049" y="2197613"/>
                </a:lnTo>
                <a:lnTo>
                  <a:pt x="4451170" y="21716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92766"/>
            <a:ext cx="0" cy="2287905"/>
          </a:xfrm>
          <a:custGeom>
            <a:avLst/>
            <a:gdLst/>
            <a:ahLst/>
            <a:cxnLst/>
            <a:rect l="l" t="t" r="r" b="b"/>
            <a:pathLst>
              <a:path w="0" h="2287905">
                <a:moveTo>
                  <a:pt x="0" y="2287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800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673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546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356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27907"/>
            <a:ext cx="3705860" cy="159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01164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0">
                <a:latin typeface="Tahoma"/>
                <a:cs typeface="Tahoma"/>
              </a:rPr>
              <a:t>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4307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3388995" cy="1037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431228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4312285" cy="134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4312285" cy="1861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000">
              <a:latin typeface="Times New Roman"/>
              <a:cs typeface="Times New Roman"/>
            </a:endParaRPr>
          </a:p>
          <a:p>
            <a:pPr marL="1078865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8046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4312285" cy="134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0045" y="2111821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62975" y="2297834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24646" y="2111821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91510" y="24313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678810" y="2333773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4312285" cy="134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0045" y="2111821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62975" y="2297834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24646" y="2111821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91510" y="24313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678810" y="2333773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38983" y="2259175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4312285" cy="134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0045" y="2111821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62975" y="2297834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24646" y="2111821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91510" y="24313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678810" y="2333773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38983" y="2259175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006" y="2644379"/>
            <a:ext cx="202374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  <a:p>
            <a:pPr marL="1160780">
              <a:lnSpc>
                <a:spcPts val="12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7869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11275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16355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99102"/>
            <a:ext cx="50800" cy="2426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62603"/>
            <a:ext cx="50800" cy="23628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869448"/>
            <a:ext cx="4457065" cy="2306955"/>
          </a:xfrm>
          <a:custGeom>
            <a:avLst/>
            <a:gdLst/>
            <a:ahLst/>
            <a:cxnLst/>
            <a:rect l="l" t="t" r="r" b="b"/>
            <a:pathLst>
              <a:path w="4457065" h="2306955">
                <a:moveTo>
                  <a:pt x="4456606" y="0"/>
                </a:moveTo>
                <a:lnTo>
                  <a:pt x="0" y="0"/>
                </a:lnTo>
                <a:lnTo>
                  <a:pt x="0" y="2256008"/>
                </a:lnTo>
                <a:lnTo>
                  <a:pt x="16636" y="2293522"/>
                </a:lnTo>
                <a:lnTo>
                  <a:pt x="4405806" y="2306809"/>
                </a:lnTo>
                <a:lnTo>
                  <a:pt x="4420049" y="2304764"/>
                </a:lnTo>
                <a:lnTo>
                  <a:pt x="4451170" y="22788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49903"/>
            <a:ext cx="0" cy="2395220"/>
          </a:xfrm>
          <a:custGeom>
            <a:avLst/>
            <a:gdLst/>
            <a:ahLst/>
            <a:cxnLst/>
            <a:rect l="l" t="t" r="r" b="b"/>
            <a:pathLst>
              <a:path w="0" h="2395220">
                <a:moveTo>
                  <a:pt x="0" y="239460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372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245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1180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69275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685057"/>
            <a:ext cx="4312285" cy="1341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5</a:t>
            </a:r>
            <a:endParaRPr sz="1000">
              <a:latin typeface="Gill Sans MT"/>
              <a:cs typeface="Gill Sans MT"/>
            </a:endParaRPr>
          </a:p>
          <a:p>
            <a:pPr marL="1494790">
              <a:lnSpc>
                <a:spcPct val="100000"/>
              </a:lnSpc>
              <a:spcBef>
                <a:spcPts val="790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endParaRPr sz="1000">
              <a:latin typeface="Lucida Sans Unicode"/>
              <a:cs typeface="Lucida Sans Unicode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30"/>
              </a:spcBef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assegnata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contiene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volta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assoluti.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Dobbiamo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casi,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tale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elimin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">
                <a:latin typeface="Tahoma"/>
                <a:cs typeface="Tahoma"/>
              </a:rPr>
              <a:t>rli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contem</a:t>
            </a:r>
            <a:r>
              <a:rPr dirty="0" sz="1000" spc="-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raneamente.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-30">
                <a:latin typeface="Tahoma"/>
                <a:cs typeface="Tahoma"/>
              </a:rPr>
              <a:t>Cominciamo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rimo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0045" y="2111821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62975" y="2297834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24646" y="2111821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91510" y="24313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678810" y="2333773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38983" y="2259175"/>
            <a:ext cx="48958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006" y="2644379"/>
            <a:ext cx="314769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  <a:p>
            <a:pPr marL="1160780">
              <a:lnSpc>
                <a:spcPts val="1200"/>
              </a:lnSpc>
              <a:tabLst>
                <a:tab pos="215836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2976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04846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992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41965"/>
            <a:ext cx="50800" cy="2319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5466"/>
            <a:ext cx="50800" cy="2255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12311"/>
            <a:ext cx="4457065" cy="2200275"/>
          </a:xfrm>
          <a:custGeom>
            <a:avLst/>
            <a:gdLst/>
            <a:ahLst/>
            <a:cxnLst/>
            <a:rect l="l" t="t" r="r" b="b"/>
            <a:pathLst>
              <a:path w="4457065" h="2200275">
                <a:moveTo>
                  <a:pt x="4456606" y="0"/>
                </a:moveTo>
                <a:lnTo>
                  <a:pt x="0" y="0"/>
                </a:lnTo>
                <a:lnTo>
                  <a:pt x="0" y="2148858"/>
                </a:lnTo>
                <a:lnTo>
                  <a:pt x="16636" y="2186372"/>
                </a:lnTo>
                <a:lnTo>
                  <a:pt x="4405806" y="2199658"/>
                </a:lnTo>
                <a:lnTo>
                  <a:pt x="4420049" y="2197613"/>
                </a:lnTo>
                <a:lnTo>
                  <a:pt x="4451170" y="21716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92766"/>
            <a:ext cx="0" cy="2287905"/>
          </a:xfrm>
          <a:custGeom>
            <a:avLst/>
            <a:gdLst/>
            <a:ahLst/>
            <a:cxnLst/>
            <a:rect l="l" t="t" r="r" b="b"/>
            <a:pathLst>
              <a:path w="0" h="2287905">
                <a:moveTo>
                  <a:pt x="0" y="2287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800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673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546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356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27907"/>
            <a:ext cx="3705860" cy="174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01164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0">
                <a:latin typeface="Tahoma"/>
                <a:cs typeface="Tahoma"/>
              </a:rPr>
              <a:t>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4307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 marR="282575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20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risolutiva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7577" y="2681310"/>
            <a:ext cx="213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62328" y="260097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226286" y="2534283"/>
            <a:ext cx="6934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38986" y="2757563"/>
            <a:ext cx="668020" cy="0"/>
          </a:xfrm>
          <a:custGeom>
            <a:avLst/>
            <a:gdLst/>
            <a:ahLst/>
            <a:cxnLst/>
            <a:rect l="l" t="t" r="r" b="b"/>
            <a:pathLst>
              <a:path w="668019" h="0">
                <a:moveTo>
                  <a:pt x="0" y="0"/>
                </a:moveTo>
                <a:lnTo>
                  <a:pt x="66777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528533" y="2768102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12707" y="95501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74378" y="768999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9525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12707" y="95501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4378" y="768999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9525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301557"/>
            <a:ext cx="371157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12707" y="95501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4378" y="768999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9525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301557"/>
            <a:ext cx="371157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12707" y="95501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4378" y="768999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9525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301557"/>
            <a:ext cx="3711575" cy="951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00">
              <a:latin typeface="Times New Roman"/>
              <a:cs typeface="Times New Roman"/>
            </a:endParaRPr>
          </a:p>
          <a:p>
            <a:pPr marL="898525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000125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12707" y="95501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4378" y="768999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9525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301557"/>
            <a:ext cx="371157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9667" y="1818451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82609" y="200447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44280" y="1818451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11132" y="213796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498432" y="2040416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12707" y="95501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4378" y="768999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9525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301557"/>
            <a:ext cx="371157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9667" y="1818451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82609" y="200447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44280" y="1818451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11132" y="213796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498432" y="2040416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58617" y="1965818"/>
            <a:ext cx="85026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33877" y="188022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12707" y="95501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4378" y="768999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9525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301557"/>
            <a:ext cx="371157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9667" y="1818451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82609" y="200447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44280" y="1818451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11132" y="213796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498432" y="2040416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58617" y="1965818"/>
            <a:ext cx="85026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33877" y="188022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6006" y="2351022"/>
            <a:ext cx="202374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  <a:p>
            <a:pPr marL="1160780">
              <a:lnSpc>
                <a:spcPts val="12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14" i="1">
                <a:latin typeface="Calibri"/>
                <a:cs typeface="Calibri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81940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870200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519267"/>
            <a:ext cx="50800" cy="2312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582768"/>
            <a:ext cx="50800" cy="2249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525831"/>
            <a:ext cx="4457065" cy="2357120"/>
          </a:xfrm>
          <a:custGeom>
            <a:avLst/>
            <a:gdLst/>
            <a:ahLst/>
            <a:cxnLst/>
            <a:rect l="l" t="t" r="r" b="b"/>
            <a:pathLst>
              <a:path w="4457065" h="2357120">
                <a:moveTo>
                  <a:pt x="4456606" y="0"/>
                </a:moveTo>
                <a:lnTo>
                  <a:pt x="0" y="0"/>
                </a:lnTo>
                <a:lnTo>
                  <a:pt x="0" y="2306268"/>
                </a:lnTo>
                <a:lnTo>
                  <a:pt x="16636" y="2343782"/>
                </a:lnTo>
                <a:lnTo>
                  <a:pt x="4405806" y="2357069"/>
                </a:lnTo>
                <a:lnTo>
                  <a:pt x="4420049" y="2355024"/>
                </a:lnTo>
                <a:lnTo>
                  <a:pt x="4451170" y="232906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570068"/>
            <a:ext cx="0" cy="2281555"/>
          </a:xfrm>
          <a:custGeom>
            <a:avLst/>
            <a:gdLst/>
            <a:ahLst/>
            <a:cxnLst/>
            <a:rect l="l" t="t" r="r" b="b"/>
            <a:pathLst>
              <a:path w="0" h="2281555">
                <a:moveTo>
                  <a:pt x="0" y="228108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5573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5446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5319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512918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531150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62685" y="768999"/>
            <a:ext cx="137795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12707" y="955012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4378" y="768999"/>
            <a:ext cx="429259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9525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830" y="1301557"/>
            <a:ext cx="371157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1910">
              <a:lnSpc>
                <a:spcPct val="100000"/>
              </a:lnSpc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oic</a:t>
            </a:r>
            <a:r>
              <a:rPr dirty="0" sz="1000" spc="-65">
                <a:latin typeface="Tahoma"/>
                <a:cs typeface="Tahoma"/>
              </a:rPr>
              <a:t>h</a:t>
            </a:r>
            <a:r>
              <a:rPr dirty="0" sz="1000" spc="-525">
                <a:latin typeface="Tahoma"/>
                <a:cs typeface="Tahoma"/>
              </a:rPr>
              <a:t>´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identi</a:t>
            </a:r>
            <a:r>
              <a:rPr dirty="0" sz="1000" spc="-30">
                <a:latin typeface="Tahoma"/>
                <a:cs typeface="Tahoma"/>
              </a:rPr>
              <a:t>t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40">
                <a:latin typeface="Tahoma"/>
                <a:cs typeface="Tahoma"/>
              </a:rPr>
              <a:t>a,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tutte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00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assiamo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9667" y="1818451"/>
            <a:ext cx="71056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82609" y="2004477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44280" y="1818451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11132" y="213796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498432" y="2040416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58617" y="1965818"/>
            <a:ext cx="85026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38888" sz="1500" spc="-75">
                <a:latin typeface="Tahoma"/>
                <a:cs typeface="Tahoma"/>
              </a:rPr>
              <a:t>2</a:t>
            </a:r>
            <a:r>
              <a:rPr dirty="0" baseline="-38888" sz="1500" spc="12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33877" y="188022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6006" y="2351022"/>
            <a:ext cx="314769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  <a:p>
            <a:pPr marL="1160780">
              <a:lnSpc>
                <a:spcPts val="1200"/>
              </a:lnSpc>
              <a:tabLst>
                <a:tab pos="2158365" algn="l"/>
              </a:tabLst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14" i="1">
                <a:latin typeface="Calibri"/>
                <a:cs typeface="Calibri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i="1">
                <a:latin typeface="Verdana"/>
                <a:cs typeface="Verdana"/>
              </a:rPr>
              <a:t>	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5273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7815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13955"/>
            <a:ext cx="50800" cy="1826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777455"/>
            <a:ext cx="50800" cy="1762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20518"/>
            <a:ext cx="4457065" cy="1870710"/>
          </a:xfrm>
          <a:custGeom>
            <a:avLst/>
            <a:gdLst/>
            <a:ahLst/>
            <a:cxnLst/>
            <a:rect l="l" t="t" r="r" b="b"/>
            <a:pathLst>
              <a:path w="4457065" h="1870710">
                <a:moveTo>
                  <a:pt x="4456606" y="0"/>
                </a:moveTo>
                <a:lnTo>
                  <a:pt x="0" y="0"/>
                </a:lnTo>
                <a:lnTo>
                  <a:pt x="0" y="1819532"/>
                </a:lnTo>
                <a:lnTo>
                  <a:pt x="16636" y="1857046"/>
                </a:lnTo>
                <a:lnTo>
                  <a:pt x="4405806" y="1870332"/>
                </a:lnTo>
                <a:lnTo>
                  <a:pt x="4420049" y="1868287"/>
                </a:lnTo>
                <a:lnTo>
                  <a:pt x="4451170" y="18423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64755"/>
            <a:ext cx="0" cy="1794510"/>
          </a:xfrm>
          <a:custGeom>
            <a:avLst/>
            <a:gdLst/>
            <a:ahLst/>
            <a:cxnLst/>
            <a:rect l="l" t="t" r="r" b="b"/>
            <a:pathLst>
              <a:path w="0" h="1794510">
                <a:moveTo>
                  <a:pt x="0" y="17943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52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393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266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076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25841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0422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1864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92352" y="1024748"/>
            <a:ext cx="127571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594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5273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7815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13955"/>
            <a:ext cx="50800" cy="1826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777455"/>
            <a:ext cx="50800" cy="1762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20518"/>
            <a:ext cx="4457065" cy="1870710"/>
          </a:xfrm>
          <a:custGeom>
            <a:avLst/>
            <a:gdLst/>
            <a:ahLst/>
            <a:cxnLst/>
            <a:rect l="l" t="t" r="r" b="b"/>
            <a:pathLst>
              <a:path w="4457065" h="1870710">
                <a:moveTo>
                  <a:pt x="4456606" y="0"/>
                </a:moveTo>
                <a:lnTo>
                  <a:pt x="0" y="0"/>
                </a:lnTo>
                <a:lnTo>
                  <a:pt x="0" y="1819532"/>
                </a:lnTo>
                <a:lnTo>
                  <a:pt x="16636" y="1857046"/>
                </a:lnTo>
                <a:lnTo>
                  <a:pt x="4405806" y="1870332"/>
                </a:lnTo>
                <a:lnTo>
                  <a:pt x="4420049" y="1868287"/>
                </a:lnTo>
                <a:lnTo>
                  <a:pt x="4451170" y="18423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64755"/>
            <a:ext cx="0" cy="1794510"/>
          </a:xfrm>
          <a:custGeom>
            <a:avLst/>
            <a:gdLst/>
            <a:ahLst/>
            <a:cxnLst/>
            <a:rect l="l" t="t" r="r" b="b"/>
            <a:pathLst>
              <a:path w="0" h="1794510">
                <a:moveTo>
                  <a:pt x="0" y="17943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52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393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266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076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25841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0422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1864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92352" y="1024748"/>
            <a:ext cx="127571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594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40"/>
              <a:t>Esercizi</a:t>
            </a:r>
            <a:r>
              <a:rPr dirty="0" spc="150"/>
              <a:t> </a:t>
            </a:r>
            <a:r>
              <a:rPr dirty="0" spc="75"/>
              <a:t>di</a:t>
            </a:r>
            <a:r>
              <a:rPr dirty="0" spc="150"/>
              <a:t> </a:t>
            </a:r>
            <a:r>
              <a:rPr dirty="0" spc="60"/>
              <a:t>riepilogo</a:t>
            </a:r>
            <a:r>
              <a:rPr dirty="0" spc="145"/>
              <a:t> </a:t>
            </a:r>
            <a:r>
              <a:rPr dirty="0" spc="30"/>
              <a:t>sulle</a:t>
            </a:r>
            <a:r>
              <a:rPr dirty="0" spc="150"/>
              <a:t> </a:t>
            </a:r>
            <a:r>
              <a:rPr dirty="0" spc="50"/>
              <a:t>equazioni</a:t>
            </a:r>
            <a:r>
              <a:rPr dirty="0" spc="150"/>
              <a:t> </a:t>
            </a:r>
            <a:r>
              <a:rPr dirty="0" spc="40"/>
              <a:t>alge</a:t>
            </a:r>
            <a:r>
              <a:rPr dirty="0" spc="10"/>
              <a:t>b</a:t>
            </a:r>
            <a:r>
              <a:rPr dirty="0" spc="50"/>
              <a:t>riche</a:t>
            </a:r>
          </a:p>
        </p:txBody>
      </p:sp>
      <p:sp>
        <p:nvSpPr>
          <p:cNvPr id="28" name="object 28"/>
          <p:cNvSpPr/>
          <p:nvPr/>
        </p:nvSpPr>
        <p:spPr>
          <a:xfrm>
            <a:off x="75729" y="82976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68835" y="304846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7330" y="309927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41965"/>
            <a:ext cx="50800" cy="2319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805466"/>
            <a:ext cx="50800" cy="2255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5729" y="912311"/>
            <a:ext cx="4457065" cy="2200275"/>
          </a:xfrm>
          <a:custGeom>
            <a:avLst/>
            <a:gdLst/>
            <a:ahLst/>
            <a:cxnLst/>
            <a:rect l="l" t="t" r="r" b="b"/>
            <a:pathLst>
              <a:path w="4457065" h="2200275">
                <a:moveTo>
                  <a:pt x="4456606" y="0"/>
                </a:moveTo>
                <a:lnTo>
                  <a:pt x="0" y="0"/>
                </a:lnTo>
                <a:lnTo>
                  <a:pt x="0" y="2148858"/>
                </a:lnTo>
                <a:lnTo>
                  <a:pt x="16636" y="2186372"/>
                </a:lnTo>
                <a:lnTo>
                  <a:pt x="4405806" y="2199658"/>
                </a:lnTo>
                <a:lnTo>
                  <a:pt x="4420049" y="2197613"/>
                </a:lnTo>
                <a:lnTo>
                  <a:pt x="4451170" y="217165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92766"/>
            <a:ext cx="0" cy="2287905"/>
          </a:xfrm>
          <a:custGeom>
            <a:avLst/>
            <a:gdLst/>
            <a:ahLst/>
            <a:cxnLst/>
            <a:rect l="l" t="t" r="r" b="b"/>
            <a:pathLst>
              <a:path w="0" h="2287905">
                <a:moveTo>
                  <a:pt x="0" y="228745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800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336" y="7673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336" y="75466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336" y="73561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3830" y="727907"/>
            <a:ext cx="3705860" cy="174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r>
              <a:rPr dirty="0" sz="100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007F00"/>
                </a:solidFill>
                <a:latin typeface="Gill Sans MT"/>
                <a:cs typeface="Gill Sans MT"/>
              </a:rPr>
              <a:t>1</a:t>
            </a:r>
            <a:endParaRPr sz="1000">
              <a:latin typeface="Gill Sans MT"/>
              <a:cs typeface="Gill Sans MT"/>
            </a:endParaRPr>
          </a:p>
          <a:p>
            <a:pPr marL="1701164">
              <a:lnSpc>
                <a:spcPct val="100000"/>
              </a:lnSpc>
              <a:spcBef>
                <a:spcPts val="790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4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90"/>
              </a:spcBef>
            </a:pPr>
            <a:r>
              <a:rPr dirty="0" sz="1000" spc="-30" b="1">
                <a:solidFill>
                  <a:srgbClr val="0000FF"/>
                </a:solidFill>
                <a:latin typeface="Gill Sans MT"/>
                <a:cs typeface="Gill Sans MT"/>
              </a:rPr>
              <a:t>Svolgimento</a:t>
            </a:r>
            <a:endParaRPr sz="1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biquadratica.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5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onendo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</a:t>
            </a:r>
            <a:r>
              <a:rPr dirty="0" sz="1000" spc="-50">
                <a:latin typeface="Tahoma"/>
                <a:cs typeface="Tahoma"/>
              </a:rPr>
              <a:t>u</a:t>
            </a:r>
            <a:r>
              <a:rPr dirty="0" sz="1000" spc="-20">
                <a:latin typeface="Tahoma"/>
                <a:cs typeface="Tahoma"/>
              </a:rPr>
              <a:t>indi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-135" i="1">
                <a:latin typeface="Calibri"/>
                <a:cs typeface="Calibri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>
                <a:latin typeface="Lucida Sans Unicode"/>
                <a:cs typeface="Lucida Sans Unicode"/>
              </a:rPr>
              <a:t> </a:t>
            </a:r>
            <a:r>
              <a:rPr dirty="0" baseline="27777" sz="1050" spc="-9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743075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6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2700" marR="282575">
              <a:lnSpc>
                <a:spcPct val="100000"/>
              </a:lnSpc>
              <a:spcBef>
                <a:spcPts val="990"/>
              </a:spcBef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equazione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20">
                <a:latin typeface="Tahoma"/>
                <a:cs typeface="Tahoma"/>
              </a:rPr>
              <a:t>rica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nella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v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riabile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85" i="1">
                <a:latin typeface="Calibri"/>
                <a:cs typeface="Calibri"/>
              </a:rPr>
              <a:t>t</a:t>
            </a:r>
            <a:r>
              <a:rPr dirty="0" sz="1000" spc="-30">
                <a:latin typeface="Tahoma"/>
                <a:cs typeface="Tahoma"/>
              </a:rPr>
              <a:t>. </a:t>
            </a:r>
            <a:r>
              <a:rPr dirty="0" sz="1000" spc="-20">
                <a:latin typeface="Tahoma"/>
                <a:cs typeface="Tahoma"/>
              </a:rPr>
              <a:t>Applicando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0">
                <a:latin typeface="Tahoma"/>
                <a:cs typeface="Tahoma"/>
              </a:rPr>
              <a:t>essa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rmula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risolutiva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ricaviamo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7577" y="2681310"/>
            <a:ext cx="2139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20" i="1">
                <a:latin typeface="Calibri"/>
                <a:cs typeface="Calibri"/>
              </a:rPr>
              <a:t>t</a:t>
            </a:r>
            <a:r>
              <a:rPr dirty="0" sz="1000" spc="20" i="1">
                <a:latin typeface="Calibri"/>
                <a:cs typeface="Calibri"/>
              </a:rPr>
              <a:t> </a:t>
            </a:r>
            <a:r>
              <a:rPr dirty="0" sz="1000" spc="-10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62328" y="260097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 h="0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38986" y="2757563"/>
            <a:ext cx="668020" cy="0"/>
          </a:xfrm>
          <a:custGeom>
            <a:avLst/>
            <a:gdLst/>
            <a:ahLst/>
            <a:cxnLst/>
            <a:rect l="l" t="t" r="r" b="b"/>
            <a:pathLst>
              <a:path w="668019" h="0">
                <a:moveTo>
                  <a:pt x="0" y="0"/>
                </a:moveTo>
                <a:lnTo>
                  <a:pt x="667778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226286" y="2534283"/>
            <a:ext cx="1173480" cy="386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9475" algn="l"/>
              </a:tabLst>
            </a:pP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40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50" u="sng">
                <a:latin typeface="Tahoma"/>
                <a:cs typeface="Tahoma"/>
              </a:rPr>
              <a:t>3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25" u="sng">
                <a:latin typeface="Lucida Sans Unicode"/>
                <a:cs typeface="Lucida Sans Unicode"/>
              </a:rPr>
              <a:t>±</a:t>
            </a:r>
            <a:r>
              <a:rPr dirty="0" sz="1000" spc="-35" u="sng">
                <a:latin typeface="Times New Roman"/>
                <a:cs typeface="Times New Roman"/>
              </a:rPr>
              <a:t> </a:t>
            </a:r>
            <a:r>
              <a:rPr dirty="0" sz="1000" spc="-50" u="sng"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  <a:p>
            <a:pPr algn="r" marR="113664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28533" y="2768102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44382" y="2681310"/>
            <a:ext cx="123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0">
                <a:latin typeface="Tahoma"/>
                <a:cs typeface="Tahoma"/>
              </a:rPr>
              <a:t>=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Esercizi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riepilogo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5273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57815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713955"/>
            <a:ext cx="50800" cy="1826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777455"/>
            <a:ext cx="50800" cy="1762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720518"/>
            <a:ext cx="4457065" cy="1870710"/>
          </a:xfrm>
          <a:custGeom>
            <a:avLst/>
            <a:gdLst/>
            <a:ahLst/>
            <a:cxnLst/>
            <a:rect l="l" t="t" r="r" b="b"/>
            <a:pathLst>
              <a:path w="4457065" h="1870710">
                <a:moveTo>
                  <a:pt x="4456606" y="0"/>
                </a:moveTo>
                <a:lnTo>
                  <a:pt x="0" y="0"/>
                </a:lnTo>
                <a:lnTo>
                  <a:pt x="0" y="1819532"/>
                </a:lnTo>
                <a:lnTo>
                  <a:pt x="16636" y="1857046"/>
                </a:lnTo>
                <a:lnTo>
                  <a:pt x="4405806" y="1870332"/>
                </a:lnTo>
                <a:lnTo>
                  <a:pt x="4420049" y="1868287"/>
                </a:lnTo>
                <a:lnTo>
                  <a:pt x="4451170" y="18423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764755"/>
            <a:ext cx="0" cy="1794510"/>
          </a:xfrm>
          <a:custGeom>
            <a:avLst/>
            <a:gdLst/>
            <a:ahLst/>
            <a:cxnLst/>
            <a:rect l="l" t="t" r="r" b="b"/>
            <a:pathLst>
              <a:path w="0" h="1794510">
                <a:moveTo>
                  <a:pt x="0" y="17943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752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7393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7266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7076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725841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0422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1864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92352" y="1024748"/>
            <a:ext cx="127571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594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0444" y="114970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2115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3032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804032" y="1024748"/>
            <a:ext cx="67183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1762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5273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7815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13955"/>
            <a:ext cx="50800" cy="1826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777455"/>
            <a:ext cx="50800" cy="1762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20518"/>
            <a:ext cx="4457065" cy="1870710"/>
          </a:xfrm>
          <a:custGeom>
            <a:avLst/>
            <a:gdLst/>
            <a:ahLst/>
            <a:cxnLst/>
            <a:rect l="l" t="t" r="r" b="b"/>
            <a:pathLst>
              <a:path w="4457065" h="1870710">
                <a:moveTo>
                  <a:pt x="4456606" y="0"/>
                </a:moveTo>
                <a:lnTo>
                  <a:pt x="0" y="0"/>
                </a:lnTo>
                <a:lnTo>
                  <a:pt x="0" y="1819532"/>
                </a:lnTo>
                <a:lnTo>
                  <a:pt x="16636" y="1857046"/>
                </a:lnTo>
                <a:lnTo>
                  <a:pt x="4405806" y="1870332"/>
                </a:lnTo>
                <a:lnTo>
                  <a:pt x="4420049" y="1868287"/>
                </a:lnTo>
                <a:lnTo>
                  <a:pt x="4451170" y="18423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64755"/>
            <a:ext cx="0" cy="1794510"/>
          </a:xfrm>
          <a:custGeom>
            <a:avLst/>
            <a:gdLst/>
            <a:ahLst/>
            <a:cxnLst/>
            <a:rect l="l" t="t" r="r" b="b"/>
            <a:pathLst>
              <a:path w="0" h="1794510">
                <a:moveTo>
                  <a:pt x="0" y="17943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52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393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266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076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25841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0422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1864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92352" y="1024748"/>
            <a:ext cx="127571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594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40444" y="114970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02115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3032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804032" y="1024748"/>
            <a:ext cx="67183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1762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15806" y="159256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56006" y="1516314"/>
            <a:ext cx="30403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ossibile: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03106" y="149501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03106" y="158846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5273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7815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13955"/>
            <a:ext cx="50800" cy="1826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777455"/>
            <a:ext cx="50800" cy="1762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20518"/>
            <a:ext cx="4457065" cy="1870710"/>
          </a:xfrm>
          <a:custGeom>
            <a:avLst/>
            <a:gdLst/>
            <a:ahLst/>
            <a:cxnLst/>
            <a:rect l="l" t="t" r="r" b="b"/>
            <a:pathLst>
              <a:path w="4457065" h="1870710">
                <a:moveTo>
                  <a:pt x="4456606" y="0"/>
                </a:moveTo>
                <a:lnTo>
                  <a:pt x="0" y="0"/>
                </a:lnTo>
                <a:lnTo>
                  <a:pt x="0" y="1819532"/>
                </a:lnTo>
                <a:lnTo>
                  <a:pt x="16636" y="1857046"/>
                </a:lnTo>
                <a:lnTo>
                  <a:pt x="4405806" y="1870332"/>
                </a:lnTo>
                <a:lnTo>
                  <a:pt x="4420049" y="1868287"/>
                </a:lnTo>
                <a:lnTo>
                  <a:pt x="4451170" y="18423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64755"/>
            <a:ext cx="0" cy="1794510"/>
          </a:xfrm>
          <a:custGeom>
            <a:avLst/>
            <a:gdLst/>
            <a:ahLst/>
            <a:cxnLst/>
            <a:rect l="l" t="t" r="r" b="b"/>
            <a:pathLst>
              <a:path w="0" h="1794510">
                <a:moveTo>
                  <a:pt x="0" y="17943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52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393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266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076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25841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0422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1864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92352" y="1024748"/>
            <a:ext cx="127571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594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40444" y="114970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02115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3032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804032" y="1024748"/>
            <a:ext cx="67183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1762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15806" y="159256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56006" y="1516314"/>
            <a:ext cx="30403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ossibile: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03106" y="149501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03106" y="158846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830" y="1668155"/>
            <a:ext cx="1107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revede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39938" y="1905992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5273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7815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13955"/>
            <a:ext cx="50800" cy="1826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777455"/>
            <a:ext cx="50800" cy="1762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20518"/>
            <a:ext cx="4457065" cy="1870710"/>
          </a:xfrm>
          <a:custGeom>
            <a:avLst/>
            <a:gdLst/>
            <a:ahLst/>
            <a:cxnLst/>
            <a:rect l="l" t="t" r="r" b="b"/>
            <a:pathLst>
              <a:path w="4457065" h="1870710">
                <a:moveTo>
                  <a:pt x="4456606" y="0"/>
                </a:moveTo>
                <a:lnTo>
                  <a:pt x="0" y="0"/>
                </a:lnTo>
                <a:lnTo>
                  <a:pt x="0" y="1819532"/>
                </a:lnTo>
                <a:lnTo>
                  <a:pt x="16636" y="1857046"/>
                </a:lnTo>
                <a:lnTo>
                  <a:pt x="4405806" y="1870332"/>
                </a:lnTo>
                <a:lnTo>
                  <a:pt x="4420049" y="1868287"/>
                </a:lnTo>
                <a:lnTo>
                  <a:pt x="4451170" y="18423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64755"/>
            <a:ext cx="0" cy="1794510"/>
          </a:xfrm>
          <a:custGeom>
            <a:avLst/>
            <a:gdLst/>
            <a:ahLst/>
            <a:cxnLst/>
            <a:rect l="l" t="t" r="r" b="b"/>
            <a:pathLst>
              <a:path w="0" h="1794510">
                <a:moveTo>
                  <a:pt x="0" y="17943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52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393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266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076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25841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0422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1864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92352" y="1024748"/>
            <a:ext cx="127571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594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40444" y="114970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02115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3032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804032" y="1024748"/>
            <a:ext cx="67183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1762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15806" y="159256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56006" y="1516314"/>
            <a:ext cx="30403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ossibile: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03106" y="149501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03106" y="158846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830" y="1668155"/>
            <a:ext cx="1107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revede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39938" y="1905992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22880" y="209200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84551" y="1905992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51416" y="222549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938716" y="2127944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52735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57815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713955"/>
            <a:ext cx="50800" cy="18260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777455"/>
            <a:ext cx="50800" cy="1762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720518"/>
            <a:ext cx="4457065" cy="1870710"/>
          </a:xfrm>
          <a:custGeom>
            <a:avLst/>
            <a:gdLst/>
            <a:ahLst/>
            <a:cxnLst/>
            <a:rect l="l" t="t" r="r" b="b"/>
            <a:pathLst>
              <a:path w="4457065" h="1870710">
                <a:moveTo>
                  <a:pt x="4456606" y="0"/>
                </a:moveTo>
                <a:lnTo>
                  <a:pt x="0" y="0"/>
                </a:lnTo>
                <a:lnTo>
                  <a:pt x="0" y="1819532"/>
                </a:lnTo>
                <a:lnTo>
                  <a:pt x="16636" y="1857046"/>
                </a:lnTo>
                <a:lnTo>
                  <a:pt x="4405806" y="1870332"/>
                </a:lnTo>
                <a:lnTo>
                  <a:pt x="4420049" y="1868287"/>
                </a:lnTo>
                <a:lnTo>
                  <a:pt x="4451170" y="1842329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764755"/>
            <a:ext cx="0" cy="1794510"/>
          </a:xfrm>
          <a:custGeom>
            <a:avLst/>
            <a:gdLst/>
            <a:ahLst/>
            <a:cxnLst/>
            <a:rect l="l" t="t" r="r" b="b"/>
            <a:pathLst>
              <a:path w="0" h="1794510">
                <a:moveTo>
                  <a:pt x="0" y="179434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752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7393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7266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70760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725841"/>
            <a:ext cx="10718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diventa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0422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1864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92352" y="1024748"/>
            <a:ext cx="127571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594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40444" y="1149703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02115" y="963690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2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30321" y="11010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804032" y="1024748"/>
            <a:ext cx="67183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200">
                <a:latin typeface="Lucida Sans Unicode"/>
                <a:cs typeface="Lucida Sans Unicode"/>
              </a:rPr>
              <a:t> </a:t>
            </a:r>
            <a:r>
              <a:rPr dirty="0" baseline="-27777" sz="1050" spc="-120">
                <a:latin typeface="Lucida Sans Unicode"/>
                <a:cs typeface="Lucida Sans Unicode"/>
              </a:rPr>
              <a:t>2</a:t>
            </a:r>
            <a:r>
              <a:rPr dirty="0" baseline="-27777" sz="1050">
                <a:latin typeface="Lucida Sans Unicode"/>
                <a:cs typeface="Lucida Sans Unicode"/>
              </a:rPr>
              <a:t> </a:t>
            </a:r>
            <a:r>
              <a:rPr dirty="0" baseline="-27777" sz="1050" spc="-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17621" y="100344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15806" y="159256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56006" y="1516314"/>
            <a:ext cx="30403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ossibile: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1.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03106" y="1495014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03106" y="158846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3830" y="1668155"/>
            <a:ext cx="11074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terzo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60">
                <a:latin typeface="Tahoma"/>
                <a:cs typeface="Tahoma"/>
              </a:rPr>
              <a:t>revede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39938" y="1905992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22880" y="2092005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484551" y="1905992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51416" y="222549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938716" y="2127944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6006" y="2438550"/>
            <a:ext cx="1169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vuoto.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14/35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45627"/>
            <a:ext cx="13798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5656" y="883477"/>
            <a:ext cx="710565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13830" y="645627"/>
            <a:ext cx="13798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5656" y="883477"/>
            <a:ext cx="710565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32927"/>
            <a:ext cx="137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656" y="870777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8586" y="105679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0257" y="870777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27122" y="11902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14422" y="109272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32927"/>
            <a:ext cx="137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656" y="870777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8586" y="105679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0257" y="870777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27122" y="11902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14422" y="109272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4594" y="1018131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88499" y="932533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24034"/>
            <a:ext cx="1296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riepilogo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eq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uazi</a:t>
            </a:r>
            <a:r>
              <a:rPr dirty="0" sz="500" spc="-5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alge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b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riche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2666720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2717521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621048"/>
            <a:ext cx="50800" cy="2058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684549"/>
            <a:ext cx="50800" cy="199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627611"/>
            <a:ext cx="4457065" cy="2103120"/>
          </a:xfrm>
          <a:custGeom>
            <a:avLst/>
            <a:gdLst/>
            <a:ahLst/>
            <a:cxnLst/>
            <a:rect l="l" t="t" r="r" b="b"/>
            <a:pathLst>
              <a:path w="4457065" h="2103120">
                <a:moveTo>
                  <a:pt x="4456606" y="0"/>
                </a:moveTo>
                <a:lnTo>
                  <a:pt x="0" y="0"/>
                </a:lnTo>
                <a:lnTo>
                  <a:pt x="0" y="2051808"/>
                </a:lnTo>
                <a:lnTo>
                  <a:pt x="16636" y="2089322"/>
                </a:lnTo>
                <a:lnTo>
                  <a:pt x="4405806" y="2102609"/>
                </a:lnTo>
                <a:lnTo>
                  <a:pt x="4420049" y="2100564"/>
                </a:lnTo>
                <a:lnTo>
                  <a:pt x="4451170" y="207460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71849"/>
            <a:ext cx="0" cy="2026920"/>
          </a:xfrm>
          <a:custGeom>
            <a:avLst/>
            <a:gdLst/>
            <a:ahLst/>
            <a:cxnLst/>
            <a:rect l="l" t="t" r="r" b="b"/>
            <a:pathLst>
              <a:path w="0" h="2026920">
                <a:moveTo>
                  <a:pt x="0" y="202662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6591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64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374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4699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3830" y="632927"/>
            <a:ext cx="137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rto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656" y="870777"/>
            <a:ext cx="71056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8586" y="1056790"/>
            <a:ext cx="152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60257" y="870777"/>
            <a:ext cx="464820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780">
                <a:latin typeface="Arial"/>
                <a:cs typeface="Arial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234"/>
              </a:spcBef>
            </a:pP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25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27122" y="11902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14422" y="1092729"/>
            <a:ext cx="730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1</a:t>
            </a:r>
            <a:endParaRPr sz="700">
              <a:latin typeface="Lucida Sans Unicode"/>
              <a:cs typeface="Lucida Sans Unicode"/>
            </a:endParaRPr>
          </a:p>
          <a:p>
            <a:pPr marL="12700">
              <a:lnSpc>
                <a:spcPts val="790"/>
              </a:lnSpc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4594" y="1018131"/>
            <a:ext cx="5245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20">
                <a:latin typeface="Lucida Sans Unicode"/>
                <a:cs typeface="Lucida Sans Unicode"/>
              </a:rPr>
              <a:t>⇔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85" i="1">
                <a:latin typeface="Calibri"/>
                <a:cs typeface="Calibri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88499" y="932533"/>
            <a:ext cx="88900" cy="324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u="sng"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1403335"/>
            <a:ext cx="3105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all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40">
                <a:latin typeface="Tahoma"/>
                <a:cs typeface="Tahoma"/>
              </a:rPr>
              <a:t>ra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55191" y="1555163"/>
            <a:ext cx="87566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25" i="1">
                <a:latin typeface="Calibri"/>
                <a:cs typeface="Calibri"/>
              </a:rPr>
              <a:t>x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105">
                <a:latin typeface="Lucida Sans Unicode"/>
                <a:cs typeface="Lucida Sans Unicode"/>
              </a:rPr>
              <a:t>|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1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14" i="1">
                <a:latin typeface="Calibri"/>
                <a:cs typeface="Calibri"/>
              </a:rPr>
              <a:t>x</a:t>
            </a:r>
            <a:r>
              <a:rPr dirty="0" sz="1000" spc="-95" i="1">
                <a:latin typeface="Verdana"/>
                <a:cs typeface="Verdana"/>
              </a:rPr>
              <a:t>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Christian</a:t>
            </a:r>
            <a:r>
              <a:rPr dirty="0" spc="20"/>
              <a:t> </a:t>
            </a:r>
            <a:r>
              <a:rPr dirty="0" spc="-30"/>
              <a:t>Casalvieri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Esercizi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riepilogo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15/35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Christian Casalvieri  ``Sapienza'' Università di Roma</dc:creator>
  <dc:title>Esercizi di riepilogo: equazioni e disequazioni algebriche </dc:title>
  <dcterms:created xsi:type="dcterms:W3CDTF">2023-04-06T12:13:35Z</dcterms:created>
  <dcterms:modified xsi:type="dcterms:W3CDTF">2023-04-06T12:13:35Z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2017-10-09T00:00:00Z</vt:filetime>
  </property>
  <property fmtid="{D5CDD505-2E9C-101B-9397-08002B2CF9AE}" pid="3" name="LastSaved">
    <vt:filetime>2023-04-06T00:00:00Z</vt:filetime>
  </property>
</Properties>
</file>