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9487" y="2248234"/>
            <a:ext cx="6694424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notesSlide" Target="../notesSlides/notesSlide12.xml"/><Relationship Id="rId6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004" y="4972063"/>
            <a:ext cx="315277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81150" algn="l"/>
                <a:tab pos="1944370" algn="l"/>
              </a:tabLst>
            </a:pPr>
            <a:r>
              <a:rPr dirty="0" sz="2800" spc="-35" i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ni	e	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nz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5679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734643"/>
            <a:ext cx="1202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20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9192" y="2023871"/>
            <a:ext cx="7238998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38932" y="2862702"/>
            <a:ext cx="6163945" cy="318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4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375285" algn="l"/>
              </a:tabLst>
            </a:pP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gia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c’è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cili</a:t>
            </a:r>
            <a:r>
              <a:rPr dirty="0" sz="1600" spc="-10" i="1">
                <a:latin typeface="Franklin Gothic Book"/>
                <a:cs typeface="Franklin Gothic Book"/>
              </a:rPr>
              <a:t>ndr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acc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glie l’ac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a. </a:t>
            </a:r>
            <a:r>
              <a:rPr dirty="0" sz="1600" spc="-5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ca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svu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a</a:t>
            </a:r>
            <a:r>
              <a:rPr dirty="0" sz="1600" spc="-5" i="1">
                <a:latin typeface="Franklin Gothic Book"/>
                <a:cs typeface="Franklin Gothic Book"/>
              </a:rPr>
              <a:t>ttr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ci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sul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ondo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lvl="1" marL="355600" marR="252729" indent="-38100">
              <a:lnSpc>
                <a:spcPts val="1900"/>
              </a:lnSpc>
              <a:spcBef>
                <a:spcPts val="60"/>
              </a:spcBef>
              <a:buFont typeface="Franklin Gothic Book"/>
              <a:buAutoNum type="alphaLcParenBoth"/>
              <a:tabLst>
                <a:tab pos="5969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-10" i="1">
                <a:latin typeface="Franklin Gothic Book"/>
                <a:cs typeface="Franklin Gothic Book"/>
              </a:rPr>
              <a:t>ssia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spc="-15" i="1">
                <a:latin typeface="Franklin Gothic Book"/>
                <a:cs typeface="Franklin Gothic Book"/>
              </a:rPr>
              <a:t> 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la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Q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e il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ecessa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all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svu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c’è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e?</a:t>
            </a:r>
            <a:endParaRPr sz="1600">
              <a:latin typeface="Franklin Gothic Book"/>
              <a:cs typeface="Franklin Gothic Book"/>
            </a:endParaRPr>
          </a:p>
          <a:p>
            <a:pPr lvl="1" marL="355600" marR="473075" indent="-38100">
              <a:lnSpc>
                <a:spcPts val="1900"/>
              </a:lnSpc>
              <a:spcBef>
                <a:spcPts val="100"/>
              </a:spcBef>
              <a:buFont typeface="Franklin Gothic Book"/>
              <a:buAutoNum type="alphaLcParenBoth"/>
              <a:tabLst>
                <a:tab pos="5969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) Que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ess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e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ile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eale?</a:t>
            </a:r>
            <a:endParaRPr sz="1600">
              <a:latin typeface="Franklin Gothic Book"/>
              <a:cs typeface="Franklin Gothic Book"/>
            </a:endParaRPr>
          </a:p>
          <a:p>
            <a:pPr lvl="1" marL="355600" marR="102870" indent="12700">
              <a:lnSpc>
                <a:spcPts val="1900"/>
              </a:lnSpc>
              <a:buFont typeface="Franklin Gothic Book"/>
              <a:buAutoNum type="alphaLcParenBoth"/>
              <a:tabLst>
                <a:tab pos="6350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egg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su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li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la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esce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ell’u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si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hia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“f</a:t>
            </a:r>
            <a:r>
              <a:rPr dirty="0" sz="1600" i="1">
                <a:latin typeface="Franklin Gothic Book"/>
                <a:cs typeface="Franklin Gothic Book"/>
              </a:rPr>
              <a:t>luss</a:t>
            </a:r>
            <a:r>
              <a:rPr dirty="0" sz="1600" spc="-10" i="1">
                <a:latin typeface="Franklin Gothic Book"/>
                <a:cs typeface="Franklin Gothic Book"/>
              </a:rPr>
              <a:t>o”</a:t>
            </a:r>
            <a:r>
              <a:rPr dirty="0" sz="1600" i="1">
                <a:latin typeface="Franklin Gothic Book"/>
                <a:cs typeface="Franklin Gothic Book"/>
              </a:rPr>
              <a:t>. 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e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ica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φ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il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luss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l’a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 v 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usci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ell’ac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ua,</a:t>
            </a:r>
            <a:endParaRPr sz="1600">
              <a:latin typeface="Franklin Gothic Book"/>
              <a:cs typeface="Franklin Gothic Book"/>
            </a:endParaRPr>
          </a:p>
          <a:p>
            <a:pPr marL="355600" marR="521334">
              <a:lnSpc>
                <a:spcPts val="1900"/>
              </a:lnSpc>
              <a:spcBef>
                <a:spcPts val="100"/>
              </a:spcBef>
            </a:pPr>
            <a:r>
              <a:rPr dirty="0" sz="1600" i="1">
                <a:latin typeface="Franklin Gothic Book"/>
                <a:cs typeface="Franklin Gothic Book"/>
              </a:rPr>
              <a:t>all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ca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sussi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la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φ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</a:t>
            </a:r>
            <a:r>
              <a:rPr dirty="0" sz="1600" spc="-5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v (il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luss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si es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il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od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e v)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191" y="3547871"/>
            <a:ext cx="2539999" cy="25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81604" y="6958242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764792" y="1414271"/>
            <a:ext cx="784859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66090">
              <a:lnSpc>
                <a:spcPct val="100000"/>
              </a:lnSpc>
            </a:pPr>
            <a:r>
              <a:rPr dirty="0" spc="-10"/>
              <a:t>P</a:t>
            </a:r>
            <a:r>
              <a:rPr dirty="0" spc="-25"/>
              <a:t>o</a:t>
            </a:r>
            <a:r>
              <a:rPr dirty="0" spc="-45"/>
              <a:t>t</a:t>
            </a:r>
            <a:r>
              <a:rPr dirty="0" spc="-15"/>
              <a:t>e</a:t>
            </a:r>
            <a:r>
              <a:rPr dirty="0" spc="-45"/>
              <a:t>t</a:t>
            </a:r>
            <a:r>
              <a:rPr dirty="0"/>
              <a:t>e a</a:t>
            </a:r>
            <a:r>
              <a:rPr dirty="0" spc="35"/>
              <a:t>f</a:t>
            </a:r>
            <a:r>
              <a:rPr dirty="0" spc="-25"/>
              <a:t>f</a:t>
            </a:r>
            <a:r>
              <a:rPr dirty="0" spc="-10"/>
              <a:t>erm</a:t>
            </a:r>
            <a:r>
              <a:rPr dirty="0"/>
              <a:t>a</a:t>
            </a:r>
            <a:r>
              <a:rPr dirty="0" spc="-10"/>
              <a:t>r</a:t>
            </a:r>
            <a:r>
              <a:rPr dirty="0"/>
              <a:t>e </a:t>
            </a:r>
            <a:r>
              <a:rPr dirty="0" spc="-15"/>
              <a:t>c</a:t>
            </a:r>
            <a:r>
              <a:rPr dirty="0"/>
              <a:t>he </a:t>
            </a:r>
            <a:r>
              <a:rPr dirty="0" spc="-10"/>
              <a:t>A</a:t>
            </a:r>
            <a:r>
              <a:rPr dirty="0"/>
              <a:t> è u</a:t>
            </a:r>
            <a:r>
              <a:rPr dirty="0" spc="-10"/>
              <a:t>n</a:t>
            </a:r>
            <a:r>
              <a:rPr dirty="0"/>
              <a:t>a </a:t>
            </a:r>
            <a:r>
              <a:rPr dirty="0" spc="-5"/>
              <a:t>f</a:t>
            </a:r>
            <a:r>
              <a:rPr dirty="0"/>
              <a:t>u</a:t>
            </a:r>
            <a:r>
              <a:rPr dirty="0" spc="-10"/>
              <a:t>n</a:t>
            </a:r>
            <a:r>
              <a:rPr dirty="0"/>
              <a:t>zi</a:t>
            </a:r>
            <a:r>
              <a:rPr dirty="0" spc="-10"/>
              <a:t>on</a:t>
            </a:r>
            <a:r>
              <a:rPr dirty="0"/>
              <a:t>e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20">
                <a:latin typeface="Franklin Gothic Book"/>
                <a:cs typeface="Franklin Gothic Book"/>
              </a:rPr>
              <a:t>φ</a:t>
            </a:r>
            <a:r>
              <a:rPr dirty="0" i="0">
                <a:latin typeface="Franklin Gothic Book"/>
                <a:cs typeface="Franklin Gothic Book"/>
              </a:rPr>
              <a:t>?</a:t>
            </a:r>
          </a:p>
          <a:p>
            <a:pPr marL="453390">
              <a:lnSpc>
                <a:spcPct val="100000"/>
              </a:lnSpc>
              <a:spcBef>
                <a:spcPts val="40"/>
              </a:spcBef>
            </a:pPr>
          </a:p>
          <a:p>
            <a:pPr marL="466090">
              <a:lnSpc>
                <a:spcPct val="100000"/>
              </a:lnSpc>
            </a:pPr>
            <a:r>
              <a:rPr dirty="0" i="0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pc="-5" i="0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pc="-5" i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/>
              <a:t>Quali </a:t>
            </a:r>
            <a:r>
              <a:rPr dirty="0" spc="-10"/>
              <a:t>tr</a:t>
            </a:r>
            <a:r>
              <a:rPr dirty="0" spc="-10"/>
              <a:t>a le </a:t>
            </a:r>
            <a:r>
              <a:rPr dirty="0" spc="-10"/>
              <a:t>r</a:t>
            </a:r>
            <a:r>
              <a:rPr dirty="0" spc="-10"/>
              <a:t>elazi</a:t>
            </a:r>
            <a:r>
              <a:rPr dirty="0" spc="-10"/>
              <a:t>on</a:t>
            </a:r>
            <a:r>
              <a:rPr dirty="0" spc="-10"/>
              <a:t>i </a:t>
            </a:r>
            <a:r>
              <a:rPr dirty="0" spc="-15"/>
              <a:t>c</a:t>
            </a:r>
            <a:r>
              <a:rPr dirty="0"/>
              <a:t>he segu</a:t>
            </a:r>
            <a:r>
              <a:rPr dirty="0" spc="-10"/>
              <a:t>ono</a:t>
            </a:r>
            <a:r>
              <a:rPr dirty="0"/>
              <a:t> s</a:t>
            </a:r>
            <a:r>
              <a:rPr dirty="0" spc="-10"/>
              <a:t>ono</a:t>
            </a:r>
            <a:r>
              <a:rPr dirty="0"/>
              <a:t> </a:t>
            </a:r>
            <a:r>
              <a:rPr dirty="0" spc="-5"/>
              <a:t>f</a:t>
            </a:r>
            <a:r>
              <a:rPr dirty="0"/>
              <a:t>u</a:t>
            </a:r>
            <a:r>
              <a:rPr dirty="0" spc="-10"/>
              <a:t>n</a:t>
            </a:r>
            <a:r>
              <a:rPr dirty="0"/>
              <a:t>zi</a:t>
            </a:r>
            <a:r>
              <a:rPr dirty="0" spc="-10"/>
              <a:t>on</a:t>
            </a:r>
            <a:r>
              <a:rPr dirty="0"/>
              <a:t>i? </a:t>
            </a:r>
            <a:r>
              <a:rPr dirty="0" spc="-10"/>
              <a:t>L</a:t>
            </a:r>
            <a:r>
              <a:rPr dirty="0"/>
              <a:t>a </a:t>
            </a:r>
            <a:r>
              <a:rPr dirty="0" spc="-10"/>
              <a:t>r</a:t>
            </a:r>
            <a:r>
              <a:rPr dirty="0"/>
              <a:t>elazi</a:t>
            </a:r>
            <a:r>
              <a:rPr dirty="0" spc="-10"/>
              <a:t>on</a:t>
            </a:r>
            <a:r>
              <a:rPr dirty="0"/>
              <a:t>e </a:t>
            </a:r>
            <a:r>
              <a:rPr dirty="0" spc="-15"/>
              <a:t>c</a:t>
            </a:r>
            <a:r>
              <a:rPr dirty="0"/>
              <a:t>he</a:t>
            </a:r>
          </a:p>
          <a:p>
            <a:pPr marL="720090" indent="-254000">
              <a:lnSpc>
                <a:spcPts val="1910"/>
              </a:lnSpc>
              <a:spcBef>
                <a:spcPts val="80"/>
              </a:spcBef>
              <a:buFont typeface="Franklin Gothic Book"/>
              <a:buAutoNum type="alphaLcParenBoth"/>
              <a:tabLst>
                <a:tab pos="770890" algn="l"/>
              </a:tabLst>
            </a:pPr>
            <a:r>
              <a:rPr dirty="0"/>
              <a:t>alla </a:t>
            </a:r>
            <a:r>
              <a:rPr dirty="0" spc="-10"/>
              <a:t>n</a:t>
            </a:r>
            <a:r>
              <a:rPr dirty="0"/>
              <a:t>azi</a:t>
            </a:r>
            <a:r>
              <a:rPr dirty="0" spc="-10"/>
              <a:t>on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N</a:t>
            </a:r>
            <a:r>
              <a:rPr dirty="0"/>
              <a:t>  ass</a:t>
            </a:r>
            <a:r>
              <a:rPr dirty="0" spc="-10"/>
              <a:t>o</a:t>
            </a:r>
            <a:r>
              <a:rPr dirty="0"/>
              <a:t>cia il su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deb</a:t>
            </a:r>
            <a:r>
              <a:rPr dirty="0"/>
              <a:t>i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p</a:t>
            </a:r>
            <a:r>
              <a:rPr dirty="0"/>
              <a:t>u</a:t>
            </a:r>
            <a:r>
              <a:rPr dirty="0" spc="-10"/>
              <a:t>bb</a:t>
            </a:r>
            <a:r>
              <a:rPr dirty="0"/>
              <a:t>lic</a:t>
            </a:r>
            <a:r>
              <a:rPr dirty="0" spc="-10"/>
              <a:t>o</a:t>
            </a:r>
          </a:p>
          <a:p>
            <a:pPr marL="720090" marR="78105" indent="-254000">
              <a:lnSpc>
                <a:spcPts val="1900"/>
              </a:lnSpc>
              <a:spcBef>
                <a:spcPts val="70"/>
              </a:spcBef>
              <a:buFont typeface="Franklin Gothic Book"/>
              <a:buAutoNum type="alphaLcParenBoth"/>
              <a:tabLst>
                <a:tab pos="770890" algn="l"/>
              </a:tabLst>
            </a:pPr>
            <a:r>
              <a:rPr dirty="0"/>
              <a:t>alla </a:t>
            </a:r>
            <a:r>
              <a:rPr dirty="0" spc="-15"/>
              <a:t>m</a:t>
            </a:r>
            <a:r>
              <a:rPr dirty="0"/>
              <a:t>isu</a:t>
            </a:r>
            <a:r>
              <a:rPr dirty="0" spc="-10"/>
              <a:t>r</a:t>
            </a:r>
            <a:r>
              <a:rPr dirty="0"/>
              <a:t>a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40"/>
              <a:t>1</a:t>
            </a:r>
            <a:r>
              <a:rPr dirty="0"/>
              <a:t>53 c</a:t>
            </a:r>
            <a:r>
              <a:rPr dirty="0" spc="-10"/>
              <a:t>ent</a:t>
            </a:r>
            <a:r>
              <a:rPr dirty="0"/>
              <a:t>i</a:t>
            </a:r>
            <a:r>
              <a:rPr dirty="0" spc="-15"/>
              <a:t>m</a:t>
            </a:r>
            <a:r>
              <a:rPr dirty="0" spc="-15"/>
              <a:t>e</a:t>
            </a:r>
            <a:r>
              <a:rPr dirty="0" spc="-10"/>
              <a:t>tr</a:t>
            </a:r>
            <a:r>
              <a:rPr dirty="0"/>
              <a:t>i  ass</a:t>
            </a:r>
            <a:r>
              <a:rPr dirty="0" spc="-10"/>
              <a:t>o</a:t>
            </a:r>
            <a:r>
              <a:rPr dirty="0"/>
              <a:t>cia le alu</a:t>
            </a:r>
            <a:r>
              <a:rPr dirty="0" spc="-10"/>
              <a:t>nn</a:t>
            </a:r>
            <a:r>
              <a:rPr dirty="0"/>
              <a:t>e </a:t>
            </a:r>
            <a:r>
              <a:rPr dirty="0" spc="-10"/>
              <a:t>d</a:t>
            </a:r>
            <a:r>
              <a:rPr dirty="0"/>
              <a:t>ella </a:t>
            </a:r>
            <a:r>
              <a:rPr dirty="0" spc="-5"/>
              <a:t>I</a:t>
            </a:r>
            <a:r>
              <a:rPr dirty="0"/>
              <a:t>I</a:t>
            </a:r>
            <a:r>
              <a:rPr dirty="0" spc="-5"/>
              <a:t> </a:t>
            </a:r>
            <a:r>
              <a:rPr dirty="0" spc="-10"/>
              <a:t>C</a:t>
            </a:r>
            <a:r>
              <a:rPr dirty="0"/>
              <a:t> </a:t>
            </a:r>
            <a:r>
              <a:rPr dirty="0" spc="-15"/>
              <a:t>c</a:t>
            </a:r>
            <a:r>
              <a:rPr dirty="0"/>
              <a:t>he ha</a:t>
            </a:r>
            <a:r>
              <a:rPr dirty="0" spc="-10"/>
              <a:t>nno</a:t>
            </a:r>
            <a:r>
              <a:rPr dirty="0" spc="-5"/>
              <a:t> </a:t>
            </a:r>
            <a:r>
              <a:rPr dirty="0" spc="-25"/>
              <a:t>q</a:t>
            </a:r>
            <a:r>
              <a:rPr dirty="0"/>
              <a:t>uell</a:t>
            </a:r>
            <a:r>
              <a:rPr dirty="0" spc="-5"/>
              <a:t>'</a:t>
            </a:r>
            <a:r>
              <a:rPr dirty="0"/>
              <a:t>al</a:t>
            </a:r>
            <a:r>
              <a:rPr dirty="0" spc="-45"/>
              <a:t>t</a:t>
            </a:r>
            <a:r>
              <a:rPr dirty="0"/>
              <a:t>ezza</a:t>
            </a:r>
          </a:p>
          <a:p>
            <a:pPr marL="720090" marR="382905" indent="-254000">
              <a:lnSpc>
                <a:spcPts val="1900"/>
              </a:lnSpc>
              <a:buFont typeface="Franklin Gothic Book"/>
              <a:buAutoNum type="alphaLcParenBoth"/>
              <a:tabLst>
                <a:tab pos="732790" algn="l"/>
              </a:tabLst>
            </a:pPr>
            <a:r>
              <a:rPr dirty="0"/>
              <a:t>ai </a:t>
            </a:r>
            <a:r>
              <a:rPr dirty="0" spc="-10"/>
              <a:t>p</a:t>
            </a:r>
            <a:r>
              <a:rPr dirty="0" spc="-25"/>
              <a:t>r</a:t>
            </a:r>
            <a:r>
              <a:rPr dirty="0" spc="-10"/>
              <a:t>od</a:t>
            </a:r>
            <a:r>
              <a:rPr dirty="0" spc="-25"/>
              <a:t>o</a:t>
            </a:r>
            <a:r>
              <a:rPr dirty="0" spc="-5"/>
              <a:t>tt</a:t>
            </a:r>
            <a:r>
              <a:rPr dirty="0"/>
              <a:t>i </a:t>
            </a:r>
            <a:r>
              <a:rPr dirty="0" spc="-10"/>
              <a:t>“</a:t>
            </a:r>
            <a:r>
              <a:rPr dirty="0"/>
              <a:t>vi</a:t>
            </a:r>
            <a:r>
              <a:rPr dirty="0" spc="-10"/>
              <a:t>no''</a:t>
            </a:r>
            <a:r>
              <a:rPr dirty="0"/>
              <a:t>, </a:t>
            </a:r>
            <a:r>
              <a:rPr dirty="0" spc="-10"/>
              <a:t>“pomodor</a:t>
            </a:r>
            <a:r>
              <a:rPr dirty="0"/>
              <a:t>i</a:t>
            </a:r>
            <a:r>
              <a:rPr dirty="0" spc="-5"/>
              <a:t>''</a:t>
            </a:r>
            <a:r>
              <a:rPr dirty="0"/>
              <a:t> e </a:t>
            </a:r>
            <a:r>
              <a:rPr dirty="0" spc="-10"/>
              <a:t>“</a:t>
            </a:r>
            <a:r>
              <a:rPr dirty="0"/>
              <a:t>ca</a:t>
            </a:r>
            <a:r>
              <a:rPr dirty="0" spc="35"/>
              <a:t>f</a:t>
            </a:r>
            <a:r>
              <a:rPr dirty="0" spc="-5"/>
              <a:t>fè''</a:t>
            </a:r>
            <a:r>
              <a:rPr dirty="0"/>
              <a:t>  ass</a:t>
            </a:r>
            <a:r>
              <a:rPr dirty="0" spc="-10"/>
              <a:t>o</a:t>
            </a:r>
            <a:r>
              <a:rPr dirty="0"/>
              <a:t>cia il </a:t>
            </a:r>
            <a:r>
              <a:rPr dirty="0" spc="-10"/>
              <a:t>p</a:t>
            </a:r>
            <a:r>
              <a:rPr dirty="0"/>
              <a:t>aese  eu</a:t>
            </a:r>
            <a:r>
              <a:rPr dirty="0" spc="-25"/>
              <a:t>r</a:t>
            </a:r>
            <a:r>
              <a:rPr dirty="0" spc="-10"/>
              <a:t>opeo</a:t>
            </a:r>
            <a:r>
              <a:rPr dirty="0" spc="-5"/>
              <a:t> </a:t>
            </a:r>
            <a:r>
              <a:rPr dirty="0" spc="-15"/>
              <a:t>c</a:t>
            </a:r>
            <a:r>
              <a:rPr dirty="0"/>
              <a:t>he ha la </a:t>
            </a:r>
            <a:r>
              <a:rPr dirty="0" spc="-15"/>
              <a:t>m</a:t>
            </a:r>
            <a:r>
              <a:rPr dirty="0"/>
              <a:t>aggi</a:t>
            </a:r>
            <a:r>
              <a:rPr dirty="0" spc="-10"/>
              <a:t>or</a:t>
            </a:r>
            <a:r>
              <a:rPr dirty="0"/>
              <a:t> </a:t>
            </a:r>
            <a:r>
              <a:rPr dirty="0" spc="-10"/>
              <a:t>p</a:t>
            </a:r>
            <a:r>
              <a:rPr dirty="0" spc="-25"/>
              <a:t>r</a:t>
            </a:r>
            <a:r>
              <a:rPr dirty="0" spc="-10"/>
              <a:t>od</a:t>
            </a:r>
            <a:r>
              <a:rPr dirty="0"/>
              <a:t>uzi</a:t>
            </a:r>
            <a:r>
              <a:rPr dirty="0" spc="-10"/>
              <a:t>on</a:t>
            </a:r>
            <a:r>
              <a:rPr dirty="0"/>
              <a:t>e</a:t>
            </a:r>
          </a:p>
          <a:p>
            <a:pPr marL="744855" indent="-278765">
              <a:lnSpc>
                <a:spcPts val="1910"/>
              </a:lnSpc>
              <a:spcBef>
                <a:spcPts val="20"/>
              </a:spcBef>
              <a:buFont typeface="Franklin Gothic Book"/>
              <a:buAutoNum type="alphaLcParenBoth"/>
              <a:tabLst>
                <a:tab pos="745490" algn="l"/>
              </a:tabLst>
            </a:pPr>
            <a:r>
              <a:rPr dirty="0"/>
              <a:t>) a</a:t>
            </a:r>
            <a:r>
              <a:rPr dirty="0" spc="-10"/>
              <a:t>d</a:t>
            </a:r>
            <a:r>
              <a:rPr dirty="0" spc="-10"/>
              <a:t> u</a:t>
            </a:r>
            <a:r>
              <a:rPr dirty="0" spc="-10"/>
              <a:t>n</a:t>
            </a:r>
            <a:r>
              <a:rPr dirty="0" spc="-10"/>
              <a:t>a cellula </a:t>
            </a:r>
            <a:r>
              <a:rPr dirty="0" spc="-10"/>
              <a:t>b</a:t>
            </a:r>
            <a:r>
              <a:rPr dirty="0" spc="-10"/>
              <a:t>a</a:t>
            </a:r>
            <a:r>
              <a:rPr dirty="0" spc="-5"/>
              <a:t>t</a:t>
            </a:r>
            <a:r>
              <a:rPr dirty="0" spc="-45"/>
              <a:t>t</a:t>
            </a:r>
            <a:r>
              <a:rPr dirty="0" spc="-10"/>
              <a:t>er</a:t>
            </a:r>
            <a:r>
              <a:rPr dirty="0"/>
              <a:t>ica ass</a:t>
            </a:r>
            <a:r>
              <a:rPr dirty="0" spc="-10"/>
              <a:t>o</a:t>
            </a:r>
            <a:r>
              <a:rPr dirty="0"/>
              <a:t>cia il c</a:t>
            </a:r>
            <a:r>
              <a:rPr dirty="0" spc="-10"/>
              <a:t>orr</a:t>
            </a:r>
            <a:r>
              <a:rPr dirty="0"/>
              <a:t>is</a:t>
            </a:r>
            <a:r>
              <a:rPr dirty="0" spc="-10"/>
              <a:t>ponden</a:t>
            </a:r>
            <a:r>
              <a:rPr dirty="0" spc="-45"/>
              <a:t>t</a:t>
            </a:r>
            <a:r>
              <a:rPr dirty="0"/>
              <a:t>e  g</a:t>
            </a:r>
            <a:r>
              <a:rPr dirty="0" spc="-10"/>
              <a:t>enom</a:t>
            </a:r>
            <a:r>
              <a:rPr dirty="0"/>
              <a:t>a</a:t>
            </a:r>
          </a:p>
          <a:p>
            <a:pPr marL="466090" marR="5080">
              <a:lnSpc>
                <a:spcPts val="1900"/>
              </a:lnSpc>
              <a:spcBef>
                <a:spcPts val="70"/>
              </a:spcBef>
              <a:buFont typeface="Franklin Gothic Book"/>
              <a:buAutoNum type="alphaLcParenBoth"/>
              <a:tabLst>
                <a:tab pos="742315" algn="l"/>
              </a:tabLst>
            </a:pPr>
            <a:r>
              <a:rPr dirty="0"/>
              <a:t>al  </a:t>
            </a:r>
            <a:r>
              <a:rPr dirty="0" spc="-10"/>
              <a:t>n</a:t>
            </a:r>
            <a:r>
              <a:rPr dirty="0" spc="-10"/>
              <a:t>u</a:t>
            </a:r>
            <a:r>
              <a:rPr dirty="0" spc="-15"/>
              <a:t>me</a:t>
            </a:r>
            <a:r>
              <a:rPr dirty="0" spc="-25"/>
              <a:t>r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elle </a:t>
            </a:r>
            <a:r>
              <a:rPr dirty="0" spc="-45"/>
              <a:t>t</a:t>
            </a:r>
            <a:r>
              <a:rPr dirty="0"/>
              <a:t>el</a:t>
            </a:r>
            <a:r>
              <a:rPr dirty="0" spc="-10"/>
              <a:t>e</a:t>
            </a:r>
            <a:r>
              <a:rPr dirty="0" spc="-25"/>
              <a:t>f</a:t>
            </a:r>
            <a:r>
              <a:rPr dirty="0" spc="-10"/>
              <a:t>on</a:t>
            </a:r>
            <a:r>
              <a:rPr dirty="0"/>
              <a:t>a</a:t>
            </a:r>
            <a:r>
              <a:rPr dirty="0" spc="-45"/>
              <a:t>t</a:t>
            </a:r>
            <a:r>
              <a:rPr dirty="0"/>
              <a:t>e </a:t>
            </a:r>
            <a:r>
              <a:rPr dirty="0" spc="-10"/>
              <a:t>d</a:t>
            </a:r>
            <a:r>
              <a:rPr dirty="0"/>
              <a:t>a u</a:t>
            </a:r>
            <a:r>
              <a:rPr dirty="0" spc="-10"/>
              <a:t>n</a:t>
            </a:r>
            <a:r>
              <a:rPr dirty="0"/>
              <a:t> </a:t>
            </a:r>
            <a:r>
              <a:rPr dirty="0" spc="-45"/>
              <a:t>t</a:t>
            </a:r>
            <a:r>
              <a:rPr dirty="0"/>
              <a:t>el</a:t>
            </a:r>
            <a:r>
              <a:rPr dirty="0" spc="-10"/>
              <a:t>e</a:t>
            </a:r>
            <a:r>
              <a:rPr dirty="0" spc="-25"/>
              <a:t>f</a:t>
            </a:r>
            <a:r>
              <a:rPr dirty="0" spc="-10"/>
              <a:t>ono</a:t>
            </a:r>
            <a:r>
              <a:rPr dirty="0"/>
              <a:t> cellula</a:t>
            </a:r>
            <a:r>
              <a:rPr dirty="0" spc="-10"/>
              <a:t>r</a:t>
            </a:r>
            <a:r>
              <a:rPr dirty="0"/>
              <a:t>e ass</a:t>
            </a:r>
            <a:r>
              <a:rPr dirty="0" spc="-10"/>
              <a:t>o</a:t>
            </a:r>
            <a:r>
              <a:rPr dirty="0"/>
              <a:t>cia il c</a:t>
            </a:r>
            <a:r>
              <a:rPr dirty="0" spc="-10"/>
              <a:t>o</a:t>
            </a:r>
            <a:r>
              <a:rPr dirty="0" spc="-25"/>
              <a:t>s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</a:t>
            </a:r>
            <a:r>
              <a:rPr dirty="0"/>
              <a:t> u</a:t>
            </a:r>
            <a:r>
              <a:rPr dirty="0" spc="-10"/>
              <a:t>n</a:t>
            </a:r>
            <a:r>
              <a:rPr dirty="0"/>
              <a:t> c</a:t>
            </a:r>
            <a:r>
              <a:rPr dirty="0" spc="-10"/>
              <a:t>ontr</a:t>
            </a:r>
            <a:r>
              <a:rPr dirty="0"/>
              <a:t>a</a:t>
            </a:r>
            <a:r>
              <a:rPr dirty="0" spc="-5"/>
              <a:t>t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.</a:t>
            </a:r>
          </a:p>
          <a:p>
            <a:pPr marL="453390">
              <a:lnSpc>
                <a:spcPct val="100000"/>
              </a:lnSpc>
              <a:spcBef>
                <a:spcPts val="54"/>
              </a:spcBef>
            </a:pPr>
            <a:endParaRPr sz="1500">
              <a:latin typeface="Times New Roman"/>
              <a:cs typeface="Times New Roman"/>
            </a:endParaRPr>
          </a:p>
          <a:p>
            <a:pPr marL="466090" marR="160655">
              <a:lnSpc>
                <a:spcPct val="101899"/>
              </a:lnSpc>
            </a:pPr>
            <a:r>
              <a:rPr dirty="0" sz="1800" i="0">
                <a:solidFill>
                  <a:srgbClr val="8000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 i="0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/>
              <a:t>S</a:t>
            </a:r>
            <a:r>
              <a:rPr dirty="0" spc="-10"/>
              <a:t>e i</a:t>
            </a:r>
            <a:r>
              <a:rPr dirty="0" spc="-10"/>
              <a:t>n</a:t>
            </a:r>
            <a:r>
              <a:rPr dirty="0" spc="-10"/>
              <a:t> u</a:t>
            </a:r>
            <a:r>
              <a:rPr dirty="0" spc="-10"/>
              <a:t>n</a:t>
            </a:r>
            <a:r>
              <a:rPr dirty="0" spc="-10"/>
              <a:t> </a:t>
            </a:r>
            <a:r>
              <a:rPr dirty="0" spc="-10"/>
              <a:t>bo</a:t>
            </a:r>
            <a:r>
              <a:rPr dirty="0" spc="-10"/>
              <a:t>sc</a:t>
            </a:r>
            <a:r>
              <a:rPr dirty="0" spc="-10"/>
              <a:t>o</a:t>
            </a:r>
            <a:r>
              <a:rPr dirty="0" spc="-10"/>
              <a:t> il </a:t>
            </a:r>
            <a:r>
              <a:rPr dirty="0" spc="-10"/>
              <a:t>n</a:t>
            </a:r>
            <a:r>
              <a:rPr dirty="0" spc="-10"/>
              <a:t>u</a:t>
            </a:r>
            <a:r>
              <a:rPr dirty="0" spc="-15"/>
              <a:t>me</a:t>
            </a:r>
            <a:r>
              <a:rPr dirty="0" spc="-25"/>
              <a:t>r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ei la</a:t>
            </a:r>
            <a:r>
              <a:rPr dirty="0" spc="-10"/>
              <a:t>r</a:t>
            </a:r>
            <a:r>
              <a:rPr dirty="0"/>
              <a:t>ici</a:t>
            </a:r>
            <a:r>
              <a:rPr dirty="0" spc="-5"/>
              <a:t> </a:t>
            </a:r>
            <a:r>
              <a:rPr dirty="0" spc="-10"/>
              <a:t>L</a:t>
            </a:r>
            <a:r>
              <a:rPr dirty="0"/>
              <a:t> è il </a:t>
            </a:r>
            <a:r>
              <a:rPr dirty="0" spc="-10"/>
              <a:t>tr</a:t>
            </a:r>
            <a:r>
              <a:rPr dirty="0"/>
              <a:t>i</a:t>
            </a:r>
            <a:r>
              <a:rPr dirty="0" spc="-10"/>
              <a:t>p</a:t>
            </a:r>
            <a:r>
              <a:rPr dirty="0"/>
              <a:t>l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25"/>
              <a:t>q</a:t>
            </a:r>
            <a:r>
              <a:rPr dirty="0"/>
              <a:t>uell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egli a</a:t>
            </a:r>
            <a:r>
              <a:rPr dirty="0" spc="-10"/>
              <a:t>b</a:t>
            </a:r>
            <a:r>
              <a:rPr dirty="0" spc="-15"/>
              <a:t>e</a:t>
            </a:r>
            <a:r>
              <a:rPr dirty="0" spc="-5"/>
              <a:t>t</a:t>
            </a:r>
            <a:r>
              <a:rPr dirty="0"/>
              <a:t>i </a:t>
            </a:r>
            <a:r>
              <a:rPr dirty="0" spc="5"/>
              <a:t>A</a:t>
            </a:r>
            <a:r>
              <a:rPr dirty="0"/>
              <a:t>,</a:t>
            </a:r>
            <a:r>
              <a:rPr dirty="0"/>
              <a:t> </a:t>
            </a:r>
            <a:r>
              <a:rPr dirty="0" spc="-25"/>
              <a:t>q</a:t>
            </a:r>
            <a:r>
              <a:rPr dirty="0"/>
              <a:t>uale </a:t>
            </a:r>
            <a:r>
              <a:rPr dirty="0" spc="-5"/>
              <a:t>f</a:t>
            </a:r>
            <a:r>
              <a:rPr dirty="0"/>
              <a:t>u</a:t>
            </a:r>
            <a:r>
              <a:rPr dirty="0" spc="-10"/>
              <a:t>n</a:t>
            </a:r>
            <a:r>
              <a:rPr dirty="0"/>
              <a:t>zi</a:t>
            </a:r>
            <a:r>
              <a:rPr dirty="0" spc="-10"/>
              <a:t>on</a:t>
            </a:r>
            <a:r>
              <a:rPr dirty="0"/>
              <a:t>e </a:t>
            </a:r>
            <a:r>
              <a:rPr dirty="0" spc="-10"/>
              <a:t>r</a:t>
            </a:r>
            <a:r>
              <a:rPr dirty="0"/>
              <a:t>eale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15"/>
              <a:t>v</a:t>
            </a:r>
            <a:r>
              <a:rPr dirty="0"/>
              <a:t>a</a:t>
            </a:r>
            <a:r>
              <a:rPr dirty="0" spc="-10"/>
              <a:t>r</a:t>
            </a:r>
            <a:r>
              <a:rPr dirty="0"/>
              <a:t>ia</a:t>
            </a:r>
            <a:r>
              <a:rPr dirty="0" spc="-10"/>
              <a:t>b</a:t>
            </a:r>
            <a:r>
              <a:rPr dirty="0"/>
              <a:t>ile </a:t>
            </a:r>
            <a:r>
              <a:rPr dirty="0" spc="-10"/>
              <a:t>r</a:t>
            </a:r>
            <a:r>
              <a:rPr dirty="0"/>
              <a:t>eale </a:t>
            </a:r>
            <a:r>
              <a:rPr dirty="0" spc="-25"/>
              <a:t>q</a:t>
            </a:r>
            <a:r>
              <a:rPr dirty="0"/>
              <a:t>ua</a:t>
            </a:r>
            <a:r>
              <a:rPr dirty="0" spc="-10"/>
              <a:t>nt</a:t>
            </a:r>
            <a:r>
              <a:rPr dirty="0"/>
              <a:t>i</a:t>
            </a:r>
            <a:r>
              <a:rPr dirty="0" spc="0"/>
              <a:t>f</a:t>
            </a:r>
            <a:r>
              <a:rPr dirty="0"/>
              <a:t>ica </a:t>
            </a:r>
            <a:r>
              <a:rPr dirty="0" spc="-25"/>
              <a:t>q</a:t>
            </a:r>
            <a:r>
              <a:rPr dirty="0"/>
              <a:t>ue</a:t>
            </a:r>
            <a:r>
              <a:rPr dirty="0" spc="-25"/>
              <a:t>s</a:t>
            </a:r>
            <a:r>
              <a:rPr dirty="0" spc="-5"/>
              <a:t>t</a:t>
            </a:r>
            <a:r>
              <a:rPr dirty="0"/>
              <a:t>a a</a:t>
            </a:r>
            <a:r>
              <a:rPr dirty="0" spc="35"/>
              <a:t>f</a:t>
            </a:r>
            <a:r>
              <a:rPr dirty="0" spc="-25"/>
              <a:t>f</a:t>
            </a:r>
            <a:r>
              <a:rPr dirty="0" spc="-10"/>
              <a:t>erm</a:t>
            </a:r>
            <a:r>
              <a:rPr dirty="0"/>
              <a:t>azi</a:t>
            </a:r>
            <a:r>
              <a:rPr dirty="0" spc="-10"/>
              <a:t>on</a:t>
            </a:r>
            <a:r>
              <a:rPr dirty="0"/>
              <a:t>e?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291" y="5627746"/>
            <a:ext cx="7207884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57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egge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g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471671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701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01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36992" y="1642872"/>
            <a:ext cx="1304923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7957184" cy="418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0640">
              <a:lnSpc>
                <a:spcPct val="130300"/>
              </a:lnSpc>
              <a:tabLst>
                <a:tab pos="7172325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l’es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699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(b)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bili,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774700" marR="5080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=(2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 spc="-10">
                <a:latin typeface="Franklin Gothic Book"/>
                <a:cs typeface="Franklin Gothic Book"/>
              </a:rPr>
              <a:t> 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2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=40</a:t>
            </a:r>
            <a:r>
              <a:rPr dirty="0" sz="1600" spc="13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9 mi</a:t>
            </a:r>
            <a:r>
              <a:rPr dirty="0" sz="1600" spc="-10">
                <a:latin typeface="Franklin Gothic Book"/>
                <a:cs typeface="Franklin Gothic Book"/>
              </a:rPr>
              <a:t>nut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mare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(5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2,23.</a:t>
            </a:r>
            <a:endParaRPr sz="1600">
              <a:latin typeface="Franklin Gothic Book"/>
              <a:cs typeface="Franklin Gothic Book"/>
            </a:endParaRPr>
          </a:p>
          <a:p>
            <a:pPr marL="825500">
              <a:lnSpc>
                <a:spcPct val="100000"/>
              </a:lnSpc>
              <a:spcBef>
                <a:spcPts val="680"/>
              </a:spcBef>
            </a:pP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asse</a:t>
            </a:r>
            <a:r>
              <a:rPr dirty="0" sz="1600">
                <a:latin typeface="Franklin Gothic Book"/>
                <a:cs typeface="Franklin Gothic Book"/>
              </a:rPr>
              <a:t> 8 mi</a:t>
            </a:r>
            <a:r>
              <a:rPr dirty="0" sz="1600" spc="-10">
                <a:latin typeface="Franklin Gothic Book"/>
                <a:cs typeface="Franklin Gothic Book"/>
              </a:rPr>
              <a:t>nut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32 li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3192" y="2557272"/>
            <a:ext cx="304800" cy="1905"/>
          </a:xfrm>
          <a:custGeom>
            <a:avLst/>
            <a:gdLst/>
            <a:ahLst/>
            <a:cxnLst/>
            <a:rect l="l" t="t" r="r" b="b"/>
            <a:pathLst>
              <a:path w="304800" h="1905">
                <a:moveTo>
                  <a:pt x="0" y="0"/>
                </a:moveTo>
                <a:lnTo>
                  <a:pt x="304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27055" y="249951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384" y="0"/>
                </a:moveTo>
                <a:lnTo>
                  <a:pt x="7597" y="2005"/>
                </a:lnTo>
                <a:lnTo>
                  <a:pt x="466" y="14085"/>
                </a:lnTo>
                <a:lnTo>
                  <a:pt x="2472" y="21873"/>
                </a:lnTo>
                <a:lnTo>
                  <a:pt x="65731" y="59217"/>
                </a:lnTo>
                <a:lnTo>
                  <a:pt x="2086" y="95900"/>
                </a:lnTo>
                <a:lnTo>
                  <a:pt x="0" y="103666"/>
                </a:lnTo>
                <a:lnTo>
                  <a:pt x="7005" y="115820"/>
                </a:lnTo>
                <a:lnTo>
                  <a:pt x="14770" y="117906"/>
                </a:lnTo>
                <a:lnTo>
                  <a:pt x="116140" y="59480"/>
                </a:lnTo>
                <a:lnTo>
                  <a:pt x="15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991" y="446227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9991" y="44622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944484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φ </a:t>
            </a:r>
            <a:r>
              <a:rPr dirty="0" sz="1600" spc="-10">
                <a:latin typeface="Franklin Gothic Book"/>
                <a:cs typeface="Franklin Gothic Book"/>
              </a:rPr>
              <a:t>= </a:t>
            </a:r>
            <a:r>
              <a:rPr dirty="0" sz="1600" spc="-5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>
                <a:latin typeface="Franklin Gothic Book"/>
                <a:cs typeface="Franklin Gothic Book"/>
              </a:rPr>
              <a:t>φ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uo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>
                <a:latin typeface="Franklin Gothic Book"/>
                <a:cs typeface="Franklin Gothic Book"/>
              </a:rPr>
              <a:t>φ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v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>
                <a:latin typeface="Franklin Gothic Book"/>
                <a:cs typeface="Franklin Gothic Book"/>
              </a:rPr>
              <a:t>φ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49860">
              <a:lnSpc>
                <a:spcPct val="1331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(b),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53 </a:t>
            </a:r>
            <a:r>
              <a:rPr dirty="0" sz="1600" spc="-10">
                <a:latin typeface="Franklin Gothic Book"/>
                <a:cs typeface="Franklin Gothic Book"/>
              </a:rPr>
              <a:t>cent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assoc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alunne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altr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assoc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 (i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bbli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aese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enoma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contrat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):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0">
              <a:lnSpc>
                <a:spcPct val="129000"/>
              </a:lnSpc>
              <a:tabLst>
                <a:tab pos="2533650" algn="l"/>
                <a:tab pos="3505835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= 3</a:t>
            </a:r>
            <a:r>
              <a:rPr dirty="0" sz="1600" spc="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28320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50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=50)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= 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50 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50,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L</a:t>
            </a:r>
            <a:r>
              <a:rPr dirty="0" sz="1600">
                <a:latin typeface="Franklin Gothic Book"/>
                <a:cs typeface="Franklin Gothic Book"/>
              </a:rPr>
              <a:t> = 300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>
                <a:latin typeface="Franklin Gothic Book"/>
                <a:cs typeface="Franklin Gothic Book"/>
              </a:rPr>
              <a:t>ì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6991" y="55290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4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3332" y="547144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05" y="0"/>
                </a:moveTo>
                <a:lnTo>
                  <a:pt x="7421" y="2019"/>
                </a:lnTo>
                <a:lnTo>
                  <a:pt x="311" y="14110"/>
                </a:lnTo>
                <a:lnTo>
                  <a:pt x="2330" y="21894"/>
                </a:lnTo>
                <a:lnTo>
                  <a:pt x="65655" y="59128"/>
                </a:lnTo>
                <a:lnTo>
                  <a:pt x="2073" y="95923"/>
                </a:lnTo>
                <a:lnTo>
                  <a:pt x="0" y="103691"/>
                </a:lnTo>
                <a:lnTo>
                  <a:pt x="7026" y="115834"/>
                </a:lnTo>
                <a:lnTo>
                  <a:pt x="14795" y="117906"/>
                </a:lnTo>
                <a:lnTo>
                  <a:pt x="116064" y="59303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933690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receden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3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=3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asandoc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me 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fa,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ge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ral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cri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es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ess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cano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?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5430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naturale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olta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re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olar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menta</a:t>
            </a:r>
            <a:r>
              <a:rPr dirty="0" sz="1600">
                <a:latin typeface="Franklin Gothic Book"/>
                <a:cs typeface="Franklin Gothic Book"/>
              </a:rPr>
              <a:t>li,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costru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10">
                <a:latin typeface="Franklin Gothic Book"/>
                <a:cs typeface="Franklin Gothic Book"/>
              </a:rPr>
              <a:t> 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algn="just" marL="12700" marR="3559810">
              <a:lnSpc>
                <a:spcPct val="1328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amos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successo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3166872"/>
            <a:ext cx="7772400" cy="1905"/>
          </a:xfrm>
          <a:custGeom>
            <a:avLst/>
            <a:gdLst/>
            <a:ahLst/>
            <a:cxnLst/>
            <a:rect l="l" t="t" r="r" b="b"/>
            <a:pathLst>
              <a:path w="7772400" h="1905">
                <a:moveTo>
                  <a:pt x="0" y="0"/>
                </a:moveTo>
                <a:lnTo>
                  <a:pt x="7772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3791" y="2785872"/>
            <a:ext cx="7772400" cy="1905"/>
          </a:xfrm>
          <a:custGeom>
            <a:avLst/>
            <a:gdLst/>
            <a:ahLst/>
            <a:cxnLst/>
            <a:rect l="l" t="t" r="r" b="b"/>
            <a:pathLst>
              <a:path w="7772400" h="1905">
                <a:moveTo>
                  <a:pt x="0" y="0"/>
                </a:moveTo>
                <a:lnTo>
                  <a:pt x="7772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205" y="2787459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3175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54606" y="2787459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3174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89191" y="4462271"/>
            <a:ext cx="2032000" cy="24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863840" cy="318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350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econdo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 spc="-1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 spc="-1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i,  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natura</a:t>
            </a:r>
            <a:r>
              <a:rPr dirty="0" sz="1600">
                <a:latin typeface="Franklin Gothic Book"/>
                <a:cs typeface="Franklin Gothic Book"/>
              </a:rPr>
              <a:t>li,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olar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, 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10">
                <a:latin typeface="Franklin Gothic Book"/>
                <a:cs typeface="Franklin Gothic Book"/>
              </a:rPr>
              <a:t> 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surat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ment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ivi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i).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 spc="-1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leggi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203390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ibili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 spc="-1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enunc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ipi,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li i</a:t>
            </a:r>
            <a:r>
              <a:rPr dirty="0" sz="1600" spc="-10">
                <a:latin typeface="Franklin Gothic Book"/>
                <a:cs typeface="Franklin Gothic Book"/>
              </a:rPr>
              <a:t>llustra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5992" y="3395471"/>
            <a:ext cx="2184398" cy="328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896225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esan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Disco</a:t>
            </a:r>
            <a:r>
              <a:rPr dirty="0" sz="1600" spc="20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si e d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imo</a:t>
            </a:r>
            <a:r>
              <a:rPr dirty="0" sz="1600" spc="5" i="1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5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ni </a:t>
            </a:r>
            <a:r>
              <a:rPr dirty="0" sz="1600" spc="-15" i="1">
                <a:solidFill>
                  <a:srgbClr val="0080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600" spc="-35" i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mat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iche in</a:t>
            </a:r>
            <a:r>
              <a:rPr dirty="0" sz="1600" spc="-35" i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rn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d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e n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 spc="-3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5" i="1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e scienze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638),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pi,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indip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dalla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lo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cadono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uolo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ess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loci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à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30200"/>
              </a:lnSpc>
              <a:tabLst>
                <a:tab pos="1413510" algn="l"/>
              </a:tabLst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inizi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v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v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v(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)=g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	(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9.8m/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36449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correrlo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s(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)=g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2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ermo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0010">
              <a:lnSpc>
                <a:spcPct val="1341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ment</a:t>
            </a:r>
            <a:r>
              <a:rPr dirty="0" sz="1600" i="1">
                <a:latin typeface="Franklin Gothic Book"/>
                <a:cs typeface="Franklin Gothic Book"/>
              </a:rPr>
              <a:t>i  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rese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alu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colle</a:t>
            </a:r>
            <a:r>
              <a:rPr dirty="0" sz="1600">
                <a:latin typeface="Franklin Gothic Book"/>
                <a:cs typeface="Franklin Gothic Book"/>
              </a:rPr>
              <a:t>ghi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ggi, 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pi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errestre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odo</a:t>
            </a:r>
            <a:r>
              <a:rPr dirty="0" sz="1600" spc="-10">
                <a:latin typeface="Franklin Gothic Book"/>
                <a:cs typeface="Franklin Gothic Book"/>
              </a:rPr>
              <a:t> usa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odo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strada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i 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natura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902575" cy="252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naturale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econo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)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l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lesso</a:t>
            </a:r>
            <a:r>
              <a:rPr dirty="0" sz="1600">
                <a:latin typeface="Franklin Gothic Book"/>
                <a:cs typeface="Franklin Gothic Book"/>
              </a:rPr>
              <a:t>. Si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46990">
              <a:lnSpc>
                <a:spcPct val="132800"/>
              </a:lnSpc>
              <a:spcBef>
                <a:spcPts val="5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imi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rendere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ggi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mono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1303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’. . 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8591" y="4309871"/>
            <a:ext cx="29210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002791" y="1490471"/>
            <a:ext cx="8458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91132" y="2329302"/>
            <a:ext cx="7035165" cy="3513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234950">
              <a:lnSpc>
                <a:spcPct val="100400"/>
              </a:lnSpc>
            </a:pP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1 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5" i="1">
                <a:latin typeface="Franklin Gothic Book"/>
                <a:cs typeface="Franklin Gothic Book"/>
              </a:rPr>
              <a:t>Dalla g</a:t>
            </a:r>
            <a:r>
              <a:rPr dirty="0" sz="1600" spc="-10" i="1">
                <a:latin typeface="Franklin Gothic Book"/>
                <a:cs typeface="Franklin Gothic Book"/>
              </a:rPr>
              <a:t>eom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ia el</a:t>
            </a:r>
            <a:r>
              <a:rPr dirty="0" sz="1600" spc="-10" i="1">
                <a:latin typeface="Franklin Gothic Book"/>
                <a:cs typeface="Franklin Gothic Book"/>
              </a:rPr>
              <a:t>ement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si i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la lu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ghezza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eren</a:t>
            </a:r>
            <a:r>
              <a:rPr dirty="0" sz="1600" i="1">
                <a:latin typeface="Franklin Gothic Book"/>
                <a:cs typeface="Franklin Gothic Book"/>
              </a:rPr>
              <a:t>za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=2</a:t>
            </a:r>
            <a:r>
              <a:rPr dirty="0" sz="1600" spc="-10" i="1">
                <a:latin typeface="Franklin Gothic Book"/>
                <a:cs typeface="Franklin Gothic Book"/>
              </a:rPr>
              <a:t>π</a:t>
            </a:r>
            <a:r>
              <a:rPr dirty="0" sz="1600" i="1">
                <a:latin typeface="Franklin Gothic Book"/>
                <a:cs typeface="Franklin Gothic Book"/>
              </a:rPr>
              <a:t>R (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eder</a:t>
            </a:r>
            <a:r>
              <a:rPr dirty="0" sz="1600" i="1">
                <a:latin typeface="Franklin Gothic Book"/>
                <a:cs typeface="Franklin Gothic Book"/>
              </a:rPr>
              <a:t>e la lezi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“Geom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ia el</a:t>
            </a:r>
            <a:r>
              <a:rPr dirty="0" sz="1600" spc="-10" i="1">
                <a:latin typeface="Franklin Gothic Book"/>
                <a:cs typeface="Franklin Gothic Book"/>
              </a:rPr>
              <a:t>ement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re”</a:t>
            </a:r>
            <a:r>
              <a:rPr dirty="0" sz="1600" i="1">
                <a:latin typeface="Franklin Gothic Book"/>
                <a:cs typeface="Franklin Gothic Book"/>
              </a:rPr>
              <a:t>).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 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uale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ile?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hé è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essa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=2</a:t>
            </a:r>
            <a:r>
              <a:rPr dirty="0" sz="1600" spc="-10" i="1">
                <a:latin typeface="Franklin Gothic Book"/>
                <a:cs typeface="Franklin Gothic Book"/>
              </a:rPr>
              <a:t>π</a:t>
            </a:r>
            <a:r>
              <a:rPr dirty="0" sz="1600" i="1">
                <a:latin typeface="Franklin Gothic Book"/>
                <a:cs typeface="Franklin Gothic Book"/>
              </a:rPr>
              <a:t>R?</a:t>
            </a:r>
            <a:endParaRPr sz="1600">
              <a:latin typeface="Franklin Gothic Book"/>
              <a:cs typeface="Franklin Gothic Book"/>
            </a:endParaRPr>
          </a:p>
          <a:p>
            <a:pPr marL="317500" marR="93980">
              <a:lnSpc>
                <a:spcPts val="1900"/>
              </a:lnSpc>
              <a:spcBef>
                <a:spcPts val="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e R=3,5c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spc="-15" i="1">
                <a:latin typeface="Franklin Gothic Book"/>
                <a:cs typeface="Franklin Gothic Book"/>
              </a:rPr>
              <a:t>.,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? (a</a:t>
            </a:r>
            <a:r>
              <a:rPr dirty="0" sz="1600" spc="-10" i="1">
                <a:latin typeface="Franklin Gothic Book"/>
                <a:cs typeface="Franklin Gothic Book"/>
              </a:rPr>
              <a:t>pp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ssi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π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il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3</a:t>
            </a:r>
            <a:r>
              <a:rPr dirty="0" sz="1600" spc="-70" i="1">
                <a:latin typeface="Franklin Gothic Book"/>
                <a:cs typeface="Franklin Gothic Book"/>
              </a:rPr>
              <a:t>,</a:t>
            </a:r>
            <a:r>
              <a:rPr dirty="0" sz="1600" spc="-5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4).</a:t>
            </a:r>
            <a:r>
              <a:rPr dirty="0" sz="1600" i="1">
                <a:latin typeface="Franklin Gothic Book"/>
                <a:cs typeface="Franklin Gothic Book"/>
              </a:rPr>
              <a:t> Il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ess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10" i="1">
                <a:latin typeface="Franklin Gothic Book"/>
                <a:cs typeface="Franklin Gothic Book"/>
              </a:rPr>
              <a:t>der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? 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e la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è</a:t>
            </a:r>
            <a:r>
              <a:rPr dirty="0" sz="1600" i="1">
                <a:latin typeface="Franklin Gothic Book"/>
                <a:cs typeface="Franklin Gothic Book"/>
              </a:rPr>
              <a:t> 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a,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ual è l’es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essi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R(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)? </a:t>
            </a:r>
            <a:r>
              <a:rPr dirty="0" sz="1600" spc="-10" i="1">
                <a:latin typeface="Franklin Gothic Book"/>
                <a:cs typeface="Franklin Gothic Book"/>
              </a:rPr>
              <a:t>Co</a:t>
            </a:r>
            <a:r>
              <a:rPr dirty="0" sz="1600" i="1">
                <a:latin typeface="Franklin Gothic Book"/>
                <a:cs typeface="Franklin Gothic Book"/>
              </a:rPr>
              <a:t>sa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esc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R(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) 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800">
              <a:latin typeface="Times New Roman"/>
              <a:cs typeface="Times New Roman"/>
            </a:endParaRPr>
          </a:p>
          <a:p>
            <a:pPr marL="355600" marR="194310" indent="-342900">
              <a:lnSpc>
                <a:spcPct val="1004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5" i="1">
                <a:latin typeface="Franklin Gothic Book"/>
                <a:cs typeface="Franklin Gothic Book"/>
              </a:rPr>
              <a:t>Quale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1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orr</a:t>
            </a:r>
            <a:r>
              <a:rPr dirty="0" sz="1600" spc="-1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pond</a:t>
            </a:r>
            <a:r>
              <a:rPr dirty="0" sz="1600" spc="-10" i="1">
                <a:latin typeface="Franklin Gothic Book"/>
                <a:cs typeface="Franklin Gothic Book"/>
              </a:rPr>
              <a:t>e all’a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erm</a:t>
            </a:r>
            <a:r>
              <a:rPr dirty="0" sz="1600" i="1"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e: </a:t>
            </a:r>
            <a:r>
              <a:rPr dirty="0" sz="1600" spc="-10" i="1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se si calc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 il </a:t>
            </a:r>
            <a:r>
              <a:rPr dirty="0" sz="1600" spc="-10" i="1">
                <a:latin typeface="Franklin Gothic Book"/>
                <a:cs typeface="Franklin Gothic Book"/>
              </a:rPr>
              <a:t>dopp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</a:t>
            </a:r>
            <a:r>
              <a:rPr dirty="0" sz="1600" i="1">
                <a:latin typeface="Franklin Gothic Book"/>
                <a:cs typeface="Franklin Gothic Book"/>
              </a:rPr>
              <a:t>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ezza </a:t>
            </a:r>
            <a:r>
              <a:rPr dirty="0" sz="1600" spc="-1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, si s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ttr</a:t>
            </a:r>
            <a:r>
              <a:rPr dirty="0" sz="1600" i="1">
                <a:latin typeface="Franklin Gothic Book"/>
                <a:cs typeface="Franklin Gothic Book"/>
              </a:rPr>
              <a:t>ae 1 e si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ivi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 il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3, si 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e la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ezza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G”</a:t>
            </a:r>
            <a:r>
              <a:rPr dirty="0" sz="1600" i="1">
                <a:latin typeface="Franklin Gothic Book"/>
                <a:cs typeface="Franklin Gothic Book"/>
              </a:rPr>
              <a:t>. Qua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ale </a:t>
            </a:r>
            <a:r>
              <a:rPr dirty="0" sz="1600" spc="-15" i="1">
                <a:latin typeface="Franklin Gothic Book"/>
                <a:cs typeface="Franklin Gothic Book"/>
              </a:rPr>
              <a:t>G</a:t>
            </a:r>
            <a:r>
              <a:rPr dirty="0" sz="1600" i="1">
                <a:latin typeface="Franklin Gothic Book"/>
                <a:cs typeface="Franklin Gothic Book"/>
              </a:rPr>
              <a:t> se </a:t>
            </a:r>
            <a:r>
              <a:rPr dirty="0" sz="1600" spc="-1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=8?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uale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G</a:t>
            </a:r>
            <a:r>
              <a:rPr dirty="0" sz="1600" i="1">
                <a:latin typeface="Franklin Gothic Book"/>
                <a:cs typeface="Franklin Gothic Book"/>
              </a:rPr>
              <a:t> si ha </a:t>
            </a:r>
            <a:r>
              <a:rPr dirty="0" sz="1600" spc="-1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= 5?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100400"/>
              </a:lnSpc>
            </a:pP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legge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G</a:t>
            </a:r>
            <a:r>
              <a:rPr dirty="0" sz="1600" spc="-15" i="1">
                <a:latin typeface="Franklin Gothic Book"/>
                <a:cs typeface="Franklin Gothic Book"/>
              </a:rPr>
              <a:t>alil</a:t>
            </a:r>
            <a:r>
              <a:rPr dirty="0" sz="1600" spc="-10" i="1">
                <a:latin typeface="Franklin Gothic Book"/>
                <a:cs typeface="Franklin Gothic Book"/>
              </a:rPr>
              <a:t>eo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ilisce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v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esa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è</a:t>
            </a:r>
            <a:r>
              <a:rPr dirty="0" sz="1600" i="1">
                <a:latin typeface="Franklin Gothic Book"/>
                <a:cs typeface="Franklin Gothic Book"/>
              </a:rPr>
              <a:t> la segu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:  v(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) = g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+ v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v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iziale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e g=9,8c</a:t>
            </a:r>
            <a:r>
              <a:rPr dirty="0" sz="1600" spc="-15" i="1">
                <a:latin typeface="Franklin Gothic Book"/>
                <a:cs typeface="Franklin Gothic Book"/>
              </a:rPr>
              <a:t>m/</a:t>
            </a:r>
            <a:r>
              <a:rPr dirty="0" sz="1600" i="1">
                <a:latin typeface="Franklin Gothic Book"/>
                <a:cs typeface="Franklin Gothic Book"/>
              </a:rPr>
              <a:t>sec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l’accel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vi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27347"/>
            <a:ext cx="7957184" cy="2195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bi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conda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mecca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olano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natura</a:t>
            </a:r>
            <a:r>
              <a:rPr dirty="0" sz="1600">
                <a:latin typeface="Franklin Gothic Book"/>
                <a:cs typeface="Franklin Gothic Book"/>
              </a:rPr>
              <a:t>li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oss</a:t>
            </a:r>
            <a:r>
              <a:rPr dirty="0" sz="1600" spc="-5">
                <a:latin typeface="Franklin Gothic Medium"/>
                <a:cs typeface="Franklin Gothic Medium"/>
              </a:rPr>
              <a:t>e</a:t>
            </a:r>
            <a:r>
              <a:rPr dirty="0" sz="1600" spc="25">
                <a:latin typeface="Franklin Gothic Medium"/>
                <a:cs typeface="Franklin Gothic Medium"/>
              </a:rPr>
              <a:t>r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accade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2700" marR="3784600">
              <a:lnSpc>
                <a:spcPct val="132800"/>
              </a:lnSpc>
              <a:spcBef>
                <a:spcPts val="5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limi</a:t>
            </a:r>
            <a:r>
              <a:rPr dirty="0" sz="1600" spc="-10">
                <a:latin typeface="Franklin Gothic Book"/>
                <a:cs typeface="Franklin Gothic Book"/>
              </a:rPr>
              <a:t>nar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realtà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214615"/>
            <a:ext cx="7839075" cy="87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32800"/>
              </a:lnSpc>
            </a:pP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più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 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dua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edere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>
                <a:latin typeface="Franklin Gothic Book"/>
                <a:cs typeface="Franklin Gothic Book"/>
              </a:rPr>
              <a:t> vi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re</a:t>
            </a:r>
            <a:r>
              <a:rPr dirty="0" sz="1600" spc="-15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zioni.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66880" y="3014472"/>
            <a:ext cx="2474911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104391" y="1414271"/>
            <a:ext cx="8483600" cy="500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19732" y="2553034"/>
            <a:ext cx="535051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1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spc="-10" i="1">
                <a:latin typeface="Franklin Gothic Book"/>
                <a:cs typeface="Franklin Gothic Book"/>
              </a:rPr>
              <a:t>e a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le il sig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v(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67945">
              <a:lnSpc>
                <a:spcPts val="1900"/>
              </a:lnSpc>
              <a:spcBef>
                <a:spcPts val="7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 vu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la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essa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à?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’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-10" i="1">
                <a:latin typeface="Franklin Gothic Book"/>
                <a:cs typeface="Franklin Gothic Book"/>
              </a:rPr>
              <a:t>ssi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ile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dopo</a:t>
            </a:r>
            <a:r>
              <a:rPr dirty="0" sz="1600" i="1">
                <a:latin typeface="Franklin Gothic Book"/>
                <a:cs typeface="Franklin Gothic Book"/>
              </a:rPr>
              <a:t> 12 sec</a:t>
            </a:r>
            <a:r>
              <a:rPr dirty="0" sz="1600" spc="-10" i="1">
                <a:latin typeface="Franklin Gothic Book"/>
                <a:cs typeface="Franklin Gothic Book"/>
              </a:rPr>
              <a:t>ond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il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ass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1</a:t>
            </a:r>
            <a:r>
              <a:rPr dirty="0" sz="1600" spc="-5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1 </a:t>
            </a:r>
            <a:r>
              <a:rPr dirty="0" sz="1600" spc="-15" i="1">
                <a:latin typeface="Franklin Gothic Book"/>
                <a:cs typeface="Franklin Gothic Book"/>
              </a:rPr>
              <a:t>m/</a:t>
            </a:r>
            <a:r>
              <a:rPr dirty="0" sz="1600" i="1">
                <a:latin typeface="Franklin Gothic Book"/>
                <a:cs typeface="Franklin Gothic Book"/>
              </a:rPr>
              <a:t>sec? (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g=9,8</a:t>
            </a:r>
            <a:r>
              <a:rPr dirty="0" sz="1600" spc="-15" i="1">
                <a:latin typeface="Franklin Gothic Book"/>
                <a:cs typeface="Franklin Gothic Book"/>
              </a:rPr>
              <a:t>m/</a:t>
            </a:r>
            <a:r>
              <a:rPr dirty="0" sz="1600" i="1">
                <a:latin typeface="Franklin Gothic Book"/>
                <a:cs typeface="Franklin Gothic Book"/>
              </a:rPr>
              <a:t>sec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27392" y="2100072"/>
            <a:ext cx="1701798" cy="375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291" y="5627746"/>
            <a:ext cx="7207884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57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egge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31991" y="3624071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13192" y="1871472"/>
            <a:ext cx="1250949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7981315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00685">
              <a:lnSpc>
                <a:spcPct val="1304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C(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)=2</a:t>
            </a:r>
            <a:r>
              <a:rPr dirty="0" sz="1600">
                <a:latin typeface="Franklin Gothic Book"/>
                <a:cs typeface="Franklin Gothic Book"/>
              </a:rPr>
              <a:t>π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424180" indent="50800">
              <a:lnSpc>
                <a:spcPts val="26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C(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)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ibili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48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=3,5</a:t>
            </a:r>
            <a:r>
              <a:rPr dirty="0" sz="1600" spc="-10">
                <a:latin typeface="Franklin Gothic Book"/>
                <a:cs typeface="Franklin Gothic Book"/>
              </a:rPr>
              <a:t>cm.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C(3,5)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6,28 (3,5)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22 </a:t>
            </a:r>
            <a:r>
              <a:rPr dirty="0" sz="1600" spc="-10">
                <a:latin typeface="Franklin Gothic Book"/>
                <a:cs typeface="Franklin Gothic Book"/>
              </a:rPr>
              <a:t>cm.</a:t>
            </a:r>
            <a:endParaRPr sz="1600">
              <a:latin typeface="Franklin Gothic Book"/>
              <a:cs typeface="Franklin Gothic Book"/>
            </a:endParaRPr>
          </a:p>
          <a:p>
            <a:pPr algn="just"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C(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)=2</a:t>
            </a:r>
            <a:r>
              <a:rPr dirty="0" sz="1600" spc="-10">
                <a:latin typeface="Franklin Gothic Book"/>
                <a:cs typeface="Franklin Gothic Book"/>
              </a:rPr>
              <a:t>π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(C)=C/2</a:t>
            </a:r>
            <a:r>
              <a:rPr dirty="0" sz="1600">
                <a:latin typeface="Franklin Gothic Book"/>
                <a:cs typeface="Franklin Gothic Book"/>
              </a:rPr>
              <a:t>π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C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(C)=C/2</a:t>
            </a:r>
            <a:r>
              <a:rPr dirty="0" sz="1600">
                <a:latin typeface="Franklin Gothic Book"/>
                <a:cs typeface="Franklin Gothic Book"/>
              </a:rPr>
              <a:t>π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>
                <a:latin typeface="Franklin Gothic Book"/>
                <a:cs typeface="Franklin Gothic Book"/>
              </a:rPr>
              <a:t>π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31165" indent="57150">
              <a:lnSpc>
                <a:spcPct val="129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= G(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) = (2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– 1)/3,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= 8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G(8) 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5/3 = 5.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= 5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G.</a:t>
            </a:r>
            <a:r>
              <a:rPr dirty="0" sz="1600">
                <a:latin typeface="Franklin Gothic Book"/>
                <a:cs typeface="Franklin Gothic Book"/>
              </a:rPr>
              <a:t> Si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849234" cy="444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064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5">
                <a:latin typeface="Franklin Gothic Book"/>
                <a:cs typeface="Franklin Gothic Book"/>
              </a:rPr>
              <a:t> =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5">
                <a:latin typeface="Franklin Gothic Book"/>
                <a:cs typeface="Franklin Gothic Book"/>
              </a:rPr>
              <a:t>(G) = (3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5">
                <a:latin typeface="Franklin Gothic Book"/>
                <a:cs typeface="Franklin Gothic Book"/>
              </a:rPr>
              <a:t> – 1)/2,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>
                <a:latin typeface="Franklin Gothic Book"/>
                <a:cs typeface="Franklin Gothic Book"/>
              </a:rPr>
              <a:t> 5 = (3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– 1)/2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0= 3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– 1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= 3.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31500"/>
              </a:lnSpc>
            </a:pP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Osse</a:t>
            </a:r>
            <a:r>
              <a:rPr dirty="0" sz="1800" spc="40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20" i="1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ne (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fu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nz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ni 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800" spc="-30" i="1">
                <a:solidFill>
                  <a:srgbClr val="008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10" i="1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40" i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e) 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ome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(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della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ttrae</a:t>
            </a:r>
            <a:r>
              <a:rPr dirty="0" sz="1600">
                <a:latin typeface="Franklin Gothic Book"/>
                <a:cs typeface="Franklin Gothic Book"/>
              </a:rPr>
              <a:t> 1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3).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10">
                <a:latin typeface="Franklin Gothic Book"/>
                <a:cs typeface="Franklin Gothic Book"/>
              </a:rPr>
              <a:t> 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;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723900" marR="54800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+ 2,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4/(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-1)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(1 - 4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colare</a:t>
            </a:r>
            <a:r>
              <a:rPr dirty="0" sz="1600">
                <a:latin typeface="Franklin Gothic Book"/>
                <a:cs typeface="Franklin Gothic Book"/>
              </a:rPr>
              <a:t>, 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marL="355600" marR="63500" indent="-342900">
              <a:lnSpc>
                <a:spcPct val="115399"/>
              </a:lnSpc>
              <a:spcBef>
                <a:spcPts val="284"/>
              </a:spcBef>
              <a:buFont typeface="Franklin Gothic Book"/>
              <a:buAutoNum type="alphaLcParenBoth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1 – 4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molt</a:t>
            </a:r>
            <a:r>
              <a:rPr dirty="0" sz="1600">
                <a:latin typeface="Franklin Gothic Book"/>
                <a:cs typeface="Franklin Gothic Book"/>
              </a:rPr>
              <a:t>ipli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ttrae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1),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Franklin Gothic Book"/>
              <a:buAutoNum type="alphaLcParenBoth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6191" y="408127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266700" y="0"/>
                </a:moveTo>
                <a:lnTo>
                  <a:pt x="2667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266700" y="171450"/>
                </a:lnTo>
                <a:lnTo>
                  <a:pt x="266700" y="228600"/>
                </a:lnTo>
                <a:lnTo>
                  <a:pt x="381000" y="114300"/>
                </a:lnTo>
                <a:lnTo>
                  <a:pt x="2667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6191" y="4081272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57150"/>
                </a:moveTo>
                <a:lnTo>
                  <a:pt x="266700" y="57150"/>
                </a:lnTo>
                <a:lnTo>
                  <a:pt x="266700" y="0"/>
                </a:lnTo>
                <a:lnTo>
                  <a:pt x="381000" y="114300"/>
                </a:lnTo>
                <a:lnTo>
                  <a:pt x="266700" y="228600"/>
                </a:lnTo>
                <a:lnTo>
                  <a:pt x="2667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94891" y="1698747"/>
            <a:ext cx="7851775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13100" marR="364490" indent="-320040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)),</a:t>
            </a:r>
            <a:endParaRPr sz="1600">
              <a:latin typeface="Franklin Gothic Book"/>
              <a:cs typeface="Franklin Gothic Book"/>
            </a:endParaRPr>
          </a:p>
          <a:p>
            <a:pPr marL="12700" marR="45974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1 – 4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“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“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803275">
              <a:lnSpc>
                <a:spcPct val="135400"/>
              </a:lnSpc>
            </a:pP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 = (1-2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1 – 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ttrae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alcola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,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12395">
              <a:lnSpc>
                <a:spcPct val="130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rescr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“calcolare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“calcolare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ttrarlo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1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prima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</a:t>
            </a:r>
            <a:r>
              <a:rPr dirty="0" sz="1600">
                <a:latin typeface="Franklin Gothic Book"/>
                <a:cs typeface="Franklin Gothic Book"/>
              </a:rPr>
              <a:t>li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),  </a:t>
            </a:r>
            <a:r>
              <a:rPr dirty="0" sz="1600" spc="-10">
                <a:latin typeface="Franklin Gothic Medium"/>
                <a:cs typeface="Franklin Gothic Medium"/>
              </a:rPr>
              <a:t>poi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</a:t>
            </a:r>
            <a:r>
              <a:rPr dirty="0" sz="1600">
                <a:latin typeface="Franklin Gothic Book"/>
                <a:cs typeface="Franklin Gothic Book"/>
              </a:rPr>
              <a:t>li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247890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Doman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de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: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g(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)),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 p</a:t>
            </a:r>
            <a:r>
              <a:rPr dirty="0" sz="1600" spc="-10">
                <a:latin typeface="Franklin Gothic Book"/>
                <a:cs typeface="Franklin Gothic Book"/>
              </a:rPr>
              <a:t>recedent</a:t>
            </a:r>
            <a:r>
              <a:rPr dirty="0" sz="1600">
                <a:latin typeface="Franklin Gothic Book"/>
                <a:cs typeface="Franklin Gothic Book"/>
              </a:rPr>
              <a:t>i? </a:t>
            </a:r>
            <a:r>
              <a:rPr dirty="0" sz="1600" spc="-6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6642" y="2687315"/>
            <a:ext cx="9036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391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5">
                <a:latin typeface="Franklin Gothic Book"/>
                <a:cs typeface="Franklin Gothic Book"/>
              </a:rPr>
              <a:t> : 	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7428" y="2681108"/>
            <a:ext cx="19113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7361" sz="2400" spc="-15">
                <a:latin typeface="Franklin Gothic Book"/>
                <a:cs typeface="Franklin Gothic Book"/>
              </a:rPr>
              <a:t>x</a:t>
            </a:r>
            <a:r>
              <a:rPr dirty="0" sz="1050" spc="5">
                <a:latin typeface="Franklin Gothic Book"/>
                <a:cs typeface="Franklin Gothic Book"/>
              </a:rPr>
              <a:t>2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7392" y="2681108"/>
            <a:ext cx="1726564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1 -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g(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 =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5842" y="3017515"/>
            <a:ext cx="863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f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1161" y="3017515"/>
            <a:ext cx="1257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g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841" y="3665215"/>
            <a:ext cx="7750175" cy="158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tabLst>
                <a:tab pos="27051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(i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>
                <a:latin typeface="Franklin Gothic Medium"/>
                <a:cs typeface="Franklin Gothic Medium"/>
              </a:rPr>
              <a:t>mm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673100" marR="5080" indent="-50800">
              <a:lnSpc>
                <a:spcPct val="135400"/>
              </a:lnSpc>
              <a:tabLst>
                <a:tab pos="4537710" algn="l"/>
                <a:tab pos="479615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 = [2 + (3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(g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(h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))) =  1/[(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+ 1]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, g, …, h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;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26455" sz="1575" spc="7">
                <a:latin typeface="Franklin Gothic Book"/>
                <a:cs typeface="Franklin Gothic Book"/>
              </a:rPr>
              <a:t>*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g(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baseline="26455" sz="1575" spc="7">
                <a:latin typeface="Franklin Gothic Book"/>
                <a:cs typeface="Franklin Gothic Book"/>
              </a:rPr>
              <a:t>*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= g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(h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 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9791" y="28620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5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36132" y="280444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05" y="0"/>
                </a:moveTo>
                <a:lnTo>
                  <a:pt x="7421" y="2019"/>
                </a:lnTo>
                <a:lnTo>
                  <a:pt x="311" y="14112"/>
                </a:lnTo>
                <a:lnTo>
                  <a:pt x="2330" y="21896"/>
                </a:lnTo>
                <a:lnTo>
                  <a:pt x="65655" y="59129"/>
                </a:lnTo>
                <a:lnTo>
                  <a:pt x="2073" y="95923"/>
                </a:lnTo>
                <a:lnTo>
                  <a:pt x="0" y="103692"/>
                </a:lnTo>
                <a:lnTo>
                  <a:pt x="7026" y="115834"/>
                </a:lnTo>
                <a:lnTo>
                  <a:pt x="14795" y="117908"/>
                </a:lnTo>
                <a:lnTo>
                  <a:pt x="116064" y="59305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60391" y="28620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02955" y="28044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69" y="2023"/>
                </a:lnTo>
                <a:lnTo>
                  <a:pt x="266" y="14119"/>
                </a:lnTo>
                <a:lnTo>
                  <a:pt x="2289" y="21901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07591" y="430987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7591" y="43098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8691" y="1750182"/>
            <a:ext cx="8016240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8915">
              <a:lnSpc>
                <a:spcPct val="132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v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-10" i="1">
                <a:latin typeface="Franklin Gothic Book"/>
                <a:cs typeface="Franklin Gothic Book"/>
              </a:rPr>
              <a:t> p</a:t>
            </a:r>
            <a:r>
              <a:rPr dirty="0" sz="1600" i="1">
                <a:latin typeface="Franklin Gothic Book"/>
                <a:cs typeface="Franklin Gothic Book"/>
              </a:rPr>
              <a:t>esa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(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ia)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. </a:t>
            </a:r>
            <a:r>
              <a:rPr dirty="0" sz="1600" spc="-10" i="1">
                <a:latin typeface="Franklin Gothic Book"/>
                <a:cs typeface="Franklin Gothic Book"/>
              </a:rPr>
              <a:t>In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il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assa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all’i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izi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d</a:t>
            </a:r>
            <a:r>
              <a:rPr dirty="0" sz="1600" i="1">
                <a:latin typeface="Franklin Gothic Book"/>
                <a:cs typeface="Franklin Gothic Book"/>
              </a:rPr>
              <a:t>ella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a, 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 v è il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od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g (c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e) a cui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aggiu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e la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iziale v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aumentando</a:t>
            </a:r>
            <a:r>
              <a:rPr dirty="0" sz="1600" spc="-10">
                <a:latin typeface="Franklin Gothic Book"/>
                <a:cs typeface="Franklin Gothic Book"/>
              </a:rPr>
              <a:t> col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assar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v(12) = 1</a:t>
            </a:r>
            <a:r>
              <a:rPr dirty="0" sz="1600" spc="-6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 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,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12g =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114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7,6,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340"/>
              </a:spcBef>
              <a:tabLst>
                <a:tab pos="3025775" algn="l"/>
              </a:tabLst>
            </a:pP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6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 =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114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7,6 + v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1</a:t>
            </a:r>
            <a:r>
              <a:rPr dirty="0" sz="1600" spc="-6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1 -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114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7,6 = 3,4m/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2227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12 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1</a:t>
            </a:r>
            <a:r>
              <a:rPr dirty="0" sz="1600" spc="-6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inizi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3,4m/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1191" y="45384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4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07532" y="448084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05" y="0"/>
                </a:moveTo>
                <a:lnTo>
                  <a:pt x="7421" y="2019"/>
                </a:lnTo>
                <a:lnTo>
                  <a:pt x="311" y="14110"/>
                </a:lnTo>
                <a:lnTo>
                  <a:pt x="2330" y="21894"/>
                </a:lnTo>
                <a:lnTo>
                  <a:pt x="65655" y="59128"/>
                </a:lnTo>
                <a:lnTo>
                  <a:pt x="2073" y="95923"/>
                </a:lnTo>
                <a:lnTo>
                  <a:pt x="0" y="103691"/>
                </a:lnTo>
                <a:lnTo>
                  <a:pt x="7026" y="115834"/>
                </a:lnTo>
                <a:lnTo>
                  <a:pt x="14795" y="117906"/>
                </a:lnTo>
                <a:lnTo>
                  <a:pt x="116064" y="59303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6641" y="1927347"/>
            <a:ext cx="7891145" cy="2195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4700" marR="99060" indent="-5080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inizi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  50m/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774700" marR="183515">
              <a:lnSpc>
                <a:spcPct val="135400"/>
              </a:lnSpc>
              <a:tabLst>
                <a:tab pos="120205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 = g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/2 + v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+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4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, inizi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12700" indent="7620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cadere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1m/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5 </a:t>
            </a:r>
            <a:r>
              <a:rPr dirty="0" sz="1600" spc="-10">
                <a:latin typeface="Franklin Gothic Book"/>
                <a:cs typeface="Franklin Gothic Book"/>
              </a:rPr>
              <a:t>sec</a:t>
            </a:r>
            <a:r>
              <a:rPr dirty="0" sz="1600">
                <a:latin typeface="Franklin Gothic Book"/>
                <a:cs typeface="Franklin Gothic Book"/>
              </a:rPr>
              <a:t>?)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fl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6641" y="4865746"/>
            <a:ext cx="7303134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0" indent="-34925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cri</a:t>
            </a:r>
            <a:r>
              <a:rPr dirty="0" sz="18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(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e)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ural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orni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pr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ull’anda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9991" y="1947672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19088" y="0"/>
                </a:moveTo>
                <a:lnTo>
                  <a:pt x="419088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19088" y="171450"/>
                </a:lnTo>
                <a:lnTo>
                  <a:pt x="419088" y="228600"/>
                </a:lnTo>
                <a:lnTo>
                  <a:pt x="533400" y="114300"/>
                </a:lnTo>
                <a:lnTo>
                  <a:pt x="41908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991" y="1947672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57150"/>
                </a:moveTo>
                <a:lnTo>
                  <a:pt x="419089" y="57150"/>
                </a:lnTo>
                <a:lnTo>
                  <a:pt x="419089" y="0"/>
                </a:lnTo>
                <a:lnTo>
                  <a:pt x="533400" y="114300"/>
                </a:lnTo>
                <a:lnTo>
                  <a:pt x="419089" y="228600"/>
                </a:lnTo>
                <a:lnTo>
                  <a:pt x="41908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55791" y="5300471"/>
            <a:ext cx="2895600" cy="163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7952105" cy="416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954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strument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nell’a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conosce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conda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04165">
              <a:lnSpc>
                <a:spcPct val="132800"/>
              </a:lnSpc>
              <a:spcBef>
                <a:spcPts val="5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naturale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assoc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2700" marR="37655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 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uo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tune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ni, </a:t>
            </a:r>
            <a:r>
              <a:rPr dirty="0" sz="1600" spc="-5">
                <a:latin typeface="Franklin Gothic Book"/>
                <a:cs typeface="Franklin Gothic Book"/>
              </a:rPr>
              <a:t>l’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3700"/>
              </a:lnSpc>
              <a:spcBef>
                <a:spcPts val="3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trarre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sullo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lgi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menta</a:t>
            </a:r>
            <a:r>
              <a:rPr dirty="0" sz="1600">
                <a:latin typeface="Franklin Gothic Book"/>
                <a:cs typeface="Franklin Gothic Book"/>
              </a:rPr>
              <a:t>li,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“le</a:t>
            </a:r>
            <a:r>
              <a:rPr dirty="0" sz="1600">
                <a:latin typeface="Franklin Gothic Book"/>
                <a:cs typeface="Franklin Gothic Book"/>
              </a:rPr>
              <a:t>ggi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natura”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807720" indent="5080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migli</a:t>
            </a:r>
            <a:r>
              <a:rPr dirty="0" sz="1600" spc="-10">
                <a:latin typeface="Franklin Gothic Book"/>
                <a:cs typeface="Franklin Gothic Book"/>
              </a:rPr>
              <a:t>oramen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vi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’ p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6784652"/>
            <a:ext cx="762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2374392" y="1642871"/>
            <a:ext cx="5435598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8391" y="4005072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0"/>
                </a:moveTo>
                <a:lnTo>
                  <a:pt x="838200" y="2286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0375" y="4120372"/>
            <a:ext cx="182880" cy="166370"/>
          </a:xfrm>
          <a:custGeom>
            <a:avLst/>
            <a:gdLst/>
            <a:ahLst/>
            <a:cxnLst/>
            <a:rect l="l" t="t" r="r" b="b"/>
            <a:pathLst>
              <a:path w="182879" h="166370">
                <a:moveTo>
                  <a:pt x="51086" y="0"/>
                </a:moveTo>
                <a:lnTo>
                  <a:pt x="40137" y="5308"/>
                </a:lnTo>
                <a:lnTo>
                  <a:pt x="36861" y="9588"/>
                </a:lnTo>
                <a:lnTo>
                  <a:pt x="34587" y="21299"/>
                </a:lnTo>
                <a:lnTo>
                  <a:pt x="39897" y="32249"/>
                </a:lnTo>
                <a:lnTo>
                  <a:pt x="109740" y="103351"/>
                </a:lnTo>
                <a:lnTo>
                  <a:pt x="13469" y="129150"/>
                </a:lnTo>
                <a:lnTo>
                  <a:pt x="9076" y="130933"/>
                </a:lnTo>
                <a:lnTo>
                  <a:pt x="891" y="140043"/>
                </a:lnTo>
                <a:lnTo>
                  <a:pt x="0" y="152481"/>
                </a:lnTo>
                <a:lnTo>
                  <a:pt x="1783" y="156874"/>
                </a:lnTo>
                <a:lnTo>
                  <a:pt x="10893" y="165059"/>
                </a:lnTo>
                <a:lnTo>
                  <a:pt x="23331" y="165950"/>
                </a:lnTo>
                <a:lnTo>
                  <a:pt x="182692" y="123247"/>
                </a:lnTo>
                <a:lnTo>
                  <a:pt x="67077" y="5549"/>
                </a:lnTo>
                <a:lnTo>
                  <a:pt x="62797" y="2273"/>
                </a:lnTo>
                <a:lnTo>
                  <a:pt x="5108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48332" y="3705271"/>
            <a:ext cx="14236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matema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462532" y="1952672"/>
            <a:ext cx="276479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ciclo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conoscenza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8691" y="2008246"/>
            <a:ext cx="7836534" cy="4184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800" spc="-4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ioni.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autunno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lb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  ingi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carat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ris</a:t>
            </a:r>
            <a:r>
              <a:rPr dirty="0" sz="1600" spc="-1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quali</a:t>
            </a:r>
            <a:r>
              <a:rPr dirty="0" sz="1600" spc="-1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at</a:t>
            </a:r>
            <a:r>
              <a:rPr dirty="0" sz="1600" spc="-10">
                <a:latin typeface="Franklin Gothic Medium"/>
                <a:cs typeface="Franklin Gothic Medium"/>
              </a:rPr>
              <a:t>i</a:t>
            </a:r>
            <a:r>
              <a:rPr dirty="0" sz="1600" spc="-3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2162810">
              <a:lnSpc>
                <a:spcPts val="2600"/>
              </a:lnSpc>
              <a:spcBef>
                <a:spcPts val="100"/>
              </a:spcBef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l’ingi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rea</a:t>
            </a:r>
            <a:r>
              <a:rPr dirty="0" sz="1600">
                <a:latin typeface="Franklin Gothic Book"/>
                <a:cs typeface="Franklin Gothic Book"/>
              </a:rPr>
              <a:t>lizz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autunno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eratura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cara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quan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(mi</a:t>
            </a:r>
            <a:r>
              <a:rPr dirty="0" sz="1600" spc="-10">
                <a:latin typeface="Franklin Gothic Book"/>
                <a:cs typeface="Franklin Gothic Book"/>
              </a:rPr>
              <a:t>sura</a:t>
            </a:r>
            <a:r>
              <a:rPr dirty="0" sz="1600" spc="-1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eratura</a:t>
            </a:r>
            <a:endParaRPr sz="1600">
              <a:latin typeface="Franklin Gothic Book"/>
              <a:cs typeface="Franklin Gothic Book"/>
            </a:endParaRPr>
          </a:p>
          <a:p>
            <a:pPr marL="571500" indent="-5588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l’ingi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autunno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izz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2197100" marR="1578610" indent="-1625600">
              <a:lnSpc>
                <a:spcPct val="135400"/>
              </a:lnSpc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l’in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ialli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inu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es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2592" y="2404872"/>
            <a:ext cx="2209798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6998334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4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Ancora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esem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pio: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su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errestre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pi p</a:t>
            </a:r>
            <a:r>
              <a:rPr dirty="0" sz="1600" spc="-10">
                <a:latin typeface="Franklin Gothic Book"/>
                <a:cs typeface="Franklin Gothic Book"/>
              </a:rPr>
              <a:t>esant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cadono</a:t>
            </a:r>
            <a:endParaRPr sz="1600">
              <a:latin typeface="Franklin Gothic Book"/>
              <a:cs typeface="Franklin Gothic Book"/>
            </a:endParaRPr>
          </a:p>
          <a:p>
            <a:pPr marL="12700" marR="1487170">
              <a:lnSpc>
                <a:spcPts val="2600"/>
              </a:lnSpc>
              <a:spcBef>
                <a:spcPts val="100"/>
              </a:spcBef>
            </a:pP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tremmo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tà”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un’accelera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2308225">
              <a:lnSpc>
                <a:spcPts val="26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5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g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v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à,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 è </a:t>
            </a:r>
            <a:r>
              <a:rPr dirty="0" sz="1600" spc="-10">
                <a:latin typeface="Franklin Gothic Medium"/>
                <a:cs typeface="Franklin Gothic Medium"/>
              </a:rPr>
              <a:t>quan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icabil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 è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f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no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cadu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12700" marR="153352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4-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42)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.)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2592" y="2404872"/>
            <a:ext cx="2178048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27347"/>
            <a:ext cx="8032115" cy="154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2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eressat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li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b</a:t>
            </a:r>
            <a:r>
              <a:rPr dirty="0" sz="1600" spc="-10">
                <a:latin typeface="Franklin Gothic Book"/>
                <a:cs typeface="Franklin Gothic Book"/>
              </a:rPr>
              <a:t>enessere</a:t>
            </a:r>
            <a:r>
              <a:rPr dirty="0" sz="1600" spc="-10">
                <a:latin typeface="Franklin Gothic Book"/>
                <a:cs typeface="Franklin Gothic Book"/>
              </a:rPr>
              <a:t> econo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fless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 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redd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eg</a:t>
            </a:r>
            <a:r>
              <a:rPr dirty="0" sz="1600" spc="-5">
                <a:latin typeface="Franklin Gothic Medium"/>
                <a:cs typeface="Franklin Gothic Medium"/>
              </a:rPr>
              <a:t>li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Medium"/>
                <a:cs typeface="Franklin Gothic Medium"/>
              </a:rPr>
              <a:t>indi</a:t>
            </a:r>
            <a:r>
              <a:rPr dirty="0" sz="160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idui</a:t>
            </a:r>
            <a:r>
              <a:rPr dirty="0" sz="1600">
                <a:latin typeface="Franklin Gothic Medium"/>
                <a:cs typeface="Franklin Gothic Medium"/>
              </a:rPr>
              <a:t> e 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ddi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 s</a:t>
            </a:r>
            <a:r>
              <a:rPr dirty="0" sz="1600" spc="-10">
                <a:latin typeface="Franklin Gothic Medium"/>
                <a:cs typeface="Franklin Gothic Medium"/>
              </a:rPr>
              <a:t>ono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cara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st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>
                <a:latin typeface="Franklin Gothic Medium"/>
                <a:cs typeface="Franklin Gothic Medium"/>
              </a:rPr>
              <a:t> (</a:t>
            </a:r>
            <a:r>
              <a:rPr dirty="0" sz="1600" spc="-10">
                <a:latin typeface="Franklin Gothic Medium"/>
                <a:cs typeface="Franklin Gothic Medium"/>
              </a:rPr>
              <a:t>indica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ori</a:t>
            </a:r>
            <a:r>
              <a:rPr dirty="0" sz="1600"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Medium"/>
                <a:cs typeface="Franklin Gothic Medium"/>
              </a:rPr>
              <a:t>quan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icabili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b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esse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 e</a:t>
            </a:r>
            <a:r>
              <a:rPr dirty="0" sz="1600" spc="-10">
                <a:latin typeface="Franklin Gothic Medium"/>
                <a:cs typeface="Franklin Gothic Medium"/>
              </a:rPr>
              <a:t>cono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ico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uni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à.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862315"/>
            <a:ext cx="770763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enessere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econo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redd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0991" y="3624071"/>
            <a:ext cx="3397250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2592" y="4081271"/>
            <a:ext cx="2987675" cy="1570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8691" y="1774947"/>
            <a:ext cx="7803515" cy="154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ult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dell’O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dall’ac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erreno</a:t>
            </a:r>
            <a:r>
              <a:rPr dirty="0" sz="1600" spc="-10">
                <a:latin typeface="Franklin Gothic Book"/>
                <a:cs typeface="Franklin Gothic Book"/>
              </a:rPr>
              <a:t> sul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anta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un’altra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colora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691" y="5062215"/>
            <a:ext cx="7901305" cy="87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28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 spc="-10">
                <a:latin typeface="Franklin Gothic Book"/>
                <a:cs typeface="Franklin Gothic Book"/>
              </a:rPr>
              <a:t>i 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 p</a:t>
            </a:r>
            <a:r>
              <a:rPr dirty="0" sz="1600" spc="-10">
                <a:latin typeface="Franklin Gothic Book"/>
                <a:cs typeface="Franklin Gothic Book"/>
              </a:rPr>
              <a:t>recedent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l’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dua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re</a:t>
            </a:r>
            <a:r>
              <a:rPr dirty="0" sz="1600" spc="-15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zioni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element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</a:t>
            </a:r>
            <a:r>
              <a:rPr dirty="0" sz="1600">
                <a:latin typeface="Franklin Gothic Book"/>
                <a:cs typeface="Franklin Gothic Book"/>
              </a:rPr>
              <a:t>ni.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8991" y="3166872"/>
            <a:ext cx="274002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131182"/>
            <a:ext cx="7988300" cy="2867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5580">
              <a:lnSpc>
                <a:spcPct val="130400"/>
              </a:lnSpc>
            </a:pP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lin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gg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ioni.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B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enessere</a:t>
            </a:r>
            <a:r>
              <a:rPr dirty="0" sz="1600">
                <a:latin typeface="Franklin Gothic Book"/>
                <a:cs typeface="Franklin Gothic Book"/>
              </a:rPr>
              <a:t>, N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endParaRPr sz="1600">
              <a:latin typeface="Franklin Gothic Book"/>
              <a:cs typeface="Franklin Gothic Book"/>
            </a:endParaRPr>
          </a:p>
          <a:p>
            <a:pPr algn="ctr" marR="1663064">
              <a:lnSpc>
                <a:spcPct val="100000"/>
              </a:lnSpc>
              <a:spcBef>
                <a:spcPts val="580"/>
              </a:spcBef>
              <a:tabLst>
                <a:tab pos="1697989" algn="l"/>
              </a:tabLst>
            </a:pPr>
            <a:r>
              <a:rPr dirty="0" sz="1600">
                <a:latin typeface="Franklin Gothic Book"/>
                <a:cs typeface="Franklin Gothic Book"/>
              </a:rPr>
              <a:t>(N,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)	B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frecc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N (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 (</a:t>
            </a:r>
            <a:r>
              <a:rPr dirty="0" sz="1600" spc="-10">
                <a:latin typeface="Franklin Gothic Book"/>
                <a:cs typeface="Franklin Gothic Book"/>
              </a:rPr>
              <a:t>redd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B).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2400300" marR="1645920" indent="-2387600">
              <a:lnSpc>
                <a:spcPct val="135400"/>
              </a:lnSpc>
              <a:tabLst>
                <a:tab pos="385826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Analo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ttura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	C,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l’es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5591" y="29382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98155" y="28806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69" y="2023"/>
                </a:lnTo>
                <a:lnTo>
                  <a:pt x="266" y="14119"/>
                </a:lnTo>
                <a:lnTo>
                  <a:pt x="2289" y="21901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26991" y="4614672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4">
                <a:moveTo>
                  <a:pt x="0" y="0"/>
                </a:moveTo>
                <a:lnTo>
                  <a:pt x="762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98194" y="4557147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060" y="0"/>
                </a:moveTo>
                <a:lnTo>
                  <a:pt x="7280" y="2030"/>
                </a:lnTo>
                <a:lnTo>
                  <a:pt x="186" y="14132"/>
                </a:lnTo>
                <a:lnTo>
                  <a:pt x="2217" y="21913"/>
                </a:lnTo>
                <a:lnTo>
                  <a:pt x="65592" y="59060"/>
                </a:lnTo>
                <a:lnTo>
                  <a:pt x="2062" y="95942"/>
                </a:lnTo>
                <a:lnTo>
                  <a:pt x="0" y="103714"/>
                </a:lnTo>
                <a:lnTo>
                  <a:pt x="7043" y="115845"/>
                </a:lnTo>
                <a:lnTo>
                  <a:pt x="14814" y="117908"/>
                </a:lnTo>
                <a:lnTo>
                  <a:pt x="116001" y="59165"/>
                </a:lnTo>
                <a:lnTo>
                  <a:pt x="15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084446"/>
            <a:ext cx="7723505" cy="155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800" spc="-7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sola</a:t>
            </a:r>
            <a:r>
              <a:rPr dirty="0" sz="1600" spc="-10">
                <a:latin typeface="Franklin Gothic Book"/>
                <a:cs typeface="Franklin Gothic Book"/>
              </a:rPr>
              <a:t> altra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/g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 spc="-10">
                <a:latin typeface="Franklin Gothic Medium"/>
                <a:cs typeface="Franklin Gothic Medium"/>
              </a:rPr>
              <a:t>hia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028700" marR="219710" indent="-1016000">
              <a:lnSpc>
                <a:spcPct val="130200"/>
              </a:lnSpc>
              <a:tabLst>
                <a:tab pos="2156460" algn="l"/>
                <a:tab pos="3261360" algn="l"/>
                <a:tab pos="4406900" algn="l"/>
              </a:tabLst>
            </a:pP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 esem</a:t>
            </a:r>
            <a:r>
              <a:rPr dirty="0" sz="1600" spc="-10">
                <a:latin typeface="Franklin Gothic Medium"/>
                <a:cs typeface="Franklin Gothic Medium"/>
              </a:rPr>
              <a:t>pio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DN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lament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10">
                <a:latin typeface="Franklin Gothic Book"/>
                <a:cs typeface="Franklin Gothic Book"/>
              </a:rPr>
              <a:t>ade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,	C=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,	G=g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,	T=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4401815"/>
            <a:ext cx="685101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ament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lementar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 i</a:t>
            </a:r>
            <a:r>
              <a:rPr dirty="0" sz="1600" spc="-10">
                <a:latin typeface="Franklin Gothic Book"/>
                <a:cs typeface="Franklin Gothic Book"/>
              </a:rPr>
              <a:t>staurano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T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G:</a:t>
            </a:r>
            <a:endParaRPr sz="1600">
              <a:latin typeface="Franklin Gothic Book"/>
              <a:cs typeface="Franklin Gothic Book"/>
            </a:endParaRPr>
          </a:p>
          <a:p>
            <a:pPr marL="2349500">
              <a:lnSpc>
                <a:spcPct val="100000"/>
              </a:lnSpc>
              <a:spcBef>
                <a:spcPts val="680"/>
              </a:spcBef>
              <a:tabLst>
                <a:tab pos="3321685" algn="l"/>
                <a:tab pos="4575810" algn="l"/>
                <a:tab pos="565848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>
                <a:latin typeface="Franklin Gothic Book"/>
                <a:cs typeface="Franklin Gothic Book"/>
              </a:rPr>
              <a:t>C	</a:t>
            </a:r>
            <a:r>
              <a:rPr dirty="0" sz="1600" spc="-10">
                <a:latin typeface="Franklin Gothic Book"/>
                <a:cs typeface="Franklin Gothic Book"/>
              </a:rPr>
              <a:t>G.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434465">
              <a:lnSpc>
                <a:spcPct val="100000"/>
              </a:lnSpc>
              <a:spcBef>
                <a:spcPts val="1340"/>
              </a:spcBef>
              <a:tabLst>
                <a:tab pos="3804920" algn="l"/>
                <a:tab pos="4075429" algn="l"/>
                <a:tab pos="4334510" algn="l"/>
              </a:tabLst>
            </a:pPr>
            <a:r>
              <a:rPr dirty="0" sz="1600" spc="-10">
                <a:latin typeface="Franklin Gothic Medium"/>
                <a:cs typeface="Franklin Gothic Medium"/>
              </a:rPr>
              <a:t>L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ioni</a:t>
            </a:r>
            <a:r>
              <a:rPr dirty="0" sz="1600" spc="-10">
                <a:latin typeface="Franklin Gothic Medium"/>
                <a:cs typeface="Franklin Gothic Medium"/>
              </a:rPr>
              <a:t> t</a:t>
            </a:r>
            <a:r>
              <a:rPr dirty="0" sz="1600" spc="-10">
                <a:latin typeface="Franklin Gothic Medium"/>
                <a:cs typeface="Franklin Gothic Medium"/>
              </a:rPr>
              <a:t>ra</a:t>
            </a:r>
            <a:r>
              <a:rPr dirty="0" sz="1600" spc="-10">
                <a:latin typeface="Franklin Gothic Medium"/>
                <a:cs typeface="Franklin Gothic Medium"/>
              </a:rPr>
              <a:t> A e T e t</a:t>
            </a:r>
            <a:r>
              <a:rPr dirty="0" sz="1600" spc="-10">
                <a:latin typeface="Franklin Gothic Medium"/>
                <a:cs typeface="Franklin Gothic Medium"/>
              </a:rPr>
              <a:t>ra</a:t>
            </a:r>
            <a:r>
              <a:rPr dirty="0" sz="1600" spc="-10">
                <a:latin typeface="Franklin Gothic Medium"/>
                <a:cs typeface="Franklin Gothic Medium"/>
              </a:rPr>
              <a:t>	C	e	G s</a:t>
            </a:r>
            <a:r>
              <a:rPr dirty="0" sz="1600" spc="-10">
                <a:latin typeface="Franklin Gothic Medium"/>
                <a:cs typeface="Franklin Gothic Medium"/>
              </a:rPr>
              <a:t>ono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ioni.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2191" y="4843272"/>
            <a:ext cx="685800" cy="1905"/>
          </a:xfrm>
          <a:custGeom>
            <a:avLst/>
            <a:gdLst/>
            <a:ahLst/>
            <a:cxnLst/>
            <a:rect l="l" t="t" r="r" b="b"/>
            <a:pathLst>
              <a:path w="685800" h="1904">
                <a:moveTo>
                  <a:pt x="0" y="0"/>
                </a:moveTo>
                <a:lnTo>
                  <a:pt x="685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7184" y="478572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085" y="0"/>
                </a:moveTo>
                <a:lnTo>
                  <a:pt x="7303" y="2029"/>
                </a:lnTo>
                <a:lnTo>
                  <a:pt x="207" y="14130"/>
                </a:lnTo>
                <a:lnTo>
                  <a:pt x="2235" y="21911"/>
                </a:lnTo>
                <a:lnTo>
                  <a:pt x="65603" y="59071"/>
                </a:lnTo>
                <a:lnTo>
                  <a:pt x="2065" y="95939"/>
                </a:lnTo>
                <a:lnTo>
                  <a:pt x="0" y="103710"/>
                </a:lnTo>
                <a:lnTo>
                  <a:pt x="7039" y="115844"/>
                </a:lnTo>
                <a:lnTo>
                  <a:pt x="14812" y="117909"/>
                </a:lnTo>
                <a:lnTo>
                  <a:pt x="116011" y="59188"/>
                </a:lnTo>
                <a:lnTo>
                  <a:pt x="15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84391" y="48432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6955" y="47856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71" y="2023"/>
                </a:lnTo>
                <a:lnTo>
                  <a:pt x="266" y="14119"/>
                </a:lnTo>
                <a:lnTo>
                  <a:pt x="2289" y="21902"/>
                </a:lnTo>
                <a:lnTo>
                  <a:pt x="65632" y="59104"/>
                </a:lnTo>
                <a:lnTo>
                  <a:pt x="2070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55992" y="5071871"/>
            <a:ext cx="1676398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990205" cy="2195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732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bili  (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endParaRPr sz="1600">
              <a:latin typeface="Franklin Gothic Book"/>
              <a:cs typeface="Franklin Gothic Book"/>
            </a:endParaRPr>
          </a:p>
          <a:p>
            <a:pPr marL="12700" marR="4635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ariabil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alcune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surata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cent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dell’ac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ccolo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455915"/>
            <a:ext cx="753427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T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ariabil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T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3605" y="1720658"/>
            <a:ext cx="3175" cy="1524000"/>
          </a:xfrm>
          <a:custGeom>
            <a:avLst/>
            <a:gdLst/>
            <a:ahLst/>
            <a:cxnLst/>
            <a:rect l="l" t="t" r="r" b="b"/>
            <a:pathLst>
              <a:path w="3175" h="1524000">
                <a:moveTo>
                  <a:pt x="3175" y="0"/>
                </a:moveTo>
                <a:lnTo>
                  <a:pt x="0" y="15240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5191" y="1719072"/>
            <a:ext cx="8153400" cy="1905"/>
          </a:xfrm>
          <a:custGeom>
            <a:avLst/>
            <a:gdLst/>
            <a:ahLst/>
            <a:cxnLst/>
            <a:rect l="l" t="t" r="r" b="b"/>
            <a:pathLst>
              <a:path w="8153400" h="1905">
                <a:moveTo>
                  <a:pt x="0" y="0"/>
                </a:moveTo>
                <a:lnTo>
                  <a:pt x="8153400" y="1588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5191" y="3243072"/>
            <a:ext cx="8153400" cy="1905"/>
          </a:xfrm>
          <a:custGeom>
            <a:avLst/>
            <a:gdLst/>
            <a:ahLst/>
            <a:cxnLst/>
            <a:rect l="l" t="t" r="r" b="b"/>
            <a:pathLst>
              <a:path w="8153400" h="1905">
                <a:moveTo>
                  <a:pt x="0" y="0"/>
                </a:moveTo>
                <a:lnTo>
                  <a:pt x="8153400" y="1588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07004" y="1720658"/>
            <a:ext cx="3175" cy="1524000"/>
          </a:xfrm>
          <a:custGeom>
            <a:avLst/>
            <a:gdLst/>
            <a:ahLst/>
            <a:cxnLst/>
            <a:rect l="l" t="t" r="r" b="b"/>
            <a:pathLst>
              <a:path w="3175" h="1524000">
                <a:moveTo>
                  <a:pt x="3175" y="0"/>
                </a:moveTo>
                <a:lnTo>
                  <a:pt x="0" y="15240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91842" y="4227322"/>
          <a:ext cx="611505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599"/>
                <a:gridCol w="609599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Verdana"/>
                          <a:cs typeface="Verdana"/>
                        </a:rPr>
                        <a:t>pH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5,79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6,19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5,97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6,05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6,12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6,04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6,46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6,53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6,40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18,0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9,8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8,4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11,0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7,2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5,8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6,0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7,2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9,8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CF5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 Maffei</dc:creator>
  <dc:title>7.ppt</dc:title>
  <dcterms:created xsi:type="dcterms:W3CDTF">2023-06-15T11:32:58Z</dcterms:created>
  <dcterms:modified xsi:type="dcterms:W3CDTF">2023-06-15T11:32:58Z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2016-09-20T00:00:00Z</vt:filetime>
  </property>
  <property fmtid="{D5CDD505-2E9C-101B-9397-08002B2CF9AE}" pid="3" name="LastSaved">
    <vt:filetime>2023-06-15T00:00:00Z</vt:filetime>
  </property>
</Properties>
</file>