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3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4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5.xml" ContentType="application/vnd.openxmlformats-officedocument.presentationml.slide+xml"/>
  <Override PartName="/ppt/notesSlides/notesSlide5.xml" ContentType="application/vnd.openxmlformats-officedocument.presentationml.notesSlide+xml"/>
  <Override PartName="/ppt/slides/slide6.xml" ContentType="application/vnd.openxmlformats-officedocument.presentationml.slide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8.xml" ContentType="application/vnd.openxmlformats-officedocument.presentationml.notesSlide+xml"/>
  <Override PartName="/ppt/slides/slide9.xml" ContentType="application/vnd.openxmlformats-officedocument.presentationml.slide+xml"/>
  <Override PartName="/ppt/notesSlides/notesSlide9.xml" ContentType="application/vnd.openxmlformats-officedocument.presentationml.notesSlide+xml"/>
  <Override PartName="/ppt/slides/slide10.xml" ContentType="application/vnd.openxmlformats-officedocument.presentationml.slide+xml"/>
  <Override PartName="/ppt/notesSlides/notesSlide10.xml" ContentType="application/vnd.openxmlformats-officedocument.presentationml.notesSlid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s/slide12.xml" ContentType="application/vnd.openxmlformats-officedocument.presentationml.slide+xml"/>
  <Override PartName="/ppt/notesSlides/notesSlide12.xml" ContentType="application/vnd.openxmlformats-officedocument.presentationml.notesSlide+xml"/>
  <Override PartName="/ppt/slides/slide13.xml" ContentType="application/vnd.openxmlformats-officedocument.presentationml.slide+xml"/>
  <Override PartName="/ppt/notesSlides/notesSlide13.xml" ContentType="application/vnd.openxmlformats-officedocument.presentationml.notesSlide+xml"/>
  <Override PartName="/ppt/slides/slide14.xml" ContentType="application/vnd.openxmlformats-officedocument.presentationml.slide+xml"/>
  <Override PartName="/ppt/notesSlides/notesSlide14.xml" ContentType="application/vnd.openxmlformats-officedocument.presentationml.notesSlide+xml"/>
  <Override PartName="/ppt/slides/slide15.xml" ContentType="application/vnd.openxmlformats-officedocument.presentationml.slide+xml"/>
  <Override PartName="/ppt/notesSlides/notesSlide15.xml" ContentType="application/vnd.openxmlformats-officedocument.presentationml.notesSlide+xml"/>
  <Override PartName="/ppt/slides/slide16.xml" ContentType="application/vnd.openxmlformats-officedocument.presentationml.slide+xml"/>
  <Override PartName="/ppt/notesSlides/notesSlide16.xml" ContentType="application/vnd.openxmlformats-officedocument.presentationml.notesSlide+xml"/>
  <Override PartName="/ppt/slides/slide17.xml" ContentType="application/vnd.openxmlformats-officedocument.presentationml.slide+xml"/>
  <Override PartName="/ppt/notesSlides/notesSlide17.xml" ContentType="application/vnd.openxmlformats-officedocument.presentationml.notes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/Relationships>
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.xml"/></Relationships>
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0.xml"/></Relationships>
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1.xml"/></Relationships>
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2.xml"/></Relationships>
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3.xml"/></Relationships>
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4.xml"/></Relationships>
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5.xml"/></Relationships>
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6.xml"/></Relationships>
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7.xml"/></Relationships>
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.xml"/></Relationships>
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.xml"/></Relationships>
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4.xml"/></Relationships>
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5.xml"/></Relationships>
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6.xml"/></Relationships>
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7.xml"/></Relationships>
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slide" Target="../slides/slide8.xml"/></Relationships>
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slide" Target="../slides/slide9.xml"/></Relationships>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6737" y="3314954"/>
            <a:ext cx="6423025" cy="224561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3475" y="5988304"/>
            <a:ext cx="5289549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7825" y="2459482"/>
            <a:ext cx="3287077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1597" y="2459482"/>
            <a:ext cx="3287077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825" y="427735"/>
            <a:ext cx="6800849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825" y="2459482"/>
            <a:ext cx="680084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69210" y="9944862"/>
            <a:ext cx="2418079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7825" y="9944862"/>
            <a:ext cx="173799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0680" y="9944862"/>
            <a:ext cx="173799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://www.uomosenzatonno.com/2016/07/18/ricetta-risotto-al-" TargetMode="External"/><Relationship Id="rId3" Type="http://schemas.openxmlformats.org/officeDocument/2006/relationships/notesSlide" Target="../notesSlides/notesSlide1.xml"/><Relationship Id="rId4" Type="http://schemas.openxmlformats.org/officeDocument/2006/relationships/slide" Target="slide1.xml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Relationship Id="rId3" Type="http://schemas.openxmlformats.org/officeDocument/2006/relationships/slide" Target="slide10.xml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1.xml"/><Relationship Id="rId3" Type="http://schemas.openxmlformats.org/officeDocument/2006/relationships/slide" Target="slide11.xml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2.xml"/><Relationship Id="rId3" Type="http://schemas.openxmlformats.org/officeDocument/2006/relationships/slide" Target="slide12.xml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3.xml"/><Relationship Id="rId3" Type="http://schemas.openxmlformats.org/officeDocument/2006/relationships/slide" Target="slide13.xml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4.xml"/><Relationship Id="rId3" Type="http://schemas.openxmlformats.org/officeDocument/2006/relationships/slide" Target="slide14.xml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5.xml"/><Relationship Id="rId3" Type="http://schemas.openxmlformats.org/officeDocument/2006/relationships/slide" Target="slide15.xml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6.xml"/><Relationship Id="rId3" Type="http://schemas.openxmlformats.org/officeDocument/2006/relationships/slide" Target="slide16.xml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7.xml"/><Relationship Id="rId3" Type="http://schemas.openxmlformats.org/officeDocument/2006/relationships/slide" Target="slide17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slide" Target="slide2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Relationship Id="rId3" Type="http://schemas.openxmlformats.org/officeDocument/2006/relationships/slide" Target="slide3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Relationship Id="rId3" Type="http://schemas.openxmlformats.org/officeDocument/2006/relationships/slide" Target="slide4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Relationship Id="rId3" Type="http://schemas.openxmlformats.org/officeDocument/2006/relationships/slide" Target="slide5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Relationship Id="rId3" Type="http://schemas.openxmlformats.org/officeDocument/2006/relationships/slide" Target="slide6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Relationship Id="rId3" Type="http://schemas.openxmlformats.org/officeDocument/2006/relationships/slide" Target="slide7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Relationship Id="rId3" Type="http://schemas.openxmlformats.org/officeDocument/2006/relationships/slide" Target="slide8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Relationship Id="rId3" Type="http://schemas.openxmlformats.org/officeDocument/2006/relationships/slide" Target="slide9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8659" y="729822"/>
            <a:ext cx="6137910" cy="92176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 marR="21590">
              <a:lnSpc>
                <a:spcPts val="1810"/>
              </a:lnSpc>
            </a:pPr>
            <a:r>
              <a:rPr dirty="0" sz="1600" spc="-10" i="1">
                <a:latin typeface="Franklin Gothic Book"/>
                <a:cs typeface="Franklin Gothic Book"/>
              </a:rPr>
              <a:t>D</a:t>
            </a:r>
            <a:r>
              <a:rPr dirty="0" sz="1600" i="1">
                <a:latin typeface="Franklin Gothic Book"/>
                <a:cs typeface="Franklin Gothic Book"/>
              </a:rPr>
              <a:t>a   </a:t>
            </a:r>
            <a:r>
              <a:rPr dirty="0" sz="1600" spc="140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  <a:hlinkClick r:id="rId2"/>
              </a:rPr>
              <a:t>htt</a:t>
            </a:r>
            <a:r>
              <a:rPr dirty="0" sz="1600" spc="-10" i="1">
                <a:latin typeface="Franklin Gothic Book"/>
                <a:cs typeface="Franklin Gothic Book"/>
                <a:hlinkClick r:id="rId2"/>
              </a:rPr>
              <a:t>p://</a:t>
            </a:r>
            <a:r>
              <a:rPr dirty="0" sz="1600" spc="-20" i="1">
                <a:latin typeface="Franklin Gothic Book"/>
                <a:cs typeface="Franklin Gothic Book"/>
                <a:hlinkClick r:id="rId2"/>
              </a:rPr>
              <a:t>w</a:t>
            </a:r>
            <a:r>
              <a:rPr dirty="0" sz="1600" spc="-15" i="1">
                <a:latin typeface="Franklin Gothic Book"/>
                <a:cs typeface="Franklin Gothic Book"/>
                <a:hlinkClick r:id="rId2"/>
              </a:rPr>
              <a:t>w</a:t>
            </a:r>
            <a:r>
              <a:rPr dirty="0" sz="1600" spc="-75" i="1">
                <a:latin typeface="Franklin Gothic Book"/>
                <a:cs typeface="Franklin Gothic Book"/>
                <a:hlinkClick r:id="rId2"/>
              </a:rPr>
              <a:t>w</a:t>
            </a:r>
            <a:r>
              <a:rPr dirty="0" sz="1600" spc="-10" i="1">
                <a:latin typeface="Franklin Gothic Book"/>
                <a:cs typeface="Franklin Gothic Book"/>
                <a:hlinkClick r:id="rId2"/>
              </a:rPr>
              <a:t>.</a:t>
            </a:r>
            <a:r>
              <a:rPr dirty="0" sz="1600" i="1">
                <a:latin typeface="Franklin Gothic Book"/>
                <a:cs typeface="Franklin Gothic Book"/>
                <a:hlinkClick r:id="rId2"/>
              </a:rPr>
              <a:t>u</a:t>
            </a:r>
            <a:r>
              <a:rPr dirty="0" sz="1600" spc="-15" i="1">
                <a:latin typeface="Franklin Gothic Book"/>
                <a:cs typeface="Franklin Gothic Book"/>
                <a:hlinkClick r:id="rId2"/>
              </a:rPr>
              <a:t>o</a:t>
            </a:r>
            <a:r>
              <a:rPr dirty="0" sz="1600" spc="-15" i="1">
                <a:latin typeface="Franklin Gothic Book"/>
                <a:cs typeface="Franklin Gothic Book"/>
                <a:hlinkClick r:id="rId2"/>
              </a:rPr>
              <a:t>m</a:t>
            </a:r>
            <a:r>
              <a:rPr dirty="0" sz="1600" spc="-15" i="1">
                <a:latin typeface="Franklin Gothic Book"/>
                <a:cs typeface="Franklin Gothic Book"/>
                <a:hlinkClick r:id="rId2"/>
              </a:rPr>
              <a:t>o</a:t>
            </a:r>
            <a:r>
              <a:rPr dirty="0" sz="1600" i="1">
                <a:latin typeface="Franklin Gothic Book"/>
                <a:cs typeface="Franklin Gothic Book"/>
                <a:hlinkClick r:id="rId2"/>
              </a:rPr>
              <a:t>s</a:t>
            </a:r>
            <a:r>
              <a:rPr dirty="0" sz="1600" spc="-5" i="1">
                <a:latin typeface="Franklin Gothic Book"/>
                <a:cs typeface="Franklin Gothic Book"/>
                <a:hlinkClick r:id="rId2"/>
              </a:rPr>
              <a:t>e</a:t>
            </a:r>
            <a:r>
              <a:rPr dirty="0" sz="1600" spc="-10" i="1">
                <a:latin typeface="Franklin Gothic Book"/>
                <a:cs typeface="Franklin Gothic Book"/>
                <a:hlinkClick r:id="rId2"/>
              </a:rPr>
              <a:t>n</a:t>
            </a:r>
            <a:r>
              <a:rPr dirty="0" sz="1600" spc="-5" i="1">
                <a:latin typeface="Franklin Gothic Book"/>
                <a:cs typeface="Franklin Gothic Book"/>
                <a:hlinkClick r:id="rId2"/>
              </a:rPr>
              <a:t>z</a:t>
            </a:r>
            <a:r>
              <a:rPr dirty="0" sz="1600" i="1">
                <a:latin typeface="Franklin Gothic Book"/>
                <a:cs typeface="Franklin Gothic Book"/>
                <a:hlinkClick r:id="rId2"/>
              </a:rPr>
              <a:t>a</a:t>
            </a:r>
            <a:r>
              <a:rPr dirty="0" sz="1600" spc="-50" i="1">
                <a:latin typeface="Franklin Gothic Book"/>
                <a:cs typeface="Franklin Gothic Book"/>
                <a:hlinkClick r:id="rId2"/>
              </a:rPr>
              <a:t>t</a:t>
            </a:r>
            <a:r>
              <a:rPr dirty="0" sz="1600" spc="-15" i="1">
                <a:latin typeface="Franklin Gothic Book"/>
                <a:cs typeface="Franklin Gothic Book"/>
                <a:hlinkClick r:id="rId2"/>
              </a:rPr>
              <a:t>o</a:t>
            </a:r>
            <a:r>
              <a:rPr dirty="0" sz="1600" spc="-10" i="1">
                <a:latin typeface="Franklin Gothic Book"/>
                <a:cs typeface="Franklin Gothic Book"/>
                <a:hlinkClick r:id="rId2"/>
              </a:rPr>
              <a:t>nn</a:t>
            </a:r>
            <a:r>
              <a:rPr dirty="0" sz="1600" spc="-15" i="1">
                <a:latin typeface="Franklin Gothic Book"/>
                <a:cs typeface="Franklin Gothic Book"/>
                <a:hlinkClick r:id="rId2"/>
              </a:rPr>
              <a:t>o</a:t>
            </a:r>
            <a:r>
              <a:rPr dirty="0" sz="1600" spc="-10" i="1">
                <a:latin typeface="Franklin Gothic Book"/>
                <a:cs typeface="Franklin Gothic Book"/>
                <a:hlinkClick r:id="rId2"/>
              </a:rPr>
              <a:t>.c</a:t>
            </a:r>
            <a:r>
              <a:rPr dirty="0" sz="1600" spc="-15" i="1">
                <a:latin typeface="Franklin Gothic Book"/>
                <a:cs typeface="Franklin Gothic Book"/>
                <a:hlinkClick r:id="rId2"/>
              </a:rPr>
              <a:t>o</a:t>
            </a:r>
            <a:r>
              <a:rPr dirty="0" sz="1600" spc="-15" i="1">
                <a:latin typeface="Franklin Gothic Book"/>
                <a:cs typeface="Franklin Gothic Book"/>
                <a:hlinkClick r:id="rId2"/>
              </a:rPr>
              <a:t>m</a:t>
            </a:r>
            <a:r>
              <a:rPr dirty="0" sz="1600" spc="-25" i="1">
                <a:latin typeface="Franklin Gothic Book"/>
                <a:cs typeface="Franklin Gothic Book"/>
                <a:hlinkClick r:id="rId2"/>
              </a:rPr>
              <a:t>/</a:t>
            </a:r>
            <a:r>
              <a:rPr dirty="0" sz="1600" i="1">
                <a:latin typeface="Franklin Gothic Book"/>
                <a:cs typeface="Franklin Gothic Book"/>
                <a:hlinkClick r:id="rId2"/>
              </a:rPr>
              <a:t>2</a:t>
            </a:r>
            <a:r>
              <a:rPr dirty="0" sz="1600" spc="-80" i="1">
                <a:latin typeface="Franklin Gothic Book"/>
                <a:cs typeface="Franklin Gothic Book"/>
                <a:hlinkClick r:id="rId2"/>
              </a:rPr>
              <a:t>0</a:t>
            </a:r>
            <a:r>
              <a:rPr dirty="0" sz="1600" spc="-70" i="1">
                <a:latin typeface="Franklin Gothic Book"/>
                <a:cs typeface="Franklin Gothic Book"/>
                <a:hlinkClick r:id="rId2"/>
              </a:rPr>
              <a:t>1</a:t>
            </a:r>
            <a:r>
              <a:rPr dirty="0" sz="1600" i="1">
                <a:latin typeface="Franklin Gothic Book"/>
                <a:cs typeface="Franklin Gothic Book"/>
                <a:hlinkClick r:id="rId2"/>
              </a:rPr>
              <a:t>6</a:t>
            </a:r>
            <a:r>
              <a:rPr dirty="0" sz="1600" spc="-5" i="1">
                <a:latin typeface="Franklin Gothic Book"/>
                <a:cs typeface="Franklin Gothic Book"/>
                <a:hlinkClick r:id="rId2"/>
              </a:rPr>
              <a:t>/</a:t>
            </a:r>
            <a:r>
              <a:rPr dirty="0" sz="1600" spc="-80" i="1">
                <a:latin typeface="Franklin Gothic Book"/>
                <a:cs typeface="Franklin Gothic Book"/>
                <a:hlinkClick r:id="rId2"/>
              </a:rPr>
              <a:t>0</a:t>
            </a:r>
            <a:r>
              <a:rPr dirty="0" sz="1600" i="1">
                <a:latin typeface="Franklin Gothic Book"/>
                <a:cs typeface="Franklin Gothic Book"/>
                <a:hlinkClick r:id="rId2"/>
              </a:rPr>
              <a:t>7</a:t>
            </a:r>
            <a:r>
              <a:rPr dirty="0" sz="1600" spc="-5" i="1">
                <a:latin typeface="Franklin Gothic Book"/>
                <a:cs typeface="Franklin Gothic Book"/>
                <a:hlinkClick r:id="rId2"/>
              </a:rPr>
              <a:t>/</a:t>
            </a:r>
            <a:r>
              <a:rPr dirty="0" sz="1600" spc="-30" i="1">
                <a:latin typeface="Franklin Gothic Book"/>
                <a:cs typeface="Franklin Gothic Book"/>
                <a:hlinkClick r:id="rId2"/>
              </a:rPr>
              <a:t>1</a:t>
            </a:r>
            <a:r>
              <a:rPr dirty="0" sz="1600" i="1">
                <a:latin typeface="Franklin Gothic Book"/>
                <a:cs typeface="Franklin Gothic Book"/>
                <a:hlinkClick r:id="rId2"/>
              </a:rPr>
              <a:t>8</a:t>
            </a:r>
            <a:r>
              <a:rPr dirty="0" sz="1600" spc="-15" i="1">
                <a:latin typeface="Franklin Gothic Book"/>
                <a:cs typeface="Franklin Gothic Book"/>
                <a:hlinkClick r:id="rId2"/>
              </a:rPr>
              <a:t>/r</a:t>
            </a:r>
            <a:r>
              <a:rPr dirty="0" sz="1600" i="1">
                <a:latin typeface="Franklin Gothic Book"/>
                <a:cs typeface="Franklin Gothic Book"/>
                <a:hlinkClick r:id="rId2"/>
              </a:rPr>
              <a:t>i</a:t>
            </a:r>
            <a:r>
              <a:rPr dirty="0" sz="1600" spc="-5" i="1">
                <a:latin typeface="Franklin Gothic Book"/>
                <a:cs typeface="Franklin Gothic Book"/>
                <a:hlinkClick r:id="rId2"/>
              </a:rPr>
              <a:t>c</a:t>
            </a:r>
            <a:r>
              <a:rPr dirty="0" sz="1600" spc="-15" i="1">
                <a:latin typeface="Franklin Gothic Book"/>
                <a:cs typeface="Franklin Gothic Book"/>
                <a:hlinkClick r:id="rId2"/>
              </a:rPr>
              <a:t>e</a:t>
            </a:r>
            <a:r>
              <a:rPr dirty="0" sz="1600" spc="-10" i="1">
                <a:latin typeface="Franklin Gothic Book"/>
                <a:cs typeface="Franklin Gothic Book"/>
                <a:hlinkClick r:id="rId2"/>
              </a:rPr>
              <a:t>t</a:t>
            </a:r>
            <a:r>
              <a:rPr dirty="0" sz="1600" spc="-20" i="1">
                <a:latin typeface="Franklin Gothic Book"/>
                <a:cs typeface="Franklin Gothic Book"/>
                <a:hlinkClick r:id="rId2"/>
              </a:rPr>
              <a:t>t</a:t>
            </a:r>
            <a:r>
              <a:rPr dirty="0" sz="1600" i="1">
                <a:latin typeface="Franklin Gothic Book"/>
                <a:cs typeface="Franklin Gothic Book"/>
                <a:hlinkClick r:id="rId2"/>
              </a:rPr>
              <a:t>a</a:t>
            </a:r>
            <a:r>
              <a:rPr dirty="0" sz="1600" spc="-5" i="1">
                <a:latin typeface="Franklin Gothic Book"/>
                <a:cs typeface="Franklin Gothic Book"/>
                <a:hlinkClick r:id="rId2"/>
              </a:rPr>
              <a:t>-</a:t>
            </a:r>
            <a:r>
              <a:rPr dirty="0" sz="1600" spc="-15" i="1">
                <a:latin typeface="Franklin Gothic Book"/>
                <a:cs typeface="Franklin Gothic Book"/>
                <a:hlinkClick r:id="rId2"/>
              </a:rPr>
              <a:t>r</a:t>
            </a:r>
            <a:r>
              <a:rPr dirty="0" sz="1600" i="1">
                <a:latin typeface="Franklin Gothic Book"/>
                <a:cs typeface="Franklin Gothic Book"/>
                <a:hlinkClick r:id="rId2"/>
              </a:rPr>
              <a:t>is</a:t>
            </a:r>
            <a:r>
              <a:rPr dirty="0" sz="1600" spc="-25" i="1">
                <a:latin typeface="Franklin Gothic Book"/>
                <a:cs typeface="Franklin Gothic Book"/>
                <a:hlinkClick r:id="rId2"/>
              </a:rPr>
              <a:t>o</a:t>
            </a:r>
            <a:r>
              <a:rPr dirty="0" sz="1600" spc="-10" i="1">
                <a:latin typeface="Franklin Gothic Book"/>
                <a:cs typeface="Franklin Gothic Book"/>
                <a:hlinkClick r:id="rId2"/>
              </a:rPr>
              <a:t>t</a:t>
            </a:r>
            <a:r>
              <a:rPr dirty="0" sz="1600" spc="-50" i="1">
                <a:latin typeface="Franklin Gothic Book"/>
                <a:cs typeface="Franklin Gothic Book"/>
                <a:hlinkClick r:id="rId2"/>
              </a:rPr>
              <a:t>t</a:t>
            </a:r>
            <a:r>
              <a:rPr dirty="0" sz="1600" spc="-15" i="1">
                <a:latin typeface="Franklin Gothic Book"/>
                <a:cs typeface="Franklin Gothic Book"/>
                <a:hlinkClick r:id="rId2"/>
              </a:rPr>
              <a:t>o</a:t>
            </a:r>
            <a:r>
              <a:rPr dirty="0" sz="1600" spc="5" i="1">
                <a:latin typeface="Franklin Gothic Book"/>
                <a:cs typeface="Franklin Gothic Book"/>
                <a:hlinkClick r:id="rId2"/>
              </a:rPr>
              <a:t>-</a:t>
            </a:r>
            <a:r>
              <a:rPr dirty="0" sz="1600" spc="-10" i="1">
                <a:latin typeface="Franklin Gothic Book"/>
                <a:cs typeface="Franklin Gothic Book"/>
                <a:hlinkClick r:id="rId2"/>
              </a:rPr>
              <a:t>a</a:t>
            </a:r>
            <a:r>
              <a:rPr dirty="0" sz="1600" i="1">
                <a:latin typeface="Franklin Gothic Book"/>
                <a:cs typeface="Franklin Gothic Book"/>
                <a:hlinkClick r:id="rId2"/>
              </a:rPr>
              <a:t>l-</a:t>
            </a:r>
            <a:r>
              <a:rPr dirty="0" sz="160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g</a:t>
            </a:r>
            <a:r>
              <a:rPr dirty="0" sz="1600" i="1">
                <a:latin typeface="Franklin Gothic Book"/>
                <a:cs typeface="Franklin Gothic Book"/>
              </a:rPr>
              <a:t>a</a:t>
            </a:r>
            <a:r>
              <a:rPr dirty="0" sz="1600" spc="-5" i="1">
                <a:latin typeface="Franklin Gothic Book"/>
                <a:cs typeface="Franklin Gothic Book"/>
              </a:rPr>
              <a:t>z</a:t>
            </a:r>
            <a:r>
              <a:rPr dirty="0" sz="1600" spc="-10" i="1">
                <a:latin typeface="Franklin Gothic Book"/>
                <a:cs typeface="Franklin Gothic Book"/>
              </a:rPr>
              <a:t>p</a:t>
            </a:r>
            <a:r>
              <a:rPr dirty="0" sz="1600" i="1">
                <a:latin typeface="Franklin Gothic Book"/>
                <a:cs typeface="Franklin Gothic Book"/>
              </a:rPr>
              <a:t>a</a:t>
            </a:r>
            <a:r>
              <a:rPr dirty="0" sz="1600" spc="-10" i="1">
                <a:latin typeface="Franklin Gothic Book"/>
                <a:cs typeface="Franklin Gothic Book"/>
              </a:rPr>
              <a:t>c</a:t>
            </a:r>
            <a:r>
              <a:rPr dirty="0" sz="1600" spc="-15" i="1">
                <a:latin typeface="Franklin Gothic Book"/>
                <a:cs typeface="Franklin Gothic Book"/>
              </a:rPr>
              <a:t>ho</a:t>
            </a:r>
            <a:r>
              <a:rPr dirty="0" sz="1600" spc="-10" i="1">
                <a:latin typeface="Franklin Gothic Book"/>
                <a:cs typeface="Franklin Gothic Book"/>
              </a:rPr>
              <a:t>/</a:t>
            </a:r>
            <a:endParaRPr sz="16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sz="145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</a:pPr>
            <a:r>
              <a:rPr dirty="0" sz="1600" spc="-15">
                <a:latin typeface="Franklin Gothic Book"/>
                <a:cs typeface="Franklin Gothic Book"/>
              </a:rPr>
              <a:t>RIS</a:t>
            </a:r>
            <a:r>
              <a:rPr dirty="0" sz="1600" spc="-6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T</a:t>
            </a:r>
            <a:r>
              <a:rPr dirty="0" sz="1600" spc="-5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AL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GA</a:t>
            </a:r>
            <a:r>
              <a:rPr dirty="0" sz="1600" spc="-15">
                <a:latin typeface="Franklin Gothic Book"/>
                <a:cs typeface="Franklin Gothic Book"/>
              </a:rPr>
              <a:t>Z</a:t>
            </a:r>
            <a:r>
              <a:rPr dirty="0" sz="1600" spc="-80">
                <a:latin typeface="Franklin Gothic Book"/>
                <a:cs typeface="Franklin Gothic Book"/>
              </a:rPr>
              <a:t>P</a:t>
            </a:r>
            <a:r>
              <a:rPr dirty="0" sz="1600" spc="-5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C</a:t>
            </a:r>
            <a:r>
              <a:rPr dirty="0" sz="1600" spc="-15">
                <a:latin typeface="Franklin Gothic Book"/>
                <a:cs typeface="Franklin Gothic Book"/>
              </a:rPr>
              <a:t>HO</a:t>
            </a:r>
            <a:endParaRPr sz="16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33"/>
              </a:spcBef>
            </a:pPr>
            <a:endParaRPr sz="1550">
              <a:latin typeface="Times New Roman"/>
              <a:cs typeface="Times New Roman"/>
            </a:endParaRPr>
          </a:p>
          <a:p>
            <a:pPr algn="just" marL="12700" marR="5080">
              <a:lnSpc>
                <a:spcPct val="94500"/>
              </a:lnSpc>
            </a:pPr>
            <a:r>
              <a:rPr dirty="0" sz="1600">
                <a:latin typeface="Franklin Gothic Book"/>
                <a:cs typeface="Franklin Gothic Book"/>
              </a:rPr>
              <a:t>C</a:t>
            </a:r>
            <a:r>
              <a:rPr dirty="0" sz="1600" spc="-20">
                <a:latin typeface="Franklin Gothic Book"/>
                <a:cs typeface="Franklin Gothic Book"/>
              </a:rPr>
              <a:t>om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nc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6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5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6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u</a:t>
            </a:r>
            <a:r>
              <a:rPr dirty="0" sz="1600" spc="-10">
                <a:latin typeface="Franklin Gothic Book"/>
                <a:cs typeface="Franklin Gothic Book"/>
              </a:rPr>
              <a:t>na</a:t>
            </a:r>
            <a:r>
              <a:rPr dirty="0" sz="1600" spc="60">
                <a:latin typeface="Franklin Gothic Book"/>
                <a:cs typeface="Franklin Gothic Book"/>
              </a:rPr>
              <a:t> </a:t>
            </a:r>
            <a:r>
              <a:rPr dirty="0" sz="1600" spc="-40">
                <a:latin typeface="Franklin Gothic Book"/>
                <a:cs typeface="Franklin Gothic Book"/>
              </a:rPr>
              <a:t>t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35">
                <a:latin typeface="Franklin Gothic Book"/>
                <a:cs typeface="Franklin Gothic Book"/>
              </a:rPr>
              <a:t>f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2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6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60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M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4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6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5">
                <a:latin typeface="Franklin Gothic Book"/>
                <a:cs typeface="Franklin Gothic Book"/>
              </a:rPr>
              <a:t>h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5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m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6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f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:</a:t>
            </a:r>
            <a:r>
              <a:rPr dirty="0" sz="1600" spc="5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Se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6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u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6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5">
                <a:latin typeface="Franklin Gothic Book"/>
                <a:cs typeface="Franklin Gothic Book"/>
              </a:rPr>
              <a:t>o’</a:t>
            </a:r>
            <a:r>
              <a:rPr dirty="0" sz="1600" spc="-5">
                <a:latin typeface="Franklin Gothic Book"/>
                <a:cs typeface="Franklin Gothic Book"/>
              </a:rPr>
              <a:t>,</a:t>
            </a:r>
            <a:r>
              <a:rPr dirty="0" sz="1600" spc="6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 n</a:t>
            </a:r>
            <a:r>
              <a:rPr dirty="0" sz="1600" spc="-2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7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-17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an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 spc="-15">
                <a:latin typeface="Franklin Gothic Book"/>
                <a:cs typeface="Franklin Gothic Book"/>
              </a:rPr>
              <a:t>ebb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8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-17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20">
                <a:latin typeface="Franklin Gothic Book"/>
                <a:cs typeface="Franklin Gothic Book"/>
              </a:rPr>
              <a:t>c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re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7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u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7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2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7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ul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7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B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40">
                <a:latin typeface="Franklin Gothic Book"/>
                <a:cs typeface="Franklin Gothic Book"/>
              </a:rPr>
              <a:t>r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20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?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7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É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7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7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la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70">
                <a:latin typeface="Franklin Gothic Book"/>
                <a:cs typeface="Franklin Gothic Book"/>
              </a:rPr>
              <a:t> </a:t>
            </a:r>
            <a:r>
              <a:rPr dirty="0" sz="1600" spc="-45">
                <a:latin typeface="Franklin Gothic Book"/>
                <a:cs typeface="Franklin Gothic Book"/>
              </a:rPr>
              <a:t>f</a:t>
            </a:r>
            <a:r>
              <a:rPr dirty="0" sz="1600" spc="-15">
                <a:latin typeface="Franklin Gothic Book"/>
                <a:cs typeface="Franklin Gothic Book"/>
              </a:rPr>
              <a:t>est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7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25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25">
                <a:latin typeface="Franklin Gothic Book"/>
                <a:cs typeface="Franklin Gothic Book"/>
              </a:rPr>
              <a:t>P</a:t>
            </a:r>
            <a:r>
              <a:rPr dirty="0" sz="1600" spc="-15">
                <a:latin typeface="Franklin Gothic Book"/>
                <a:cs typeface="Franklin Gothic Book"/>
              </a:rPr>
              <a:t>opo</a:t>
            </a:r>
            <a:r>
              <a:rPr dirty="0" sz="1600" spc="-10">
                <a:latin typeface="Franklin Gothic Book"/>
                <a:cs typeface="Franklin Gothic Book"/>
              </a:rPr>
              <a:t>lar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.</a:t>
            </a:r>
            <a:endParaRPr sz="16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33"/>
              </a:spcBef>
            </a:pPr>
            <a:endParaRPr sz="1550">
              <a:latin typeface="Times New Roman"/>
              <a:cs typeface="Times New Roman"/>
            </a:endParaRPr>
          </a:p>
          <a:p>
            <a:pPr algn="just" marL="12700" marR="7620">
              <a:lnSpc>
                <a:spcPct val="94500"/>
              </a:lnSpc>
            </a:pPr>
            <a:r>
              <a:rPr dirty="0" sz="1600" spc="-55">
                <a:latin typeface="Franklin Gothic Book"/>
                <a:cs typeface="Franklin Gothic Book"/>
              </a:rPr>
              <a:t>F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20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2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u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3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f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5">
                <a:latin typeface="Franklin Gothic Book"/>
                <a:cs typeface="Franklin Gothic Book"/>
              </a:rPr>
              <a:t>h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2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2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m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20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3</a:t>
            </a:r>
            <a:r>
              <a:rPr dirty="0" sz="1600" spc="2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2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40">
                <a:latin typeface="Franklin Gothic Book"/>
                <a:cs typeface="Franklin Gothic Book"/>
              </a:rPr>
              <a:t>r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20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25">
                <a:latin typeface="Franklin Gothic Book"/>
                <a:cs typeface="Franklin Gothic Book"/>
              </a:rPr>
              <a:t>v</a:t>
            </a:r>
            <a:r>
              <a:rPr dirty="0" sz="1600" spc="-15">
                <a:latin typeface="Franklin Gothic Book"/>
                <a:cs typeface="Franklin Gothic Book"/>
              </a:rPr>
              <a:t>est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g</a:t>
            </a:r>
            <a:r>
              <a:rPr dirty="0" sz="1600" spc="-1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,</a:t>
            </a:r>
            <a:r>
              <a:rPr dirty="0" sz="1600" spc="2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3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c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50">
                <a:latin typeface="Franklin Gothic Book"/>
                <a:cs typeface="Franklin Gothic Book"/>
              </a:rPr>
              <a:t>n</a:t>
            </a:r>
            <a:r>
              <a:rPr dirty="0" sz="1600" spc="-25">
                <a:latin typeface="Franklin Gothic Book"/>
                <a:cs typeface="Franklin Gothic Book"/>
              </a:rPr>
              <a:t>v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co</a:t>
            </a:r>
            <a:r>
              <a:rPr dirty="0" sz="1600" spc="2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3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5">
                <a:latin typeface="Franklin Gothic Book"/>
                <a:cs typeface="Franklin Gothic Book"/>
              </a:rPr>
              <a:t>ss</a:t>
            </a:r>
            <a:r>
              <a:rPr dirty="0" sz="1600" spc="-5">
                <a:latin typeface="Franklin Gothic Book"/>
                <a:cs typeface="Franklin Gothic Book"/>
              </a:rPr>
              <a:t>e</a:t>
            </a:r>
            <a:r>
              <a:rPr dirty="0" sz="1600" spc="-20">
                <a:latin typeface="Franklin Gothic Book"/>
                <a:cs typeface="Franklin Gothic Book"/>
              </a:rPr>
              <a:t>m</a:t>
            </a:r>
            <a:r>
              <a:rPr dirty="0" sz="1600" spc="-5">
                <a:latin typeface="Franklin Gothic Book"/>
                <a:cs typeface="Franklin Gothic Book"/>
              </a:rPr>
              <a:t>b</a:t>
            </a:r>
            <a:r>
              <a:rPr dirty="0" sz="1600">
                <a:latin typeface="Franklin Gothic Book"/>
                <a:cs typeface="Franklin Gothic Book"/>
              </a:rPr>
              <a:t>l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st</a:t>
            </a:r>
            <a:r>
              <a:rPr dirty="0" sz="1600" spc="-10">
                <a:latin typeface="Franklin Gothic Book"/>
                <a:cs typeface="Franklin Gothic Book"/>
              </a:rPr>
              <a:t>ra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40">
                <a:latin typeface="Franklin Gothic Book"/>
                <a:cs typeface="Franklin Gothic Book"/>
              </a:rPr>
              <a:t>r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2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ar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 </a:t>
            </a:r>
            <a:r>
              <a:rPr dirty="0" sz="1600" spc="5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v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st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 </a:t>
            </a:r>
            <a:r>
              <a:rPr dirty="0" sz="1600" spc="4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l’</a:t>
            </a:r>
            <a:r>
              <a:rPr dirty="0" sz="1600" spc="-20">
                <a:latin typeface="Franklin Gothic Book"/>
                <a:cs typeface="Franklin Gothic Book"/>
              </a:rPr>
              <a:t>u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g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z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 </a:t>
            </a:r>
            <a:r>
              <a:rPr dirty="0" sz="1600" spc="5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de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-15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 </a:t>
            </a:r>
            <a:r>
              <a:rPr dirty="0" sz="1600" spc="50">
                <a:latin typeface="Franklin Gothic Book"/>
                <a:cs typeface="Franklin Gothic Book"/>
              </a:rPr>
              <a:t> </a:t>
            </a:r>
            <a:r>
              <a:rPr dirty="0" sz="1600" spc="-30">
                <a:latin typeface="Franklin Gothic Book"/>
                <a:cs typeface="Franklin Gothic Book"/>
              </a:rPr>
              <a:t>q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15">
                <a:latin typeface="Franklin Gothic Book"/>
                <a:cs typeface="Franklin Gothic Book"/>
              </a:rPr>
              <a:t>est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ne</a:t>
            </a:r>
            <a:r>
              <a:rPr dirty="0" sz="1600">
                <a:latin typeface="Franklin Gothic Book"/>
                <a:cs typeface="Franklin Gothic Book"/>
              </a:rPr>
              <a:t>  </a:t>
            </a:r>
            <a:r>
              <a:rPr dirty="0" sz="1600" spc="4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 </a:t>
            </a:r>
            <a:r>
              <a:rPr dirty="0" sz="1600" spc="4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de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be</a:t>
            </a:r>
            <a:r>
              <a:rPr dirty="0" sz="1600" spc="-2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20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 </a:t>
            </a:r>
            <a:r>
              <a:rPr dirty="0" sz="1600" spc="4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10">
                <a:latin typeface="Franklin Gothic Book"/>
                <a:cs typeface="Franklin Gothic Book"/>
              </a:rPr>
              <a:t>tt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20">
                <a:latin typeface="Franklin Gothic Book"/>
                <a:cs typeface="Franklin Gothic Book"/>
              </a:rPr>
              <a:t>me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5">
                <a:latin typeface="Franklin Gothic Book"/>
                <a:cs typeface="Franklin Gothic Book"/>
              </a:rPr>
              <a:t>h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, </a:t>
            </a:r>
            <a:r>
              <a:rPr dirty="0" sz="1600" spc="-5">
                <a:latin typeface="Franklin Gothic Book"/>
                <a:cs typeface="Franklin Gothic Book"/>
              </a:rPr>
              <a:t>S</a:t>
            </a:r>
            <a:r>
              <a:rPr dirty="0" sz="1600">
                <a:latin typeface="Franklin Gothic Book"/>
                <a:cs typeface="Franklin Gothic Book"/>
              </a:rPr>
              <a:t>ì, </a:t>
            </a:r>
            <a:r>
              <a:rPr dirty="0" sz="1600" spc="-20">
                <a:latin typeface="Franklin Gothic Book"/>
                <a:cs typeface="Franklin Gothic Book"/>
              </a:rPr>
              <a:t>m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-10">
                <a:latin typeface="Franklin Gothic Book"/>
                <a:cs typeface="Franklin Gothic Book"/>
              </a:rPr>
              <a:t>an</a:t>
            </a:r>
            <a:r>
              <a:rPr dirty="0" sz="1600" spc="-25">
                <a:latin typeface="Franklin Gothic Book"/>
                <a:cs typeface="Franklin Gothic Book"/>
              </a:rPr>
              <a:t>d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 spc="-15">
                <a:latin typeface="Franklin Gothic Book"/>
                <a:cs typeface="Franklin Gothic Book"/>
              </a:rPr>
              <a:t>ebbe</a:t>
            </a:r>
            <a:r>
              <a:rPr dirty="0" sz="1600">
                <a:latin typeface="Franklin Gothic Book"/>
                <a:cs typeface="Franklin Gothic Book"/>
              </a:rPr>
              <a:t>.</a:t>
            </a:r>
            <a:endParaRPr sz="16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42"/>
              </a:spcBef>
            </a:pPr>
            <a:endParaRPr sz="145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</a:pPr>
            <a:r>
              <a:rPr dirty="0" sz="1600" spc="-25">
                <a:latin typeface="Franklin Gothic Book"/>
                <a:cs typeface="Franklin Gothic Book"/>
              </a:rPr>
              <a:t>P</a:t>
            </a:r>
            <a:r>
              <a:rPr dirty="0" sz="1600" spc="-2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 spc="-15">
                <a:latin typeface="Franklin Gothic Book"/>
                <a:cs typeface="Franklin Gothic Book"/>
              </a:rPr>
              <a:t>est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20">
                <a:latin typeface="Franklin Gothic Book"/>
                <a:cs typeface="Franklin Gothic Book"/>
              </a:rPr>
              <a:t>u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2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are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un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2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50">
                <a:latin typeface="Franklin Gothic Book"/>
                <a:cs typeface="Franklin Gothic Book"/>
              </a:rPr>
              <a:t>n</a:t>
            </a:r>
            <a:r>
              <a:rPr dirty="0" sz="1600" spc="-25">
                <a:latin typeface="Franklin Gothic Book"/>
                <a:cs typeface="Franklin Gothic Book"/>
              </a:rPr>
              <a:t>v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40">
                <a:latin typeface="Franklin Gothic Book"/>
                <a:cs typeface="Franklin Gothic Book"/>
              </a:rPr>
              <a:t>t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, 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ce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M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4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 spc="-10">
                <a:latin typeface="Franklin Gothic Book"/>
                <a:cs typeface="Franklin Gothic Book"/>
              </a:rPr>
              <a:t>all</a:t>
            </a:r>
            <a:r>
              <a:rPr dirty="0" sz="1600" spc="-10">
                <a:latin typeface="Franklin Gothic Book"/>
                <a:cs typeface="Franklin Gothic Book"/>
              </a:rPr>
              <a:t>’</a:t>
            </a:r>
            <a:r>
              <a:rPr dirty="0" sz="1600" spc="-10">
                <a:latin typeface="Franklin Gothic Book"/>
                <a:cs typeface="Franklin Gothic Book"/>
              </a:rPr>
              <a:t>al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ra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40">
                <a:latin typeface="Franklin Gothic Book"/>
                <a:cs typeface="Franklin Gothic Book"/>
              </a:rPr>
              <a:t>r</a:t>
            </a:r>
            <a:r>
              <a:rPr dirty="0" sz="1600" spc="-40">
                <a:latin typeface="Franklin Gothic Book"/>
                <a:cs typeface="Franklin Gothic Book"/>
              </a:rPr>
              <a:t>t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.</a:t>
            </a:r>
            <a:endParaRPr sz="16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14"/>
              </a:spcBef>
            </a:pPr>
            <a:endParaRPr sz="1600">
              <a:latin typeface="Times New Roman"/>
              <a:cs typeface="Times New Roman"/>
            </a:endParaRPr>
          </a:p>
          <a:p>
            <a:pPr algn="just" marL="12700" marR="9525">
              <a:lnSpc>
                <a:spcPts val="1820"/>
              </a:lnSpc>
            </a:pPr>
            <a:r>
              <a:rPr dirty="0" sz="1600">
                <a:latin typeface="Franklin Gothic Book"/>
                <a:cs typeface="Franklin Gothic Book"/>
              </a:rPr>
              <a:t>M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40">
                <a:latin typeface="Franklin Gothic Book"/>
                <a:cs typeface="Franklin Gothic Book"/>
              </a:rPr>
              <a:t>r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, </a:t>
            </a:r>
            <a:r>
              <a:rPr dirty="0" sz="1600" spc="-9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85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,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8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9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9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lo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8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.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85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C</a:t>
            </a:r>
            <a:r>
              <a:rPr dirty="0" sz="1600" spc="-15">
                <a:latin typeface="Franklin Gothic Book"/>
                <a:cs typeface="Franklin Gothic Book"/>
              </a:rPr>
              <a:t>os</a:t>
            </a:r>
            <a:r>
              <a:rPr dirty="0" sz="1600">
                <a:latin typeface="Franklin Gothic Book"/>
                <a:cs typeface="Franklin Gothic Book"/>
              </a:rPr>
              <a:t>ì, </a:t>
            </a:r>
            <a:r>
              <a:rPr dirty="0" sz="1600" spc="-9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8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 spc="-10">
                <a:latin typeface="Franklin Gothic Book"/>
                <a:cs typeface="Franklin Gothic Book"/>
              </a:rPr>
              <a:t>ue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ed</a:t>
            </a:r>
            <a:r>
              <a:rPr dirty="0" sz="1600">
                <a:latin typeface="Franklin Gothic Book"/>
                <a:cs typeface="Franklin Gothic Book"/>
              </a:rPr>
              <a:t>i? </a:t>
            </a:r>
            <a:r>
              <a:rPr dirty="0" sz="1600" spc="-8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è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9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80">
                <a:latin typeface="Franklin Gothic Book"/>
                <a:cs typeface="Franklin Gothic Book"/>
              </a:rPr>
              <a:t> </a:t>
            </a:r>
            <a:r>
              <a:rPr dirty="0" sz="1600" spc="-25">
                <a:latin typeface="Franklin Gothic Book"/>
                <a:cs typeface="Franklin Gothic Book"/>
              </a:rPr>
              <a:t>v</a:t>
            </a:r>
            <a:r>
              <a:rPr dirty="0" sz="1600" spc="-25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r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ne</a:t>
            </a:r>
            <a:r>
              <a:rPr dirty="0" sz="1600" spc="-10">
                <a:latin typeface="Franklin Gothic Book"/>
                <a:cs typeface="Franklin Gothic Book"/>
              </a:rPr>
              <a:t> u</a:t>
            </a:r>
            <a:r>
              <a:rPr dirty="0" sz="1600" spc="25">
                <a:latin typeface="Franklin Gothic Book"/>
                <a:cs typeface="Franklin Gothic Book"/>
              </a:rPr>
              <a:t>f</a:t>
            </a:r>
            <a:r>
              <a:rPr dirty="0" sz="1600" spc="-5">
                <a:latin typeface="Franklin Gothic Book"/>
                <a:cs typeface="Franklin Gothic Book"/>
              </a:rPr>
              <a:t>f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al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.</a:t>
            </a:r>
            <a:endParaRPr sz="16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48"/>
              </a:spcBef>
            </a:pPr>
            <a:endParaRPr sz="1500">
              <a:latin typeface="Times New Roman"/>
              <a:cs typeface="Times New Roman"/>
            </a:endParaRPr>
          </a:p>
          <a:p>
            <a:pPr algn="just" marL="12700" marR="5080">
              <a:lnSpc>
                <a:spcPct val="94400"/>
              </a:lnSpc>
            </a:pP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20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3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nc</a:t>
            </a:r>
            <a:r>
              <a:rPr dirty="0" sz="1600" spc="-2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ra</a:t>
            </a:r>
            <a:r>
              <a:rPr dirty="0" sz="1600" spc="3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5">
                <a:latin typeface="Franklin Gothic Book"/>
                <a:cs typeface="Franklin Gothic Book"/>
              </a:rPr>
              <a:t>h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20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M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4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3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5">
                <a:latin typeface="Franklin Gothic Book"/>
                <a:cs typeface="Franklin Gothic Book"/>
              </a:rPr>
              <a:t>o</a:t>
            </a:r>
            <a:r>
              <a:rPr dirty="0" sz="1600" spc="-15">
                <a:latin typeface="Franklin Gothic Book"/>
                <a:cs typeface="Franklin Gothic Book"/>
              </a:rPr>
              <a:t>ss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3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 spc="-20">
                <a:latin typeface="Franklin Gothic Book"/>
                <a:cs typeface="Franklin Gothic Book"/>
              </a:rPr>
              <a:t>m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3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>
                <a:latin typeface="Franklin Gothic Book"/>
                <a:cs typeface="Franklin Gothic Book"/>
              </a:rPr>
              <a:t>ì</a:t>
            </a:r>
            <a:r>
              <a:rPr dirty="0" sz="1600" spc="2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35">
                <a:latin typeface="Franklin Gothic Book"/>
                <a:cs typeface="Franklin Gothic Book"/>
              </a:rPr>
              <a:t> </a:t>
            </a:r>
            <a:r>
              <a:rPr dirty="0" sz="1600" spc="-45">
                <a:latin typeface="Franklin Gothic Book"/>
                <a:cs typeface="Franklin Gothic Book"/>
              </a:rPr>
              <a:t>F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r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2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3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 spc="-2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15">
                <a:latin typeface="Franklin Gothic Book"/>
                <a:cs typeface="Franklin Gothic Book"/>
              </a:rPr>
              <a:t>ess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4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ù</a:t>
            </a:r>
            <a:r>
              <a:rPr dirty="0" sz="1600" spc="3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b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3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de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m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15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nc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20">
                <a:latin typeface="Franklin Gothic Book"/>
                <a:cs typeface="Franklin Gothic Book"/>
              </a:rPr>
              <a:t>c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165">
                <a:latin typeface="Franklin Gothic Book"/>
                <a:cs typeface="Franklin Gothic Book"/>
              </a:rPr>
              <a:t> </a:t>
            </a:r>
            <a:r>
              <a:rPr dirty="0" sz="1600" spc="-40">
                <a:latin typeface="Franklin Gothic Book"/>
                <a:cs typeface="Franklin Gothic Book"/>
              </a:rPr>
              <a:t>q</a:t>
            </a:r>
            <a:r>
              <a:rPr dirty="0" sz="1600" spc="-10">
                <a:latin typeface="Franklin Gothic Book"/>
                <a:cs typeface="Franklin Gothic Book"/>
              </a:rPr>
              <a:t>ua</a:t>
            </a:r>
            <a:r>
              <a:rPr dirty="0" sz="1600" spc="-15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cuno</a:t>
            </a:r>
            <a:r>
              <a:rPr dirty="0" sz="1600" spc="15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155">
                <a:latin typeface="Franklin Gothic Book"/>
                <a:cs typeface="Franklin Gothic Book"/>
              </a:rPr>
              <a:t> </a:t>
            </a:r>
            <a:r>
              <a:rPr dirty="0" sz="1600" spc="-30">
                <a:latin typeface="Franklin Gothic Book"/>
                <a:cs typeface="Franklin Gothic Book"/>
              </a:rPr>
              <a:t>f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16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u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160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gi</a:t>
            </a:r>
            <a:r>
              <a:rPr dirty="0" sz="1600" spc="-4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15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me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ale</a:t>
            </a:r>
            <a:r>
              <a:rPr dirty="0" sz="1600" spc="15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155">
                <a:latin typeface="Franklin Gothic Book"/>
                <a:cs typeface="Franklin Gothic Book"/>
              </a:rPr>
              <a:t> </a:t>
            </a:r>
            <a:r>
              <a:rPr dirty="0" sz="1600" spc="-30">
                <a:latin typeface="Franklin Gothic Book"/>
                <a:cs typeface="Franklin Gothic Book"/>
              </a:rPr>
              <a:t>q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5">
                <a:latin typeface="Franklin Gothic Book"/>
                <a:cs typeface="Franklin Gothic Book"/>
              </a:rPr>
              <a:t>l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15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40">
                <a:latin typeface="Franklin Gothic Book"/>
                <a:cs typeface="Franklin Gothic Book"/>
              </a:rPr>
              <a:t>r</a:t>
            </a:r>
            <a:r>
              <a:rPr dirty="0" sz="1600" spc="-25">
                <a:latin typeface="Franklin Gothic Book"/>
                <a:cs typeface="Franklin Gothic Book"/>
              </a:rPr>
              <a:t>o</a:t>
            </a:r>
            <a:r>
              <a:rPr dirty="0" sz="1600" spc="-40">
                <a:latin typeface="Franklin Gothic Book"/>
                <a:cs typeface="Franklin Gothic Book"/>
              </a:rPr>
              <a:t>t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cn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>
                <a:latin typeface="Franklin Gothic Book"/>
                <a:cs typeface="Franklin Gothic Book"/>
              </a:rPr>
              <a:t>i,</a:t>
            </a:r>
            <a:r>
              <a:rPr dirty="0" sz="1600" spc="15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 c</a:t>
            </a:r>
            <a:r>
              <a:rPr dirty="0" sz="1600" spc="-5">
                <a:latin typeface="Franklin Gothic Book"/>
                <a:cs typeface="Franklin Gothic Book"/>
              </a:rPr>
              <a:t>h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6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7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-15">
                <a:latin typeface="Franklin Gothic Book"/>
                <a:cs typeface="Franklin Gothic Book"/>
              </a:rPr>
              <a:t>st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4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70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-&gt; </a:t>
            </a:r>
            <a:r>
              <a:rPr dirty="0" sz="1600" spc="6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Q</a:t>
            </a:r>
            <a:r>
              <a:rPr dirty="0" sz="1600" spc="-10">
                <a:latin typeface="Franklin Gothic Book"/>
                <a:cs typeface="Franklin Gothic Book"/>
              </a:rPr>
              <a:t>ua</a:t>
            </a:r>
            <a:r>
              <a:rPr dirty="0" sz="1600" spc="-15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15">
                <a:latin typeface="Franklin Gothic Book"/>
                <a:cs typeface="Franklin Gothic Book"/>
              </a:rPr>
              <a:t>os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7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60">
                <a:latin typeface="Franklin Gothic Book"/>
                <a:cs typeface="Franklin Gothic Book"/>
              </a:rPr>
              <a:t> </a:t>
            </a:r>
            <a:r>
              <a:rPr dirty="0" sz="1600" spc="-65">
                <a:latin typeface="Franklin Gothic Book"/>
                <a:cs typeface="Franklin Gothic Book"/>
              </a:rPr>
              <a:t>F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 spc="-15">
                <a:latin typeface="Franklin Gothic Book"/>
                <a:cs typeface="Franklin Gothic Book"/>
              </a:rPr>
              <a:t>es</a:t>
            </a:r>
            <a:r>
              <a:rPr dirty="0" sz="1600" spc="-10">
                <a:latin typeface="Franklin Gothic Book"/>
                <a:cs typeface="Franklin Gothic Book"/>
              </a:rPr>
              <a:t>co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65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-&gt; </a:t>
            </a:r>
            <a:r>
              <a:rPr dirty="0" sz="1600" spc="6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Q</a:t>
            </a:r>
            <a:r>
              <a:rPr dirty="0" sz="1600" spc="-10">
                <a:latin typeface="Franklin Gothic Book"/>
                <a:cs typeface="Franklin Gothic Book"/>
              </a:rPr>
              <a:t>ua</a:t>
            </a:r>
            <a:r>
              <a:rPr dirty="0" sz="1600" spc="-15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15">
                <a:latin typeface="Franklin Gothic Book"/>
                <a:cs typeface="Franklin Gothic Book"/>
              </a:rPr>
              <a:t>os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7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6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ru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65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-&gt;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G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z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5">
                <a:latin typeface="Franklin Gothic Book"/>
                <a:cs typeface="Franklin Gothic Book"/>
              </a:rPr>
              <a:t>h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.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S</a:t>
            </a:r>
            <a:r>
              <a:rPr dirty="0" sz="1600">
                <a:latin typeface="Franklin Gothic Book"/>
                <a:cs typeface="Franklin Gothic Book"/>
              </a:rPr>
              <a:t>ì, </a:t>
            </a:r>
            <a:r>
              <a:rPr dirty="0" sz="1600" spc="-10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4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, 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,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un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2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 g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z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0">
                <a:latin typeface="Franklin Gothic Book"/>
                <a:cs typeface="Franklin Gothic Book"/>
              </a:rPr>
              <a:t>ac</a:t>
            </a:r>
            <a:r>
              <a:rPr dirty="0" sz="1600" spc="-5">
                <a:latin typeface="Franklin Gothic Book"/>
                <a:cs typeface="Franklin Gothic Book"/>
              </a:rPr>
              <a:t>h</a:t>
            </a:r>
            <a:r>
              <a:rPr dirty="0" sz="1600" spc="-15">
                <a:latin typeface="Franklin Gothic Book"/>
                <a:cs typeface="Franklin Gothic Book"/>
              </a:rPr>
              <a:t>o!</a:t>
            </a:r>
            <a:endParaRPr sz="16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42"/>
              </a:spcBef>
            </a:pPr>
            <a:endParaRPr sz="145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</a:pPr>
            <a:r>
              <a:rPr dirty="0" sz="1600" spc="-5">
                <a:latin typeface="Franklin Gothic Book"/>
                <a:cs typeface="Franklin Gothic Book"/>
              </a:rPr>
              <a:t>[…</a:t>
            </a:r>
            <a:r>
              <a:rPr dirty="0" sz="1600">
                <a:latin typeface="Franklin Gothic Book"/>
                <a:cs typeface="Franklin Gothic Book"/>
              </a:rPr>
              <a:t>]</a:t>
            </a:r>
            <a:endParaRPr sz="16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31"/>
              </a:spcBef>
            </a:pPr>
            <a:endParaRPr sz="1550">
              <a:latin typeface="Times New Roman"/>
              <a:cs typeface="Times New Roman"/>
            </a:endParaRPr>
          </a:p>
          <a:p>
            <a:pPr algn="just" marL="12700" marR="5080">
              <a:lnSpc>
                <a:spcPct val="94600"/>
              </a:lnSpc>
            </a:pP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14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all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2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15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m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14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40">
                <a:latin typeface="Franklin Gothic Book"/>
                <a:cs typeface="Franklin Gothic Book"/>
              </a:rPr>
              <a:t>r</a:t>
            </a:r>
            <a:r>
              <a:rPr dirty="0" sz="1600" spc="-45">
                <a:latin typeface="Franklin Gothic Book"/>
                <a:cs typeface="Franklin Gothic Book"/>
              </a:rPr>
              <a:t>o</a:t>
            </a:r>
            <a:r>
              <a:rPr dirty="0" sz="1600" spc="-25">
                <a:latin typeface="Franklin Gothic Book"/>
                <a:cs typeface="Franklin Gothic Book"/>
              </a:rPr>
              <a:t>v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15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145">
                <a:latin typeface="Franklin Gothic Book"/>
                <a:cs typeface="Franklin Gothic Book"/>
              </a:rPr>
              <a:t> </a:t>
            </a:r>
            <a:r>
              <a:rPr dirty="0" sz="1600" spc="-110">
                <a:latin typeface="Franklin Gothic Book"/>
                <a:cs typeface="Franklin Gothic Book"/>
              </a:rPr>
              <a:t>1</a:t>
            </a:r>
            <a:r>
              <a:rPr dirty="0" sz="1600">
                <a:latin typeface="Franklin Gothic Book"/>
                <a:cs typeface="Franklin Gothic Book"/>
              </a:rPr>
              <a:t>7</a:t>
            </a:r>
            <a:r>
              <a:rPr dirty="0" sz="1600" spc="14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g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20">
                <a:latin typeface="Franklin Gothic Book"/>
                <a:cs typeface="Franklin Gothic Book"/>
              </a:rPr>
              <a:t>u</a:t>
            </a:r>
            <a:r>
              <a:rPr dirty="0" sz="1600">
                <a:latin typeface="Franklin Gothic Book"/>
                <a:cs typeface="Franklin Gothic Book"/>
              </a:rPr>
              <a:t>g</a:t>
            </a:r>
            <a:r>
              <a:rPr dirty="0" sz="1600" spc="-10">
                <a:latin typeface="Franklin Gothic Book"/>
                <a:cs typeface="Franklin Gothic Book"/>
              </a:rPr>
              <a:t>no</a:t>
            </a:r>
            <a:r>
              <a:rPr dirty="0" sz="1600" spc="14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15">
                <a:latin typeface="Franklin Gothic Book"/>
                <a:cs typeface="Franklin Gothic Book"/>
              </a:rPr>
              <a:t>des</a:t>
            </a:r>
            <a:r>
              <a:rPr dirty="0" sz="1600" spc="-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14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ull</a:t>
            </a:r>
            <a:r>
              <a:rPr dirty="0" sz="1600" spc="-10">
                <a:latin typeface="Franklin Gothic Book"/>
                <a:cs typeface="Franklin Gothic Book"/>
              </a:rPr>
              <a:t>’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15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de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145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Bi</a:t>
            </a:r>
            <a:r>
              <a:rPr dirty="0" sz="1600" spc="-40">
                <a:latin typeface="Franklin Gothic Book"/>
                <a:cs typeface="Franklin Gothic Book"/>
              </a:rPr>
              <a:t>r</a:t>
            </a:r>
            <a:r>
              <a:rPr dirty="0" sz="1600" spc="-2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20">
                <a:latin typeface="Franklin Gothic Book"/>
                <a:cs typeface="Franklin Gothic Book"/>
              </a:rPr>
              <a:t>c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15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 spc="14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la</a:t>
            </a:r>
            <a:r>
              <a:rPr dirty="0" sz="1600" spc="150">
                <a:latin typeface="Franklin Gothic Book"/>
                <a:cs typeface="Franklin Gothic Book"/>
              </a:rPr>
              <a:t> </a:t>
            </a:r>
            <a:r>
              <a:rPr dirty="0" sz="1600" spc="-45">
                <a:latin typeface="Franklin Gothic Book"/>
                <a:cs typeface="Franklin Gothic Book"/>
              </a:rPr>
              <a:t>f</a:t>
            </a:r>
            <a:r>
              <a:rPr dirty="0" sz="1600" spc="-15">
                <a:latin typeface="Franklin Gothic Book"/>
                <a:cs typeface="Franklin Gothic Book"/>
              </a:rPr>
              <a:t>est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de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-130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40 </a:t>
            </a:r>
            <a:r>
              <a:rPr dirty="0" sz="1600" spc="-13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20">
                <a:latin typeface="Franklin Gothic Book"/>
                <a:cs typeface="Franklin Gothic Book"/>
              </a:rPr>
              <a:t>n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-13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-13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40">
                <a:latin typeface="Franklin Gothic Book"/>
                <a:cs typeface="Franklin Gothic Book"/>
              </a:rPr>
              <a:t> </a:t>
            </a:r>
            <a:r>
              <a:rPr dirty="0" sz="1600" spc="-25">
                <a:latin typeface="Franklin Gothic Book"/>
                <a:cs typeface="Franklin Gothic Book"/>
              </a:rPr>
              <a:t>P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p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, </a:t>
            </a:r>
            <a:r>
              <a:rPr dirty="0" sz="1600" spc="-12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c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3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so</a:t>
            </a:r>
            <a:r>
              <a:rPr dirty="0" sz="1600" spc="-10">
                <a:latin typeface="Franklin Gothic Book"/>
                <a:cs typeface="Franklin Gothic Book"/>
              </a:rPr>
              <a:t>le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3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c</a:t>
            </a:r>
            <a:r>
              <a:rPr dirty="0" sz="1600" spc="-5">
                <a:latin typeface="Franklin Gothic Book"/>
                <a:cs typeface="Franklin Gothic Book"/>
              </a:rPr>
              <a:t>h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3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g</a:t>
            </a:r>
            <a:r>
              <a:rPr dirty="0" sz="1600" spc="-10">
                <a:latin typeface="Franklin Gothic Book"/>
                <a:cs typeface="Franklin Gothic Book"/>
              </a:rPr>
              <a:t>ra</a:t>
            </a:r>
            <a:r>
              <a:rPr dirty="0" sz="1600" spc="-20">
                <a:latin typeface="Franklin Gothic Book"/>
                <a:cs typeface="Franklin Gothic Book"/>
              </a:rPr>
              <a:t>me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4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3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>
                <a:latin typeface="Franklin Gothic Book"/>
                <a:cs typeface="Franklin Gothic Book"/>
              </a:rPr>
              <a:t>’i</a:t>
            </a:r>
            <a:r>
              <a:rPr dirty="0" sz="1600" spc="-2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b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ss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3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20">
                <a:latin typeface="Franklin Gothic Book"/>
                <a:cs typeface="Franklin Gothic Book"/>
              </a:rPr>
              <a:t>n</a:t>
            </a:r>
            <a:r>
              <a:rPr dirty="0" sz="1600">
                <a:latin typeface="Franklin Gothic Book"/>
                <a:cs typeface="Franklin Gothic Book"/>
              </a:rPr>
              <a:t>g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 spc="-10">
                <a:latin typeface="Franklin Gothic Book"/>
                <a:cs typeface="Franklin Gothic Book"/>
              </a:rPr>
              <a:t>’a</a:t>
            </a:r>
            <a:r>
              <a:rPr dirty="0" sz="1600" spc="-2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an</a:t>
            </a:r>
            <a:r>
              <a:rPr dirty="0" sz="1600" spc="-20">
                <a:latin typeface="Franklin Gothic Book"/>
                <a:cs typeface="Franklin Gothic Book"/>
              </a:rPr>
              <a:t>c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2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u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2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lo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20">
                <a:latin typeface="Franklin Gothic Book"/>
                <a:cs typeface="Franklin Gothic Book"/>
              </a:rPr>
              <a:t> </a:t>
            </a:r>
            <a:r>
              <a:rPr dirty="0" sz="1600" spc="-40">
                <a:latin typeface="Franklin Gothic Book"/>
                <a:cs typeface="Franklin Gothic Book"/>
              </a:rPr>
              <a:t>t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r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2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5">
                <a:latin typeface="Franklin Gothic Book"/>
                <a:cs typeface="Franklin Gothic Book"/>
              </a:rPr>
              <a:t>h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zz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dop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2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 spc="-10">
                <a:latin typeface="Franklin Gothic Book"/>
                <a:cs typeface="Franklin Gothic Book"/>
              </a:rPr>
              <a:t>ue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gi</a:t>
            </a:r>
            <a:r>
              <a:rPr dirty="0" sz="1600" spc="-2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rn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2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2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20">
                <a:latin typeface="Franklin Gothic Book"/>
                <a:cs typeface="Franklin Gothic Book"/>
              </a:rPr>
              <a:t>g</a:t>
            </a:r>
            <a:r>
              <a:rPr dirty="0" sz="1600">
                <a:latin typeface="Franklin Gothic Book"/>
                <a:cs typeface="Franklin Gothic Book"/>
              </a:rPr>
              <a:t>g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0">
                <a:latin typeface="Franklin Gothic Book"/>
                <a:cs typeface="Franklin Gothic Book"/>
              </a:rPr>
              <a:t>ar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40">
                <a:latin typeface="Franklin Gothic Book"/>
                <a:cs typeface="Franklin Gothic Book"/>
              </a:rPr>
              <a:t>r</a:t>
            </a:r>
            <a:r>
              <a:rPr dirty="0" sz="1600" spc="-15">
                <a:latin typeface="Franklin Gothic Book"/>
                <a:cs typeface="Franklin Gothic Book"/>
              </a:rPr>
              <a:t>oss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20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de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-20">
                <a:latin typeface="Franklin Gothic Book"/>
                <a:cs typeface="Franklin Gothic Book"/>
              </a:rPr>
              <a:t>mo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5">
                <a:latin typeface="Franklin Gothic Book"/>
                <a:cs typeface="Franklin Gothic Book"/>
              </a:rPr>
              <a:t>so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>
                <a:latin typeface="Franklin Gothic Book"/>
                <a:cs typeface="Franklin Gothic Book"/>
              </a:rPr>
              <a:t>i.</a:t>
            </a:r>
            <a:endParaRPr sz="16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42"/>
              </a:spcBef>
            </a:pPr>
            <a:endParaRPr sz="145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</a:pPr>
            <a:r>
              <a:rPr dirty="0" sz="1600" spc="-5">
                <a:latin typeface="Franklin Gothic Book"/>
                <a:cs typeface="Franklin Gothic Book"/>
              </a:rPr>
              <a:t>[…</a:t>
            </a:r>
            <a:r>
              <a:rPr dirty="0" sz="1600">
                <a:latin typeface="Franklin Gothic Book"/>
                <a:cs typeface="Franklin Gothic Book"/>
              </a:rPr>
              <a:t>]</a:t>
            </a:r>
            <a:endParaRPr sz="16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33"/>
              </a:spcBef>
            </a:pPr>
            <a:endParaRPr sz="1550">
              <a:latin typeface="Times New Roman"/>
              <a:cs typeface="Times New Roman"/>
            </a:endParaRPr>
          </a:p>
          <a:p>
            <a:pPr algn="just" marL="12700" marR="6350">
              <a:lnSpc>
                <a:spcPct val="94500"/>
              </a:lnSpc>
            </a:pPr>
            <a:r>
              <a:rPr dirty="0" sz="1600" spc="-15">
                <a:latin typeface="Franklin Gothic Book"/>
                <a:cs typeface="Franklin Gothic Book"/>
              </a:rPr>
              <a:t>P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15">
                <a:latin typeface="Franklin Gothic Book"/>
                <a:cs typeface="Franklin Gothic Book"/>
              </a:rPr>
              <a:t>ss</a:t>
            </a:r>
            <a:r>
              <a:rPr dirty="0" sz="1600" spc="-10">
                <a:latin typeface="Franklin Gothic Book"/>
                <a:cs typeface="Franklin Gothic Book"/>
              </a:rPr>
              <a:t>ano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7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le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8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20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8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 spc="-10">
                <a:latin typeface="Franklin Gothic Book"/>
                <a:cs typeface="Franklin Gothic Book"/>
              </a:rPr>
              <a:t>ue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8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, </a:t>
            </a:r>
            <a:r>
              <a:rPr dirty="0" sz="1600" spc="-18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5">
                <a:latin typeface="Franklin Gothic Book"/>
                <a:cs typeface="Franklin Gothic Book"/>
              </a:rPr>
              <a:t>h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8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so</a:t>
            </a:r>
            <a:r>
              <a:rPr dirty="0" sz="1600" spc="-10">
                <a:latin typeface="Franklin Gothic Book"/>
                <a:cs typeface="Franklin Gothic Book"/>
              </a:rPr>
              <a:t>no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7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po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-175">
                <a:latin typeface="Franklin Gothic Book"/>
                <a:cs typeface="Franklin Gothic Book"/>
              </a:rPr>
              <a:t> </a:t>
            </a:r>
            <a:r>
              <a:rPr dirty="0" sz="1600" spc="-30">
                <a:latin typeface="Franklin Gothic Book"/>
                <a:cs typeface="Franklin Gothic Book"/>
              </a:rPr>
              <a:t>q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5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le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80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8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20">
                <a:latin typeface="Franklin Gothic Book"/>
                <a:cs typeface="Franklin Gothic Book"/>
              </a:rPr>
              <a:t>u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-17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 spc="-45">
                <a:latin typeface="Franklin Gothic Book"/>
                <a:cs typeface="Franklin Gothic Book"/>
              </a:rPr>
              <a:t>o</a:t>
            </a:r>
            <a:r>
              <a:rPr dirty="0" sz="1600" spc="-15">
                <a:latin typeface="Franklin Gothic Book"/>
                <a:cs typeface="Franklin Gothic Book"/>
              </a:rPr>
              <a:t>v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-18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st</a:t>
            </a:r>
            <a:r>
              <a:rPr dirty="0" sz="1600" spc="-10">
                <a:latin typeface="Franklin Gothic Book"/>
                <a:cs typeface="Franklin Gothic Book"/>
              </a:rPr>
              <a:t>ar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7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ì </a:t>
            </a:r>
            <a:r>
              <a:rPr dirty="0" sz="1600" spc="-17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 spc="-10">
                <a:latin typeface="Franklin Gothic Book"/>
                <a:cs typeface="Franklin Gothic Book"/>
              </a:rPr>
              <a:t>are</a:t>
            </a:r>
            <a:r>
              <a:rPr dirty="0" sz="1600">
                <a:latin typeface="Franklin Gothic Book"/>
                <a:cs typeface="Franklin Gothic Book"/>
              </a:rPr>
              <a:t>  </a:t>
            </a:r>
            <a:r>
              <a:rPr dirty="0" sz="1600" spc="-5">
                <a:latin typeface="Franklin Gothic Book"/>
                <a:cs typeface="Franklin Gothic Book"/>
              </a:rPr>
              <a:t>v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la</a:t>
            </a:r>
            <a:r>
              <a:rPr dirty="0" sz="1600">
                <a:latin typeface="Franklin Gothic Book"/>
                <a:cs typeface="Franklin Gothic Book"/>
              </a:rPr>
              <a:t>  </a:t>
            </a:r>
            <a:r>
              <a:rPr dirty="0" sz="1600">
                <a:latin typeface="Franklin Gothic Book"/>
                <a:cs typeface="Franklin Gothic Book"/>
              </a:rPr>
              <a:t>f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la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ig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2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20">
                <a:latin typeface="Franklin Gothic Book"/>
                <a:cs typeface="Franklin Gothic Book"/>
              </a:rPr>
              <a:t>om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 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2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25">
                <a:latin typeface="Franklin Gothic Book"/>
                <a:cs typeface="Franklin Gothic Book"/>
              </a:rPr>
              <a:t>h</a:t>
            </a:r>
            <a:r>
              <a:rPr dirty="0" sz="1600" spc="-5">
                <a:latin typeface="Franklin Gothic Book"/>
                <a:cs typeface="Franklin Gothic Book"/>
              </a:rPr>
              <a:t>y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 spc="-10">
                <a:latin typeface="Franklin Gothic Book"/>
                <a:cs typeface="Franklin Gothic Book"/>
              </a:rPr>
              <a:t>ra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 i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c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nuo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15">
                <a:latin typeface="Franklin Gothic Book"/>
                <a:cs typeface="Franklin Gothic Book"/>
              </a:rPr>
              <a:t>ode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-15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are</a:t>
            </a:r>
            <a:r>
              <a:rPr dirty="0" sz="1600" spc="100">
                <a:latin typeface="Franklin Gothic Book"/>
                <a:cs typeface="Franklin Gothic Book"/>
              </a:rPr>
              <a:t> </a:t>
            </a:r>
            <a:r>
              <a:rPr dirty="0" sz="1600" spc="-40">
                <a:latin typeface="Franklin Gothic Book"/>
                <a:cs typeface="Franklin Gothic Book"/>
              </a:rPr>
              <a:t>r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20">
                <a:latin typeface="Franklin Gothic Book"/>
                <a:cs typeface="Franklin Gothic Book"/>
              </a:rPr>
              <a:t>b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1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11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la</a:t>
            </a:r>
            <a:r>
              <a:rPr dirty="0" sz="1600" spc="1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1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10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g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re</a:t>
            </a:r>
            <a:r>
              <a:rPr dirty="0" sz="1600" spc="1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2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11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g</a:t>
            </a:r>
            <a:r>
              <a:rPr dirty="0" sz="1600" spc="-1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1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2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an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>
                <a:latin typeface="Franklin Gothic Book"/>
                <a:cs typeface="Franklin Gothic Book"/>
              </a:rPr>
              <a:t>i-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g</a:t>
            </a:r>
            <a:r>
              <a:rPr dirty="0" sz="1600" spc="-10">
                <a:latin typeface="Franklin Gothic Book"/>
                <a:cs typeface="Franklin Gothic Book"/>
              </a:rPr>
              <a:t>an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1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9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de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4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7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8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8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v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80">
                <a:latin typeface="Franklin Gothic Book"/>
                <a:cs typeface="Franklin Gothic Book"/>
              </a:rPr>
              <a:t> </a:t>
            </a:r>
            <a:r>
              <a:rPr dirty="0" sz="1600" spc="-25">
                <a:latin typeface="Franklin Gothic Book"/>
                <a:cs typeface="Franklin Gothic Book"/>
              </a:rPr>
              <a:t>d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8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20">
                <a:latin typeface="Franklin Gothic Book"/>
                <a:cs typeface="Franklin Gothic Book"/>
              </a:rPr>
              <a:t>c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é</a:t>
            </a:r>
            <a:r>
              <a:rPr dirty="0" sz="1600" spc="25">
                <a:latin typeface="Franklin Gothic Book"/>
                <a:cs typeface="Franklin Gothic Book"/>
              </a:rPr>
              <a:t>f</a:t>
            </a:r>
            <a:r>
              <a:rPr dirty="0" sz="1600">
                <a:latin typeface="Franklin Gothic Book"/>
                <a:cs typeface="Franklin Gothic Book"/>
              </a:rPr>
              <a:t>f</a:t>
            </a:r>
            <a:r>
              <a:rPr dirty="0" sz="1600">
                <a:latin typeface="Franklin Gothic Book"/>
                <a:cs typeface="Franklin Gothic Book"/>
              </a:rPr>
              <a:t>igh</a:t>
            </a:r>
            <a:r>
              <a:rPr dirty="0" sz="1600" spc="-2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7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7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dop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7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 spc="-10">
                <a:latin typeface="Franklin Gothic Book"/>
                <a:cs typeface="Franklin Gothic Book"/>
              </a:rPr>
              <a:t>ue</a:t>
            </a:r>
            <a:r>
              <a:rPr dirty="0" sz="1600" spc="7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re</a:t>
            </a:r>
            <a:r>
              <a:rPr dirty="0" sz="1600" spc="60">
                <a:latin typeface="Franklin Gothic Book"/>
                <a:cs typeface="Franklin Gothic Book"/>
              </a:rPr>
              <a:t> </a:t>
            </a:r>
            <a:r>
              <a:rPr dirty="0" sz="1600" spc="-4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x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ra</a:t>
            </a:r>
            <a:r>
              <a:rPr dirty="0" sz="1600" spc="8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7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75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f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20">
                <a:latin typeface="Franklin Gothic Book"/>
                <a:cs typeface="Franklin Gothic Book"/>
              </a:rPr>
              <a:t>n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ce</a:t>
            </a:r>
            <a:r>
              <a:rPr dirty="0" sz="1600" spc="-10">
                <a:latin typeface="Franklin Gothic Book"/>
                <a:cs typeface="Franklin Gothic Book"/>
              </a:rPr>
              <a:t> e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so</a:t>
            </a:r>
            <a:r>
              <a:rPr dirty="0" sz="1600" spc="-10">
                <a:latin typeface="Franklin Gothic Book"/>
                <a:cs typeface="Franklin Gothic Book"/>
              </a:rPr>
              <a:t>no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15">
                <a:latin typeface="Franklin Gothic Book"/>
                <a:cs typeface="Franklin Gothic Book"/>
              </a:rPr>
              <a:t>ost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 spc="-15">
                <a:latin typeface="Franklin Gothic Book"/>
                <a:cs typeface="Franklin Gothic Book"/>
              </a:rPr>
              <a:t>et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re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p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15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le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0">
                <a:latin typeface="Franklin Gothic Book"/>
                <a:cs typeface="Franklin Gothic Book"/>
              </a:rPr>
              <a:t>T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45">
                <a:latin typeface="Franklin Gothic Book"/>
                <a:cs typeface="Franklin Gothic Book"/>
              </a:rPr>
              <a:t>f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na</a:t>
            </a:r>
            <a:r>
              <a:rPr dirty="0" sz="1600" spc="-40">
                <a:latin typeface="Franklin Gothic Book"/>
                <a:cs typeface="Franklin Gothic Book"/>
              </a:rPr>
              <a:t>t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!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25">
                <a:latin typeface="Franklin Gothic Book"/>
                <a:cs typeface="Franklin Gothic Book"/>
              </a:rPr>
              <a:t>v</a:t>
            </a:r>
            <a:r>
              <a:rPr dirty="0" sz="1600" spc="-2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rr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mo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care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g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z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5">
                <a:latin typeface="Franklin Gothic Book"/>
                <a:cs typeface="Franklin Gothic Book"/>
              </a:rPr>
              <a:t>h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-13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20">
                <a:latin typeface="Franklin Gothic Book"/>
                <a:cs typeface="Franklin Gothic Book"/>
              </a:rPr>
              <a:t>om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40">
                <a:latin typeface="Franklin Gothic Book"/>
                <a:cs typeface="Franklin Gothic Book"/>
              </a:rPr>
              <a:t> </a:t>
            </a:r>
            <a:r>
              <a:rPr dirty="0" sz="1600" spc="-45">
                <a:latin typeface="Franklin Gothic Book"/>
                <a:cs typeface="Franklin Gothic Book"/>
              </a:rPr>
              <a:t>f</a:t>
            </a:r>
            <a:r>
              <a:rPr dirty="0" sz="1600" spc="-2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ce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4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se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-14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f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4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un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4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35">
                <a:latin typeface="Franklin Gothic Book"/>
                <a:cs typeface="Franklin Gothic Book"/>
              </a:rPr>
              <a:t>ot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4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 spc="-15">
                <a:latin typeface="Franklin Gothic Book"/>
                <a:cs typeface="Franklin Gothic Book"/>
              </a:rPr>
              <a:t>ee</a:t>
            </a:r>
            <a:r>
              <a:rPr dirty="0" sz="1600" spc="-10">
                <a:latin typeface="Franklin Gothic Book"/>
                <a:cs typeface="Franklin Gothic Book"/>
              </a:rPr>
              <a:t>nne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4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40">
                <a:latin typeface="Franklin Gothic Book"/>
                <a:cs typeface="Franklin Gothic Book"/>
              </a:rPr>
              <a:t> </a:t>
            </a:r>
            <a:r>
              <a:rPr dirty="0" sz="1600" spc="-30">
                <a:latin typeface="Franklin Gothic Book"/>
                <a:cs typeface="Franklin Gothic Book"/>
              </a:rPr>
              <a:t>q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15">
                <a:latin typeface="Franklin Gothic Book"/>
                <a:cs typeface="Franklin Gothic Book"/>
              </a:rPr>
              <a:t>est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3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 spc="-25">
                <a:latin typeface="Franklin Gothic Book"/>
                <a:cs typeface="Franklin Gothic Book"/>
              </a:rPr>
              <a:t>o</a:t>
            </a:r>
            <a:r>
              <a:rPr dirty="0" sz="1600" spc="-4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 n</a:t>
            </a:r>
            <a:r>
              <a:rPr dirty="0" sz="1600" spc="-2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18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ra</a:t>
            </a:r>
            <a:r>
              <a:rPr dirty="0" sz="1600" spc="19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2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19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le</a:t>
            </a:r>
            <a:r>
              <a:rPr dirty="0" sz="1600" spc="18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m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18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b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à</a:t>
            </a:r>
            <a:r>
              <a:rPr dirty="0" sz="1600">
                <a:latin typeface="Franklin Gothic Book"/>
                <a:cs typeface="Franklin Gothic Book"/>
              </a:rPr>
              <a:t>.</a:t>
            </a:r>
            <a:r>
              <a:rPr dirty="0" sz="1600" spc="18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É</a:t>
            </a:r>
            <a:r>
              <a:rPr dirty="0" sz="1600" spc="19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185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f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,</a:t>
            </a:r>
            <a:r>
              <a:rPr dirty="0" sz="1600" spc="185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19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so</a:t>
            </a:r>
            <a:r>
              <a:rPr dirty="0" sz="1600" spc="-5">
                <a:latin typeface="Franklin Gothic Book"/>
                <a:cs typeface="Franklin Gothic Book"/>
              </a:rPr>
              <a:t>,</a:t>
            </a:r>
            <a:r>
              <a:rPr dirty="0" sz="1600" spc="19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185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g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z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0">
                <a:latin typeface="Franklin Gothic Book"/>
                <a:cs typeface="Franklin Gothic Book"/>
              </a:rPr>
              <a:t>ac</a:t>
            </a:r>
            <a:r>
              <a:rPr dirty="0" sz="1600" spc="-5">
                <a:latin typeface="Franklin Gothic Book"/>
                <a:cs typeface="Franklin Gothic Book"/>
              </a:rPr>
              <a:t>h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,</a:t>
            </a:r>
            <a:r>
              <a:rPr dirty="0" sz="1600" spc="18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la</a:t>
            </a:r>
            <a:r>
              <a:rPr dirty="0" sz="1600" spc="19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 spc="-20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an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z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6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2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4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-16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f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5">
                <a:latin typeface="Franklin Gothic Book"/>
                <a:cs typeface="Franklin Gothic Book"/>
              </a:rPr>
              <a:t>h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-16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de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6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B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40">
                <a:latin typeface="Franklin Gothic Book"/>
                <a:cs typeface="Franklin Gothic Book"/>
              </a:rPr>
              <a:t>r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20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.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6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S</a:t>
            </a:r>
            <a:r>
              <a:rPr dirty="0" sz="1600">
                <a:latin typeface="Franklin Gothic Book"/>
                <a:cs typeface="Franklin Gothic Book"/>
              </a:rPr>
              <a:t>ig</a:t>
            </a:r>
            <a:r>
              <a:rPr dirty="0" sz="1600" spc="-5">
                <a:latin typeface="Franklin Gothic Book"/>
                <a:cs typeface="Franklin Gothic Book"/>
              </a:rPr>
              <a:t>h</a:t>
            </a:r>
            <a:r>
              <a:rPr dirty="0" sz="1600">
                <a:latin typeface="Franklin Gothic Book"/>
                <a:cs typeface="Franklin Gothic Book"/>
              </a:rPr>
              <a:t>, </a:t>
            </a:r>
            <a:r>
              <a:rPr dirty="0" sz="1600" spc="-16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sob</a:t>
            </a:r>
            <a:r>
              <a:rPr dirty="0" sz="1600" spc="-5">
                <a:latin typeface="Franklin Gothic Book"/>
                <a:cs typeface="Franklin Gothic Book"/>
              </a:rPr>
              <a:t>,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4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5">
                <a:latin typeface="Franklin Gothic Book"/>
                <a:cs typeface="Franklin Gothic Book"/>
              </a:rPr>
              <a:t> </a:t>
            </a:r>
            <a:r>
              <a:rPr dirty="0" sz="1600" spc="-2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6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6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15">
                <a:latin typeface="Franklin Gothic Book"/>
                <a:cs typeface="Franklin Gothic Book"/>
              </a:rPr>
              <a:t>so,</a:t>
            </a:r>
            <a:endParaRPr sz="16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8659" y="729822"/>
            <a:ext cx="6138545" cy="92176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>
              <a:lnSpc>
                <a:spcPct val="100000"/>
              </a:lnSpc>
            </a:pPr>
            <a:r>
              <a:rPr dirty="0" sz="1600" spc="-21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’i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ll</a:t>
            </a:r>
            <a:r>
              <a:rPr dirty="0" sz="1600">
                <a:latin typeface="Franklin Gothic Book"/>
                <a:cs typeface="Franklin Gothic Book"/>
              </a:rPr>
              <a:t>ig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z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4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>
                <a:latin typeface="Franklin Gothic Book"/>
                <a:cs typeface="Franklin Gothic Book"/>
              </a:rPr>
              <a:t>f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ale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h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2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30">
                <a:latin typeface="Franklin Gothic Book"/>
                <a:cs typeface="Franklin Gothic Book"/>
              </a:rPr>
              <a:t>q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st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g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co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de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Go</a:t>
            </a:r>
            <a:endParaRPr sz="16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550">
              <a:latin typeface="Times New Roman"/>
              <a:cs typeface="Times New Roman"/>
            </a:endParaRPr>
          </a:p>
          <a:p>
            <a:pPr algn="just" marL="12700" marR="22860">
              <a:lnSpc>
                <a:spcPct val="94400"/>
              </a:lnSpc>
            </a:pPr>
            <a:r>
              <a:rPr dirty="0" sz="1600" spc="-15" i="1">
                <a:latin typeface="Franklin Gothic Book"/>
                <a:cs typeface="Franklin Gothic Book"/>
              </a:rPr>
              <a:t>C</a:t>
            </a:r>
            <a:r>
              <a:rPr dirty="0" sz="1600" spc="-10" i="1">
                <a:latin typeface="Franklin Gothic Book"/>
                <a:cs typeface="Franklin Gothic Book"/>
              </a:rPr>
              <a:t>a</a:t>
            </a:r>
            <a:r>
              <a:rPr dirty="0" sz="1600" spc="-15" i="1">
                <a:latin typeface="Franklin Gothic Book"/>
                <a:cs typeface="Franklin Gothic Book"/>
              </a:rPr>
              <a:t>d</a:t>
            </a:r>
            <a:r>
              <a:rPr dirty="0" sz="1600" spc="-10" i="1">
                <a:latin typeface="Franklin Gothic Book"/>
                <a:cs typeface="Franklin Gothic Book"/>
              </a:rPr>
              <a:t>e</a:t>
            </a:r>
            <a:r>
              <a:rPr dirty="0" sz="1600" spc="65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u</a:t>
            </a:r>
            <a:r>
              <a:rPr dirty="0" sz="1600" spc="-10" i="1">
                <a:latin typeface="Franklin Gothic Book"/>
                <a:cs typeface="Franklin Gothic Book"/>
              </a:rPr>
              <a:t>n</a:t>
            </a:r>
            <a:r>
              <a:rPr dirty="0" sz="1600" spc="70" i="1">
                <a:latin typeface="Franklin Gothic Book"/>
                <a:cs typeface="Franklin Gothic Book"/>
              </a:rPr>
              <a:t> </a:t>
            </a:r>
            <a:r>
              <a:rPr dirty="0" sz="1600" i="1">
                <a:latin typeface="Franklin Gothic Book"/>
                <a:cs typeface="Franklin Gothic Book"/>
              </a:rPr>
              <a:t>al</a:t>
            </a:r>
            <a:r>
              <a:rPr dirty="0" sz="1600" spc="-10" i="1">
                <a:latin typeface="Franklin Gothic Book"/>
                <a:cs typeface="Franklin Gothic Book"/>
              </a:rPr>
              <a:t>t</a:t>
            </a:r>
            <a:r>
              <a:rPr dirty="0" sz="1600" spc="-25" i="1">
                <a:latin typeface="Franklin Gothic Book"/>
                <a:cs typeface="Franklin Gothic Book"/>
              </a:rPr>
              <a:t>r</a:t>
            </a:r>
            <a:r>
              <a:rPr dirty="0" sz="1600" spc="-10" i="1">
                <a:latin typeface="Franklin Gothic Book"/>
                <a:cs typeface="Franklin Gothic Book"/>
              </a:rPr>
              <a:t>o</a:t>
            </a:r>
            <a:r>
              <a:rPr dirty="0" sz="1600" spc="60" i="1">
                <a:latin typeface="Franklin Gothic Book"/>
                <a:cs typeface="Franklin Gothic Book"/>
              </a:rPr>
              <a:t> </a:t>
            </a:r>
            <a:r>
              <a:rPr dirty="0" sz="1600" i="1">
                <a:latin typeface="Franklin Gothic Book"/>
                <a:cs typeface="Franklin Gothic Book"/>
              </a:rPr>
              <a:t>l</a:t>
            </a:r>
            <a:r>
              <a:rPr dirty="0" sz="1600" spc="-10" i="1">
                <a:latin typeface="Franklin Gothic Book"/>
                <a:cs typeface="Franklin Gothic Book"/>
              </a:rPr>
              <a:t>i</a:t>
            </a:r>
            <a:r>
              <a:rPr dirty="0" sz="1600" spc="-15" i="1">
                <a:latin typeface="Franklin Gothic Book"/>
                <a:cs typeface="Franklin Gothic Book"/>
              </a:rPr>
              <a:t>m</a:t>
            </a:r>
            <a:r>
              <a:rPr dirty="0" sz="1600" i="1">
                <a:latin typeface="Franklin Gothic Book"/>
                <a:cs typeface="Franklin Gothic Book"/>
              </a:rPr>
              <a:t>i</a:t>
            </a:r>
            <a:r>
              <a:rPr dirty="0" sz="1600" spc="-50" i="1">
                <a:latin typeface="Franklin Gothic Book"/>
                <a:cs typeface="Franklin Gothic Book"/>
              </a:rPr>
              <a:t>t</a:t>
            </a:r>
            <a:r>
              <a:rPr dirty="0" sz="1600" i="1">
                <a:latin typeface="Franklin Gothic Book"/>
                <a:cs typeface="Franklin Gothic Book"/>
              </a:rPr>
              <a:t>e</a:t>
            </a:r>
            <a:r>
              <a:rPr dirty="0" sz="1600" spc="75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de</a:t>
            </a:r>
            <a:r>
              <a:rPr dirty="0" sz="1600" spc="-10" i="1">
                <a:latin typeface="Franklin Gothic Book"/>
                <a:cs typeface="Franklin Gothic Book"/>
              </a:rPr>
              <a:t>l</a:t>
            </a:r>
            <a:r>
              <a:rPr dirty="0" sz="1600" i="1">
                <a:latin typeface="Franklin Gothic Book"/>
                <a:cs typeface="Franklin Gothic Book"/>
              </a:rPr>
              <a:t>l’i</a:t>
            </a:r>
            <a:r>
              <a:rPr dirty="0" sz="1600" spc="-10" i="1">
                <a:latin typeface="Franklin Gothic Book"/>
                <a:cs typeface="Franklin Gothic Book"/>
              </a:rPr>
              <a:t>n</a:t>
            </a:r>
            <a:r>
              <a:rPr dirty="0" sz="1600" spc="-50" i="1">
                <a:latin typeface="Franklin Gothic Book"/>
                <a:cs typeface="Franklin Gothic Book"/>
              </a:rPr>
              <a:t>t</a:t>
            </a:r>
            <a:r>
              <a:rPr dirty="0" sz="1600" spc="-5" i="1">
                <a:latin typeface="Franklin Gothic Book"/>
                <a:cs typeface="Franklin Gothic Book"/>
              </a:rPr>
              <a:t>e</a:t>
            </a:r>
            <a:r>
              <a:rPr dirty="0" sz="1600" i="1">
                <a:latin typeface="Franklin Gothic Book"/>
                <a:cs typeface="Franklin Gothic Book"/>
              </a:rPr>
              <a:t>ll</a:t>
            </a:r>
            <a:r>
              <a:rPr dirty="0" sz="1600" spc="-10" i="1">
                <a:latin typeface="Franklin Gothic Book"/>
                <a:cs typeface="Franklin Gothic Book"/>
              </a:rPr>
              <a:t>i</a:t>
            </a:r>
            <a:r>
              <a:rPr dirty="0" sz="1600" i="1">
                <a:latin typeface="Franklin Gothic Book"/>
                <a:cs typeface="Franklin Gothic Book"/>
              </a:rPr>
              <a:t>g</a:t>
            </a:r>
            <a:r>
              <a:rPr dirty="0" sz="1600" spc="-5" i="1">
                <a:latin typeface="Franklin Gothic Book"/>
                <a:cs typeface="Franklin Gothic Book"/>
              </a:rPr>
              <a:t>e</a:t>
            </a:r>
            <a:r>
              <a:rPr dirty="0" sz="1600" spc="-10" i="1">
                <a:latin typeface="Franklin Gothic Book"/>
                <a:cs typeface="Franklin Gothic Book"/>
              </a:rPr>
              <a:t>n</a:t>
            </a:r>
            <a:r>
              <a:rPr dirty="0" sz="1600" spc="-5" i="1">
                <a:latin typeface="Franklin Gothic Book"/>
                <a:cs typeface="Franklin Gothic Book"/>
              </a:rPr>
              <a:t>z</a:t>
            </a:r>
            <a:r>
              <a:rPr dirty="0" sz="1600" i="1">
                <a:latin typeface="Franklin Gothic Book"/>
                <a:cs typeface="Franklin Gothic Book"/>
              </a:rPr>
              <a:t>a</a:t>
            </a:r>
            <a:r>
              <a:rPr dirty="0" sz="1600" spc="7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a</a:t>
            </a:r>
            <a:r>
              <a:rPr dirty="0" sz="1600" spc="30" i="1">
                <a:latin typeface="Franklin Gothic Book"/>
                <a:cs typeface="Franklin Gothic Book"/>
              </a:rPr>
              <a:t>r</a:t>
            </a:r>
            <a:r>
              <a:rPr dirty="0" sz="1600" spc="-5" i="1">
                <a:latin typeface="Franklin Gothic Book"/>
                <a:cs typeface="Franklin Gothic Book"/>
              </a:rPr>
              <a:t>t</a:t>
            </a:r>
            <a:r>
              <a:rPr dirty="0" sz="1600" i="1">
                <a:latin typeface="Franklin Gothic Book"/>
                <a:cs typeface="Franklin Gothic Book"/>
              </a:rPr>
              <a:t>i</a:t>
            </a:r>
            <a:r>
              <a:rPr dirty="0" sz="1600" i="1">
                <a:latin typeface="Franklin Gothic Book"/>
                <a:cs typeface="Franklin Gothic Book"/>
              </a:rPr>
              <a:t>f</a:t>
            </a:r>
            <a:r>
              <a:rPr dirty="0" sz="1600" i="1">
                <a:latin typeface="Franklin Gothic Book"/>
                <a:cs typeface="Franklin Gothic Book"/>
              </a:rPr>
              <a:t>i</a:t>
            </a:r>
            <a:r>
              <a:rPr dirty="0" sz="1600" spc="-5" i="1">
                <a:latin typeface="Franklin Gothic Book"/>
                <a:cs typeface="Franklin Gothic Book"/>
              </a:rPr>
              <a:t>c</a:t>
            </a:r>
            <a:r>
              <a:rPr dirty="0" sz="1600" spc="-10" i="1">
                <a:latin typeface="Franklin Gothic Book"/>
                <a:cs typeface="Franklin Gothic Book"/>
              </a:rPr>
              <a:t>i</a:t>
            </a:r>
            <a:r>
              <a:rPr dirty="0" sz="1600" i="1">
                <a:latin typeface="Franklin Gothic Book"/>
                <a:cs typeface="Franklin Gothic Book"/>
              </a:rPr>
              <a:t>al</a:t>
            </a:r>
            <a:r>
              <a:rPr dirty="0" sz="1600" spc="-5" i="1">
                <a:latin typeface="Franklin Gothic Book"/>
                <a:cs typeface="Franklin Gothic Book"/>
              </a:rPr>
              <a:t>e</a:t>
            </a:r>
            <a:r>
              <a:rPr dirty="0" sz="1600" i="1">
                <a:latin typeface="Franklin Gothic Book"/>
                <a:cs typeface="Franklin Gothic Book"/>
              </a:rPr>
              <a:t>.</a:t>
            </a:r>
            <a:r>
              <a:rPr dirty="0" sz="1600" spc="65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A</a:t>
            </a:r>
            <a:r>
              <a:rPr dirty="0" sz="1600" i="1">
                <a:latin typeface="Franklin Gothic Book"/>
                <a:cs typeface="Franklin Gothic Book"/>
              </a:rPr>
              <a:t>l</a:t>
            </a:r>
            <a:r>
              <a:rPr dirty="0" sz="1600" spc="-10" i="1">
                <a:latin typeface="Franklin Gothic Book"/>
                <a:cs typeface="Franklin Gothic Book"/>
              </a:rPr>
              <a:t>p</a:t>
            </a:r>
            <a:r>
              <a:rPr dirty="0" sz="1600" spc="-5" i="1">
                <a:latin typeface="Franklin Gothic Book"/>
                <a:cs typeface="Franklin Gothic Book"/>
              </a:rPr>
              <a:t>h</a:t>
            </a:r>
            <a:r>
              <a:rPr dirty="0" sz="1600" i="1">
                <a:latin typeface="Franklin Gothic Book"/>
                <a:cs typeface="Franklin Gothic Book"/>
              </a:rPr>
              <a:t>a</a:t>
            </a:r>
            <a:r>
              <a:rPr dirty="0" sz="1600" spc="-20" i="1">
                <a:latin typeface="Franklin Gothic Book"/>
                <a:cs typeface="Franklin Gothic Book"/>
              </a:rPr>
              <a:t>G</a:t>
            </a:r>
            <a:r>
              <a:rPr dirty="0" sz="1600" spc="-10" i="1">
                <a:latin typeface="Franklin Gothic Book"/>
                <a:cs typeface="Franklin Gothic Book"/>
              </a:rPr>
              <a:t>o</a:t>
            </a:r>
            <a:r>
              <a:rPr dirty="0" sz="1600" spc="60" i="1">
                <a:latin typeface="Franklin Gothic Book"/>
                <a:cs typeface="Franklin Gothic Book"/>
              </a:rPr>
              <a:t> </a:t>
            </a:r>
            <a:r>
              <a:rPr dirty="0" sz="1600" spc="-5" i="1">
                <a:latin typeface="Franklin Gothic Book"/>
                <a:cs typeface="Franklin Gothic Book"/>
              </a:rPr>
              <a:t>h</a:t>
            </a:r>
            <a:r>
              <a:rPr dirty="0" sz="1600" i="1">
                <a:latin typeface="Franklin Gothic Book"/>
                <a:cs typeface="Franklin Gothic Book"/>
              </a:rPr>
              <a:t>a</a:t>
            </a:r>
            <a:r>
              <a:rPr dirty="0" sz="1600" spc="70" i="1">
                <a:latin typeface="Franklin Gothic Book"/>
                <a:cs typeface="Franklin Gothic Book"/>
              </a:rPr>
              <a:t> </a:t>
            </a:r>
            <a:r>
              <a:rPr dirty="0" sz="1600" spc="-25" i="1">
                <a:latin typeface="Franklin Gothic Book"/>
                <a:cs typeface="Franklin Gothic Book"/>
              </a:rPr>
              <a:t>b</a:t>
            </a:r>
            <a:r>
              <a:rPr dirty="0" sz="1600" i="1">
                <a:latin typeface="Franklin Gothic Book"/>
                <a:cs typeface="Franklin Gothic Book"/>
              </a:rPr>
              <a:t>a</a:t>
            </a:r>
            <a:r>
              <a:rPr dirty="0" sz="1600" spc="-10" i="1">
                <a:latin typeface="Franklin Gothic Book"/>
                <a:cs typeface="Franklin Gothic Book"/>
              </a:rPr>
              <a:t>tt</a:t>
            </a:r>
            <a:r>
              <a:rPr dirty="0" sz="1600" spc="-10" i="1">
                <a:latin typeface="Franklin Gothic Book"/>
                <a:cs typeface="Franklin Gothic Book"/>
              </a:rPr>
              <a:t>u</a:t>
            </a:r>
            <a:r>
              <a:rPr dirty="0" sz="1600" spc="-50" i="1">
                <a:latin typeface="Franklin Gothic Book"/>
                <a:cs typeface="Franklin Gothic Book"/>
              </a:rPr>
              <a:t>t</a:t>
            </a:r>
            <a:r>
              <a:rPr dirty="0" sz="1600" spc="-10" i="1">
                <a:latin typeface="Franklin Gothic Book"/>
                <a:cs typeface="Franklin Gothic Book"/>
              </a:rPr>
              <a:t>o</a:t>
            </a:r>
            <a:r>
              <a:rPr dirty="0" sz="1600" spc="70" i="1">
                <a:latin typeface="Franklin Gothic Book"/>
                <a:cs typeface="Franklin Gothic Book"/>
              </a:rPr>
              <a:t> </a:t>
            </a:r>
            <a:r>
              <a:rPr dirty="0" sz="1600" i="1">
                <a:latin typeface="Franklin Gothic Book"/>
                <a:cs typeface="Franklin Gothic Book"/>
              </a:rPr>
              <a:t>4-1</a:t>
            </a:r>
            <a:r>
              <a:rPr dirty="0" sz="1600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L</a:t>
            </a:r>
            <a:r>
              <a:rPr dirty="0" sz="1600" spc="-5" i="1">
                <a:latin typeface="Franklin Gothic Book"/>
                <a:cs typeface="Franklin Gothic Book"/>
              </a:rPr>
              <a:t>e</a:t>
            </a:r>
            <a:r>
              <a:rPr dirty="0" sz="1600" i="1">
                <a:latin typeface="Franklin Gothic Book"/>
                <a:cs typeface="Franklin Gothic Book"/>
              </a:rPr>
              <a:t>e</a:t>
            </a:r>
            <a:r>
              <a:rPr dirty="0" sz="1600" spc="35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S</a:t>
            </a:r>
            <a:r>
              <a:rPr dirty="0" sz="1600" spc="-5" i="1">
                <a:latin typeface="Franklin Gothic Book"/>
                <a:cs typeface="Franklin Gothic Book"/>
              </a:rPr>
              <a:t>e</a:t>
            </a:r>
            <a:r>
              <a:rPr dirty="0" sz="1600" spc="-15" i="1">
                <a:latin typeface="Franklin Gothic Book"/>
                <a:cs typeface="Franklin Gothic Book"/>
              </a:rPr>
              <a:t>do</a:t>
            </a:r>
            <a:r>
              <a:rPr dirty="0" sz="1600" i="1">
                <a:latin typeface="Franklin Gothic Book"/>
                <a:cs typeface="Franklin Gothic Book"/>
              </a:rPr>
              <a:t>l,</a:t>
            </a:r>
            <a:r>
              <a:rPr dirty="0" sz="1600" spc="25" i="1">
                <a:latin typeface="Franklin Gothic Book"/>
                <a:cs typeface="Franklin Gothic Book"/>
              </a:rPr>
              <a:t> </a:t>
            </a:r>
            <a:r>
              <a:rPr dirty="0" sz="1600" i="1">
                <a:latin typeface="Franklin Gothic Book"/>
                <a:cs typeface="Franklin Gothic Book"/>
              </a:rPr>
              <a:t>u</a:t>
            </a:r>
            <a:r>
              <a:rPr dirty="0" sz="1600" spc="-10" i="1">
                <a:latin typeface="Franklin Gothic Book"/>
                <a:cs typeface="Franklin Gothic Book"/>
              </a:rPr>
              <a:t>no</a:t>
            </a:r>
            <a:r>
              <a:rPr dirty="0" sz="1600" spc="20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de</a:t>
            </a:r>
            <a:r>
              <a:rPr dirty="0" sz="1600" i="1">
                <a:latin typeface="Franklin Gothic Book"/>
                <a:cs typeface="Franklin Gothic Book"/>
              </a:rPr>
              <a:t>i</a:t>
            </a:r>
            <a:r>
              <a:rPr dirty="0" sz="1600" spc="30" i="1">
                <a:latin typeface="Franklin Gothic Book"/>
                <a:cs typeface="Franklin Gothic Book"/>
              </a:rPr>
              <a:t> </a:t>
            </a:r>
            <a:r>
              <a:rPr dirty="0" sz="1600" spc="-20" i="1">
                <a:latin typeface="Franklin Gothic Book"/>
                <a:cs typeface="Franklin Gothic Book"/>
              </a:rPr>
              <a:t>p</a:t>
            </a:r>
            <a:r>
              <a:rPr dirty="0" sz="1600" i="1">
                <a:latin typeface="Franklin Gothic Book"/>
                <a:cs typeface="Franklin Gothic Book"/>
              </a:rPr>
              <a:t>iù</a:t>
            </a:r>
            <a:r>
              <a:rPr dirty="0" sz="1600" spc="25" i="1">
                <a:latin typeface="Franklin Gothic Book"/>
                <a:cs typeface="Franklin Gothic Book"/>
              </a:rPr>
              <a:t> </a:t>
            </a:r>
            <a:r>
              <a:rPr dirty="0" sz="1600" spc="-30" i="1">
                <a:latin typeface="Franklin Gothic Book"/>
                <a:cs typeface="Franklin Gothic Book"/>
              </a:rPr>
              <a:t>f</a:t>
            </a:r>
            <a:r>
              <a:rPr dirty="0" sz="1600" spc="-15" i="1">
                <a:latin typeface="Franklin Gothic Book"/>
                <a:cs typeface="Franklin Gothic Book"/>
              </a:rPr>
              <a:t>o</a:t>
            </a:r>
            <a:r>
              <a:rPr dirty="0" sz="1600" spc="30" i="1">
                <a:latin typeface="Franklin Gothic Book"/>
                <a:cs typeface="Franklin Gothic Book"/>
              </a:rPr>
              <a:t>r</a:t>
            </a:r>
            <a:r>
              <a:rPr dirty="0" sz="1600" spc="-5" i="1">
                <a:latin typeface="Franklin Gothic Book"/>
                <a:cs typeface="Franklin Gothic Book"/>
              </a:rPr>
              <a:t>t</a:t>
            </a:r>
            <a:r>
              <a:rPr dirty="0" sz="1600" i="1">
                <a:latin typeface="Franklin Gothic Book"/>
                <a:cs typeface="Franklin Gothic Book"/>
              </a:rPr>
              <a:t>i</a:t>
            </a:r>
            <a:r>
              <a:rPr dirty="0" sz="1600" spc="25" i="1">
                <a:latin typeface="Franklin Gothic Book"/>
                <a:cs typeface="Franklin Gothic Book"/>
              </a:rPr>
              <a:t> </a:t>
            </a:r>
            <a:r>
              <a:rPr dirty="0" sz="1600" i="1">
                <a:latin typeface="Franklin Gothic Book"/>
                <a:cs typeface="Franklin Gothic Book"/>
              </a:rPr>
              <a:t>gi</a:t>
            </a:r>
            <a:r>
              <a:rPr dirty="0" sz="1600" spc="-15" i="1">
                <a:latin typeface="Franklin Gothic Book"/>
                <a:cs typeface="Franklin Gothic Book"/>
              </a:rPr>
              <a:t>o</a:t>
            </a:r>
            <a:r>
              <a:rPr dirty="0" sz="1600" spc="-10" i="1">
                <a:latin typeface="Franklin Gothic Book"/>
                <a:cs typeface="Franklin Gothic Book"/>
              </a:rPr>
              <a:t>c</a:t>
            </a:r>
            <a:r>
              <a:rPr dirty="0" sz="1600" i="1">
                <a:latin typeface="Franklin Gothic Book"/>
                <a:cs typeface="Franklin Gothic Book"/>
              </a:rPr>
              <a:t>a</a:t>
            </a:r>
            <a:r>
              <a:rPr dirty="0" sz="1600" spc="-50" i="1">
                <a:latin typeface="Franklin Gothic Book"/>
                <a:cs typeface="Franklin Gothic Book"/>
              </a:rPr>
              <a:t>t</a:t>
            </a:r>
            <a:r>
              <a:rPr dirty="0" sz="1600" spc="-15" i="1">
                <a:latin typeface="Franklin Gothic Book"/>
                <a:cs typeface="Franklin Gothic Book"/>
              </a:rPr>
              <a:t>or</a:t>
            </a:r>
            <a:r>
              <a:rPr dirty="0" sz="1600" i="1">
                <a:latin typeface="Franklin Gothic Book"/>
                <a:cs typeface="Franklin Gothic Book"/>
              </a:rPr>
              <a:t>i</a:t>
            </a:r>
            <a:r>
              <a:rPr dirty="0" sz="1600" spc="4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a</a:t>
            </a:r>
            <a:r>
              <a:rPr dirty="0" sz="1600" i="1">
                <a:latin typeface="Franklin Gothic Book"/>
                <a:cs typeface="Franklin Gothic Book"/>
              </a:rPr>
              <a:t>l</a:t>
            </a:r>
            <a:r>
              <a:rPr dirty="0" sz="1600" spc="25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m</a:t>
            </a:r>
            <a:r>
              <a:rPr dirty="0" sz="1600" spc="-15" i="1">
                <a:latin typeface="Franklin Gothic Book"/>
                <a:cs typeface="Franklin Gothic Book"/>
              </a:rPr>
              <a:t>o</a:t>
            </a:r>
            <a:r>
              <a:rPr dirty="0" sz="1600" spc="-10" i="1">
                <a:latin typeface="Franklin Gothic Book"/>
                <a:cs typeface="Franklin Gothic Book"/>
              </a:rPr>
              <a:t>n</a:t>
            </a:r>
            <a:r>
              <a:rPr dirty="0" sz="1600" spc="-15" i="1">
                <a:latin typeface="Franklin Gothic Book"/>
                <a:cs typeface="Franklin Gothic Book"/>
              </a:rPr>
              <a:t>d</a:t>
            </a:r>
            <a:r>
              <a:rPr dirty="0" sz="1600" spc="-10" i="1">
                <a:latin typeface="Franklin Gothic Book"/>
                <a:cs typeface="Franklin Gothic Book"/>
              </a:rPr>
              <a:t>o</a:t>
            </a:r>
            <a:r>
              <a:rPr dirty="0" sz="1600" spc="20" i="1">
                <a:latin typeface="Franklin Gothic Book"/>
                <a:cs typeface="Franklin Gothic Book"/>
              </a:rPr>
              <a:t> </a:t>
            </a:r>
            <a:r>
              <a:rPr dirty="0" sz="1600" spc="-5" i="1">
                <a:latin typeface="Franklin Gothic Book"/>
                <a:cs typeface="Franklin Gothic Book"/>
              </a:rPr>
              <a:t>d</a:t>
            </a:r>
            <a:r>
              <a:rPr dirty="0" sz="1600" i="1">
                <a:latin typeface="Franklin Gothic Book"/>
                <a:cs typeface="Franklin Gothic Book"/>
              </a:rPr>
              <a:t>i</a:t>
            </a:r>
            <a:r>
              <a:rPr dirty="0" sz="1600" spc="30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Go</a:t>
            </a:r>
            <a:r>
              <a:rPr dirty="0" sz="1600" i="1">
                <a:latin typeface="Franklin Gothic Book"/>
                <a:cs typeface="Franklin Gothic Book"/>
              </a:rPr>
              <a:t>,</a:t>
            </a:r>
            <a:r>
              <a:rPr dirty="0" sz="1600" spc="25" i="1">
                <a:latin typeface="Franklin Gothic Book"/>
                <a:cs typeface="Franklin Gothic Book"/>
              </a:rPr>
              <a:t> </a:t>
            </a:r>
            <a:r>
              <a:rPr dirty="0" sz="1600" i="1">
                <a:latin typeface="Franklin Gothic Book"/>
                <a:cs typeface="Franklin Gothic Book"/>
              </a:rPr>
              <a:t>u</a:t>
            </a:r>
            <a:r>
              <a:rPr dirty="0" sz="1600" spc="-10" i="1">
                <a:latin typeface="Franklin Gothic Book"/>
                <a:cs typeface="Franklin Gothic Book"/>
              </a:rPr>
              <a:t>n</a:t>
            </a:r>
            <a:r>
              <a:rPr dirty="0" sz="1600" spc="3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g</a:t>
            </a:r>
            <a:r>
              <a:rPr dirty="0" sz="1600" i="1">
                <a:latin typeface="Franklin Gothic Book"/>
                <a:cs typeface="Franklin Gothic Book"/>
              </a:rPr>
              <a:t>i</a:t>
            </a:r>
            <a:r>
              <a:rPr dirty="0" sz="1600" spc="-15" i="1">
                <a:latin typeface="Franklin Gothic Book"/>
                <a:cs typeface="Franklin Gothic Book"/>
              </a:rPr>
              <a:t>oc</a:t>
            </a:r>
            <a:r>
              <a:rPr dirty="0" sz="1600" spc="-10" i="1">
                <a:latin typeface="Franklin Gothic Book"/>
                <a:cs typeface="Franklin Gothic Book"/>
              </a:rPr>
              <a:t>o</a:t>
            </a:r>
            <a:r>
              <a:rPr dirty="0" sz="1600" spc="20" i="1">
                <a:latin typeface="Franklin Gothic Book"/>
                <a:cs typeface="Franklin Gothic Book"/>
              </a:rPr>
              <a:t> </a:t>
            </a:r>
            <a:r>
              <a:rPr dirty="0" sz="1600" i="1">
                <a:latin typeface="Franklin Gothic Book"/>
                <a:cs typeface="Franklin Gothic Book"/>
              </a:rPr>
              <a:t>i</a:t>
            </a:r>
            <a:r>
              <a:rPr dirty="0" sz="1600" spc="-10" i="1">
                <a:latin typeface="Franklin Gothic Book"/>
                <a:cs typeface="Franklin Gothic Book"/>
              </a:rPr>
              <a:t>n</a:t>
            </a:r>
            <a:r>
              <a:rPr dirty="0" sz="1600" spc="3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c</a:t>
            </a:r>
            <a:r>
              <a:rPr dirty="0" sz="1600" i="1">
                <a:latin typeface="Franklin Gothic Book"/>
                <a:cs typeface="Franklin Gothic Book"/>
              </a:rPr>
              <a:t>ui</a:t>
            </a:r>
            <a:r>
              <a:rPr dirty="0" sz="1600" spc="25" i="1">
                <a:latin typeface="Franklin Gothic Book"/>
                <a:cs typeface="Franklin Gothic Book"/>
              </a:rPr>
              <a:t> </a:t>
            </a:r>
            <a:r>
              <a:rPr dirty="0" sz="1600" i="1">
                <a:latin typeface="Franklin Gothic Book"/>
                <a:cs typeface="Franklin Gothic Book"/>
              </a:rPr>
              <a:t>g</a:t>
            </a:r>
            <a:r>
              <a:rPr dirty="0" sz="1600" spc="-10" i="1">
                <a:latin typeface="Franklin Gothic Book"/>
                <a:cs typeface="Franklin Gothic Book"/>
              </a:rPr>
              <a:t>l</a:t>
            </a:r>
            <a:r>
              <a:rPr dirty="0" sz="1600" i="1">
                <a:latin typeface="Franklin Gothic Book"/>
                <a:cs typeface="Franklin Gothic Book"/>
              </a:rPr>
              <a:t>i</a:t>
            </a:r>
            <a:r>
              <a:rPr dirty="0" sz="160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u</a:t>
            </a:r>
            <a:r>
              <a:rPr dirty="0" sz="1600" spc="-15" i="1">
                <a:latin typeface="Franklin Gothic Book"/>
                <a:cs typeface="Franklin Gothic Book"/>
              </a:rPr>
              <a:t>m</a:t>
            </a:r>
            <a:r>
              <a:rPr dirty="0" sz="1600" i="1">
                <a:latin typeface="Franklin Gothic Book"/>
                <a:cs typeface="Franklin Gothic Book"/>
              </a:rPr>
              <a:t>a</a:t>
            </a:r>
            <a:r>
              <a:rPr dirty="0" sz="1600" spc="-20" i="1">
                <a:latin typeface="Franklin Gothic Book"/>
                <a:cs typeface="Franklin Gothic Book"/>
              </a:rPr>
              <a:t>n</a:t>
            </a:r>
            <a:r>
              <a:rPr dirty="0" sz="1600" i="1">
                <a:latin typeface="Franklin Gothic Book"/>
                <a:cs typeface="Franklin Gothic Book"/>
              </a:rPr>
              <a:t>i, </a:t>
            </a:r>
            <a:r>
              <a:rPr dirty="0" sz="1600" spc="35" i="1">
                <a:latin typeface="Franklin Gothic Book"/>
                <a:cs typeface="Franklin Gothic Book"/>
              </a:rPr>
              <a:t> </a:t>
            </a:r>
            <a:r>
              <a:rPr dirty="0" sz="1600" i="1">
                <a:latin typeface="Franklin Gothic Book"/>
                <a:cs typeface="Franklin Gothic Book"/>
              </a:rPr>
              <a:t>a </a:t>
            </a:r>
            <a:r>
              <a:rPr dirty="0" sz="1600" spc="30" i="1">
                <a:latin typeface="Franklin Gothic Book"/>
                <a:cs typeface="Franklin Gothic Book"/>
              </a:rPr>
              <a:t> </a:t>
            </a:r>
            <a:r>
              <a:rPr dirty="0" sz="1600" spc="-25" i="1">
                <a:latin typeface="Franklin Gothic Book"/>
                <a:cs typeface="Franklin Gothic Book"/>
              </a:rPr>
              <a:t>q</a:t>
            </a:r>
            <a:r>
              <a:rPr dirty="0" sz="1600" i="1">
                <a:latin typeface="Franklin Gothic Book"/>
                <a:cs typeface="Franklin Gothic Book"/>
              </a:rPr>
              <a:t>u</a:t>
            </a:r>
            <a:r>
              <a:rPr dirty="0" sz="1600" spc="-10" i="1">
                <a:latin typeface="Franklin Gothic Book"/>
                <a:cs typeface="Franklin Gothic Book"/>
              </a:rPr>
              <a:t>a</a:t>
            </a:r>
            <a:r>
              <a:rPr dirty="0" sz="1600" spc="-10" i="1">
                <a:latin typeface="Franklin Gothic Book"/>
                <a:cs typeface="Franklin Gothic Book"/>
              </a:rPr>
              <a:t>n</a:t>
            </a:r>
            <a:r>
              <a:rPr dirty="0" sz="1600" spc="-50" i="1">
                <a:latin typeface="Franklin Gothic Book"/>
                <a:cs typeface="Franklin Gothic Book"/>
              </a:rPr>
              <a:t>t</a:t>
            </a:r>
            <a:r>
              <a:rPr dirty="0" sz="1600" spc="-10" i="1">
                <a:latin typeface="Franklin Gothic Book"/>
                <a:cs typeface="Franklin Gothic Book"/>
              </a:rPr>
              <a:t>o</a:t>
            </a:r>
            <a:r>
              <a:rPr dirty="0" sz="1600" i="1">
                <a:latin typeface="Franklin Gothic Book"/>
                <a:cs typeface="Franklin Gothic Book"/>
              </a:rPr>
              <a:t> </a:t>
            </a:r>
            <a:r>
              <a:rPr dirty="0" sz="1600" spc="30" i="1">
                <a:latin typeface="Franklin Gothic Book"/>
                <a:cs typeface="Franklin Gothic Book"/>
              </a:rPr>
              <a:t> </a:t>
            </a:r>
            <a:r>
              <a:rPr dirty="0" sz="1600" i="1">
                <a:latin typeface="Franklin Gothic Book"/>
                <a:cs typeface="Franklin Gothic Book"/>
              </a:rPr>
              <a:t>si </a:t>
            </a:r>
            <a:r>
              <a:rPr dirty="0" sz="1600" spc="30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r</a:t>
            </a:r>
            <a:r>
              <a:rPr dirty="0" sz="1600" i="1">
                <a:latin typeface="Franklin Gothic Book"/>
                <a:cs typeface="Franklin Gothic Book"/>
              </a:rPr>
              <a:t>i</a:t>
            </a:r>
            <a:r>
              <a:rPr dirty="0" sz="1600" spc="-50" i="1">
                <a:latin typeface="Franklin Gothic Book"/>
                <a:cs typeface="Franklin Gothic Book"/>
              </a:rPr>
              <a:t>t</a:t>
            </a:r>
            <a:r>
              <a:rPr dirty="0" sz="1600" spc="-5" i="1">
                <a:latin typeface="Franklin Gothic Book"/>
                <a:cs typeface="Franklin Gothic Book"/>
              </a:rPr>
              <a:t>e</a:t>
            </a:r>
            <a:r>
              <a:rPr dirty="0" sz="1600" spc="-10" i="1">
                <a:latin typeface="Franklin Gothic Book"/>
                <a:cs typeface="Franklin Gothic Book"/>
              </a:rPr>
              <a:t>n</a:t>
            </a:r>
            <a:r>
              <a:rPr dirty="0" sz="1600" spc="-35" i="1">
                <a:latin typeface="Franklin Gothic Book"/>
                <a:cs typeface="Franklin Gothic Book"/>
              </a:rPr>
              <a:t>e</a:t>
            </a:r>
            <a:r>
              <a:rPr dirty="0" sz="1600" spc="-15" i="1">
                <a:latin typeface="Franklin Gothic Book"/>
                <a:cs typeface="Franklin Gothic Book"/>
              </a:rPr>
              <a:t>v</a:t>
            </a:r>
            <a:r>
              <a:rPr dirty="0" sz="1600" i="1">
                <a:latin typeface="Franklin Gothic Book"/>
                <a:cs typeface="Franklin Gothic Book"/>
              </a:rPr>
              <a:t>a, </a:t>
            </a:r>
            <a:r>
              <a:rPr dirty="0" sz="1600" spc="35" i="1">
                <a:latin typeface="Franklin Gothic Book"/>
                <a:cs typeface="Franklin Gothic Book"/>
              </a:rPr>
              <a:t> </a:t>
            </a:r>
            <a:r>
              <a:rPr dirty="0" sz="1600" spc="-40" i="1">
                <a:latin typeface="Franklin Gothic Book"/>
                <a:cs typeface="Franklin Gothic Book"/>
              </a:rPr>
              <a:t>a</a:t>
            </a:r>
            <a:r>
              <a:rPr dirty="0" sz="1600" spc="-5" i="1">
                <a:latin typeface="Franklin Gothic Book"/>
                <a:cs typeface="Franklin Gothic Book"/>
              </a:rPr>
              <a:t>vre</a:t>
            </a:r>
            <a:r>
              <a:rPr dirty="0" sz="1600" spc="-15" i="1">
                <a:latin typeface="Franklin Gothic Book"/>
                <a:cs typeface="Franklin Gothic Book"/>
              </a:rPr>
              <a:t>bb</a:t>
            </a:r>
            <a:r>
              <a:rPr dirty="0" sz="1600" spc="-5" i="1">
                <a:latin typeface="Franklin Gothic Book"/>
                <a:cs typeface="Franklin Gothic Book"/>
              </a:rPr>
              <a:t>e</a:t>
            </a:r>
            <a:r>
              <a:rPr dirty="0" sz="1600" spc="-25" i="1">
                <a:latin typeface="Franklin Gothic Book"/>
                <a:cs typeface="Franklin Gothic Book"/>
              </a:rPr>
              <a:t>r</a:t>
            </a:r>
            <a:r>
              <a:rPr dirty="0" sz="1600" spc="-10" i="1">
                <a:latin typeface="Franklin Gothic Book"/>
                <a:cs typeface="Franklin Gothic Book"/>
              </a:rPr>
              <a:t>o</a:t>
            </a:r>
            <a:r>
              <a:rPr dirty="0" sz="1600" i="1">
                <a:latin typeface="Franklin Gothic Book"/>
                <a:cs typeface="Franklin Gothic Book"/>
              </a:rPr>
              <a:t> </a:t>
            </a:r>
            <a:r>
              <a:rPr dirty="0" sz="1600" spc="30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d</a:t>
            </a:r>
            <a:r>
              <a:rPr dirty="0" sz="1600" spc="-35" i="1">
                <a:latin typeface="Franklin Gothic Book"/>
                <a:cs typeface="Franklin Gothic Book"/>
              </a:rPr>
              <a:t>o</a:t>
            </a:r>
            <a:r>
              <a:rPr dirty="0" sz="1600" spc="-5" i="1">
                <a:latin typeface="Franklin Gothic Book"/>
                <a:cs typeface="Franklin Gothic Book"/>
              </a:rPr>
              <a:t>v</a:t>
            </a:r>
            <a:r>
              <a:rPr dirty="0" sz="1600" i="1">
                <a:latin typeface="Franklin Gothic Book"/>
                <a:cs typeface="Franklin Gothic Book"/>
              </a:rPr>
              <a:t>u</a:t>
            </a:r>
            <a:r>
              <a:rPr dirty="0" sz="1600" spc="-50" i="1">
                <a:latin typeface="Franklin Gothic Book"/>
                <a:cs typeface="Franklin Gothic Book"/>
              </a:rPr>
              <a:t>t</a:t>
            </a:r>
            <a:r>
              <a:rPr dirty="0" sz="1600" spc="-10" i="1">
                <a:latin typeface="Franklin Gothic Book"/>
                <a:cs typeface="Franklin Gothic Book"/>
              </a:rPr>
              <a:t>o</a:t>
            </a:r>
            <a:r>
              <a:rPr dirty="0" sz="1600" i="1">
                <a:latin typeface="Franklin Gothic Book"/>
                <a:cs typeface="Franklin Gothic Book"/>
              </a:rPr>
              <a:t> </a:t>
            </a:r>
            <a:r>
              <a:rPr dirty="0" sz="1600" spc="20" i="1">
                <a:latin typeface="Franklin Gothic Book"/>
                <a:cs typeface="Franklin Gothic Book"/>
              </a:rPr>
              <a:t> </a:t>
            </a:r>
            <a:r>
              <a:rPr dirty="0" sz="1600" i="1">
                <a:latin typeface="Franklin Gothic Book"/>
                <a:cs typeface="Franklin Gothic Book"/>
              </a:rPr>
              <a:t>su</a:t>
            </a:r>
            <a:r>
              <a:rPr dirty="0" sz="1600" spc="-10" i="1">
                <a:latin typeface="Franklin Gothic Book"/>
                <a:cs typeface="Franklin Gothic Book"/>
              </a:rPr>
              <a:t>p</a:t>
            </a:r>
            <a:r>
              <a:rPr dirty="0" sz="1600" spc="-5" i="1">
                <a:latin typeface="Franklin Gothic Book"/>
                <a:cs typeface="Franklin Gothic Book"/>
              </a:rPr>
              <a:t>e</a:t>
            </a:r>
            <a:r>
              <a:rPr dirty="0" sz="1600" spc="-15" i="1">
                <a:latin typeface="Franklin Gothic Book"/>
                <a:cs typeface="Franklin Gothic Book"/>
              </a:rPr>
              <a:t>r</a:t>
            </a:r>
            <a:r>
              <a:rPr dirty="0" sz="1600" i="1">
                <a:latin typeface="Franklin Gothic Book"/>
                <a:cs typeface="Franklin Gothic Book"/>
              </a:rPr>
              <a:t>a</a:t>
            </a:r>
            <a:r>
              <a:rPr dirty="0" sz="1600" spc="-15" i="1">
                <a:latin typeface="Franklin Gothic Book"/>
                <a:cs typeface="Franklin Gothic Book"/>
              </a:rPr>
              <a:t>r</a:t>
            </a:r>
            <a:r>
              <a:rPr dirty="0" sz="1600" i="1">
                <a:latin typeface="Franklin Gothic Book"/>
                <a:cs typeface="Franklin Gothic Book"/>
              </a:rPr>
              <a:t>e </a:t>
            </a:r>
            <a:r>
              <a:rPr dirty="0" sz="1600" spc="35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a</a:t>
            </a:r>
            <a:r>
              <a:rPr dirty="0" sz="1600" spc="-10" i="1">
                <a:latin typeface="Franklin Gothic Book"/>
                <a:cs typeface="Franklin Gothic Book"/>
              </a:rPr>
              <a:t>n</a:t>
            </a:r>
            <a:r>
              <a:rPr dirty="0" sz="1600" spc="-15" i="1">
                <a:latin typeface="Franklin Gothic Book"/>
                <a:cs typeface="Franklin Gothic Book"/>
              </a:rPr>
              <a:t>cor</a:t>
            </a:r>
            <a:r>
              <a:rPr dirty="0" sz="1600" i="1">
                <a:latin typeface="Franklin Gothic Book"/>
                <a:cs typeface="Franklin Gothic Book"/>
              </a:rPr>
              <a:t>a </a:t>
            </a:r>
            <a:r>
              <a:rPr dirty="0" sz="1600" spc="4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l</a:t>
            </a:r>
            <a:r>
              <a:rPr dirty="0" sz="1600" i="1">
                <a:latin typeface="Franklin Gothic Book"/>
                <a:cs typeface="Franklin Gothic Book"/>
              </a:rPr>
              <a:t>e</a:t>
            </a:r>
            <a:r>
              <a:rPr dirty="0" sz="1600" i="1">
                <a:latin typeface="Franklin Gothic Book"/>
                <a:cs typeface="Franklin Gothic Book"/>
              </a:rPr>
              <a:t> </a:t>
            </a:r>
            <a:r>
              <a:rPr dirty="0" sz="1600" spc="-25" i="1">
                <a:latin typeface="Franklin Gothic Book"/>
                <a:cs typeface="Franklin Gothic Book"/>
              </a:rPr>
              <a:t>m</a:t>
            </a:r>
            <a:r>
              <a:rPr dirty="0" sz="1600" i="1">
                <a:latin typeface="Franklin Gothic Book"/>
                <a:cs typeface="Franklin Gothic Book"/>
              </a:rPr>
              <a:t>a</a:t>
            </a:r>
            <a:r>
              <a:rPr dirty="0" sz="1600" spc="-10" i="1">
                <a:latin typeface="Franklin Gothic Book"/>
                <a:cs typeface="Franklin Gothic Book"/>
              </a:rPr>
              <a:t>cc</a:t>
            </a:r>
            <a:r>
              <a:rPr dirty="0" sz="1600" spc="-5" i="1">
                <a:latin typeface="Franklin Gothic Book"/>
                <a:cs typeface="Franklin Gothic Book"/>
              </a:rPr>
              <a:t>h</a:t>
            </a:r>
            <a:r>
              <a:rPr dirty="0" sz="1600" i="1">
                <a:latin typeface="Franklin Gothic Book"/>
                <a:cs typeface="Franklin Gothic Book"/>
              </a:rPr>
              <a:t>i</a:t>
            </a:r>
            <a:r>
              <a:rPr dirty="0" sz="1600" spc="-10" i="1">
                <a:latin typeface="Franklin Gothic Book"/>
                <a:cs typeface="Franklin Gothic Book"/>
              </a:rPr>
              <a:t>n</a:t>
            </a:r>
            <a:r>
              <a:rPr dirty="0" sz="1600" spc="-5" i="1">
                <a:latin typeface="Franklin Gothic Book"/>
                <a:cs typeface="Franklin Gothic Book"/>
              </a:rPr>
              <a:t>e</a:t>
            </a:r>
            <a:r>
              <a:rPr dirty="0" sz="1600" i="1">
                <a:latin typeface="Franklin Gothic Book"/>
                <a:cs typeface="Franklin Gothic Book"/>
              </a:rPr>
              <a:t>.</a:t>
            </a:r>
            <a:endParaRPr sz="16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33"/>
              </a:spcBef>
            </a:pPr>
            <a:endParaRPr sz="1550">
              <a:latin typeface="Times New Roman"/>
              <a:cs typeface="Times New Roman"/>
            </a:endParaRPr>
          </a:p>
          <a:p>
            <a:pPr algn="just" marL="12700" marR="5715">
              <a:lnSpc>
                <a:spcPct val="94500"/>
              </a:lnSpc>
            </a:pPr>
            <a:r>
              <a:rPr dirty="0" sz="1600" spc="-20">
                <a:latin typeface="Franklin Gothic Book"/>
                <a:cs typeface="Franklin Gothic Book"/>
              </a:rPr>
              <a:t>Un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9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20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20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5">
                <a:latin typeface="Franklin Gothic Book"/>
                <a:cs typeface="Franklin Gothic Book"/>
              </a:rPr>
              <a:t>h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ra</a:t>
            </a:r>
            <a:r>
              <a:rPr dirty="0" sz="1600" spc="8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(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7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“</a:t>
            </a:r>
            <a:r>
              <a:rPr dirty="0" sz="1600">
                <a:latin typeface="Franklin Gothic Book"/>
                <a:cs typeface="Franklin Gothic Book"/>
              </a:rPr>
              <a:t>g</a:t>
            </a:r>
            <a:r>
              <a:rPr dirty="0" sz="1600" spc="-15">
                <a:latin typeface="Franklin Gothic Book"/>
                <a:cs typeface="Franklin Gothic Book"/>
              </a:rPr>
              <a:t>ob</a:t>
            </a:r>
            <a:r>
              <a:rPr dirty="0" sz="1600" spc="-10">
                <a:latin typeface="Franklin Gothic Book"/>
                <a:cs typeface="Franklin Gothic Book"/>
              </a:rPr>
              <a:t>an</a:t>
            </a:r>
            <a:r>
              <a:rPr dirty="0" sz="1600" spc="-5">
                <a:latin typeface="Franklin Gothic Book"/>
                <a:cs typeface="Franklin Gothic Book"/>
              </a:rPr>
              <a:t>”</a:t>
            </a:r>
            <a:r>
              <a:rPr dirty="0" sz="1600">
                <a:latin typeface="Franklin Gothic Book"/>
                <a:cs typeface="Franklin Gothic Book"/>
              </a:rPr>
              <a:t>)</a:t>
            </a:r>
            <a:r>
              <a:rPr dirty="0" sz="1600" spc="7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8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2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9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g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>
                <a:latin typeface="Franklin Gothic Book"/>
                <a:cs typeface="Franklin Gothic Book"/>
              </a:rPr>
              <a:t>g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9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8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1</a:t>
            </a:r>
            <a:r>
              <a:rPr dirty="0" sz="1600">
                <a:latin typeface="Franklin Gothic Book"/>
                <a:cs typeface="Franklin Gothic Book"/>
              </a:rPr>
              <a:t>9</a:t>
            </a:r>
            <a:r>
              <a:rPr dirty="0" sz="1600" spc="7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x</a:t>
            </a:r>
            <a:r>
              <a:rPr dirty="0" sz="1600" spc="85">
                <a:latin typeface="Franklin Gothic Book"/>
                <a:cs typeface="Franklin Gothic Book"/>
              </a:rPr>
              <a:t> </a:t>
            </a:r>
            <a:r>
              <a:rPr dirty="0" sz="1600" spc="-30">
                <a:latin typeface="Franklin Gothic Book"/>
                <a:cs typeface="Franklin Gothic Book"/>
              </a:rPr>
              <a:t>1</a:t>
            </a:r>
            <a:r>
              <a:rPr dirty="0" sz="1600">
                <a:latin typeface="Franklin Gothic Book"/>
                <a:cs typeface="Franklin Gothic Book"/>
              </a:rPr>
              <a:t>9</a:t>
            </a:r>
            <a:r>
              <a:rPr dirty="0" sz="1600" spc="8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15">
                <a:latin typeface="Franklin Gothic Book"/>
                <a:cs typeface="Franklin Gothic Book"/>
              </a:rPr>
              <a:t>se</a:t>
            </a:r>
            <a:r>
              <a:rPr dirty="0" sz="1600" spc="-5">
                <a:latin typeface="Franklin Gothic Book"/>
                <a:cs typeface="Franklin Gothic Book"/>
              </a:rPr>
              <a:t>ll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,</a:t>
            </a:r>
            <a:r>
              <a:rPr dirty="0" sz="1600" spc="8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8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20">
                <a:latin typeface="Franklin Gothic Book"/>
                <a:cs typeface="Franklin Gothic Book"/>
              </a:rPr>
              <a:t>u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75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 spc="-10">
                <a:latin typeface="Franklin Gothic Book"/>
                <a:cs typeface="Franklin Gothic Book"/>
              </a:rPr>
              <a:t>ue</a:t>
            </a:r>
            <a:r>
              <a:rPr dirty="0" sz="1600">
                <a:latin typeface="Franklin Gothic Book"/>
                <a:cs typeface="Franklin Gothic Book"/>
              </a:rPr>
              <a:t>  </a:t>
            </a:r>
            <a:r>
              <a:rPr dirty="0" sz="1600" spc="-140">
                <a:latin typeface="Franklin Gothic Book"/>
                <a:cs typeface="Franklin Gothic Book"/>
              </a:rPr>
              <a:t> </a:t>
            </a:r>
            <a:r>
              <a:rPr dirty="0" sz="1600" spc="-5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v</a:t>
            </a:r>
            <a:r>
              <a:rPr dirty="0" sz="1600" spc="-25">
                <a:latin typeface="Franklin Gothic Book"/>
                <a:cs typeface="Franklin Gothic Book"/>
              </a:rPr>
              <a:t>v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r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ar</a:t>
            </a:r>
            <a:r>
              <a:rPr dirty="0" sz="1600">
                <a:latin typeface="Franklin Gothic Book"/>
                <a:cs typeface="Franklin Gothic Book"/>
              </a:rPr>
              <a:t>i  </a:t>
            </a:r>
            <a:r>
              <a:rPr dirty="0" sz="1600" spc="-13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c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ll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20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ano</a:t>
            </a:r>
            <a:r>
              <a:rPr dirty="0" sz="1600">
                <a:latin typeface="Franklin Gothic Book"/>
                <a:cs typeface="Franklin Gothic Book"/>
              </a:rPr>
              <a:t>  </a:t>
            </a:r>
            <a:r>
              <a:rPr dirty="0" sz="1600" spc="-14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5">
                <a:latin typeface="Franklin Gothic Book"/>
                <a:cs typeface="Franklin Gothic Book"/>
              </a:rPr>
              <a:t>e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ne</a:t>
            </a:r>
            <a:r>
              <a:rPr dirty="0" sz="1600">
                <a:latin typeface="Franklin Gothic Book"/>
                <a:cs typeface="Franklin Gothic Book"/>
              </a:rPr>
              <a:t>  </a:t>
            </a:r>
            <a:r>
              <a:rPr dirty="0" sz="1600" spc="-14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(“</a:t>
            </a:r>
            <a:r>
              <a:rPr dirty="0" sz="1600" spc="-10">
                <a:latin typeface="Franklin Gothic Book"/>
                <a:cs typeface="Franklin Gothic Book"/>
              </a:rPr>
              <a:t>p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2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 spc="-5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”</a:t>
            </a:r>
            <a:r>
              <a:rPr dirty="0" sz="1600">
                <a:latin typeface="Franklin Gothic Book"/>
                <a:cs typeface="Franklin Gothic Book"/>
              </a:rPr>
              <a:t>)  </a:t>
            </a:r>
            <a:r>
              <a:rPr dirty="0" sz="1600" spc="-13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re</a:t>
            </a:r>
            <a:r>
              <a:rPr dirty="0" sz="1600">
                <a:latin typeface="Franklin Gothic Book"/>
                <a:cs typeface="Franklin Gothic Book"/>
              </a:rPr>
              <a:t>  </a:t>
            </a:r>
            <a:r>
              <a:rPr dirty="0" sz="1600" spc="-14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 </a:t>
            </a:r>
            <a:r>
              <a:rPr dirty="0" sz="1600" spc="-14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b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anc</a:t>
            </a:r>
            <a:r>
              <a:rPr dirty="0" sz="1600" spc="-5">
                <a:latin typeface="Franklin Gothic Book"/>
                <a:cs typeface="Franklin Gothic Book"/>
              </a:rPr>
              <a:t>h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,  </a:t>
            </a:r>
            <a:r>
              <a:rPr dirty="0" sz="1600" spc="-13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>
                <a:latin typeface="Franklin Gothic Book"/>
                <a:cs typeface="Franklin Gothic Book"/>
              </a:rPr>
              <a:t>h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se</a:t>
            </a:r>
            <a:r>
              <a:rPr dirty="0" sz="1600" spc="-30">
                <a:latin typeface="Franklin Gothic Book"/>
                <a:cs typeface="Franklin Gothic Book"/>
              </a:rPr>
              <a:t>m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20">
                <a:latin typeface="Franklin Gothic Book"/>
                <a:cs typeface="Franklin Gothic Book"/>
              </a:rPr>
              <a:t>c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-3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g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le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5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4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lo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35">
                <a:latin typeface="Franklin Gothic Book"/>
                <a:cs typeface="Franklin Gothic Book"/>
              </a:rPr>
              <a:t> </a:t>
            </a:r>
            <a:r>
              <a:rPr dirty="0" sz="1600" spc="-2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5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3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-4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40">
                <a:latin typeface="Franklin Gothic Book"/>
                <a:cs typeface="Franklin Gothic Book"/>
              </a:rPr>
              <a:t>r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-15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are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4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3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z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4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ù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3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30">
                <a:latin typeface="Franklin Gothic Book"/>
                <a:cs typeface="Franklin Gothic Book"/>
              </a:rPr>
              <a:t>m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4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ulla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4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f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20">
                <a:latin typeface="Franklin Gothic Book"/>
                <a:cs typeface="Franklin Gothic Book"/>
              </a:rPr>
              <a:t>c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3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-130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gi</a:t>
            </a:r>
            <a:r>
              <a:rPr dirty="0" sz="1600" spc="-2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.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2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È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30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3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G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,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2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35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2500 </a:t>
            </a:r>
            <a:r>
              <a:rPr dirty="0" sz="1600" spc="-13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2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-120">
                <a:latin typeface="Franklin Gothic Book"/>
                <a:cs typeface="Franklin Gothic Book"/>
              </a:rPr>
              <a:t> </a:t>
            </a:r>
            <a:r>
              <a:rPr dirty="0" sz="1600" spc="-30">
                <a:latin typeface="Franklin Gothic Book"/>
                <a:cs typeface="Franklin Gothic Book"/>
              </a:rPr>
              <a:t>f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30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30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3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3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g</a:t>
            </a:r>
            <a:r>
              <a:rPr dirty="0" sz="1600" spc="-10">
                <a:latin typeface="Franklin Gothic Book"/>
                <a:cs typeface="Franklin Gothic Book"/>
              </a:rPr>
              <a:t>g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-12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35">
                <a:latin typeface="Franklin Gothic Book"/>
                <a:cs typeface="Franklin Gothic Book"/>
              </a:rPr>
              <a:t>o</a:t>
            </a:r>
            <a:r>
              <a:rPr dirty="0" sz="1600" spc="-25">
                <a:latin typeface="Franklin Gothic Book"/>
                <a:cs typeface="Franklin Gothic Book"/>
              </a:rPr>
              <a:t>v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0">
                <a:latin typeface="Franklin Gothic Book"/>
                <a:cs typeface="Franklin Gothic Book"/>
              </a:rPr>
              <a:t>al</a:t>
            </a:r>
            <a:r>
              <a:rPr dirty="0" sz="1600" spc="-15">
                <a:latin typeface="Franklin Gothic Book"/>
                <a:cs typeface="Franklin Gothic Book"/>
              </a:rPr>
              <a:t>est</a:t>
            </a:r>
            <a:r>
              <a:rPr dirty="0" sz="1600" spc="-10">
                <a:latin typeface="Franklin Gothic Book"/>
                <a:cs typeface="Franklin Gothic Book"/>
              </a:rPr>
              <a:t>ra</a:t>
            </a:r>
            <a:r>
              <a:rPr dirty="0" sz="1600">
                <a:latin typeface="Franklin Gothic Book"/>
                <a:cs typeface="Franklin Gothic Book"/>
              </a:rPr>
              <a:t>  </a:t>
            </a:r>
            <a:r>
              <a:rPr dirty="0" sz="1600" spc="-13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  </a:t>
            </a:r>
            <a:r>
              <a:rPr dirty="0" sz="1600" spc="-13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’i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40">
                <a:latin typeface="Franklin Gothic Book"/>
                <a:cs typeface="Franklin Gothic Book"/>
              </a:rPr>
              <a:t>t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ll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>
                <a:latin typeface="Franklin Gothic Book"/>
                <a:cs typeface="Franklin Gothic Book"/>
              </a:rPr>
              <a:t>g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>
                <a:latin typeface="Franklin Gothic Book"/>
                <a:cs typeface="Franklin Gothic Book"/>
              </a:rPr>
              <a:t>z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 </a:t>
            </a:r>
            <a:r>
              <a:rPr dirty="0" sz="1600" spc="-13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4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>
                <a:latin typeface="Franklin Gothic Book"/>
                <a:cs typeface="Franklin Gothic Book"/>
              </a:rPr>
              <a:t>f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20">
                <a:latin typeface="Franklin Gothic Book"/>
                <a:cs typeface="Franklin Gothic Book"/>
              </a:rPr>
              <a:t>c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ale</a:t>
            </a:r>
            <a:r>
              <a:rPr dirty="0" sz="1600">
                <a:latin typeface="Franklin Gothic Book"/>
                <a:cs typeface="Franklin Gothic Book"/>
              </a:rPr>
              <a:t>  </a:t>
            </a:r>
            <a:r>
              <a:rPr dirty="0" sz="1600" spc="-14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>
                <a:latin typeface="Franklin Gothic Book"/>
                <a:cs typeface="Franklin Gothic Book"/>
              </a:rPr>
              <a:t>i  </a:t>
            </a:r>
            <a:r>
              <a:rPr dirty="0" sz="1600" spc="-13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p</a:t>
            </a:r>
            <a:r>
              <a:rPr dirty="0" sz="1600" spc="-5">
                <a:latin typeface="Franklin Gothic Book"/>
                <a:cs typeface="Franklin Gothic Book"/>
              </a:rPr>
              <a:t>h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5">
                <a:latin typeface="Franklin Gothic Book"/>
                <a:cs typeface="Franklin Gothic Book"/>
              </a:rPr>
              <a:t>G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,</a:t>
            </a:r>
            <a:r>
              <a:rPr dirty="0" sz="1600">
                <a:latin typeface="Franklin Gothic Book"/>
                <a:cs typeface="Franklin Gothic Book"/>
              </a:rPr>
              <a:t>  </a:t>
            </a:r>
            <a:r>
              <a:rPr dirty="0" sz="1600" spc="-12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  </a:t>
            </a:r>
            <a:r>
              <a:rPr dirty="0" sz="1600" spc="-13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3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30">
                <a:latin typeface="Franklin Gothic Book"/>
                <a:cs typeface="Franklin Gothic Book"/>
              </a:rPr>
              <a:t>m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40">
                <a:latin typeface="Franklin Gothic Book"/>
                <a:cs typeface="Franklin Gothic Book"/>
              </a:rPr>
              <a:t>t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5">
                <a:latin typeface="Franklin Gothic Book"/>
                <a:cs typeface="Franklin Gothic Book"/>
              </a:rPr>
              <a:t>v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>
                <a:latin typeface="Franklin Gothic Book"/>
                <a:cs typeface="Franklin Gothic Book"/>
              </a:rPr>
              <a:t>p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 </a:t>
            </a:r>
            <a:r>
              <a:rPr dirty="0" sz="1600" spc="-17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 </a:t>
            </a:r>
            <a:r>
              <a:rPr dirty="0" sz="1600" spc="-17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De</a:t>
            </a:r>
            <a:r>
              <a:rPr dirty="0" sz="1600" spc="-5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20">
                <a:latin typeface="Franklin Gothic Book"/>
                <a:cs typeface="Franklin Gothic Book"/>
              </a:rPr>
              <a:t>m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>
                <a:latin typeface="Franklin Gothic Book"/>
                <a:cs typeface="Franklin Gothic Book"/>
              </a:rPr>
              <a:t>,  </a:t>
            </a:r>
            <a:r>
              <a:rPr dirty="0" sz="1600" spc="-17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40">
                <a:latin typeface="Franklin Gothic Book"/>
                <a:cs typeface="Franklin Gothic Book"/>
              </a:rPr>
              <a:t>r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m</a:t>
            </a:r>
            <a:r>
              <a:rPr dirty="0" sz="1600" spc="-25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t</a:t>
            </a:r>
            <a:r>
              <a:rPr dirty="0" sz="1600" spc="-40">
                <a:latin typeface="Franklin Gothic Book"/>
                <a:cs typeface="Franklin Gothic Book"/>
              </a:rPr>
              <a:t>t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4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 </a:t>
            </a:r>
            <a:r>
              <a:rPr dirty="0" sz="1600" spc="-17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st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4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>
                <a:latin typeface="Franklin Gothic Book"/>
                <a:cs typeface="Franklin Gothic Book"/>
              </a:rPr>
              <a:t>p  </a:t>
            </a:r>
            <a:r>
              <a:rPr dirty="0" sz="1600" spc="-180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20">
                <a:latin typeface="Franklin Gothic Book"/>
                <a:cs typeface="Franklin Gothic Book"/>
              </a:rPr>
              <a:t>n</a:t>
            </a:r>
            <a:r>
              <a:rPr dirty="0" sz="1600">
                <a:latin typeface="Franklin Gothic Book"/>
                <a:cs typeface="Franklin Gothic Book"/>
              </a:rPr>
              <a:t>g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 </a:t>
            </a:r>
            <a:r>
              <a:rPr dirty="0" sz="1600" spc="-18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>
                <a:latin typeface="Franklin Gothic Book"/>
                <a:cs typeface="Franklin Gothic Book"/>
              </a:rPr>
              <a:t>i  </a:t>
            </a:r>
            <a:r>
              <a:rPr dirty="0" sz="1600" spc="-17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m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5">
                <a:latin typeface="Franklin Gothic Book"/>
                <a:cs typeface="Franklin Gothic Book"/>
              </a:rPr>
              <a:t>h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ne</a:t>
            </a:r>
            <a:r>
              <a:rPr dirty="0" sz="1600" spc="-5">
                <a:latin typeface="Franklin Gothic Book"/>
                <a:cs typeface="Franklin Gothic Book"/>
              </a:rPr>
              <a:t> l</a:t>
            </a:r>
            <a:r>
              <a:rPr dirty="0" sz="1600" spc="-2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arn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>
                <a:latin typeface="Franklin Gothic Book"/>
                <a:cs typeface="Franklin Gothic Book"/>
              </a:rPr>
              <a:t>g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20">
                <a:latin typeface="Franklin Gothic Book"/>
                <a:cs typeface="Franklin Gothic Book"/>
              </a:rPr>
              <a:t>c</a:t>
            </a:r>
            <a:r>
              <a:rPr dirty="0" sz="1600" spc="-30">
                <a:latin typeface="Franklin Gothic Book"/>
                <a:cs typeface="Franklin Gothic Book"/>
              </a:rPr>
              <a:t>q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2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 2</a:t>
            </a:r>
            <a:r>
              <a:rPr dirty="0" sz="1600" spc="-60">
                <a:latin typeface="Franklin Gothic Book"/>
                <a:cs typeface="Franklin Gothic Book"/>
              </a:rPr>
              <a:t>01</a:t>
            </a:r>
            <a:r>
              <a:rPr dirty="0" sz="1600">
                <a:latin typeface="Franklin Gothic Book"/>
                <a:cs typeface="Franklin Gothic Book"/>
              </a:rPr>
              <a:t>4 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G</a:t>
            </a:r>
            <a:r>
              <a:rPr dirty="0" sz="1600" spc="-15">
                <a:latin typeface="Franklin Gothic Book"/>
                <a:cs typeface="Franklin Gothic Book"/>
              </a:rPr>
              <a:t>oo</a:t>
            </a:r>
            <a:r>
              <a:rPr dirty="0" sz="1600" spc="-20">
                <a:latin typeface="Franklin Gothic Book"/>
                <a:cs typeface="Franklin Gothic Book"/>
              </a:rPr>
              <a:t>g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.</a:t>
            </a:r>
            <a:endParaRPr sz="16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33"/>
              </a:spcBef>
            </a:pPr>
            <a:endParaRPr sz="1550">
              <a:latin typeface="Times New Roman"/>
              <a:cs typeface="Times New Roman"/>
            </a:endParaRPr>
          </a:p>
          <a:p>
            <a:pPr algn="just" marL="12700" marR="5080">
              <a:lnSpc>
                <a:spcPct val="94500"/>
              </a:lnSpc>
            </a:pPr>
            <a:r>
              <a:rPr dirty="0" sz="1600" spc="-25">
                <a:latin typeface="Franklin Gothic Book"/>
                <a:cs typeface="Franklin Gothic Book"/>
              </a:rPr>
              <a:t>P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5">
                <a:latin typeface="Franklin Gothic Book"/>
                <a:cs typeface="Franklin Gothic Book"/>
              </a:rPr>
              <a:t>h</a:t>
            </a:r>
            <a:r>
              <a:rPr dirty="0" sz="1600">
                <a:latin typeface="Franklin Gothic Book"/>
                <a:cs typeface="Franklin Gothic Book"/>
              </a:rPr>
              <a:t>i  </a:t>
            </a:r>
            <a:r>
              <a:rPr dirty="0" sz="1600" spc="-13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m</a:t>
            </a:r>
            <a:r>
              <a:rPr dirty="0" sz="1600" spc="-5">
                <a:latin typeface="Franklin Gothic Book"/>
                <a:cs typeface="Franklin Gothic Book"/>
              </a:rPr>
              <a:t>e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>
                <a:latin typeface="Franklin Gothic Book"/>
                <a:cs typeface="Franklin Gothic Book"/>
              </a:rPr>
              <a:t>i  </a:t>
            </a:r>
            <a:r>
              <a:rPr dirty="0" sz="1600" spc="-13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f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 </a:t>
            </a:r>
            <a:r>
              <a:rPr dirty="0" sz="1600" spc="-13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es</a:t>
            </a:r>
            <a:r>
              <a:rPr dirty="0" sz="1600">
                <a:latin typeface="Franklin Gothic Book"/>
                <a:cs typeface="Franklin Gothic Book"/>
              </a:rPr>
              <a:t>p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4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>
                <a:latin typeface="Franklin Gothic Book"/>
                <a:cs typeface="Franklin Gothic Book"/>
              </a:rPr>
              <a:t>i  </a:t>
            </a:r>
            <a:r>
              <a:rPr dirty="0" sz="1600" spc="-12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de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  </a:t>
            </a:r>
            <a:r>
              <a:rPr dirty="0" sz="1600" spc="-12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g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co</a:t>
            </a:r>
            <a:r>
              <a:rPr dirty="0" sz="1600">
                <a:latin typeface="Franklin Gothic Book"/>
                <a:cs typeface="Franklin Gothic Book"/>
              </a:rPr>
              <a:t>  </a:t>
            </a:r>
            <a:r>
              <a:rPr dirty="0" sz="1600" spc="-13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 </a:t>
            </a:r>
            <a:r>
              <a:rPr dirty="0" sz="1600" spc="-13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20">
                <a:latin typeface="Franklin Gothic Book"/>
                <a:cs typeface="Franklin Gothic Book"/>
              </a:rPr>
              <a:t>omme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2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  </a:t>
            </a:r>
            <a:r>
              <a:rPr dirty="0" sz="1600" spc="-12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15">
                <a:latin typeface="Franklin Gothic Book"/>
                <a:cs typeface="Franklin Gothic Book"/>
              </a:rPr>
              <a:t>ommet</a:t>
            </a:r>
            <a:r>
              <a:rPr dirty="0" sz="1600" spc="-40">
                <a:latin typeface="Franklin Gothic Book"/>
                <a:cs typeface="Franklin Gothic Book"/>
              </a:rPr>
              <a:t>t</a:t>
            </a:r>
            <a:r>
              <a:rPr dirty="0" sz="1600" spc="-35">
                <a:latin typeface="Franklin Gothic Book"/>
                <a:cs typeface="Franklin Gothic Book"/>
              </a:rPr>
              <a:t>e</a:t>
            </a:r>
            <a:r>
              <a:rPr dirty="0" sz="1600" spc="-25">
                <a:latin typeface="Franklin Gothic Book"/>
                <a:cs typeface="Franklin Gothic Book"/>
              </a:rPr>
              <a:t>v</a:t>
            </a:r>
            <a:r>
              <a:rPr dirty="0" sz="1600" spc="-10">
                <a:latin typeface="Franklin Gothic Book"/>
                <a:cs typeface="Franklin Gothic Book"/>
              </a:rPr>
              <a:t>ano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15">
                <a:latin typeface="Franklin Gothic Book"/>
                <a:cs typeface="Franklin Gothic Book"/>
              </a:rPr>
              <a:t>l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’i</a:t>
            </a:r>
            <a:r>
              <a:rPr dirty="0" sz="1600" spc="-30">
                <a:latin typeface="Franklin Gothic Book"/>
                <a:cs typeface="Franklin Gothic Book"/>
              </a:rPr>
              <a:t>m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s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5">
                <a:latin typeface="Franklin Gothic Book"/>
                <a:cs typeface="Franklin Gothic Book"/>
              </a:rPr>
              <a:t>b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à</a:t>
            </a:r>
            <a:r>
              <a:rPr dirty="0" sz="1600" spc="8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85">
                <a:latin typeface="Franklin Gothic Book"/>
                <a:cs typeface="Franklin Gothic Book"/>
              </a:rPr>
              <a:t> </a:t>
            </a:r>
            <a:r>
              <a:rPr dirty="0" sz="1600" spc="-30">
                <a:latin typeface="Franklin Gothic Book"/>
                <a:cs typeface="Franklin Gothic Book"/>
              </a:rPr>
              <a:t>q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llo</a:t>
            </a:r>
            <a:r>
              <a:rPr dirty="0" sz="1600" spc="7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5">
                <a:latin typeface="Franklin Gothic Book"/>
                <a:cs typeface="Franklin Gothic Book"/>
              </a:rPr>
              <a:t>h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8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è</a:t>
            </a:r>
            <a:r>
              <a:rPr dirty="0" sz="1600" spc="8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pp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na</a:t>
            </a:r>
            <a:r>
              <a:rPr dirty="0" sz="1600" spc="8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20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15">
                <a:latin typeface="Franklin Gothic Book"/>
                <a:cs typeface="Franklin Gothic Book"/>
              </a:rPr>
              <a:t>es</a:t>
            </a:r>
            <a:r>
              <a:rPr dirty="0" sz="1600" spc="-5">
                <a:latin typeface="Franklin Gothic Book"/>
                <a:cs typeface="Franklin Gothic Book"/>
              </a:rPr>
              <a:t>s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:</a:t>
            </a:r>
            <a:r>
              <a:rPr dirty="0" sz="1600" spc="8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p</a:t>
            </a:r>
            <a:r>
              <a:rPr dirty="0" sz="1600" spc="-5">
                <a:latin typeface="Franklin Gothic Book"/>
                <a:cs typeface="Franklin Gothic Book"/>
              </a:rPr>
              <a:t>h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Go</a:t>
            </a:r>
            <a:r>
              <a:rPr dirty="0" sz="1600" spc="8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h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8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b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tt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4-1 </a:t>
            </a:r>
            <a:r>
              <a:rPr dirty="0" sz="1600" spc="55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6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2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ano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6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L</a:t>
            </a:r>
            <a:r>
              <a:rPr dirty="0" sz="1600" spc="-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6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Se</a:t>
            </a:r>
            <a:r>
              <a:rPr dirty="0" sz="1600" spc="-5">
                <a:latin typeface="Franklin Gothic Book"/>
                <a:cs typeface="Franklin Gothic Book"/>
              </a:rPr>
              <a:t>-</a:t>
            </a:r>
            <a:r>
              <a:rPr dirty="0" sz="1600" spc="-15">
                <a:latin typeface="Franklin Gothic Book"/>
                <a:cs typeface="Franklin Gothic Book"/>
              </a:rPr>
              <a:t>do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7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7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un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6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>
                <a:latin typeface="Franklin Gothic Book"/>
                <a:cs typeface="Franklin Gothic Book"/>
              </a:rPr>
              <a:t>h </a:t>
            </a:r>
            <a:r>
              <a:rPr dirty="0" sz="1600" spc="6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,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6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6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20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7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7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20">
                <a:latin typeface="Franklin Gothic Book"/>
                <a:cs typeface="Franklin Gothic Book"/>
              </a:rPr>
              <a:t>u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6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un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c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30">
                <a:latin typeface="Franklin Gothic Book"/>
                <a:cs typeface="Franklin Gothic Book"/>
              </a:rPr>
              <a:t>m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  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 </a:t>
            </a:r>
            <a:r>
              <a:rPr dirty="0" sz="1600" spc="3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2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 </a:t>
            </a:r>
            <a:r>
              <a:rPr dirty="0" sz="1600" spc="2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 </a:t>
            </a:r>
            <a:r>
              <a:rPr dirty="0" sz="1600" spc="2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b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t</a:t>
            </a:r>
            <a:r>
              <a:rPr dirty="0" sz="1600" spc="-40">
                <a:latin typeface="Franklin Gothic Book"/>
                <a:cs typeface="Franklin Gothic Book"/>
              </a:rPr>
              <a:t>t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re</a:t>
            </a:r>
            <a:r>
              <a:rPr dirty="0" sz="1600">
                <a:latin typeface="Franklin Gothic Book"/>
                <a:cs typeface="Franklin Gothic Book"/>
              </a:rPr>
              <a:t>  </a:t>
            </a:r>
            <a:r>
              <a:rPr dirty="0" sz="1600" spc="2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u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>
                <a:latin typeface="Franklin Gothic Book"/>
                <a:cs typeface="Franklin Gothic Book"/>
              </a:rPr>
              <a:t>  </a:t>
            </a:r>
            <a:r>
              <a:rPr dirty="0" sz="1600" spc="3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g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20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re</a:t>
            </a:r>
            <a:r>
              <a:rPr dirty="0" sz="1600">
                <a:latin typeface="Franklin Gothic Book"/>
                <a:cs typeface="Franklin Gothic Book"/>
              </a:rPr>
              <a:t>  </a:t>
            </a:r>
            <a:r>
              <a:rPr dirty="0" sz="1600" spc="2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>
                <a:latin typeface="Franklin Gothic Book"/>
                <a:cs typeface="Franklin Gothic Book"/>
              </a:rPr>
              <a:t>i  </a:t>
            </a:r>
            <a:r>
              <a:rPr dirty="0" sz="1600" spc="2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25">
                <a:latin typeface="Franklin Gothic Book"/>
                <a:cs typeface="Franklin Gothic Book"/>
              </a:rPr>
              <a:t>v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llo</a:t>
            </a:r>
            <a:r>
              <a:rPr dirty="0" sz="1600">
                <a:latin typeface="Franklin Gothic Book"/>
                <a:cs typeface="Franklin Gothic Book"/>
              </a:rPr>
              <a:t>  </a:t>
            </a:r>
            <a:r>
              <a:rPr dirty="0" sz="1600" spc="25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9  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 spc="-10">
                <a:latin typeface="Franklin Gothic Book"/>
                <a:cs typeface="Franklin Gothic Book"/>
              </a:rPr>
              <a:t>an</a:t>
            </a:r>
            <a:r>
              <a:rPr dirty="0" sz="1600">
                <a:latin typeface="Franklin Gothic Book"/>
                <a:cs typeface="Franklin Gothic Book"/>
              </a:rPr>
              <a:t>,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c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de</a:t>
            </a:r>
            <a:r>
              <a:rPr dirty="0" sz="1600" spc="-10">
                <a:latin typeface="Franklin Gothic Book"/>
                <a:cs typeface="Franklin Gothic Book"/>
              </a:rPr>
              <a:t>ra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f</a:t>
            </a:r>
            <a:r>
              <a:rPr dirty="0" sz="1600" spc="-2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i 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ù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45">
                <a:latin typeface="Franklin Gothic Book"/>
                <a:cs typeface="Franklin Gothic Book"/>
              </a:rPr>
              <a:t>f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4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de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mo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5">
                <a:latin typeface="Franklin Gothic Book"/>
                <a:cs typeface="Franklin Gothic Book"/>
              </a:rPr>
              <a:t>do.</a:t>
            </a:r>
            <a:endParaRPr sz="16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33"/>
              </a:spcBef>
            </a:pPr>
            <a:endParaRPr sz="1550">
              <a:latin typeface="Times New Roman"/>
              <a:cs typeface="Times New Roman"/>
            </a:endParaRPr>
          </a:p>
          <a:p>
            <a:pPr algn="just" marL="12700" marR="6350">
              <a:lnSpc>
                <a:spcPct val="94500"/>
              </a:lnSpc>
            </a:pP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8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25">
                <a:latin typeface="Franklin Gothic Book"/>
                <a:cs typeface="Franklin Gothic Book"/>
              </a:rPr>
              <a:t>f</a:t>
            </a:r>
            <a:r>
              <a:rPr dirty="0" sz="1600" spc="-45">
                <a:latin typeface="Franklin Gothic Book"/>
                <a:cs typeface="Franklin Gothic Book"/>
              </a:rPr>
              <a:t>f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z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7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de</a:t>
            </a:r>
            <a:r>
              <a:rPr dirty="0" sz="1600">
                <a:latin typeface="Franklin Gothic Book"/>
                <a:cs typeface="Franklin Gothic Book"/>
              </a:rPr>
              <a:t>g</a:t>
            </a:r>
            <a:r>
              <a:rPr dirty="0" sz="1600" spc="-1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-7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20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20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5">
                <a:latin typeface="Franklin Gothic Book"/>
                <a:cs typeface="Franklin Gothic Book"/>
              </a:rPr>
              <a:t>h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-7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7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-8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al</a:t>
            </a:r>
            <a:r>
              <a:rPr dirty="0" sz="1600" spc="-2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-7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g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5">
                <a:latin typeface="Franklin Gothic Book"/>
                <a:cs typeface="Franklin Gothic Book"/>
              </a:rPr>
              <a:t>h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-8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7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50">
                <a:latin typeface="Franklin Gothic Book"/>
                <a:cs typeface="Franklin Gothic Book"/>
              </a:rPr>
              <a:t>a</a:t>
            </a:r>
            <a:r>
              <a:rPr dirty="0" sz="1600" spc="-25">
                <a:latin typeface="Franklin Gothic Book"/>
                <a:cs typeface="Franklin Gothic Book"/>
              </a:rPr>
              <a:t>v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lo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85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8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Go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8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na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2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2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4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le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 </a:t>
            </a:r>
            <a:r>
              <a:rPr dirty="0" sz="1600" spc="-2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ue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sem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-2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g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le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u</a:t>
            </a:r>
            <a:r>
              <a:rPr dirty="0" sz="1600" spc="-10">
                <a:latin typeface="Franklin Gothic Book"/>
                <a:cs typeface="Franklin Gothic Book"/>
              </a:rPr>
              <a:t>na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 </a:t>
            </a:r>
            <a:r>
              <a:rPr dirty="0" sz="1600" spc="-30">
                <a:latin typeface="Franklin Gothic Book"/>
                <a:cs typeface="Franklin Gothic Book"/>
              </a:rPr>
              <a:t>q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à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-2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20">
                <a:latin typeface="Franklin Gothic Book"/>
                <a:cs typeface="Franklin Gothic Book"/>
              </a:rPr>
              <a:t>om</a:t>
            </a:r>
            <a:r>
              <a:rPr dirty="0" sz="1600" spc="-5">
                <a:latin typeface="Franklin Gothic Book"/>
                <a:cs typeface="Franklin Gothic Book"/>
              </a:rPr>
              <a:t>b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na</a:t>
            </a:r>
            <a:r>
              <a:rPr dirty="0" sz="1600" spc="-10">
                <a:latin typeface="Franklin Gothic Book"/>
                <a:cs typeface="Franklin Gothic Book"/>
              </a:rPr>
              <a:t>z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-1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5">
                <a:latin typeface="Franklin Gothic Book"/>
                <a:cs typeface="Franklin Gothic Book"/>
              </a:rPr>
              <a:t>os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5">
                <a:latin typeface="Franklin Gothic Book"/>
                <a:cs typeface="Franklin Gothic Book"/>
              </a:rPr>
              <a:t>b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ar</a:t>
            </a:r>
            <a:r>
              <a:rPr dirty="0" sz="1600" spc="-10">
                <a:latin typeface="Franklin Gothic Book"/>
                <a:cs typeface="Franklin Gothic Book"/>
              </a:rPr>
              <a:t>g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20">
                <a:latin typeface="Franklin Gothic Book"/>
                <a:cs typeface="Franklin Gothic Book"/>
              </a:rPr>
              <a:t>me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4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.</a:t>
            </a:r>
            <a:r>
              <a:rPr dirty="0" sz="1600" spc="3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5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 spc="5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 spc="-2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25">
                <a:latin typeface="Franklin Gothic Book"/>
                <a:cs typeface="Franklin Gothic Book"/>
              </a:rPr>
              <a:t>v</a:t>
            </a:r>
            <a:r>
              <a:rPr dirty="0" sz="1600" spc="-10">
                <a:latin typeface="Franklin Gothic Book"/>
                <a:cs typeface="Franklin Gothic Book"/>
              </a:rPr>
              <a:t>are</a:t>
            </a:r>
            <a:r>
              <a:rPr dirty="0" sz="1600" spc="4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lla</a:t>
            </a:r>
            <a:r>
              <a:rPr dirty="0" sz="1600" spc="4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v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5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è</a:t>
            </a:r>
            <a:r>
              <a:rPr dirty="0" sz="1600" spc="4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2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15">
                <a:latin typeface="Franklin Gothic Book"/>
                <a:cs typeface="Franklin Gothic Book"/>
              </a:rPr>
              <a:t>ess</a:t>
            </a:r>
            <a:r>
              <a:rPr dirty="0" sz="1600" spc="-10">
                <a:latin typeface="Franklin Gothic Book"/>
                <a:cs typeface="Franklin Gothic Book"/>
              </a:rPr>
              <a:t>ar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4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pp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care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st</a:t>
            </a:r>
            <a:r>
              <a:rPr dirty="0" sz="1600" spc="-10">
                <a:latin typeface="Franklin Gothic Book"/>
                <a:cs typeface="Franklin Gothic Book"/>
              </a:rPr>
              <a:t>ra</a:t>
            </a:r>
            <a:r>
              <a:rPr dirty="0" sz="1600" spc="-40">
                <a:latin typeface="Franklin Gothic Book"/>
                <a:cs typeface="Franklin Gothic Book"/>
              </a:rPr>
              <a:t>t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gi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5">
                <a:latin typeface="Franklin Gothic Book"/>
                <a:cs typeface="Franklin Gothic Book"/>
              </a:rPr>
              <a:t>h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, 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f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2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ra</a:t>
            </a:r>
            <a:r>
              <a:rPr dirty="0" sz="1600">
                <a:latin typeface="Franklin Gothic Book"/>
                <a:cs typeface="Franklin Gothic Book"/>
              </a:rPr>
              <a:t>, 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no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2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pp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nn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ggi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es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15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25">
                <a:latin typeface="Franklin Gothic Book"/>
                <a:cs typeface="Franklin Gothic Book"/>
              </a:rPr>
              <a:t>v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de</a:t>
            </a:r>
            <a:r>
              <a:rPr dirty="0" sz="1600" spc="-10">
                <a:latin typeface="Franklin Gothic Book"/>
                <a:cs typeface="Franklin Gothic Book"/>
              </a:rPr>
              <a:t>lla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20">
                <a:latin typeface="Franklin Gothic Book"/>
                <a:cs typeface="Franklin Gothic Book"/>
              </a:rPr>
              <a:t> </a:t>
            </a:r>
            <a:r>
              <a:rPr dirty="0" sz="1600" spc="-25">
                <a:latin typeface="Franklin Gothic Book"/>
                <a:cs typeface="Franklin Gothic Book"/>
              </a:rPr>
              <a:t>v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-2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à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2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25">
                <a:latin typeface="Franklin Gothic Book"/>
                <a:cs typeface="Franklin Gothic Book"/>
              </a:rPr>
              <a:t>d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tt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20">
                <a:latin typeface="Franklin Gothic Book"/>
                <a:cs typeface="Franklin Gothic Book"/>
              </a:rPr>
              <a:t>me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de</a:t>
            </a:r>
            <a:r>
              <a:rPr dirty="0" sz="1600" spc="-10">
                <a:latin typeface="Franklin Gothic Book"/>
                <a:cs typeface="Franklin Gothic Book"/>
              </a:rPr>
              <a:t>lla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me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20">
                <a:latin typeface="Franklin Gothic Book"/>
                <a:cs typeface="Franklin Gothic Book"/>
              </a:rPr>
              <a:t>m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na</a:t>
            </a:r>
            <a:r>
              <a:rPr dirty="0" sz="1600">
                <a:latin typeface="Franklin Gothic Book"/>
                <a:cs typeface="Franklin Gothic Book"/>
              </a:rPr>
              <a:t>.</a:t>
            </a:r>
            <a:endParaRPr sz="16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33"/>
              </a:spcBef>
            </a:pPr>
            <a:endParaRPr sz="1550">
              <a:latin typeface="Times New Roman"/>
              <a:cs typeface="Times New Roman"/>
            </a:endParaRPr>
          </a:p>
          <a:p>
            <a:pPr algn="just" marL="12700" marR="6350">
              <a:lnSpc>
                <a:spcPct val="94500"/>
              </a:lnSpc>
            </a:pPr>
            <a:r>
              <a:rPr dirty="0" sz="1600" spc="-5">
                <a:latin typeface="Franklin Gothic Book"/>
                <a:cs typeface="Franklin Gothic Book"/>
              </a:rPr>
              <a:t>Il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8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20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75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2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4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7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de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-15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7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se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, </a:t>
            </a:r>
            <a:r>
              <a:rPr dirty="0" sz="1600" spc="-17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5">
                <a:latin typeface="Franklin Gothic Book"/>
                <a:cs typeface="Franklin Gothic Book"/>
              </a:rPr>
              <a:t>h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8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-17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è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80">
                <a:latin typeface="Franklin Gothic Book"/>
                <a:cs typeface="Franklin Gothic Book"/>
              </a:rPr>
              <a:t> </a:t>
            </a:r>
            <a:r>
              <a:rPr dirty="0" sz="1600" spc="-40">
                <a:latin typeface="Franklin Gothic Book"/>
                <a:cs typeface="Franklin Gothic Book"/>
              </a:rPr>
              <a:t>t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nu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8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15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l’H</a:t>
            </a:r>
            <a:r>
              <a:rPr dirty="0" sz="1600" spc="-25">
                <a:latin typeface="Franklin Gothic Book"/>
                <a:cs typeface="Franklin Gothic Book"/>
              </a:rPr>
              <a:t>o</a:t>
            </a:r>
            <a:r>
              <a:rPr dirty="0" sz="1600" spc="-40">
                <a:latin typeface="Franklin Gothic Book"/>
                <a:cs typeface="Franklin Gothic Book"/>
              </a:rPr>
              <a:t>t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75">
                <a:latin typeface="Franklin Gothic Book"/>
                <a:cs typeface="Franklin Gothic Book"/>
              </a:rPr>
              <a:t> </a:t>
            </a:r>
            <a:r>
              <a:rPr dirty="0" sz="1600" spc="-45">
                <a:latin typeface="Franklin Gothic Book"/>
                <a:cs typeface="Franklin Gothic Book"/>
              </a:rPr>
              <a:t>F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ur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8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Se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15">
                <a:latin typeface="Franklin Gothic Book"/>
                <a:cs typeface="Franklin Gothic Book"/>
              </a:rPr>
              <a:t>so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7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Seo</a:t>
            </a:r>
            <a:r>
              <a:rPr dirty="0" sz="1600" spc="-10">
                <a:latin typeface="Franklin Gothic Book"/>
                <a:cs typeface="Franklin Gothic Book"/>
              </a:rPr>
              <a:t>ul</a:t>
            </a:r>
            <a:r>
              <a:rPr dirty="0" sz="1600">
                <a:latin typeface="Franklin Gothic Book"/>
                <a:cs typeface="Franklin Gothic Book"/>
              </a:rPr>
              <a:t>, </a:t>
            </a:r>
            <a:r>
              <a:rPr dirty="0" sz="1600" spc="-17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è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70">
                <a:latin typeface="Franklin Gothic Book"/>
                <a:cs typeface="Franklin Gothic Book"/>
              </a:rPr>
              <a:t> </a:t>
            </a:r>
            <a:r>
              <a:rPr dirty="0" sz="1600" spc="-50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v</a:t>
            </a:r>
            <a:r>
              <a:rPr dirty="0" sz="1600" spc="-25">
                <a:latin typeface="Franklin Gothic Book"/>
                <a:cs typeface="Franklin Gothic Book"/>
              </a:rPr>
              <a:t>v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2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6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65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9 </a:t>
            </a:r>
            <a:r>
              <a:rPr dirty="0" sz="1600" spc="-17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z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.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7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60">
                <a:latin typeface="Franklin Gothic Book"/>
                <a:cs typeface="Franklin Gothic Book"/>
              </a:rPr>
              <a:t> </a:t>
            </a:r>
            <a:r>
              <a:rPr dirty="0" sz="1600" spc="-2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>
                <a:latin typeface="Franklin Gothic Book"/>
                <a:cs typeface="Franklin Gothic Book"/>
              </a:rPr>
              <a:t>f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tt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6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de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7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30">
                <a:latin typeface="Franklin Gothic Book"/>
                <a:cs typeface="Franklin Gothic Book"/>
              </a:rPr>
              <a:t>m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7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h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6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so</a:t>
            </a:r>
            <a:r>
              <a:rPr dirty="0" sz="1600" spc="-20">
                <a:latin typeface="Franklin Gothic Book"/>
                <a:cs typeface="Franklin Gothic Book"/>
              </a:rPr>
              <a:t>r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 spc="-15">
                <a:latin typeface="Franklin Gothic Book"/>
                <a:cs typeface="Franklin Gothic Book"/>
              </a:rPr>
              <a:t>es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u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>
                <a:latin typeface="Franklin Gothic Book"/>
                <a:cs typeface="Franklin Gothic Book"/>
              </a:rPr>
              <a:t>’i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40">
                <a:latin typeface="Franklin Gothic Book"/>
                <a:cs typeface="Franklin Gothic Book"/>
              </a:rPr>
              <a:t>t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ra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7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zi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, </a:t>
            </a:r>
            <a:r>
              <a:rPr dirty="0" sz="1600" spc="6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70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C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7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de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6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>
                <a:latin typeface="Franklin Gothic Book"/>
                <a:cs typeface="Franklin Gothic Book"/>
              </a:rPr>
              <a:t>, </a:t>
            </a:r>
            <a:r>
              <a:rPr dirty="0" sz="1600" spc="6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 spc="-45">
                <a:latin typeface="Franklin Gothic Book"/>
                <a:cs typeface="Franklin Gothic Book"/>
              </a:rPr>
              <a:t>o</a:t>
            </a:r>
            <a:r>
              <a:rPr dirty="0" sz="1600" spc="-25">
                <a:latin typeface="Franklin Gothic Book"/>
                <a:cs typeface="Franklin Gothic Book"/>
              </a:rPr>
              <a:t>v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60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6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G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6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è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7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u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70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gi</a:t>
            </a:r>
            <a:r>
              <a:rPr dirty="0" sz="1600" spc="-2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co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6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mo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p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.</a:t>
            </a:r>
            <a:r>
              <a:rPr dirty="0" sz="1600" spc="135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13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c</a:t>
            </a:r>
            <a:r>
              <a:rPr dirty="0" sz="1600" spc="-20">
                <a:latin typeface="Franklin Gothic Book"/>
                <a:cs typeface="Franklin Gothic Book"/>
              </a:rPr>
              <a:t>omme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14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de</a:t>
            </a:r>
            <a:r>
              <a:rPr dirty="0" sz="1600">
                <a:latin typeface="Franklin Gothic Book"/>
                <a:cs typeface="Franklin Gothic Book"/>
              </a:rPr>
              <a:t>g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13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pp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15">
                <a:latin typeface="Franklin Gothic Book"/>
                <a:cs typeface="Franklin Gothic Book"/>
              </a:rPr>
              <a:t>ss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na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>
                <a:latin typeface="Franklin Gothic Book"/>
                <a:cs typeface="Franklin Gothic Book"/>
              </a:rPr>
              <a:t>i,</a:t>
            </a:r>
            <a:r>
              <a:rPr dirty="0" sz="1600" spc="13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140">
                <a:latin typeface="Franklin Gothic Book"/>
                <a:cs typeface="Franklin Gothic Book"/>
              </a:rPr>
              <a:t> </a:t>
            </a:r>
            <a:r>
              <a:rPr dirty="0" sz="1600" spc="-40">
                <a:latin typeface="Franklin Gothic Book"/>
                <a:cs typeface="Franklin Gothic Book"/>
              </a:rPr>
              <a:t>q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13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5">
                <a:latin typeface="Franklin Gothic Book"/>
                <a:cs typeface="Franklin Gothic Book"/>
              </a:rPr>
              <a:t>so</a:t>
            </a:r>
            <a:r>
              <a:rPr dirty="0" sz="1600" spc="-5">
                <a:latin typeface="Franklin Gothic Book"/>
                <a:cs typeface="Franklin Gothic Book"/>
              </a:rPr>
              <a:t>,</a:t>
            </a:r>
            <a:r>
              <a:rPr dirty="0" sz="1600" spc="13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no</a:t>
            </a:r>
            <a:r>
              <a:rPr dirty="0" sz="1600" spc="13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un</a:t>
            </a:r>
            <a:r>
              <a:rPr dirty="0" sz="1600" spc="12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m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6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c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f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ne</a:t>
            </a:r>
            <a:r>
              <a:rPr dirty="0" sz="1600" spc="6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6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20">
                <a:latin typeface="Franklin Gothic Book"/>
                <a:cs typeface="Franklin Gothic Book"/>
              </a:rPr>
              <a:t>mm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2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zi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,</a:t>
            </a:r>
            <a:r>
              <a:rPr dirty="0" sz="1600" spc="6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3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5">
                <a:latin typeface="Franklin Gothic Book"/>
                <a:cs typeface="Franklin Gothic Book"/>
              </a:rPr>
              <a:t>h</a:t>
            </a:r>
            <a:r>
              <a:rPr dirty="0" sz="1600" spc="-10">
                <a:latin typeface="Franklin Gothic Book"/>
                <a:cs typeface="Franklin Gothic Book"/>
              </a:rPr>
              <a:t>é</a:t>
            </a:r>
            <a:r>
              <a:rPr dirty="0" sz="1600" spc="6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le</a:t>
            </a:r>
            <a:r>
              <a:rPr dirty="0" sz="1600" spc="6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st</a:t>
            </a:r>
            <a:r>
              <a:rPr dirty="0" sz="1600" spc="-10">
                <a:latin typeface="Franklin Gothic Book"/>
                <a:cs typeface="Franklin Gothic Book"/>
              </a:rPr>
              <a:t>ra</a:t>
            </a:r>
            <a:r>
              <a:rPr dirty="0" sz="1600" spc="-40">
                <a:latin typeface="Franklin Gothic Book"/>
                <a:cs typeface="Franklin Gothic Book"/>
              </a:rPr>
              <a:t>t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gi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7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pp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ca</a:t>
            </a:r>
            <a:r>
              <a:rPr dirty="0" sz="1600" spc="-4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70">
                <a:latin typeface="Franklin Gothic Book"/>
                <a:cs typeface="Franklin Gothic Book"/>
              </a:rPr>
              <a:t> </a:t>
            </a:r>
            <a:r>
              <a:rPr dirty="0" sz="1600" spc="-25">
                <a:latin typeface="Franklin Gothic Book"/>
                <a:cs typeface="Franklin Gothic Book"/>
              </a:rPr>
              <a:t>d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7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Al</a:t>
            </a:r>
            <a:r>
              <a:rPr dirty="0" sz="1600" spc="-5">
                <a:latin typeface="Franklin Gothic Book"/>
                <a:cs typeface="Franklin Gothic Book"/>
              </a:rPr>
              <a:t>ph</a:t>
            </a:r>
            <a:r>
              <a:rPr dirty="0" sz="1600" spc="-10">
                <a:latin typeface="Franklin Gothic Book"/>
                <a:cs typeface="Franklin Gothic Book"/>
              </a:rPr>
              <a:t>aGo</a:t>
            </a:r>
            <a:r>
              <a:rPr dirty="0" sz="1600" spc="-10">
                <a:latin typeface="Franklin Gothic Book"/>
                <a:cs typeface="Franklin Gothic Book"/>
              </a:rPr>
              <a:t> a</a:t>
            </a:r>
            <a:r>
              <a:rPr dirty="0" sz="1600" spc="-5">
                <a:latin typeface="Franklin Gothic Book"/>
                <a:cs typeface="Franklin Gothic Book"/>
              </a:rPr>
              <a:t>pp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2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25">
                <a:latin typeface="Franklin Gothic Book"/>
                <a:cs typeface="Franklin Gothic Book"/>
              </a:rPr>
              <a:t>v</a:t>
            </a:r>
            <a:r>
              <a:rPr dirty="0" sz="1600" spc="-10">
                <a:latin typeface="Franklin Gothic Book"/>
                <a:cs typeface="Franklin Gothic Book"/>
              </a:rPr>
              <a:t>ano</a:t>
            </a:r>
            <a:r>
              <a:rPr dirty="0" sz="1600" spc="4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4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nu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50">
                <a:latin typeface="Franklin Gothic Book"/>
                <a:cs typeface="Franklin Gothic Book"/>
              </a:rPr>
              <a:t> </a:t>
            </a:r>
            <a:r>
              <a:rPr dirty="0" sz="1600" spc="-40">
                <a:latin typeface="Franklin Gothic Book"/>
                <a:cs typeface="Franklin Gothic Book"/>
              </a:rPr>
              <a:t>q</a:t>
            </a:r>
            <a:r>
              <a:rPr dirty="0" sz="1600" spc="-10">
                <a:latin typeface="Franklin Gothic Book"/>
                <a:cs typeface="Franklin Gothic Book"/>
              </a:rPr>
              <a:t>uan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3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25">
                <a:latin typeface="Franklin Gothic Book"/>
                <a:cs typeface="Franklin Gothic Book"/>
              </a:rPr>
              <a:t>f</a:t>
            </a:r>
            <a:r>
              <a:rPr dirty="0" sz="1600">
                <a:latin typeface="Franklin Gothic Book"/>
                <a:cs typeface="Franklin Gothic Book"/>
              </a:rPr>
              <a:t>f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20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ac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4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ul</a:t>
            </a:r>
            <a:r>
              <a:rPr dirty="0" sz="1600" spc="4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lu</a:t>
            </a:r>
            <a:r>
              <a:rPr dirty="0" sz="1600" spc="-20">
                <a:latin typeface="Franklin Gothic Book"/>
                <a:cs typeface="Franklin Gothic Book"/>
              </a:rPr>
              <a:t>n</a:t>
            </a:r>
            <a:r>
              <a:rPr dirty="0" sz="1600">
                <a:latin typeface="Franklin Gothic Book"/>
                <a:cs typeface="Franklin Gothic Book"/>
              </a:rPr>
              <a:t>g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45">
                <a:latin typeface="Franklin Gothic Book"/>
                <a:cs typeface="Franklin Gothic Book"/>
              </a:rPr>
              <a:t> </a:t>
            </a:r>
            <a:r>
              <a:rPr dirty="0" sz="1600" spc="-40">
                <a:latin typeface="Franklin Gothic Book"/>
                <a:cs typeface="Franklin Gothic Book"/>
              </a:rPr>
              <a:t>t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 spc="-20">
                <a:latin typeface="Franklin Gothic Book"/>
                <a:cs typeface="Franklin Gothic Book"/>
              </a:rPr>
              <a:t>m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.</a:t>
            </a:r>
            <a:r>
              <a:rPr dirty="0" sz="1600" spc="45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M</a:t>
            </a:r>
            <a:r>
              <a:rPr dirty="0" sz="1600" spc="-15">
                <a:latin typeface="Franklin Gothic Book"/>
                <a:cs typeface="Franklin Gothic Book"/>
              </a:rPr>
              <a:t>oss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4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5">
                <a:latin typeface="Franklin Gothic Book"/>
                <a:cs typeface="Franklin Gothic Book"/>
              </a:rPr>
              <a:t>h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u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30">
                <a:latin typeface="Franklin Gothic Book"/>
                <a:cs typeface="Franklin Gothic Book"/>
              </a:rPr>
              <a:t>m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n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50">
                <a:latin typeface="Franklin Gothic Book"/>
                <a:cs typeface="Franklin Gothic Book"/>
              </a:rPr>
              <a:t>a</a:t>
            </a:r>
            <a:r>
              <a:rPr dirty="0" sz="1600" spc="-15">
                <a:latin typeface="Franklin Gothic Book"/>
                <a:cs typeface="Franklin Gothic Book"/>
              </a:rPr>
              <a:t>v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 spc="-15">
                <a:latin typeface="Franklin Gothic Book"/>
                <a:cs typeface="Franklin Gothic Book"/>
              </a:rPr>
              <a:t>ebb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 </a:t>
            </a:r>
            <a:r>
              <a:rPr dirty="0" sz="1600" spc="-20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5">
                <a:latin typeface="Franklin Gothic Book"/>
                <a:cs typeface="Franklin Gothic Book"/>
              </a:rPr>
              <a:t>l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30">
                <a:latin typeface="Franklin Gothic Book"/>
                <a:cs typeface="Franklin Gothic Book"/>
              </a:rPr>
              <a:t>f</a:t>
            </a:r>
            <a:r>
              <a:rPr dirty="0" sz="1600" spc="-10">
                <a:latin typeface="Franklin Gothic Book"/>
                <a:cs typeface="Franklin Gothic Book"/>
              </a:rPr>
              <a:t>are</a:t>
            </a:r>
            <a:r>
              <a:rPr dirty="0" sz="1600">
                <a:latin typeface="Franklin Gothic Book"/>
                <a:cs typeface="Franklin Gothic Book"/>
              </a:rPr>
              <a:t> 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5">
                <a:latin typeface="Franklin Gothic Book"/>
                <a:cs typeface="Franklin Gothic Book"/>
              </a:rPr>
              <a:t>h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 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c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4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25">
                <a:latin typeface="Franklin Gothic Book"/>
                <a:cs typeface="Franklin Gothic Book"/>
              </a:rPr>
              <a:t>v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r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25">
                <a:latin typeface="Franklin Gothic Book"/>
                <a:cs typeface="Franklin Gothic Book"/>
              </a:rPr>
              <a:t>o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45">
                <a:latin typeface="Franklin Gothic Book"/>
                <a:cs typeface="Franklin Gothic Book"/>
              </a:rPr>
              <a:t>e</a:t>
            </a:r>
            <a:r>
              <a:rPr dirty="0" sz="1600" spc="-25">
                <a:latin typeface="Franklin Gothic Book"/>
                <a:cs typeface="Franklin Gothic Book"/>
              </a:rPr>
              <a:t>v</a:t>
            </a:r>
            <a:r>
              <a:rPr dirty="0" sz="1600" spc="-10">
                <a:latin typeface="Franklin Gothic Book"/>
                <a:cs typeface="Franklin Gothic Book"/>
              </a:rPr>
              <a:t>ano</a:t>
            </a:r>
            <a:r>
              <a:rPr dirty="0" sz="1600">
                <a:latin typeface="Franklin Gothic Book"/>
                <a:cs typeface="Franklin Gothic Book"/>
              </a:rPr>
              <a:t>  </a:t>
            </a:r>
            <a:r>
              <a:rPr dirty="0" sz="1600" spc="9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5">
                <a:latin typeface="Franklin Gothic Book"/>
                <a:cs typeface="Franklin Gothic Book"/>
              </a:rPr>
              <a:t>e</a:t>
            </a:r>
            <a:r>
              <a:rPr dirty="0" sz="1600" spc="-20">
                <a:latin typeface="Franklin Gothic Book"/>
                <a:cs typeface="Franklin Gothic Book"/>
              </a:rPr>
              <a:t>mb</a:t>
            </a:r>
            <a:r>
              <a:rPr dirty="0" sz="1600" spc="-2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are</a:t>
            </a:r>
            <a:r>
              <a:rPr dirty="0" sz="1600">
                <a:latin typeface="Franklin Gothic Book"/>
                <a:cs typeface="Franklin Gothic Book"/>
              </a:rPr>
              <a:t>  </a:t>
            </a:r>
            <a:r>
              <a:rPr dirty="0" sz="1600" spc="10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 spc="-40">
                <a:latin typeface="Franklin Gothic Book"/>
                <a:cs typeface="Franklin Gothic Book"/>
              </a:rPr>
              <a:t>r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2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  </a:t>
            </a:r>
            <a:r>
              <a:rPr dirty="0" sz="1600" spc="11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>
                <a:latin typeface="Franklin Gothic Book"/>
                <a:cs typeface="Franklin Gothic Book"/>
              </a:rPr>
              <a:t>i  </a:t>
            </a:r>
            <a:r>
              <a:rPr dirty="0" sz="1600" spc="10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so</a:t>
            </a:r>
            <a:r>
              <a:rPr dirty="0" sz="1600" spc="-10">
                <a:latin typeface="Franklin Gothic Book"/>
                <a:cs typeface="Franklin Gothic Book"/>
              </a:rPr>
              <a:t>no</a:t>
            </a:r>
            <a:r>
              <a:rPr dirty="0" sz="1600">
                <a:latin typeface="Franklin Gothic Book"/>
                <a:cs typeface="Franklin Gothic Book"/>
              </a:rPr>
              <a:t>  </a:t>
            </a:r>
            <a:r>
              <a:rPr dirty="0" sz="1600" spc="10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20">
                <a:latin typeface="Franklin Gothic Book"/>
                <a:cs typeface="Franklin Gothic Book"/>
              </a:rPr>
              <a:t>mo</a:t>
            </a:r>
            <a:r>
              <a:rPr dirty="0" sz="1600" spc="-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2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 </a:t>
            </a:r>
            <a:r>
              <a:rPr dirty="0" sz="1600" spc="100">
                <a:latin typeface="Franklin Gothic Book"/>
                <a:cs typeface="Franklin Gothic Book"/>
              </a:rPr>
              <a:t> </a:t>
            </a:r>
            <a:r>
              <a:rPr dirty="0" sz="1600" spc="-45">
                <a:latin typeface="Franklin Gothic Book"/>
                <a:cs typeface="Franklin Gothic Book"/>
              </a:rPr>
              <a:t>f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20">
                <a:latin typeface="Franklin Gothic Book"/>
                <a:cs typeface="Franklin Gothic Book"/>
              </a:rPr>
              <a:t>me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1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i  </a:t>
            </a:r>
            <a:r>
              <a:rPr dirty="0" sz="1600" spc="11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 a</a:t>
            </a:r>
            <a:r>
              <a:rPr dirty="0" sz="1600" spc="-15">
                <a:latin typeface="Franklin Gothic Book"/>
                <a:cs typeface="Franklin Gothic Book"/>
              </a:rPr>
              <a:t>sse</a:t>
            </a:r>
            <a:r>
              <a:rPr dirty="0" sz="1600" spc="-10">
                <a:latin typeface="Franklin Gothic Book"/>
                <a:cs typeface="Franklin Gothic Book"/>
              </a:rPr>
              <a:t>g</a:t>
            </a:r>
            <a:r>
              <a:rPr dirty="0" sz="1600" spc="-10">
                <a:latin typeface="Franklin Gothic Book"/>
                <a:cs typeface="Franklin Gothic Book"/>
              </a:rPr>
              <a:t>nare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la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v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f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le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-15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20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5">
                <a:latin typeface="Franklin Gothic Book"/>
                <a:cs typeface="Franklin Gothic Book"/>
              </a:rPr>
              <a:t>h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na</a:t>
            </a:r>
            <a:r>
              <a:rPr dirty="0" sz="1600">
                <a:latin typeface="Franklin Gothic Book"/>
                <a:cs typeface="Franklin Gothic Book"/>
              </a:rPr>
              <a:t>.</a:t>
            </a:r>
            <a:endParaRPr sz="16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33"/>
              </a:spcBef>
            </a:pPr>
            <a:endParaRPr sz="1550">
              <a:latin typeface="Times New Roman"/>
              <a:cs typeface="Times New Roman"/>
            </a:endParaRPr>
          </a:p>
          <a:p>
            <a:pPr algn="just" marL="12700" marR="5715">
              <a:lnSpc>
                <a:spcPct val="94500"/>
              </a:lnSpc>
            </a:pPr>
            <a:r>
              <a:rPr dirty="0" sz="1600" spc="-15">
                <a:latin typeface="Franklin Gothic Book"/>
                <a:cs typeface="Franklin Gothic Book"/>
              </a:rPr>
              <a:t>“</a:t>
            </a:r>
            <a:r>
              <a:rPr dirty="0" sz="1600" spc="-10">
                <a:latin typeface="Franklin Gothic Book"/>
                <a:cs typeface="Franklin Gothic Book"/>
              </a:rPr>
              <a:t>È</a:t>
            </a:r>
            <a:r>
              <a:rPr dirty="0" sz="1600" spc="120">
                <a:latin typeface="Franklin Gothic Book"/>
                <a:cs typeface="Franklin Gothic Book"/>
              </a:rPr>
              <a:t> </a:t>
            </a:r>
            <a:r>
              <a:rPr dirty="0" sz="1600" spc="-2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cc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2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an</a:t>
            </a:r>
            <a:r>
              <a:rPr dirty="0" sz="1600" spc="-4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12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d</a:t>
            </a:r>
            <a:r>
              <a:rPr dirty="0" sz="1600" spc="114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30">
                <a:latin typeface="Franklin Gothic Book"/>
                <a:cs typeface="Franklin Gothic Book"/>
              </a:rPr>
              <a:t>q</a:t>
            </a:r>
            <a:r>
              <a:rPr dirty="0" sz="1600" spc="-20">
                <a:latin typeface="Franklin Gothic Book"/>
                <a:cs typeface="Franklin Gothic Book"/>
              </a:rPr>
              <a:t>u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et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1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15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lo</a:t>
            </a:r>
            <a:r>
              <a:rPr dirty="0" sz="1600" spc="12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40">
                <a:latin typeface="Franklin Gothic Book"/>
                <a:cs typeface="Franklin Gothic Book"/>
              </a:rPr>
              <a:t>t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s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114">
                <a:latin typeface="Franklin Gothic Book"/>
                <a:cs typeface="Franklin Gothic Book"/>
              </a:rPr>
              <a:t> 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30">
                <a:latin typeface="Franklin Gothic Book"/>
                <a:cs typeface="Franklin Gothic Book"/>
              </a:rPr>
              <a:t>m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5">
                <a:latin typeface="Franklin Gothic Book"/>
                <a:cs typeface="Franklin Gothic Book"/>
              </a:rPr>
              <a:t>o”</a:t>
            </a:r>
            <a:r>
              <a:rPr dirty="0" sz="1600" spc="-5">
                <a:latin typeface="Franklin Gothic Book"/>
                <a:cs typeface="Franklin Gothic Book"/>
              </a:rPr>
              <a:t>,</a:t>
            </a:r>
            <a:r>
              <a:rPr dirty="0" sz="1600" spc="12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h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120">
                <a:latin typeface="Franklin Gothic Book"/>
                <a:cs typeface="Franklin Gothic Book"/>
              </a:rPr>
              <a:t> </a:t>
            </a:r>
            <a:r>
              <a:rPr dirty="0" sz="1600" spc="-2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cr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114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un</a:t>
            </a:r>
            <a:r>
              <a:rPr dirty="0" sz="1600" spc="12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g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20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re</a:t>
            </a:r>
            <a:r>
              <a:rPr dirty="0" sz="1600" spc="-10">
                <a:latin typeface="Franklin Gothic Book"/>
                <a:cs typeface="Franklin Gothic Book"/>
              </a:rPr>
              <a:t> a</a:t>
            </a:r>
            <a:r>
              <a:rPr dirty="0" sz="1600" spc="-30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ale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>
                <a:latin typeface="Franklin Gothic Book"/>
                <a:cs typeface="Franklin Gothic Book"/>
              </a:rPr>
              <a:t>  </a:t>
            </a:r>
            <a:r>
              <a:rPr dirty="0" sz="1600" spc="-20">
                <a:latin typeface="Franklin Gothic Book"/>
                <a:cs typeface="Franklin Gothic Book"/>
              </a:rPr>
              <a:t>u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>
                <a:latin typeface="Franklin Gothic Book"/>
                <a:cs typeface="Franklin Gothic Book"/>
              </a:rPr>
              <a:t> 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20">
                <a:latin typeface="Franklin Gothic Book"/>
                <a:cs typeface="Franklin Gothic Book"/>
              </a:rPr>
              <a:t>omme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>
                <a:latin typeface="Franklin Gothic Book"/>
                <a:cs typeface="Franklin Gothic Book"/>
              </a:rPr>
              <a:t>  </a:t>
            </a:r>
            <a:r>
              <a:rPr dirty="0" sz="1600" spc="-15">
                <a:latin typeface="Franklin Gothic Book"/>
                <a:cs typeface="Franklin Gothic Book"/>
              </a:rPr>
              <a:t>H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45">
                <a:latin typeface="Franklin Gothic Book"/>
                <a:cs typeface="Franklin Gothic Book"/>
              </a:rPr>
              <a:t>k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 spc="-5">
                <a:latin typeface="Franklin Gothic Book"/>
                <a:cs typeface="Franklin Gothic Book"/>
              </a:rPr>
              <a:t>N</a:t>
            </a:r>
            <a:r>
              <a:rPr dirty="0" sz="1600" spc="-45">
                <a:latin typeface="Franklin Gothic Book"/>
                <a:cs typeface="Franklin Gothic Book"/>
              </a:rPr>
              <a:t>e</a:t>
            </a:r>
            <a:r>
              <a:rPr dirty="0" sz="1600" spc="5">
                <a:latin typeface="Franklin Gothic Book"/>
                <a:cs typeface="Franklin Gothic Book"/>
              </a:rPr>
              <a:t>w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>
                <a:latin typeface="Franklin Gothic Book"/>
                <a:cs typeface="Franklin Gothic Book"/>
              </a:rPr>
              <a:t>, 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do</a:t>
            </a:r>
            <a:r>
              <a:rPr dirty="0" sz="1600" spc="-10">
                <a:latin typeface="Franklin Gothic Book"/>
                <a:cs typeface="Franklin Gothic Book"/>
              </a:rPr>
              <a:t>po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5">
                <a:latin typeface="Franklin Gothic Book"/>
                <a:cs typeface="Franklin Gothic Book"/>
              </a:rPr>
              <a:t>h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Al</a:t>
            </a:r>
            <a:r>
              <a:rPr dirty="0" sz="1600" spc="-5">
                <a:latin typeface="Franklin Gothic Book"/>
                <a:cs typeface="Franklin Gothic Book"/>
              </a:rPr>
              <a:t>ph</a:t>
            </a:r>
            <a:r>
              <a:rPr dirty="0" sz="1600" spc="-10">
                <a:latin typeface="Franklin Gothic Book"/>
                <a:cs typeface="Franklin Gothic Book"/>
              </a:rPr>
              <a:t>aGo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 h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b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tt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8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9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Sedo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7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u</a:t>
            </a:r>
            <a:r>
              <a:rPr dirty="0" sz="1600" spc="-10">
                <a:latin typeface="Franklin Gothic Book"/>
                <a:cs typeface="Franklin Gothic Book"/>
              </a:rPr>
              <a:t>na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8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se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25">
                <a:latin typeface="Franklin Gothic Book"/>
                <a:cs typeface="Franklin Gothic Book"/>
              </a:rPr>
              <a:t>d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80">
                <a:latin typeface="Franklin Gothic Book"/>
                <a:cs typeface="Franklin Gothic Book"/>
              </a:rPr>
              <a:t> </a:t>
            </a:r>
            <a:r>
              <a:rPr dirty="0" sz="1600" spc="-25">
                <a:latin typeface="Franklin Gothic Book"/>
                <a:cs typeface="Franklin Gothic Book"/>
              </a:rPr>
              <a:t>v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8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ll</a:t>
            </a:r>
            <a:r>
              <a:rPr dirty="0" sz="1600" spc="-10">
                <a:latin typeface="Franklin Gothic Book"/>
                <a:cs typeface="Franklin Gothic Book"/>
              </a:rPr>
              <a:t>’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nc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4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8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de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85">
                <a:latin typeface="Franklin Gothic Book"/>
                <a:cs typeface="Franklin Gothic Book"/>
              </a:rPr>
              <a:t> </a:t>
            </a:r>
            <a:r>
              <a:rPr dirty="0" sz="1600" spc="-50">
                <a:latin typeface="Franklin Gothic Book"/>
                <a:cs typeface="Franklin Gothic Book"/>
              </a:rPr>
              <a:t>1</a:t>
            </a:r>
            <a:r>
              <a:rPr dirty="0" sz="1600">
                <a:latin typeface="Franklin Gothic Book"/>
                <a:cs typeface="Franklin Gothic Book"/>
              </a:rPr>
              <a:t>0 </a:t>
            </a:r>
            <a:r>
              <a:rPr dirty="0" sz="1600" spc="-85">
                <a:latin typeface="Franklin Gothic Book"/>
                <a:cs typeface="Franklin Gothic Book"/>
              </a:rPr>
              <a:t> </a:t>
            </a:r>
            <a:r>
              <a:rPr dirty="0" sz="1600" spc="-30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z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.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8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“È</a:t>
            </a:r>
            <a:endParaRPr sz="16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8659" y="729822"/>
            <a:ext cx="6139180" cy="59905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 marR="6985">
              <a:lnSpc>
                <a:spcPct val="94400"/>
              </a:lnSpc>
            </a:pPr>
            <a:r>
              <a:rPr dirty="0" sz="1600" spc="-20">
                <a:latin typeface="Franklin Gothic Book"/>
                <a:cs typeface="Franklin Gothic Book"/>
              </a:rPr>
              <a:t>c</a:t>
            </a:r>
            <a:r>
              <a:rPr dirty="0" sz="1600" spc="-20">
                <a:latin typeface="Franklin Gothic Book"/>
                <a:cs typeface="Franklin Gothic Book"/>
              </a:rPr>
              <a:t>om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14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14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un</a:t>
            </a:r>
            <a:r>
              <a:rPr dirty="0" sz="1600" spc="-10">
                <a:latin typeface="Franklin Gothic Book"/>
                <a:cs typeface="Franklin Gothic Book"/>
              </a:rPr>
              <a:t>’</a:t>
            </a:r>
            <a:r>
              <a:rPr dirty="0" sz="1600" spc="-10">
                <a:latin typeface="Franklin Gothic Book"/>
                <a:cs typeface="Franklin Gothic Book"/>
              </a:rPr>
              <a:t>al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ra</a:t>
            </a:r>
            <a:r>
              <a:rPr dirty="0" sz="1600" spc="14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s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135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40">
                <a:latin typeface="Franklin Gothic Book"/>
                <a:cs typeface="Franklin Gothic Book"/>
              </a:rPr>
              <a:t>t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ll</a:t>
            </a:r>
            <a:r>
              <a:rPr dirty="0" sz="1600">
                <a:latin typeface="Franklin Gothic Book"/>
                <a:cs typeface="Franklin Gothic Book"/>
              </a:rPr>
              <a:t>ig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4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14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c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145">
                <a:latin typeface="Franklin Gothic Book"/>
                <a:cs typeface="Franklin Gothic Book"/>
              </a:rPr>
              <a:t> </a:t>
            </a:r>
            <a:r>
              <a:rPr dirty="0" sz="1600" spc="-60">
                <a:latin typeface="Franklin Gothic Book"/>
                <a:cs typeface="Franklin Gothic Book"/>
              </a:rPr>
              <a:t>a</a:t>
            </a:r>
            <a:r>
              <a:rPr dirty="0" sz="1600" spc="-25">
                <a:latin typeface="Franklin Gothic Book"/>
                <a:cs typeface="Franklin Gothic Book"/>
              </a:rPr>
              <a:t>v</a:t>
            </a:r>
            <a:r>
              <a:rPr dirty="0" sz="1600" spc="-15">
                <a:latin typeface="Franklin Gothic Book"/>
                <a:cs typeface="Franklin Gothic Book"/>
              </a:rPr>
              <a:t>es</a:t>
            </a:r>
            <a:r>
              <a:rPr dirty="0" sz="1600" spc="-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14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most</a:t>
            </a:r>
            <a:r>
              <a:rPr dirty="0" sz="1600" spc="-10">
                <a:latin typeface="Franklin Gothic Book"/>
                <a:cs typeface="Franklin Gothic Book"/>
              </a:rPr>
              <a:t>ra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13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un</a:t>
            </a:r>
            <a:r>
              <a:rPr dirty="0" sz="1600" spc="14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al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4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13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m</a:t>
            </a:r>
            <a:r>
              <a:rPr dirty="0" sz="1600" spc="-5">
                <a:latin typeface="Franklin Gothic Book"/>
                <a:cs typeface="Franklin Gothic Book"/>
              </a:rPr>
              <a:t>o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 spc="4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g</a:t>
            </a:r>
            <a:r>
              <a:rPr dirty="0" sz="1600" spc="-10">
                <a:latin typeface="Franklin Gothic Book"/>
                <a:cs typeface="Franklin Gothic Book"/>
              </a:rPr>
              <a:t>ua</a:t>
            </a:r>
            <a:r>
              <a:rPr dirty="0" sz="1600" spc="-40">
                <a:latin typeface="Franklin Gothic Book"/>
                <a:cs typeface="Franklin Gothic Book"/>
              </a:rPr>
              <a:t>r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re</a:t>
            </a:r>
            <a:r>
              <a:rPr dirty="0" sz="1600" spc="30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3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mo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5">
                <a:latin typeface="Franklin Gothic Book"/>
                <a:cs typeface="Franklin Gothic Book"/>
              </a:rPr>
              <a:t>do</a:t>
            </a:r>
            <a:r>
              <a:rPr dirty="0" sz="1600" spc="-5">
                <a:latin typeface="Franklin Gothic Book"/>
                <a:cs typeface="Franklin Gothic Book"/>
              </a:rPr>
              <a:t>,</a:t>
            </a:r>
            <a:r>
              <a:rPr dirty="0" sz="1600" spc="3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 spc="40">
                <a:latin typeface="Franklin Gothic Book"/>
                <a:cs typeface="Franklin Gothic Book"/>
              </a:rPr>
              <a:t> </a:t>
            </a:r>
            <a:r>
              <a:rPr dirty="0" sz="1600" spc="-30">
                <a:latin typeface="Franklin Gothic Book"/>
                <a:cs typeface="Franklin Gothic Book"/>
              </a:rPr>
              <a:t>q</a:t>
            </a:r>
            <a:r>
              <a:rPr dirty="0" sz="1600" spc="-20">
                <a:latin typeface="Franklin Gothic Book"/>
                <a:cs typeface="Franklin Gothic Book"/>
              </a:rPr>
              <a:t>u</a:t>
            </a:r>
            <a:r>
              <a:rPr dirty="0" sz="1600" spc="-10">
                <a:latin typeface="Franklin Gothic Book"/>
                <a:cs typeface="Franklin Gothic Book"/>
              </a:rPr>
              <a:t>an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3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4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u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4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dom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20">
                <a:latin typeface="Franklin Gothic Book"/>
                <a:cs typeface="Franklin Gothic Book"/>
              </a:rPr>
              <a:t>n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3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mo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3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>
                <a:latin typeface="Franklin Gothic Book"/>
                <a:cs typeface="Franklin Gothic Book"/>
              </a:rPr>
              <a:t>f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.</a:t>
            </a:r>
            <a:r>
              <a:rPr dirty="0" sz="1600" spc="3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3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15">
                <a:latin typeface="Franklin Gothic Book"/>
                <a:cs typeface="Franklin Gothic Book"/>
              </a:rPr>
              <a:t>on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5">
                <a:latin typeface="Franklin Gothic Book"/>
                <a:cs typeface="Franklin Gothic Book"/>
              </a:rPr>
              <a:t>ost</a:t>
            </a:r>
            <a:r>
              <a:rPr dirty="0" sz="1600" spc="-10">
                <a:latin typeface="Franklin Gothic Book"/>
                <a:cs typeface="Franklin Gothic Book"/>
              </a:rPr>
              <a:t>ra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13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g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13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so</a:t>
            </a:r>
            <a:r>
              <a:rPr dirty="0" sz="1600" spc="-20">
                <a:latin typeface="Franklin Gothic Book"/>
                <a:cs typeface="Franklin Gothic Book"/>
              </a:rPr>
              <a:t>r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 spc="-15">
                <a:latin typeface="Franklin Gothic Book"/>
                <a:cs typeface="Franklin Gothic Book"/>
              </a:rPr>
              <a:t>es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, </a:t>
            </a:r>
            <a:r>
              <a:rPr dirty="0" sz="1600" spc="12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è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13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u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13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nu</a:t>
            </a:r>
            <a:r>
              <a:rPr dirty="0" sz="1600" spc="-45">
                <a:latin typeface="Franklin Gothic Book"/>
                <a:cs typeface="Franklin Gothic Book"/>
              </a:rPr>
              <a:t>o</a:t>
            </a:r>
            <a:r>
              <a:rPr dirty="0" sz="1600" spc="-25">
                <a:latin typeface="Franklin Gothic Book"/>
                <a:cs typeface="Franklin Gothic Book"/>
              </a:rPr>
              <a:t>v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12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mod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13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mo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12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ù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13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25">
                <a:latin typeface="Franklin Gothic Book"/>
                <a:cs typeface="Franklin Gothic Book"/>
              </a:rPr>
              <a:t>o</a:t>
            </a:r>
            <a:r>
              <a:rPr dirty="0" sz="1600" spc="-40">
                <a:latin typeface="Franklin Gothic Book"/>
                <a:cs typeface="Franklin Gothic Book"/>
              </a:rPr>
              <a:t>t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n</a:t>
            </a:r>
            <a:r>
              <a:rPr dirty="0" sz="1600" spc="-4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12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de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 n</a:t>
            </a:r>
            <a:r>
              <a:rPr dirty="0" sz="1600" spc="-15">
                <a:latin typeface="Franklin Gothic Book"/>
                <a:cs typeface="Franklin Gothic Book"/>
              </a:rPr>
              <a:t>ost</a:t>
            </a:r>
            <a:r>
              <a:rPr dirty="0" sz="1600" spc="-40">
                <a:latin typeface="Franklin Gothic Book"/>
                <a:cs typeface="Franklin Gothic Book"/>
              </a:rPr>
              <a:t>r</a:t>
            </a:r>
            <a:r>
              <a:rPr dirty="0" sz="1600" spc="-15">
                <a:latin typeface="Franklin Gothic Book"/>
                <a:cs typeface="Franklin Gothic Book"/>
              </a:rPr>
              <a:t>o.”</a:t>
            </a:r>
            <a:endParaRPr sz="16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33"/>
              </a:spcBef>
            </a:pPr>
            <a:endParaRPr sz="1550">
              <a:latin typeface="Times New Roman"/>
              <a:cs typeface="Times New Roman"/>
            </a:endParaRPr>
          </a:p>
          <a:p>
            <a:pPr algn="just" marL="12700" marR="8255">
              <a:lnSpc>
                <a:spcPct val="94500"/>
              </a:lnSpc>
            </a:pPr>
            <a:r>
              <a:rPr dirty="0" sz="1600" spc="-15">
                <a:latin typeface="Franklin Gothic Book"/>
                <a:cs typeface="Franklin Gothic Book"/>
              </a:rPr>
              <a:t>Do</a:t>
            </a:r>
            <a:r>
              <a:rPr dirty="0" sz="1600" spc="-10">
                <a:latin typeface="Franklin Gothic Book"/>
                <a:cs typeface="Franklin Gothic Book"/>
              </a:rPr>
              <a:t>po</a:t>
            </a:r>
            <a:r>
              <a:rPr dirty="0" sz="1600" spc="16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165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3-0</a:t>
            </a:r>
            <a:r>
              <a:rPr dirty="0" sz="1600" spc="15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2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16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15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Al</a:t>
            </a:r>
            <a:r>
              <a:rPr dirty="0" sz="1600" spc="-5">
                <a:latin typeface="Franklin Gothic Book"/>
                <a:cs typeface="Franklin Gothic Book"/>
              </a:rPr>
              <a:t>ph</a:t>
            </a:r>
            <a:r>
              <a:rPr dirty="0" sz="1600" spc="-10">
                <a:latin typeface="Franklin Gothic Book"/>
                <a:cs typeface="Franklin Gothic Book"/>
              </a:rPr>
              <a:t>aGo</a:t>
            </a:r>
            <a:r>
              <a:rPr dirty="0" sz="1600" spc="15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16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è</a:t>
            </a:r>
            <a:r>
              <a:rPr dirty="0" sz="1600" spc="16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g</a:t>
            </a:r>
            <a:r>
              <a:rPr dirty="0" sz="1600" spc="-10">
                <a:latin typeface="Franklin Gothic Book"/>
                <a:cs typeface="Franklin Gothic Book"/>
              </a:rPr>
              <a:t>g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ca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15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la</a:t>
            </a:r>
            <a:r>
              <a:rPr dirty="0" sz="1600" spc="160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g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ra</a:t>
            </a:r>
            <a:r>
              <a:rPr dirty="0" sz="1600" spc="160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155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12</a:t>
            </a:r>
            <a:r>
              <a:rPr dirty="0" sz="1600" spc="15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z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,</a:t>
            </a:r>
            <a:r>
              <a:rPr dirty="0" sz="1600" spc="16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Le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Sedo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è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2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st</a:t>
            </a:r>
            <a:r>
              <a:rPr dirty="0" sz="1600" spc="-10">
                <a:latin typeface="Franklin Gothic Book"/>
                <a:cs typeface="Franklin Gothic Book"/>
              </a:rPr>
              <a:t>ra</a:t>
            </a:r>
            <a:r>
              <a:rPr dirty="0" sz="1600" spc="-5">
                <a:latin typeface="Franklin Gothic Book"/>
                <a:cs typeface="Franklin Gothic Book"/>
              </a:rPr>
              <a:t>pp</a:t>
            </a:r>
            <a:r>
              <a:rPr dirty="0" sz="1600" spc="-10">
                <a:latin typeface="Franklin Gothic Book"/>
                <a:cs typeface="Franklin Gothic Book"/>
              </a:rPr>
              <a:t>are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-20">
                <a:latin typeface="Franklin Gothic Book"/>
                <a:cs typeface="Franklin Gothic Book"/>
              </a:rPr>
              <a:t>me</a:t>
            </a:r>
            <a:r>
              <a:rPr dirty="0" sz="1600" spc="-10">
                <a:latin typeface="Franklin Gothic Book"/>
                <a:cs typeface="Franklin Gothic Book"/>
              </a:rPr>
              <a:t>no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2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2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v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ll</a:t>
            </a:r>
            <a:r>
              <a:rPr dirty="0" sz="1600">
                <a:latin typeface="Franklin Gothic Book"/>
                <a:cs typeface="Franklin Gothic Book"/>
              </a:rPr>
              <a:t>’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nc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4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de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50">
                <a:latin typeface="Franklin Gothic Book"/>
                <a:cs typeface="Franklin Gothic Book"/>
              </a:rPr>
              <a:t>1</a:t>
            </a:r>
            <a:r>
              <a:rPr dirty="0" sz="1600">
                <a:latin typeface="Franklin Gothic Book"/>
                <a:cs typeface="Franklin Gothic Book"/>
              </a:rPr>
              <a:t>4.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U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20">
                <a:latin typeface="Franklin Gothic Book"/>
                <a:cs typeface="Franklin Gothic Book"/>
              </a:rPr>
              <a:t>u</a:t>
            </a:r>
            <a:r>
              <a:rPr dirty="0" sz="1600" spc="-10">
                <a:latin typeface="Franklin Gothic Book"/>
                <a:cs typeface="Franklin Gothic Book"/>
              </a:rPr>
              <a:t>cc</a:t>
            </a:r>
            <a:r>
              <a:rPr dirty="0" sz="1600" spc="-15">
                <a:latin typeface="Franklin Gothic Book"/>
                <a:cs typeface="Franklin Gothic Book"/>
              </a:rPr>
              <a:t>ess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6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20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5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 spc="-10">
                <a:latin typeface="Franklin Gothic Book"/>
                <a:cs typeface="Franklin Gothic Book"/>
              </a:rPr>
              <a:t>al</a:t>
            </a:r>
            <a:r>
              <a:rPr dirty="0" sz="1600" spc="5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5">
                <a:latin typeface="Franklin Gothic Book"/>
                <a:cs typeface="Franklin Gothic Book"/>
              </a:rPr>
              <a:t>bb</a:t>
            </a:r>
            <a:r>
              <a:rPr dirty="0" sz="1600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co</a:t>
            </a:r>
            <a:r>
              <a:rPr dirty="0" sz="1600" spc="6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2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7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g</a:t>
            </a:r>
            <a:r>
              <a:rPr dirty="0" sz="1600" spc="-10">
                <a:latin typeface="Franklin Gothic Book"/>
                <a:cs typeface="Franklin Gothic Book"/>
              </a:rPr>
              <a:t>ran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6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2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20">
                <a:latin typeface="Franklin Gothic Book"/>
                <a:cs typeface="Franklin Gothic Book"/>
              </a:rPr>
              <a:t>sm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6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6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5">
                <a:latin typeface="Franklin Gothic Book"/>
                <a:cs typeface="Franklin Gothic Book"/>
              </a:rPr>
              <a:t>h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6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è</a:t>
            </a:r>
            <a:r>
              <a:rPr dirty="0" sz="1600" spc="5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de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25">
                <a:latin typeface="Franklin Gothic Book"/>
                <a:cs typeface="Franklin Gothic Book"/>
              </a:rPr>
              <a:t>v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lla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5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ca</a:t>
            </a:r>
            <a:r>
              <a:rPr dirty="0" sz="1600" spc="-15">
                <a:latin typeface="Franklin Gothic Book"/>
                <a:cs typeface="Franklin Gothic Book"/>
              </a:rPr>
              <a:t>p</a:t>
            </a:r>
            <a:r>
              <a:rPr dirty="0" sz="1600" spc="-10">
                <a:latin typeface="Franklin Gothic Book"/>
                <a:cs typeface="Franklin Gothic Book"/>
              </a:rPr>
              <a:t>ac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à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5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-5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5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Sedo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4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-50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20">
                <a:latin typeface="Franklin Gothic Book"/>
                <a:cs typeface="Franklin Gothic Book"/>
              </a:rPr>
              <a:t>u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re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5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le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6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st</a:t>
            </a:r>
            <a:r>
              <a:rPr dirty="0" sz="1600" spc="-10">
                <a:latin typeface="Franklin Gothic Book"/>
                <a:cs typeface="Franklin Gothic Book"/>
              </a:rPr>
              <a:t>ra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g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5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de</a:t>
            </a:r>
            <a:r>
              <a:rPr dirty="0" sz="1600" spc="-10">
                <a:latin typeface="Franklin Gothic Book"/>
                <a:cs typeface="Franklin Gothic Book"/>
              </a:rPr>
              <a:t>lla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5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20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5">
                <a:latin typeface="Franklin Gothic Book"/>
                <a:cs typeface="Franklin Gothic Book"/>
              </a:rPr>
              <a:t>h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5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 u</a:t>
            </a:r>
            <a:r>
              <a:rPr dirty="0" sz="1600" spc="-2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arle</a:t>
            </a:r>
            <a:r>
              <a:rPr dirty="0" sz="1600" spc="6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6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40">
                <a:latin typeface="Franklin Gothic Book"/>
                <a:cs typeface="Franklin Gothic Book"/>
              </a:rPr>
              <a:t>r</a:t>
            </a:r>
            <a:r>
              <a:rPr dirty="0" sz="1600" spc="-15">
                <a:latin typeface="Franklin Gothic Book"/>
                <a:cs typeface="Franklin Gothic Book"/>
              </a:rPr>
              <a:t>op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65">
                <a:latin typeface="Franklin Gothic Book"/>
                <a:cs typeface="Franklin Gothic Book"/>
              </a:rPr>
              <a:t> </a:t>
            </a:r>
            <a:r>
              <a:rPr dirty="0" sz="1600" spc="-25">
                <a:latin typeface="Franklin Gothic Book"/>
                <a:cs typeface="Franklin Gothic Book"/>
              </a:rPr>
              <a:t>v</a:t>
            </a:r>
            <a:r>
              <a:rPr dirty="0" sz="1600" spc="-10">
                <a:latin typeface="Franklin Gothic Book"/>
                <a:cs typeface="Franklin Gothic Book"/>
              </a:rPr>
              <a:t>an</a:t>
            </a:r>
            <a:r>
              <a:rPr dirty="0" sz="1600" spc="-2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g</a:t>
            </a:r>
            <a:r>
              <a:rPr dirty="0" sz="1600" spc="-10">
                <a:latin typeface="Franklin Gothic Book"/>
                <a:cs typeface="Franklin Gothic Book"/>
              </a:rPr>
              <a:t>g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.</a:t>
            </a:r>
            <a:r>
              <a:rPr dirty="0" sz="1600" spc="65">
                <a:latin typeface="Franklin Gothic Book"/>
                <a:cs typeface="Franklin Gothic Book"/>
              </a:rPr>
              <a:t> </a:t>
            </a:r>
            <a:r>
              <a:rPr dirty="0" sz="1600" spc="-215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’ul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20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65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2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4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6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rò</a:t>
            </a:r>
            <a:r>
              <a:rPr dirty="0" sz="1600" spc="6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è</a:t>
            </a:r>
            <a:r>
              <a:rPr dirty="0" sz="1600" spc="6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5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6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45">
                <a:latin typeface="Franklin Gothic Book"/>
                <a:cs typeface="Franklin Gothic Book"/>
              </a:rPr>
              <a:t>o</a:t>
            </a:r>
            <a:r>
              <a:rPr dirty="0" sz="1600" spc="-25">
                <a:latin typeface="Franklin Gothic Book"/>
                <a:cs typeface="Franklin Gothic Book"/>
              </a:rPr>
              <a:t>v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6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ad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p</a:t>
            </a:r>
            <a:r>
              <a:rPr dirty="0" sz="1600" spc="-5">
                <a:latin typeface="Franklin Gothic Book"/>
                <a:cs typeface="Franklin Gothic Book"/>
              </a:rPr>
              <a:t>h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5">
                <a:latin typeface="Franklin Gothic Book"/>
                <a:cs typeface="Franklin Gothic Book"/>
              </a:rPr>
              <a:t>G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,</a:t>
            </a:r>
            <a:r>
              <a:rPr dirty="0" sz="1600" spc="6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5">
                <a:latin typeface="Franklin Gothic Book"/>
                <a:cs typeface="Franklin Gothic Book"/>
              </a:rPr>
              <a:t>h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6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è</a:t>
            </a:r>
            <a:r>
              <a:rPr dirty="0" sz="1600" spc="5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2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6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5">
                <a:latin typeface="Franklin Gothic Book"/>
                <a:cs typeface="Franklin Gothic Book"/>
              </a:rPr>
              <a:t>dd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tt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2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7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6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5">
                <a:latin typeface="Franklin Gothic Book"/>
                <a:cs typeface="Franklin Gothic Book"/>
              </a:rPr>
              <a:t>de</a:t>
            </a:r>
            <a:r>
              <a:rPr dirty="0" sz="1600" spc="-10">
                <a:latin typeface="Franklin Gothic Book"/>
                <a:cs typeface="Franklin Gothic Book"/>
              </a:rPr>
              <a:t>re</a:t>
            </a:r>
            <a:r>
              <a:rPr dirty="0" sz="1600" spc="60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6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c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40">
                <a:latin typeface="Franklin Gothic Book"/>
                <a:cs typeface="Franklin Gothic Book"/>
              </a:rPr>
              <a:t>r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llo</a:t>
            </a:r>
            <a:r>
              <a:rPr dirty="0" sz="1600" spc="6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de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-15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7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4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dop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u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 spc="-40">
                <a:latin typeface="Franklin Gothic Book"/>
                <a:cs typeface="Franklin Gothic Book"/>
              </a:rPr>
              <a:t>r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re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2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cla</a:t>
            </a:r>
            <a:r>
              <a:rPr dirty="0" sz="1600" spc="-30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4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ura</a:t>
            </a:r>
            <a:r>
              <a:rPr dirty="0" sz="1600">
                <a:latin typeface="Franklin Gothic Book"/>
                <a:cs typeface="Franklin Gothic Book"/>
              </a:rPr>
              <a:t>.</a:t>
            </a:r>
            <a:endParaRPr sz="16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33"/>
              </a:spcBef>
            </a:pPr>
            <a:endParaRPr sz="1550">
              <a:latin typeface="Times New Roman"/>
              <a:cs typeface="Times New Roman"/>
            </a:endParaRPr>
          </a:p>
          <a:p>
            <a:pPr algn="just" marL="12700" marR="5080">
              <a:lnSpc>
                <a:spcPct val="94500"/>
              </a:lnSpc>
            </a:pPr>
            <a:r>
              <a:rPr dirty="0" sz="1600" spc="-20">
                <a:latin typeface="Franklin Gothic Book"/>
                <a:cs typeface="Franklin Gothic Book"/>
              </a:rPr>
              <a:t>G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-6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ca</a:t>
            </a:r>
            <a:r>
              <a:rPr dirty="0" sz="1600" spc="-1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tt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-6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0">
                <a:latin typeface="Franklin Gothic Book"/>
                <a:cs typeface="Franklin Gothic Book"/>
              </a:rPr>
              <a:t>arl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no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5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g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à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6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-5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 spc="-15">
                <a:latin typeface="Franklin Gothic Book"/>
                <a:cs typeface="Franklin Gothic Book"/>
              </a:rPr>
              <a:t>edom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5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de</a:t>
            </a:r>
            <a:r>
              <a:rPr dirty="0" sz="1600" spc="-10">
                <a:latin typeface="Franklin Gothic Book"/>
                <a:cs typeface="Franklin Gothic Book"/>
              </a:rPr>
              <a:t>lle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60">
                <a:latin typeface="Franklin Gothic Book"/>
                <a:cs typeface="Franklin Gothic Book"/>
              </a:rPr>
              <a:t> </a:t>
            </a:r>
            <a:r>
              <a:rPr dirty="0" sz="1600" spc="-30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20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5">
                <a:latin typeface="Franklin Gothic Book"/>
                <a:cs typeface="Franklin Gothic Book"/>
              </a:rPr>
              <a:t>h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60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6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,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65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g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2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tt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-85">
                <a:latin typeface="Franklin Gothic Book"/>
                <a:cs typeface="Franklin Gothic Book"/>
              </a:rPr>
              <a:t> </a:t>
            </a:r>
            <a:r>
              <a:rPr dirty="0" sz="1600" spc="-40">
                <a:latin typeface="Franklin Gothic Book"/>
                <a:cs typeface="Franklin Gothic Book"/>
              </a:rPr>
              <a:t>t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5">
                <a:latin typeface="Franklin Gothic Book"/>
                <a:cs typeface="Franklin Gothic Book"/>
              </a:rPr>
              <a:t>do</a:t>
            </a:r>
            <a:r>
              <a:rPr dirty="0" sz="1600" spc="-10">
                <a:latin typeface="Franklin Gothic Book"/>
                <a:cs typeface="Franklin Gothic Book"/>
              </a:rPr>
              <a:t>no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8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8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20">
                <a:latin typeface="Franklin Gothic Book"/>
                <a:cs typeface="Franklin Gothic Book"/>
              </a:rPr>
              <a:t>m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ar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, </a:t>
            </a:r>
            <a:r>
              <a:rPr dirty="0" sz="1600" spc="-8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al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8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c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,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8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la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8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4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8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ca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8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-85">
                <a:latin typeface="Franklin Gothic Book"/>
                <a:cs typeface="Franklin Gothic Book"/>
              </a:rPr>
              <a:t> </a:t>
            </a:r>
            <a:r>
              <a:rPr dirty="0" sz="1600" spc="-30">
                <a:latin typeface="Franklin Gothic Book"/>
                <a:cs typeface="Franklin Gothic Book"/>
              </a:rPr>
              <a:t>q</a:t>
            </a:r>
            <a:r>
              <a:rPr dirty="0" sz="1600" spc="-20">
                <a:latin typeface="Franklin Gothic Book"/>
                <a:cs typeface="Franklin Gothic Book"/>
              </a:rPr>
              <a:t>u</a:t>
            </a:r>
            <a:r>
              <a:rPr dirty="0" sz="1600" spc="-10">
                <a:latin typeface="Franklin Gothic Book"/>
                <a:cs typeface="Franklin Gothic Book"/>
              </a:rPr>
              <a:t>an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5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v</a:t>
            </a:r>
            <a:r>
              <a:rPr dirty="0" sz="1600" spc="-25">
                <a:latin typeface="Franklin Gothic Book"/>
                <a:cs typeface="Franklin Gothic Book"/>
              </a:rPr>
              <a:t>v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nu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,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14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5">
                <a:latin typeface="Franklin Gothic Book"/>
                <a:cs typeface="Franklin Gothic Book"/>
              </a:rPr>
              <a:t>o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40">
                <a:latin typeface="Franklin Gothic Book"/>
                <a:cs typeface="Franklin Gothic Book"/>
              </a:rPr>
              <a:t>t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15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5">
                <a:latin typeface="Franklin Gothic Book"/>
                <a:cs typeface="Franklin Gothic Book"/>
              </a:rPr>
              <a:t>h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15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le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15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à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15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de</a:t>
            </a:r>
            <a:r>
              <a:rPr dirty="0" sz="1600" spc="-10">
                <a:latin typeface="Franklin Gothic Book"/>
                <a:cs typeface="Franklin Gothic Book"/>
              </a:rPr>
              <a:t>lla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16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15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16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u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16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30">
                <a:latin typeface="Franklin Gothic Book"/>
                <a:cs typeface="Franklin Gothic Book"/>
              </a:rPr>
              <a:t>m</a:t>
            </a:r>
            <a:r>
              <a:rPr dirty="0" sz="1600" spc="-5">
                <a:latin typeface="Franklin Gothic Book"/>
                <a:cs typeface="Franklin Gothic Book"/>
              </a:rPr>
              <a:t>b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15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c</a:t>
            </a:r>
            <a:r>
              <a:rPr dirty="0" sz="1600" spc="-15">
                <a:latin typeface="Franklin Gothic Book"/>
                <a:cs typeface="Franklin Gothic Book"/>
              </a:rPr>
              <a:t>os</a:t>
            </a:r>
            <a:r>
              <a:rPr dirty="0" sz="1600">
                <a:latin typeface="Franklin Gothic Book"/>
                <a:cs typeface="Franklin Gothic Book"/>
              </a:rPr>
              <a:t>ì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st</a:t>
            </a:r>
            <a:r>
              <a:rPr dirty="0" sz="1600">
                <a:latin typeface="Franklin Gothic Book"/>
                <a:cs typeface="Franklin Gothic Book"/>
              </a:rPr>
              <a:t>r</a:t>
            </a:r>
            <a:r>
              <a:rPr dirty="0" sz="1600" spc="-2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15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16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so</a:t>
            </a:r>
            <a:r>
              <a:rPr dirty="0" sz="1600" spc="-10">
                <a:latin typeface="Franklin Gothic Book"/>
                <a:cs typeface="Franklin Gothic Book"/>
              </a:rPr>
              <a:t>no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15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15">
                <a:latin typeface="Franklin Gothic Book"/>
                <a:cs typeface="Franklin Gothic Book"/>
              </a:rPr>
              <a:t>ess</a:t>
            </a:r>
            <a:r>
              <a:rPr dirty="0" sz="1600" spc="-10">
                <a:latin typeface="Franklin Gothic Book"/>
                <a:cs typeface="Franklin Gothic Book"/>
              </a:rPr>
              <a:t>ar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20">
                <a:latin typeface="Franklin Gothic Book"/>
                <a:cs typeface="Franklin Gothic Book"/>
              </a:rPr>
              <a:t>me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150">
                <a:latin typeface="Franklin Gothic Book"/>
                <a:cs typeface="Franklin Gothic Book"/>
              </a:rPr>
              <a:t> </a:t>
            </a:r>
            <a:r>
              <a:rPr dirty="0" sz="1600" spc="-45">
                <a:latin typeface="Franklin Gothic Book"/>
                <a:cs typeface="Franklin Gothic Book"/>
              </a:rPr>
              <a:t>f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re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15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15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un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16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f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4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155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16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15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m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cc</a:t>
            </a:r>
            <a:r>
              <a:rPr dirty="0" sz="1600" spc="-5">
                <a:latin typeface="Franklin Gothic Book"/>
                <a:cs typeface="Franklin Gothic Book"/>
              </a:rPr>
              <a:t>h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2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7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6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2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rà</a:t>
            </a:r>
            <a:r>
              <a:rPr dirty="0" sz="1600" spc="7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sost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re</a:t>
            </a:r>
            <a:r>
              <a:rPr dirty="0" sz="1600" spc="55">
                <a:latin typeface="Franklin Gothic Book"/>
                <a:cs typeface="Franklin Gothic Book"/>
              </a:rPr>
              <a:t> 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2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al</a:t>
            </a:r>
            <a:r>
              <a:rPr dirty="0" sz="1600" spc="-20">
                <a:latin typeface="Franklin Gothic Book"/>
                <a:cs typeface="Franklin Gothic Book"/>
              </a:rPr>
              <a:t>me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4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6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all</a:t>
            </a:r>
            <a:r>
              <a:rPr dirty="0" sz="1600" spc="-10">
                <a:latin typeface="Franklin Gothic Book"/>
                <a:cs typeface="Franklin Gothic Book"/>
              </a:rPr>
              <a:t>’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15">
                <a:latin typeface="Franklin Gothic Book"/>
                <a:cs typeface="Franklin Gothic Book"/>
              </a:rPr>
              <a:t>omo</a:t>
            </a:r>
            <a:r>
              <a:rPr dirty="0" sz="1600" spc="-5">
                <a:latin typeface="Franklin Gothic Book"/>
                <a:cs typeface="Franklin Gothic Book"/>
              </a:rPr>
              <a:t>.</a:t>
            </a:r>
            <a:r>
              <a:rPr dirty="0" sz="1600" spc="65">
                <a:latin typeface="Franklin Gothic Book"/>
                <a:cs typeface="Franklin Gothic Book"/>
              </a:rPr>
              <a:t> </a:t>
            </a:r>
            <a:r>
              <a:rPr dirty="0" sz="1600" spc="-45">
                <a:latin typeface="Franklin Gothic Book"/>
                <a:cs typeface="Franklin Gothic Book"/>
              </a:rPr>
              <a:t>F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r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6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è</a:t>
            </a:r>
            <a:r>
              <a:rPr dirty="0" sz="1600" spc="60">
                <a:latin typeface="Franklin Gothic Book"/>
                <a:cs typeface="Franklin Gothic Book"/>
              </a:rPr>
              <a:t> </a:t>
            </a:r>
            <a:r>
              <a:rPr dirty="0" sz="1600" spc="-25">
                <a:latin typeface="Franklin Gothic Book"/>
                <a:cs typeface="Franklin Gothic Book"/>
              </a:rPr>
              <a:t>v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40">
                <a:latin typeface="Franklin Gothic Book"/>
                <a:cs typeface="Franklin Gothic Book"/>
              </a:rPr>
              <a:t>r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,</a:t>
            </a:r>
            <a:r>
              <a:rPr dirty="0" sz="1600" spc="5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7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2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-9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0">
                <a:latin typeface="Franklin Gothic Book"/>
                <a:cs typeface="Franklin Gothic Book"/>
              </a:rPr>
              <a:t>uò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8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9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de</a:t>
            </a:r>
            <a:r>
              <a:rPr dirty="0" sz="1600" spc="-2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are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9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5">
                <a:latin typeface="Franklin Gothic Book"/>
                <a:cs typeface="Franklin Gothic Book"/>
              </a:rPr>
              <a:t>h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9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g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2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tm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-8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2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al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g</a:t>
            </a:r>
            <a:r>
              <a:rPr dirty="0" sz="1600" spc="-5">
                <a:latin typeface="Franklin Gothic Book"/>
                <a:cs typeface="Franklin Gothic Book"/>
              </a:rPr>
              <a:t>h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-9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90">
                <a:latin typeface="Franklin Gothic Book"/>
                <a:cs typeface="Franklin Gothic Book"/>
              </a:rPr>
              <a:t> </a:t>
            </a:r>
            <a:r>
              <a:rPr dirty="0" sz="1600" spc="-30">
                <a:latin typeface="Franklin Gothic Book"/>
                <a:cs typeface="Franklin Gothic Book"/>
              </a:rPr>
              <a:t>q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ll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-9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5">
                <a:latin typeface="Franklin Gothic Book"/>
                <a:cs typeface="Franklin Gothic Book"/>
              </a:rPr>
              <a:t>v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lu</a:t>
            </a:r>
            <a:r>
              <a:rPr dirty="0" sz="1600" spc="-5">
                <a:latin typeface="Franklin Gothic Book"/>
                <a:cs typeface="Franklin Gothic Book"/>
              </a:rPr>
              <a:t>pp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-8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 D</a:t>
            </a:r>
            <a:r>
              <a:rPr dirty="0" sz="1600" spc="-15">
                <a:latin typeface="Franklin Gothic Book"/>
                <a:cs typeface="Franklin Gothic Book"/>
              </a:rPr>
              <a:t>ee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20">
                <a:latin typeface="Franklin Gothic Book"/>
                <a:cs typeface="Franklin Gothic Book"/>
              </a:rPr>
              <a:t>m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nd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8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7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p</a:t>
            </a:r>
            <a:r>
              <a:rPr dirty="0" sz="1600" spc="-5">
                <a:latin typeface="Franklin Gothic Book"/>
                <a:cs typeface="Franklin Gothic Book"/>
              </a:rPr>
              <a:t>h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Go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7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so</a:t>
            </a:r>
            <a:r>
              <a:rPr dirty="0" sz="1600" spc="-10">
                <a:latin typeface="Franklin Gothic Book"/>
                <a:cs typeface="Franklin Gothic Book"/>
              </a:rPr>
              <a:t>no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7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g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à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8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-18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80">
                <a:latin typeface="Franklin Gothic Book"/>
                <a:cs typeface="Franklin Gothic Book"/>
              </a:rPr>
              <a:t> </a:t>
            </a:r>
            <a:r>
              <a:rPr dirty="0" sz="1600" spc="-40">
                <a:latin typeface="Franklin Gothic Book"/>
                <a:cs typeface="Franklin Gothic Book"/>
              </a:rPr>
              <a:t>t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-18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75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g</a:t>
            </a:r>
            <a:r>
              <a:rPr dirty="0" sz="1600" spc="-45">
                <a:latin typeface="Franklin Gothic Book"/>
                <a:cs typeface="Franklin Gothic Book"/>
              </a:rPr>
              <a:t>o</a:t>
            </a:r>
            <a:r>
              <a:rPr dirty="0" sz="1600" spc="-25">
                <a:latin typeface="Franklin Gothic Book"/>
                <a:cs typeface="Franklin Gothic Book"/>
              </a:rPr>
              <a:t>v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 spc="-2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are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8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-20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une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de</a:t>
            </a:r>
            <a:r>
              <a:rPr dirty="0" sz="1600" spc="-10">
                <a:latin typeface="Franklin Gothic Book"/>
                <a:cs typeface="Franklin Gothic Book"/>
              </a:rPr>
              <a:t>lle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7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f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20">
                <a:latin typeface="Franklin Gothic Book"/>
                <a:cs typeface="Franklin Gothic Book"/>
              </a:rPr>
              <a:t>n</a:t>
            </a:r>
            <a:r>
              <a:rPr dirty="0" sz="1600">
                <a:latin typeface="Franklin Gothic Book"/>
                <a:cs typeface="Franklin Gothic Book"/>
              </a:rPr>
              <a:t>zi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-6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-6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Goo</a:t>
            </a:r>
            <a:r>
              <a:rPr dirty="0" sz="1600" spc="-10">
                <a:latin typeface="Franklin Gothic Book"/>
                <a:cs typeface="Franklin Gothic Book"/>
              </a:rPr>
              <a:t>gl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, </a:t>
            </a:r>
            <a:r>
              <a:rPr dirty="0" sz="1600" spc="-6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f</a:t>
            </a:r>
            <a:r>
              <a:rPr dirty="0" sz="1600" spc="-2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6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20">
                <a:latin typeface="Franklin Gothic Book"/>
                <a:cs typeface="Franklin Gothic Book"/>
              </a:rPr>
              <a:t>u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-6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2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5">
                <a:latin typeface="Franklin Gothic Book"/>
                <a:cs typeface="Franklin Gothic Book"/>
              </a:rPr>
              <a:t>h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6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6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4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ca</a:t>
            </a:r>
            <a:r>
              <a:rPr dirty="0" sz="1600">
                <a:latin typeface="Franklin Gothic Book"/>
                <a:cs typeface="Franklin Gothic Book"/>
              </a:rPr>
              <a:t>, </a:t>
            </a:r>
            <a:r>
              <a:rPr dirty="0" sz="1600" spc="-6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70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gi</a:t>
            </a:r>
            <a:r>
              <a:rPr dirty="0" sz="1600" spc="-2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5">
                <a:latin typeface="Franklin Gothic Book"/>
                <a:cs typeface="Franklin Gothic Book"/>
              </a:rPr>
              <a:t>h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ranno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6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u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lo</a:t>
            </a:r>
            <a:r>
              <a:rPr dirty="0" sz="1600" spc="75">
                <a:latin typeface="Franklin Gothic Book"/>
                <a:cs typeface="Franklin Gothic Book"/>
              </a:rPr>
              <a:t> </a:t>
            </a:r>
            <a:r>
              <a:rPr dirty="0" sz="1600" spc="-45">
                <a:latin typeface="Franklin Gothic Book"/>
                <a:cs typeface="Franklin Gothic Book"/>
              </a:rPr>
              <a:t>f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20">
                <a:latin typeface="Franklin Gothic Book"/>
                <a:cs typeface="Franklin Gothic Book"/>
              </a:rPr>
              <a:t>me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ale</a:t>
            </a:r>
            <a:r>
              <a:rPr dirty="0" sz="1600" spc="7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d</a:t>
            </a:r>
            <a:r>
              <a:rPr dirty="0" sz="1600" spc="7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ese</a:t>
            </a:r>
            <a:r>
              <a:rPr dirty="0" sz="1600" spc="-30">
                <a:latin typeface="Franklin Gothic Book"/>
                <a:cs typeface="Franklin Gothic Book"/>
              </a:rPr>
              <a:t>m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7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llo</a:t>
            </a:r>
            <a:r>
              <a:rPr dirty="0" sz="1600" spc="7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5">
                <a:latin typeface="Franklin Gothic Book"/>
                <a:cs typeface="Franklin Gothic Book"/>
              </a:rPr>
              <a:t>v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lu</a:t>
            </a:r>
            <a:r>
              <a:rPr dirty="0" sz="1600">
                <a:latin typeface="Franklin Gothic Book"/>
                <a:cs typeface="Franklin Gothic Book"/>
              </a:rPr>
              <a:t>p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7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de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65">
                <a:latin typeface="Franklin Gothic Book"/>
                <a:cs typeface="Franklin Gothic Book"/>
              </a:rPr>
              <a:t> </a:t>
            </a:r>
            <a:r>
              <a:rPr dirty="0" sz="1600" spc="-25">
                <a:latin typeface="Franklin Gothic Book"/>
                <a:cs typeface="Franklin Gothic Book"/>
              </a:rPr>
              <a:t>v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7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20">
                <a:latin typeface="Franklin Gothic Book"/>
                <a:cs typeface="Franklin Gothic Book"/>
              </a:rPr>
              <a:t>om</a:t>
            </a:r>
            <a:r>
              <a:rPr dirty="0" sz="1600">
                <a:latin typeface="Franklin Gothic Book"/>
                <a:cs typeface="Franklin Gothic Book"/>
              </a:rPr>
              <a:t>i.</a:t>
            </a:r>
            <a:r>
              <a:rPr dirty="0" sz="1600" spc="6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80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30">
                <a:latin typeface="Franklin Gothic Book"/>
                <a:cs typeface="Franklin Gothic Book"/>
              </a:rPr>
              <a:t>m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6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6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pp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20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zi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5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de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5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“m</a:t>
            </a:r>
            <a:r>
              <a:rPr dirty="0" sz="1600" spc="-10">
                <a:latin typeface="Franklin Gothic Book"/>
                <a:cs typeface="Franklin Gothic Book"/>
              </a:rPr>
              <a:t>ac</a:t>
            </a:r>
            <a:r>
              <a:rPr dirty="0" sz="1600" spc="-5">
                <a:latin typeface="Franklin Gothic Book"/>
                <a:cs typeface="Franklin Gothic Book"/>
              </a:rPr>
              <a:t>h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6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-2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arn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>
                <a:latin typeface="Franklin Gothic Book"/>
                <a:cs typeface="Franklin Gothic Book"/>
              </a:rPr>
              <a:t>g</a:t>
            </a:r>
            <a:r>
              <a:rPr dirty="0" sz="1600" spc="-15">
                <a:latin typeface="Franklin Gothic Book"/>
                <a:cs typeface="Franklin Gothic Book"/>
              </a:rPr>
              <a:t>”</a:t>
            </a:r>
            <a:r>
              <a:rPr dirty="0" sz="1600" spc="-5">
                <a:latin typeface="Franklin Gothic Book"/>
                <a:cs typeface="Franklin Gothic Book"/>
              </a:rPr>
              <a:t>,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5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20">
                <a:latin typeface="Franklin Gothic Book"/>
                <a:cs typeface="Franklin Gothic Book"/>
              </a:rPr>
              <a:t>om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5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v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ne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5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de</a:t>
            </a:r>
            <a:r>
              <a:rPr dirty="0" sz="1600">
                <a:latin typeface="Franklin Gothic Book"/>
                <a:cs typeface="Franklin Gothic Book"/>
              </a:rPr>
              <a:t>f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30">
                <a:latin typeface="Franklin Gothic Book"/>
                <a:cs typeface="Franklin Gothic Book"/>
              </a:rPr>
              <a:t>q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15">
                <a:latin typeface="Franklin Gothic Book"/>
                <a:cs typeface="Franklin Gothic Book"/>
              </a:rPr>
              <a:t>est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16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b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20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17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de</a:t>
            </a:r>
            <a:r>
              <a:rPr dirty="0" sz="1600" spc="-10">
                <a:latin typeface="Franklin Gothic Book"/>
                <a:cs typeface="Franklin Gothic Book"/>
              </a:rPr>
              <a:t>lla</a:t>
            </a:r>
            <a:r>
              <a:rPr dirty="0" sz="1600" spc="16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I,</a:t>
            </a:r>
            <a:r>
              <a:rPr dirty="0" sz="1600" spc="15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cr</a:t>
            </a:r>
            <a:r>
              <a:rPr dirty="0" sz="1600" spc="-15">
                <a:latin typeface="Franklin Gothic Book"/>
                <a:cs typeface="Franklin Gothic Book"/>
              </a:rPr>
              <a:t>es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2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no</a:t>
            </a:r>
            <a:r>
              <a:rPr dirty="0" sz="1600" spc="165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gi</a:t>
            </a:r>
            <a:r>
              <a:rPr dirty="0" sz="1600" spc="-2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rno</a:t>
            </a:r>
            <a:r>
              <a:rPr dirty="0" sz="1600" spc="16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dop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165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gi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2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.</a:t>
            </a:r>
            <a:r>
              <a:rPr dirty="0" sz="1600" spc="16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Il</a:t>
            </a:r>
            <a:r>
              <a:rPr dirty="0" sz="1600" spc="15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Go</a:t>
            </a:r>
            <a:r>
              <a:rPr dirty="0" sz="1600" spc="15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è</a:t>
            </a:r>
            <a:r>
              <a:rPr dirty="0" sz="1600" spc="16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so</a:t>
            </a:r>
            <a:r>
              <a:rPr dirty="0" sz="1600" spc="-10">
                <a:latin typeface="Franklin Gothic Book"/>
                <a:cs typeface="Franklin Gothic Book"/>
              </a:rPr>
              <a:t>lo</a:t>
            </a:r>
            <a:r>
              <a:rPr dirty="0" sz="1600" spc="16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2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5">
                <a:latin typeface="Franklin Gothic Book"/>
                <a:cs typeface="Franklin Gothic Book"/>
              </a:rPr>
              <a:t>ed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9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8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u</a:t>
            </a:r>
            <a:r>
              <a:rPr dirty="0" sz="1600" spc="-10">
                <a:latin typeface="Franklin Gothic Book"/>
                <a:cs typeface="Franklin Gothic Book"/>
              </a:rPr>
              <a:t>na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9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cc</a:t>
            </a:r>
            <a:r>
              <a:rPr dirty="0" sz="1600" spc="-5">
                <a:latin typeface="Franklin Gothic Book"/>
                <a:cs typeface="Franklin Gothic Book"/>
              </a:rPr>
              <a:t>h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2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8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ù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9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30">
                <a:latin typeface="Franklin Gothic Book"/>
                <a:cs typeface="Franklin Gothic Book"/>
              </a:rPr>
              <a:t>m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8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5">
                <a:latin typeface="Franklin Gothic Book"/>
                <a:cs typeface="Franklin Gothic Book"/>
              </a:rPr>
              <a:t>h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90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-9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4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30">
                <a:latin typeface="Franklin Gothic Book"/>
                <a:cs typeface="Franklin Gothic Book"/>
              </a:rPr>
              <a:t>m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>
                <a:latin typeface="Franklin Gothic Book"/>
                <a:cs typeface="Franklin Gothic Book"/>
              </a:rPr>
              <a:t>u</a:t>
            </a:r>
            <a:r>
              <a:rPr dirty="0" sz="1600" spc="-40">
                <a:latin typeface="Franklin Gothic Book"/>
                <a:cs typeface="Franklin Gothic Book"/>
              </a:rPr>
              <a:t>t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8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-9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30">
                <a:latin typeface="Franklin Gothic Book"/>
                <a:cs typeface="Franklin Gothic Book"/>
              </a:rPr>
              <a:t>m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0">
                <a:latin typeface="Franklin Gothic Book"/>
                <a:cs typeface="Franklin Gothic Book"/>
              </a:rPr>
              <a:t>arare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st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2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no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35">
                <a:latin typeface="Franklin Gothic Book"/>
                <a:cs typeface="Franklin Gothic Book"/>
              </a:rPr>
              <a:t>v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15">
                <a:latin typeface="Franklin Gothic Book"/>
                <a:cs typeface="Franklin Gothic Book"/>
              </a:rPr>
              <a:t>eme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40">
                <a:latin typeface="Franklin Gothic Book"/>
                <a:cs typeface="Franklin Gothic Book"/>
              </a:rPr>
              <a:t>q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st</a:t>
            </a:r>
            <a:r>
              <a:rPr dirty="0" sz="1600" spc="-10">
                <a:latin typeface="Franklin Gothic Book"/>
                <a:cs typeface="Franklin Gothic Book"/>
              </a:rPr>
              <a:t>an</a:t>
            </a:r>
            <a:r>
              <a:rPr dirty="0" sz="1600" spc="-15">
                <a:latin typeface="Franklin Gothic Book"/>
                <a:cs typeface="Franklin Gothic Book"/>
              </a:rPr>
              <a:t>do.</a:t>
            </a:r>
            <a:endParaRPr sz="16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8659" y="729822"/>
            <a:ext cx="6146165" cy="92176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>
              <a:lnSpc>
                <a:spcPct val="100000"/>
              </a:lnSpc>
            </a:pPr>
            <a:r>
              <a:rPr dirty="0" sz="1600" spc="-75">
                <a:latin typeface="Franklin Gothic Book"/>
                <a:cs typeface="Franklin Gothic Book"/>
              </a:rPr>
              <a:t>F</a:t>
            </a:r>
            <a:r>
              <a:rPr dirty="0" sz="1600" spc="-10">
                <a:latin typeface="Franklin Gothic Book"/>
                <a:cs typeface="Franklin Gothic Book"/>
              </a:rPr>
              <a:t>un</a:t>
            </a:r>
            <a:r>
              <a:rPr dirty="0" sz="1600">
                <a:latin typeface="Franklin Gothic Book"/>
                <a:cs typeface="Franklin Gothic Book"/>
              </a:rPr>
              <a:t>zi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ne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nar</a:t>
            </a:r>
            <a:r>
              <a:rPr dirty="0" sz="1600" spc="-2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25">
                <a:latin typeface="Franklin Gothic Book"/>
                <a:cs typeface="Franklin Gothic Book"/>
              </a:rPr>
              <a:t>v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endParaRPr sz="16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42"/>
              </a:spcBef>
            </a:pPr>
            <a:endParaRPr sz="145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</a:pPr>
            <a:r>
              <a:rPr dirty="0" sz="1600" spc="-21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’i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ll</a:t>
            </a:r>
            <a:r>
              <a:rPr dirty="0" sz="1600">
                <a:latin typeface="Franklin Gothic Book"/>
                <a:cs typeface="Franklin Gothic Book"/>
              </a:rPr>
              <a:t>ig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z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4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>
                <a:latin typeface="Franklin Gothic Book"/>
                <a:cs typeface="Franklin Gothic Book"/>
              </a:rPr>
              <a:t>f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ale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h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2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30">
                <a:latin typeface="Franklin Gothic Book"/>
                <a:cs typeface="Franklin Gothic Book"/>
              </a:rPr>
              <a:t>q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st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g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co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de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Go</a:t>
            </a:r>
            <a:endParaRPr sz="16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33"/>
              </a:spcBef>
            </a:pPr>
            <a:endParaRPr sz="1550">
              <a:latin typeface="Times New Roman"/>
              <a:cs typeface="Times New Roman"/>
            </a:endParaRPr>
          </a:p>
          <a:p>
            <a:pPr algn="just" marL="12700" marR="13970">
              <a:lnSpc>
                <a:spcPct val="94500"/>
              </a:lnSpc>
            </a:pPr>
            <a:r>
              <a:rPr dirty="0" sz="1600" spc="-20">
                <a:latin typeface="Franklin Gothic Book"/>
                <a:cs typeface="Franklin Gothic Book"/>
              </a:rPr>
              <a:t>Un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9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20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20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5">
                <a:latin typeface="Franklin Gothic Book"/>
                <a:cs typeface="Franklin Gothic Book"/>
              </a:rPr>
              <a:t>h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ra</a:t>
            </a:r>
            <a:r>
              <a:rPr dirty="0" sz="1600" spc="8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(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7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“</a:t>
            </a:r>
            <a:r>
              <a:rPr dirty="0" sz="1600">
                <a:latin typeface="Franklin Gothic Book"/>
                <a:cs typeface="Franklin Gothic Book"/>
              </a:rPr>
              <a:t>g</a:t>
            </a:r>
            <a:r>
              <a:rPr dirty="0" sz="1600" spc="-15">
                <a:latin typeface="Franklin Gothic Book"/>
                <a:cs typeface="Franklin Gothic Book"/>
              </a:rPr>
              <a:t>ob</a:t>
            </a:r>
            <a:r>
              <a:rPr dirty="0" sz="1600" spc="-10">
                <a:latin typeface="Franklin Gothic Book"/>
                <a:cs typeface="Franklin Gothic Book"/>
              </a:rPr>
              <a:t>an</a:t>
            </a:r>
            <a:r>
              <a:rPr dirty="0" sz="1600" spc="-5">
                <a:latin typeface="Franklin Gothic Book"/>
                <a:cs typeface="Franklin Gothic Book"/>
              </a:rPr>
              <a:t>”</a:t>
            </a:r>
            <a:r>
              <a:rPr dirty="0" sz="1600">
                <a:latin typeface="Franklin Gothic Book"/>
                <a:cs typeface="Franklin Gothic Book"/>
              </a:rPr>
              <a:t>)</a:t>
            </a:r>
            <a:r>
              <a:rPr dirty="0" sz="1600" spc="7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8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2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9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g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>
                <a:latin typeface="Franklin Gothic Book"/>
                <a:cs typeface="Franklin Gothic Book"/>
              </a:rPr>
              <a:t>g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9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8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1</a:t>
            </a:r>
            <a:r>
              <a:rPr dirty="0" sz="1600">
                <a:latin typeface="Franklin Gothic Book"/>
                <a:cs typeface="Franklin Gothic Book"/>
              </a:rPr>
              <a:t>9</a:t>
            </a:r>
            <a:r>
              <a:rPr dirty="0" sz="1600" spc="7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x</a:t>
            </a:r>
            <a:r>
              <a:rPr dirty="0" sz="1600" spc="85">
                <a:latin typeface="Franklin Gothic Book"/>
                <a:cs typeface="Franklin Gothic Book"/>
              </a:rPr>
              <a:t> </a:t>
            </a:r>
            <a:r>
              <a:rPr dirty="0" sz="1600" spc="-30">
                <a:latin typeface="Franklin Gothic Book"/>
                <a:cs typeface="Franklin Gothic Book"/>
              </a:rPr>
              <a:t>1</a:t>
            </a:r>
            <a:r>
              <a:rPr dirty="0" sz="1600">
                <a:latin typeface="Franklin Gothic Book"/>
                <a:cs typeface="Franklin Gothic Book"/>
              </a:rPr>
              <a:t>9</a:t>
            </a:r>
            <a:r>
              <a:rPr dirty="0" sz="1600" spc="8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15">
                <a:latin typeface="Franklin Gothic Book"/>
                <a:cs typeface="Franklin Gothic Book"/>
              </a:rPr>
              <a:t>se</a:t>
            </a:r>
            <a:r>
              <a:rPr dirty="0" sz="1600" spc="-5">
                <a:latin typeface="Franklin Gothic Book"/>
                <a:cs typeface="Franklin Gothic Book"/>
              </a:rPr>
              <a:t>ll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,</a:t>
            </a:r>
            <a:r>
              <a:rPr dirty="0" sz="1600" spc="8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8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20">
                <a:latin typeface="Franklin Gothic Book"/>
                <a:cs typeface="Franklin Gothic Book"/>
              </a:rPr>
              <a:t>u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75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 spc="-10">
                <a:latin typeface="Franklin Gothic Book"/>
                <a:cs typeface="Franklin Gothic Book"/>
              </a:rPr>
              <a:t>ue</a:t>
            </a:r>
            <a:r>
              <a:rPr dirty="0" sz="1600">
                <a:latin typeface="Franklin Gothic Book"/>
                <a:cs typeface="Franklin Gothic Book"/>
              </a:rPr>
              <a:t>  </a:t>
            </a:r>
            <a:r>
              <a:rPr dirty="0" sz="1600" spc="-140">
                <a:latin typeface="Franklin Gothic Book"/>
                <a:cs typeface="Franklin Gothic Book"/>
              </a:rPr>
              <a:t> </a:t>
            </a:r>
            <a:r>
              <a:rPr dirty="0" sz="1600" spc="-5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v</a:t>
            </a:r>
            <a:r>
              <a:rPr dirty="0" sz="1600" spc="-25">
                <a:latin typeface="Franklin Gothic Book"/>
                <a:cs typeface="Franklin Gothic Book"/>
              </a:rPr>
              <a:t>v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r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ar</a:t>
            </a:r>
            <a:r>
              <a:rPr dirty="0" sz="1600">
                <a:latin typeface="Franklin Gothic Book"/>
                <a:cs typeface="Franklin Gothic Book"/>
              </a:rPr>
              <a:t>i  </a:t>
            </a:r>
            <a:r>
              <a:rPr dirty="0" sz="1600" spc="-13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c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ll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20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ano</a:t>
            </a:r>
            <a:r>
              <a:rPr dirty="0" sz="1600">
                <a:latin typeface="Franklin Gothic Book"/>
                <a:cs typeface="Franklin Gothic Book"/>
              </a:rPr>
              <a:t>  </a:t>
            </a:r>
            <a:r>
              <a:rPr dirty="0" sz="1600" spc="-14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5">
                <a:latin typeface="Franklin Gothic Book"/>
                <a:cs typeface="Franklin Gothic Book"/>
              </a:rPr>
              <a:t>e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ne</a:t>
            </a:r>
            <a:r>
              <a:rPr dirty="0" sz="1600">
                <a:latin typeface="Franklin Gothic Book"/>
                <a:cs typeface="Franklin Gothic Book"/>
              </a:rPr>
              <a:t>  </a:t>
            </a:r>
            <a:r>
              <a:rPr dirty="0" sz="1600" spc="-14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(“</a:t>
            </a:r>
            <a:r>
              <a:rPr dirty="0" sz="1600" spc="-10">
                <a:latin typeface="Franklin Gothic Book"/>
                <a:cs typeface="Franklin Gothic Book"/>
              </a:rPr>
              <a:t>p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2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 spc="-5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”</a:t>
            </a:r>
            <a:r>
              <a:rPr dirty="0" sz="1600">
                <a:latin typeface="Franklin Gothic Book"/>
                <a:cs typeface="Franklin Gothic Book"/>
              </a:rPr>
              <a:t>)  </a:t>
            </a:r>
            <a:r>
              <a:rPr dirty="0" sz="1600" spc="-13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re</a:t>
            </a:r>
            <a:r>
              <a:rPr dirty="0" sz="1600">
                <a:latin typeface="Franklin Gothic Book"/>
                <a:cs typeface="Franklin Gothic Book"/>
              </a:rPr>
              <a:t>  </a:t>
            </a:r>
            <a:r>
              <a:rPr dirty="0" sz="1600" spc="-14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 </a:t>
            </a:r>
            <a:r>
              <a:rPr dirty="0" sz="1600" spc="-14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b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anc</a:t>
            </a:r>
            <a:r>
              <a:rPr dirty="0" sz="1600" spc="-5">
                <a:latin typeface="Franklin Gothic Book"/>
                <a:cs typeface="Franklin Gothic Book"/>
              </a:rPr>
              <a:t>h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,  </a:t>
            </a:r>
            <a:r>
              <a:rPr dirty="0" sz="1600" spc="-13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>
                <a:latin typeface="Franklin Gothic Book"/>
                <a:cs typeface="Franklin Gothic Book"/>
              </a:rPr>
              <a:t>h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se</a:t>
            </a:r>
            <a:r>
              <a:rPr dirty="0" sz="1600" spc="-30">
                <a:latin typeface="Franklin Gothic Book"/>
                <a:cs typeface="Franklin Gothic Book"/>
              </a:rPr>
              <a:t>m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20">
                <a:latin typeface="Franklin Gothic Book"/>
                <a:cs typeface="Franklin Gothic Book"/>
              </a:rPr>
              <a:t>c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-3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g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le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5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4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lo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35">
                <a:latin typeface="Franklin Gothic Book"/>
                <a:cs typeface="Franklin Gothic Book"/>
              </a:rPr>
              <a:t> </a:t>
            </a:r>
            <a:r>
              <a:rPr dirty="0" sz="1600" spc="-2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5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3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-4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40">
                <a:latin typeface="Franklin Gothic Book"/>
                <a:cs typeface="Franklin Gothic Book"/>
              </a:rPr>
              <a:t>r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-15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are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4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3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z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4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ù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3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30">
                <a:latin typeface="Franklin Gothic Book"/>
                <a:cs typeface="Franklin Gothic Book"/>
              </a:rPr>
              <a:t>m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4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ulla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4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f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20">
                <a:latin typeface="Franklin Gothic Book"/>
                <a:cs typeface="Franklin Gothic Book"/>
              </a:rPr>
              <a:t>c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3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-130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gi</a:t>
            </a:r>
            <a:r>
              <a:rPr dirty="0" sz="1600" spc="-2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.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2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È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30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3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G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,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2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35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2500 </a:t>
            </a:r>
            <a:r>
              <a:rPr dirty="0" sz="1600" spc="-13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2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-120">
                <a:latin typeface="Franklin Gothic Book"/>
                <a:cs typeface="Franklin Gothic Book"/>
              </a:rPr>
              <a:t> </a:t>
            </a:r>
            <a:r>
              <a:rPr dirty="0" sz="1600" spc="-30">
                <a:latin typeface="Franklin Gothic Book"/>
                <a:cs typeface="Franklin Gothic Book"/>
              </a:rPr>
              <a:t>f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30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30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3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3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g</a:t>
            </a:r>
            <a:r>
              <a:rPr dirty="0" sz="1600" spc="-10">
                <a:latin typeface="Franklin Gothic Book"/>
                <a:cs typeface="Franklin Gothic Book"/>
              </a:rPr>
              <a:t>g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-12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35">
                <a:latin typeface="Franklin Gothic Book"/>
                <a:cs typeface="Franklin Gothic Book"/>
              </a:rPr>
              <a:t>o</a:t>
            </a:r>
            <a:r>
              <a:rPr dirty="0" sz="1600" spc="-25">
                <a:latin typeface="Franklin Gothic Book"/>
                <a:cs typeface="Franklin Gothic Book"/>
              </a:rPr>
              <a:t>v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0">
                <a:latin typeface="Franklin Gothic Book"/>
                <a:cs typeface="Franklin Gothic Book"/>
              </a:rPr>
              <a:t>al</a:t>
            </a:r>
            <a:r>
              <a:rPr dirty="0" sz="1600" spc="-15">
                <a:latin typeface="Franklin Gothic Book"/>
                <a:cs typeface="Franklin Gothic Book"/>
              </a:rPr>
              <a:t>est</a:t>
            </a:r>
            <a:r>
              <a:rPr dirty="0" sz="1600" spc="-10">
                <a:latin typeface="Franklin Gothic Book"/>
                <a:cs typeface="Franklin Gothic Book"/>
              </a:rPr>
              <a:t>ra</a:t>
            </a:r>
            <a:r>
              <a:rPr dirty="0" sz="1600">
                <a:latin typeface="Franklin Gothic Book"/>
                <a:cs typeface="Franklin Gothic Book"/>
              </a:rPr>
              <a:t>  </a:t>
            </a:r>
            <a:r>
              <a:rPr dirty="0" sz="1600" spc="-13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  </a:t>
            </a:r>
            <a:r>
              <a:rPr dirty="0" sz="1600" spc="-13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’i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40">
                <a:latin typeface="Franklin Gothic Book"/>
                <a:cs typeface="Franklin Gothic Book"/>
              </a:rPr>
              <a:t>t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ll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>
                <a:latin typeface="Franklin Gothic Book"/>
                <a:cs typeface="Franklin Gothic Book"/>
              </a:rPr>
              <a:t>g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>
                <a:latin typeface="Franklin Gothic Book"/>
                <a:cs typeface="Franklin Gothic Book"/>
              </a:rPr>
              <a:t>z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 </a:t>
            </a:r>
            <a:r>
              <a:rPr dirty="0" sz="1600" spc="-13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4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>
                <a:latin typeface="Franklin Gothic Book"/>
                <a:cs typeface="Franklin Gothic Book"/>
              </a:rPr>
              <a:t>f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20">
                <a:latin typeface="Franklin Gothic Book"/>
                <a:cs typeface="Franklin Gothic Book"/>
              </a:rPr>
              <a:t>c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ale</a:t>
            </a:r>
            <a:r>
              <a:rPr dirty="0" sz="1600">
                <a:latin typeface="Franklin Gothic Book"/>
                <a:cs typeface="Franklin Gothic Book"/>
              </a:rPr>
              <a:t>  </a:t>
            </a:r>
            <a:r>
              <a:rPr dirty="0" sz="1600" spc="-14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>
                <a:latin typeface="Franklin Gothic Book"/>
                <a:cs typeface="Franklin Gothic Book"/>
              </a:rPr>
              <a:t>i  </a:t>
            </a:r>
            <a:r>
              <a:rPr dirty="0" sz="1600" spc="-13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p</a:t>
            </a:r>
            <a:r>
              <a:rPr dirty="0" sz="1600" spc="-5">
                <a:latin typeface="Franklin Gothic Book"/>
                <a:cs typeface="Franklin Gothic Book"/>
              </a:rPr>
              <a:t>h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5">
                <a:latin typeface="Franklin Gothic Book"/>
                <a:cs typeface="Franklin Gothic Book"/>
              </a:rPr>
              <a:t>G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,</a:t>
            </a:r>
            <a:r>
              <a:rPr dirty="0" sz="1600">
                <a:latin typeface="Franklin Gothic Book"/>
                <a:cs typeface="Franklin Gothic Book"/>
              </a:rPr>
              <a:t>  </a:t>
            </a:r>
            <a:r>
              <a:rPr dirty="0" sz="1600" spc="-12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  </a:t>
            </a:r>
            <a:r>
              <a:rPr dirty="0" sz="1600" spc="-13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3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30">
                <a:latin typeface="Franklin Gothic Book"/>
                <a:cs typeface="Franklin Gothic Book"/>
              </a:rPr>
              <a:t>m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40">
                <a:latin typeface="Franklin Gothic Book"/>
                <a:cs typeface="Franklin Gothic Book"/>
              </a:rPr>
              <a:t>t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5">
                <a:latin typeface="Franklin Gothic Book"/>
                <a:cs typeface="Franklin Gothic Book"/>
              </a:rPr>
              <a:t>v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>
                <a:latin typeface="Franklin Gothic Book"/>
                <a:cs typeface="Franklin Gothic Book"/>
              </a:rPr>
              <a:t>p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 </a:t>
            </a:r>
            <a:r>
              <a:rPr dirty="0" sz="1600" spc="-17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 </a:t>
            </a:r>
            <a:r>
              <a:rPr dirty="0" sz="1600" spc="-17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De</a:t>
            </a:r>
            <a:r>
              <a:rPr dirty="0" sz="1600" spc="-5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20">
                <a:latin typeface="Franklin Gothic Book"/>
                <a:cs typeface="Franklin Gothic Book"/>
              </a:rPr>
              <a:t>m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>
                <a:latin typeface="Franklin Gothic Book"/>
                <a:cs typeface="Franklin Gothic Book"/>
              </a:rPr>
              <a:t>,  </a:t>
            </a:r>
            <a:r>
              <a:rPr dirty="0" sz="1600" spc="-17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40">
                <a:latin typeface="Franklin Gothic Book"/>
                <a:cs typeface="Franklin Gothic Book"/>
              </a:rPr>
              <a:t>r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m</a:t>
            </a:r>
            <a:r>
              <a:rPr dirty="0" sz="1600" spc="-25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t</a:t>
            </a:r>
            <a:r>
              <a:rPr dirty="0" sz="1600" spc="-40">
                <a:latin typeface="Franklin Gothic Book"/>
                <a:cs typeface="Franklin Gothic Book"/>
              </a:rPr>
              <a:t>t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4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 </a:t>
            </a:r>
            <a:r>
              <a:rPr dirty="0" sz="1600" spc="-17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st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4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>
                <a:latin typeface="Franklin Gothic Book"/>
                <a:cs typeface="Franklin Gothic Book"/>
              </a:rPr>
              <a:t>p  </a:t>
            </a:r>
            <a:r>
              <a:rPr dirty="0" sz="1600" spc="-180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20">
                <a:latin typeface="Franklin Gothic Book"/>
                <a:cs typeface="Franklin Gothic Book"/>
              </a:rPr>
              <a:t>n</a:t>
            </a:r>
            <a:r>
              <a:rPr dirty="0" sz="1600">
                <a:latin typeface="Franklin Gothic Book"/>
                <a:cs typeface="Franklin Gothic Book"/>
              </a:rPr>
              <a:t>g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 </a:t>
            </a:r>
            <a:r>
              <a:rPr dirty="0" sz="1600" spc="-18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>
                <a:latin typeface="Franklin Gothic Book"/>
                <a:cs typeface="Franklin Gothic Book"/>
              </a:rPr>
              <a:t>i  </a:t>
            </a:r>
            <a:r>
              <a:rPr dirty="0" sz="1600" spc="-17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m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5">
                <a:latin typeface="Franklin Gothic Book"/>
                <a:cs typeface="Franklin Gothic Book"/>
              </a:rPr>
              <a:t>h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ne</a:t>
            </a:r>
            <a:r>
              <a:rPr dirty="0" sz="1600" spc="-5">
                <a:latin typeface="Franklin Gothic Book"/>
                <a:cs typeface="Franklin Gothic Book"/>
              </a:rPr>
              <a:t> l</a:t>
            </a:r>
            <a:r>
              <a:rPr dirty="0" sz="1600" spc="-2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arn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>
                <a:latin typeface="Franklin Gothic Book"/>
                <a:cs typeface="Franklin Gothic Book"/>
              </a:rPr>
              <a:t>g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20">
                <a:latin typeface="Franklin Gothic Book"/>
                <a:cs typeface="Franklin Gothic Book"/>
              </a:rPr>
              <a:t>c</a:t>
            </a:r>
            <a:r>
              <a:rPr dirty="0" sz="1600" spc="-30">
                <a:latin typeface="Franklin Gothic Book"/>
                <a:cs typeface="Franklin Gothic Book"/>
              </a:rPr>
              <a:t>q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2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 2</a:t>
            </a:r>
            <a:r>
              <a:rPr dirty="0" sz="1600" spc="-60">
                <a:latin typeface="Franklin Gothic Book"/>
                <a:cs typeface="Franklin Gothic Book"/>
              </a:rPr>
              <a:t>01</a:t>
            </a:r>
            <a:r>
              <a:rPr dirty="0" sz="1600">
                <a:latin typeface="Franklin Gothic Book"/>
                <a:cs typeface="Franklin Gothic Book"/>
              </a:rPr>
              <a:t>4 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G</a:t>
            </a:r>
            <a:r>
              <a:rPr dirty="0" sz="1600" spc="-15">
                <a:latin typeface="Franklin Gothic Book"/>
                <a:cs typeface="Franklin Gothic Book"/>
              </a:rPr>
              <a:t>oo</a:t>
            </a:r>
            <a:r>
              <a:rPr dirty="0" sz="1600" spc="-20">
                <a:latin typeface="Franklin Gothic Book"/>
                <a:cs typeface="Franklin Gothic Book"/>
              </a:rPr>
              <a:t>g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.</a:t>
            </a:r>
            <a:endParaRPr sz="16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33"/>
              </a:spcBef>
            </a:pPr>
            <a:endParaRPr sz="1550">
              <a:latin typeface="Times New Roman"/>
              <a:cs typeface="Times New Roman"/>
            </a:endParaRPr>
          </a:p>
          <a:p>
            <a:pPr algn="just" marL="12700" marR="6350">
              <a:lnSpc>
                <a:spcPct val="94500"/>
              </a:lnSpc>
            </a:pPr>
            <a:r>
              <a:rPr dirty="0" sz="1600" spc="-25" u="heavy">
                <a:latin typeface="Franklin Gothic Book"/>
                <a:cs typeface="Franklin Gothic Book"/>
              </a:rPr>
              <a:t>P</a:t>
            </a:r>
            <a:r>
              <a:rPr dirty="0" sz="1600" spc="-15" u="heavy">
                <a:latin typeface="Franklin Gothic Book"/>
                <a:cs typeface="Franklin Gothic Book"/>
              </a:rPr>
              <a:t>o</a:t>
            </a:r>
            <a:r>
              <a:rPr dirty="0" sz="1600" spc="-10" u="heavy">
                <a:latin typeface="Franklin Gothic Book"/>
                <a:cs typeface="Franklin Gothic Book"/>
              </a:rPr>
              <a:t>c</a:t>
            </a:r>
            <a:r>
              <a:rPr dirty="0" sz="1600" spc="-5" u="heavy">
                <a:latin typeface="Franklin Gothic Book"/>
                <a:cs typeface="Franklin Gothic Book"/>
              </a:rPr>
              <a:t>h</a:t>
            </a:r>
            <a:r>
              <a:rPr dirty="0" sz="1600" u="heavy">
                <a:latin typeface="Franklin Gothic Book"/>
                <a:cs typeface="Franklin Gothic Book"/>
              </a:rPr>
              <a:t>i 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30">
                <a:latin typeface="Franklin Gothic Book"/>
                <a:cs typeface="Franklin Gothic Book"/>
              </a:rPr>
              <a:t> </a:t>
            </a:r>
            <a:r>
              <a:rPr dirty="0" sz="1600" spc="-20" u="heavy">
                <a:latin typeface="Franklin Gothic Book"/>
                <a:cs typeface="Franklin Gothic Book"/>
              </a:rPr>
              <a:t>m</a:t>
            </a:r>
            <a:r>
              <a:rPr dirty="0" sz="1600" spc="-5" u="heavy">
                <a:latin typeface="Franklin Gothic Book"/>
                <a:cs typeface="Franklin Gothic Book"/>
              </a:rPr>
              <a:t>e</a:t>
            </a:r>
            <a:r>
              <a:rPr dirty="0" sz="1600" spc="-15" u="heavy">
                <a:latin typeface="Franklin Gothic Book"/>
                <a:cs typeface="Franklin Gothic Book"/>
              </a:rPr>
              <a:t>s</a:t>
            </a:r>
            <a:r>
              <a:rPr dirty="0" sz="1600" u="heavy">
                <a:latin typeface="Franklin Gothic Book"/>
                <a:cs typeface="Franklin Gothic Book"/>
              </a:rPr>
              <a:t>i 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30">
                <a:latin typeface="Franklin Gothic Book"/>
                <a:cs typeface="Franklin Gothic Book"/>
              </a:rPr>
              <a:t> </a:t>
            </a:r>
            <a:r>
              <a:rPr dirty="0" sz="1600" spc="-15" u="heavy">
                <a:latin typeface="Franklin Gothic Book"/>
                <a:cs typeface="Franklin Gothic Book"/>
              </a:rPr>
              <a:t>f</a:t>
            </a:r>
            <a:r>
              <a:rPr dirty="0" sz="1600" spc="-10" u="heavy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 </a:t>
            </a:r>
            <a:r>
              <a:rPr dirty="0" sz="1600" spc="-12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s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4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>
                <a:latin typeface="Franklin Gothic Book"/>
                <a:cs typeface="Franklin Gothic Book"/>
              </a:rPr>
              <a:t>i  </a:t>
            </a:r>
            <a:r>
              <a:rPr dirty="0" sz="1600" spc="-12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de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  </a:t>
            </a:r>
            <a:r>
              <a:rPr dirty="0" sz="1600" spc="-12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g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co</a:t>
            </a:r>
            <a:r>
              <a:rPr dirty="0" sz="1600">
                <a:latin typeface="Franklin Gothic Book"/>
                <a:cs typeface="Franklin Gothic Book"/>
              </a:rPr>
              <a:t>  </a:t>
            </a:r>
            <a:r>
              <a:rPr dirty="0" sz="1600" spc="-12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 </a:t>
            </a:r>
            <a:r>
              <a:rPr dirty="0" sz="1600" spc="-14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20">
                <a:latin typeface="Franklin Gothic Book"/>
                <a:cs typeface="Franklin Gothic Book"/>
              </a:rPr>
              <a:t>omme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  </a:t>
            </a:r>
            <a:r>
              <a:rPr dirty="0" sz="1600" spc="-13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20">
                <a:latin typeface="Franklin Gothic Book"/>
                <a:cs typeface="Franklin Gothic Book"/>
              </a:rPr>
              <a:t>om</a:t>
            </a:r>
            <a:r>
              <a:rPr dirty="0" sz="1600" spc="-10">
                <a:latin typeface="Franklin Gothic Book"/>
                <a:cs typeface="Franklin Gothic Book"/>
              </a:rPr>
              <a:t>m</a:t>
            </a:r>
            <a:r>
              <a:rPr dirty="0" sz="1600" spc="-2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45">
                <a:latin typeface="Franklin Gothic Book"/>
                <a:cs typeface="Franklin Gothic Book"/>
              </a:rPr>
              <a:t>e</a:t>
            </a:r>
            <a:r>
              <a:rPr dirty="0" sz="1600" spc="-25">
                <a:latin typeface="Franklin Gothic Book"/>
                <a:cs typeface="Franklin Gothic Book"/>
              </a:rPr>
              <a:t>v</a:t>
            </a:r>
            <a:r>
              <a:rPr dirty="0" sz="1600" spc="-10">
                <a:latin typeface="Franklin Gothic Book"/>
                <a:cs typeface="Franklin Gothic Book"/>
              </a:rPr>
              <a:t>ano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15">
                <a:latin typeface="Franklin Gothic Book"/>
                <a:cs typeface="Franklin Gothic Book"/>
              </a:rPr>
              <a:t>l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’i</a:t>
            </a:r>
            <a:r>
              <a:rPr dirty="0" sz="1600" spc="-30">
                <a:latin typeface="Franklin Gothic Book"/>
                <a:cs typeface="Franklin Gothic Book"/>
              </a:rPr>
              <a:t>m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s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5">
                <a:latin typeface="Franklin Gothic Book"/>
                <a:cs typeface="Franklin Gothic Book"/>
              </a:rPr>
              <a:t>b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à</a:t>
            </a:r>
            <a:r>
              <a:rPr dirty="0" sz="1600" spc="8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85">
                <a:latin typeface="Franklin Gothic Book"/>
                <a:cs typeface="Franklin Gothic Book"/>
              </a:rPr>
              <a:t> </a:t>
            </a:r>
            <a:r>
              <a:rPr dirty="0" sz="1600" spc="-30">
                <a:latin typeface="Franklin Gothic Book"/>
                <a:cs typeface="Franklin Gothic Book"/>
              </a:rPr>
              <a:t>q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llo</a:t>
            </a:r>
            <a:r>
              <a:rPr dirty="0" sz="1600" spc="7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5">
                <a:latin typeface="Franklin Gothic Book"/>
                <a:cs typeface="Franklin Gothic Book"/>
              </a:rPr>
              <a:t>h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8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è</a:t>
            </a:r>
            <a:r>
              <a:rPr dirty="0" sz="1600" spc="8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pp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na</a:t>
            </a:r>
            <a:r>
              <a:rPr dirty="0" sz="1600" spc="8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20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15">
                <a:latin typeface="Franklin Gothic Book"/>
                <a:cs typeface="Franklin Gothic Book"/>
              </a:rPr>
              <a:t>es</a:t>
            </a:r>
            <a:r>
              <a:rPr dirty="0" sz="1600" spc="-5">
                <a:latin typeface="Franklin Gothic Book"/>
                <a:cs typeface="Franklin Gothic Book"/>
              </a:rPr>
              <a:t>s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:</a:t>
            </a:r>
            <a:r>
              <a:rPr dirty="0" sz="1600" spc="8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p</a:t>
            </a:r>
            <a:r>
              <a:rPr dirty="0" sz="1600" spc="-5">
                <a:latin typeface="Franklin Gothic Book"/>
                <a:cs typeface="Franklin Gothic Book"/>
              </a:rPr>
              <a:t>h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Go</a:t>
            </a:r>
            <a:r>
              <a:rPr dirty="0" sz="1600" spc="150">
                <a:latin typeface="Franklin Gothic Book"/>
                <a:cs typeface="Franklin Gothic Book"/>
              </a:rPr>
              <a:t> </a:t>
            </a:r>
            <a:r>
              <a:rPr dirty="0" sz="1600" spc="-5" u="heavy">
                <a:latin typeface="Franklin Gothic Book"/>
                <a:cs typeface="Franklin Gothic Book"/>
              </a:rPr>
              <a:t>h</a:t>
            </a:r>
            <a:r>
              <a:rPr dirty="0" sz="1600" spc="-10" u="heavy">
                <a:latin typeface="Franklin Gothic Book"/>
                <a:cs typeface="Franklin Gothic Book"/>
              </a:rPr>
              <a:t>a</a:t>
            </a:r>
            <a:r>
              <a:rPr dirty="0" sz="1600" spc="80" u="heavy">
                <a:latin typeface="Franklin Gothic Book"/>
                <a:cs typeface="Franklin Gothic Book"/>
              </a:rPr>
              <a:t> </a:t>
            </a:r>
            <a:r>
              <a:rPr dirty="0" sz="1600" spc="-15" u="heavy">
                <a:latin typeface="Franklin Gothic Book"/>
                <a:cs typeface="Franklin Gothic Book"/>
              </a:rPr>
              <a:t>b</a:t>
            </a:r>
            <a:r>
              <a:rPr dirty="0" sz="1600" spc="-10" u="heavy">
                <a:latin typeface="Franklin Gothic Book"/>
                <a:cs typeface="Franklin Gothic Book"/>
              </a:rPr>
              <a:t>a</a:t>
            </a:r>
            <a:r>
              <a:rPr dirty="0" sz="1600" spc="-10" u="heavy">
                <a:latin typeface="Franklin Gothic Book"/>
                <a:cs typeface="Franklin Gothic Book"/>
              </a:rPr>
              <a:t>tt</a:t>
            </a:r>
            <a:r>
              <a:rPr dirty="0" sz="1600" spc="-10" u="heavy">
                <a:latin typeface="Franklin Gothic Book"/>
                <a:cs typeface="Franklin Gothic Book"/>
              </a:rPr>
              <a:t>u</a:t>
            </a:r>
            <a:r>
              <a:rPr dirty="0" sz="1600" spc="-30" u="heavy">
                <a:latin typeface="Franklin Gothic Book"/>
                <a:cs typeface="Franklin Gothic Book"/>
              </a:rPr>
              <a:t>t</a:t>
            </a:r>
            <a:r>
              <a:rPr dirty="0" sz="1600" spc="-10" u="heavy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4-1 </a:t>
            </a:r>
            <a:r>
              <a:rPr dirty="0" sz="1600" spc="55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6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2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ano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6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L</a:t>
            </a:r>
            <a:r>
              <a:rPr dirty="0" sz="1600" spc="-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6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Se</a:t>
            </a:r>
            <a:r>
              <a:rPr dirty="0" sz="1600" spc="-5">
                <a:latin typeface="Franklin Gothic Book"/>
                <a:cs typeface="Franklin Gothic Book"/>
              </a:rPr>
              <a:t>-</a:t>
            </a:r>
            <a:r>
              <a:rPr dirty="0" sz="1600" spc="-15">
                <a:latin typeface="Franklin Gothic Book"/>
                <a:cs typeface="Franklin Gothic Book"/>
              </a:rPr>
              <a:t>do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7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7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un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6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>
                <a:latin typeface="Franklin Gothic Book"/>
                <a:cs typeface="Franklin Gothic Book"/>
              </a:rPr>
              <a:t>h </a:t>
            </a:r>
            <a:r>
              <a:rPr dirty="0" sz="1600" spc="6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,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6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6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20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7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7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20">
                <a:latin typeface="Franklin Gothic Book"/>
                <a:cs typeface="Franklin Gothic Book"/>
              </a:rPr>
              <a:t>u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6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un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c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30">
                <a:latin typeface="Franklin Gothic Book"/>
                <a:cs typeface="Franklin Gothic Book"/>
              </a:rPr>
              <a:t>m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  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 </a:t>
            </a:r>
            <a:r>
              <a:rPr dirty="0" sz="1600" spc="3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2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 </a:t>
            </a:r>
            <a:r>
              <a:rPr dirty="0" sz="1600" spc="2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 </a:t>
            </a:r>
            <a:r>
              <a:rPr dirty="0" sz="1600" spc="2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b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t</a:t>
            </a:r>
            <a:r>
              <a:rPr dirty="0" sz="1600" spc="-40">
                <a:latin typeface="Franklin Gothic Book"/>
                <a:cs typeface="Franklin Gothic Book"/>
              </a:rPr>
              <a:t>t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re</a:t>
            </a:r>
            <a:r>
              <a:rPr dirty="0" sz="1600">
                <a:latin typeface="Franklin Gothic Book"/>
                <a:cs typeface="Franklin Gothic Book"/>
              </a:rPr>
              <a:t>  </a:t>
            </a:r>
            <a:r>
              <a:rPr dirty="0" sz="1600" spc="2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u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>
                <a:latin typeface="Franklin Gothic Book"/>
                <a:cs typeface="Franklin Gothic Book"/>
              </a:rPr>
              <a:t>  </a:t>
            </a:r>
            <a:r>
              <a:rPr dirty="0" sz="1600" spc="3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g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20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re</a:t>
            </a:r>
            <a:r>
              <a:rPr dirty="0" sz="1600">
                <a:latin typeface="Franklin Gothic Book"/>
                <a:cs typeface="Franklin Gothic Book"/>
              </a:rPr>
              <a:t>  </a:t>
            </a:r>
            <a:r>
              <a:rPr dirty="0" sz="1600" spc="2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>
                <a:latin typeface="Franklin Gothic Book"/>
                <a:cs typeface="Franklin Gothic Book"/>
              </a:rPr>
              <a:t>i  </a:t>
            </a:r>
            <a:r>
              <a:rPr dirty="0" sz="1600" spc="2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25">
                <a:latin typeface="Franklin Gothic Book"/>
                <a:cs typeface="Franklin Gothic Book"/>
              </a:rPr>
              <a:t>v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llo</a:t>
            </a:r>
            <a:r>
              <a:rPr dirty="0" sz="1600">
                <a:latin typeface="Franklin Gothic Book"/>
                <a:cs typeface="Franklin Gothic Book"/>
              </a:rPr>
              <a:t>  </a:t>
            </a:r>
            <a:r>
              <a:rPr dirty="0" sz="1600" spc="25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9  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 spc="-10">
                <a:latin typeface="Franklin Gothic Book"/>
                <a:cs typeface="Franklin Gothic Book"/>
              </a:rPr>
              <a:t>an</a:t>
            </a:r>
            <a:r>
              <a:rPr dirty="0" sz="1600">
                <a:latin typeface="Franklin Gothic Book"/>
                <a:cs typeface="Franklin Gothic Book"/>
              </a:rPr>
              <a:t>,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c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de</a:t>
            </a:r>
            <a:r>
              <a:rPr dirty="0" sz="1600" spc="-10">
                <a:latin typeface="Franklin Gothic Book"/>
                <a:cs typeface="Franklin Gothic Book"/>
              </a:rPr>
              <a:t>ra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f</a:t>
            </a:r>
            <a:r>
              <a:rPr dirty="0" sz="1600" spc="-2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i 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ù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45">
                <a:latin typeface="Franklin Gothic Book"/>
                <a:cs typeface="Franklin Gothic Book"/>
              </a:rPr>
              <a:t>f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4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de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mo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5">
                <a:latin typeface="Franklin Gothic Book"/>
                <a:cs typeface="Franklin Gothic Book"/>
              </a:rPr>
              <a:t>do.</a:t>
            </a:r>
            <a:endParaRPr sz="16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33"/>
              </a:spcBef>
            </a:pPr>
            <a:endParaRPr sz="1550">
              <a:latin typeface="Times New Roman"/>
              <a:cs typeface="Times New Roman"/>
            </a:endParaRPr>
          </a:p>
          <a:p>
            <a:pPr algn="just" marL="12700" marR="13970">
              <a:lnSpc>
                <a:spcPct val="94500"/>
              </a:lnSpc>
            </a:pP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8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25">
                <a:latin typeface="Franklin Gothic Book"/>
                <a:cs typeface="Franklin Gothic Book"/>
              </a:rPr>
              <a:t>f</a:t>
            </a:r>
            <a:r>
              <a:rPr dirty="0" sz="1600" spc="-45">
                <a:latin typeface="Franklin Gothic Book"/>
                <a:cs typeface="Franklin Gothic Book"/>
              </a:rPr>
              <a:t>f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z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7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de</a:t>
            </a:r>
            <a:r>
              <a:rPr dirty="0" sz="1600">
                <a:latin typeface="Franklin Gothic Book"/>
                <a:cs typeface="Franklin Gothic Book"/>
              </a:rPr>
              <a:t>g</a:t>
            </a:r>
            <a:r>
              <a:rPr dirty="0" sz="1600" spc="-1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-7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20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20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5">
                <a:latin typeface="Franklin Gothic Book"/>
                <a:cs typeface="Franklin Gothic Book"/>
              </a:rPr>
              <a:t>h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-7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7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-8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al</a:t>
            </a:r>
            <a:r>
              <a:rPr dirty="0" sz="1600" spc="-2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-7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g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5">
                <a:latin typeface="Franklin Gothic Book"/>
                <a:cs typeface="Franklin Gothic Book"/>
              </a:rPr>
              <a:t>h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-8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7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50">
                <a:latin typeface="Franklin Gothic Book"/>
                <a:cs typeface="Franklin Gothic Book"/>
              </a:rPr>
              <a:t>a</a:t>
            </a:r>
            <a:r>
              <a:rPr dirty="0" sz="1600" spc="-25">
                <a:latin typeface="Franklin Gothic Book"/>
                <a:cs typeface="Franklin Gothic Book"/>
              </a:rPr>
              <a:t>v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lo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85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8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Go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8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na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2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2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4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le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 </a:t>
            </a:r>
            <a:r>
              <a:rPr dirty="0" sz="1600" spc="-2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ue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sem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-2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g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le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u</a:t>
            </a:r>
            <a:r>
              <a:rPr dirty="0" sz="1600" spc="-10">
                <a:latin typeface="Franklin Gothic Book"/>
                <a:cs typeface="Franklin Gothic Book"/>
              </a:rPr>
              <a:t>na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 </a:t>
            </a:r>
            <a:r>
              <a:rPr dirty="0" sz="1600" spc="-30">
                <a:latin typeface="Franklin Gothic Book"/>
                <a:cs typeface="Franklin Gothic Book"/>
              </a:rPr>
              <a:t>q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à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-2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20">
                <a:latin typeface="Franklin Gothic Book"/>
                <a:cs typeface="Franklin Gothic Book"/>
              </a:rPr>
              <a:t>om</a:t>
            </a:r>
            <a:r>
              <a:rPr dirty="0" sz="1600" spc="-5">
                <a:latin typeface="Franklin Gothic Book"/>
                <a:cs typeface="Franklin Gothic Book"/>
              </a:rPr>
              <a:t>b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na</a:t>
            </a:r>
            <a:r>
              <a:rPr dirty="0" sz="1600" spc="-10">
                <a:latin typeface="Franklin Gothic Book"/>
                <a:cs typeface="Franklin Gothic Book"/>
              </a:rPr>
              <a:t>z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-1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5">
                <a:latin typeface="Franklin Gothic Book"/>
                <a:cs typeface="Franklin Gothic Book"/>
              </a:rPr>
              <a:t>os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5">
                <a:latin typeface="Franklin Gothic Book"/>
                <a:cs typeface="Franklin Gothic Book"/>
              </a:rPr>
              <a:t>b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ar</a:t>
            </a:r>
            <a:r>
              <a:rPr dirty="0" sz="1600" spc="-10">
                <a:latin typeface="Franklin Gothic Book"/>
                <a:cs typeface="Franklin Gothic Book"/>
              </a:rPr>
              <a:t>g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20">
                <a:latin typeface="Franklin Gothic Book"/>
                <a:cs typeface="Franklin Gothic Book"/>
              </a:rPr>
              <a:t>me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4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.</a:t>
            </a:r>
            <a:r>
              <a:rPr dirty="0" sz="1600" spc="3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5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 spc="5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 spc="-2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25">
                <a:latin typeface="Franklin Gothic Book"/>
                <a:cs typeface="Franklin Gothic Book"/>
              </a:rPr>
              <a:t>v</a:t>
            </a:r>
            <a:r>
              <a:rPr dirty="0" sz="1600" spc="-10">
                <a:latin typeface="Franklin Gothic Book"/>
                <a:cs typeface="Franklin Gothic Book"/>
              </a:rPr>
              <a:t>are</a:t>
            </a:r>
            <a:r>
              <a:rPr dirty="0" sz="1600" spc="4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lla</a:t>
            </a:r>
            <a:r>
              <a:rPr dirty="0" sz="1600" spc="4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v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5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è</a:t>
            </a:r>
            <a:r>
              <a:rPr dirty="0" sz="1600" spc="4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2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15">
                <a:latin typeface="Franklin Gothic Book"/>
                <a:cs typeface="Franklin Gothic Book"/>
              </a:rPr>
              <a:t>ess</a:t>
            </a:r>
            <a:r>
              <a:rPr dirty="0" sz="1600" spc="-10">
                <a:latin typeface="Franklin Gothic Book"/>
                <a:cs typeface="Franklin Gothic Book"/>
              </a:rPr>
              <a:t>ar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4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pp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care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st</a:t>
            </a:r>
            <a:r>
              <a:rPr dirty="0" sz="1600" spc="-10">
                <a:latin typeface="Franklin Gothic Book"/>
                <a:cs typeface="Franklin Gothic Book"/>
              </a:rPr>
              <a:t>ra</a:t>
            </a:r>
            <a:r>
              <a:rPr dirty="0" sz="1600" spc="-40">
                <a:latin typeface="Franklin Gothic Book"/>
                <a:cs typeface="Franklin Gothic Book"/>
              </a:rPr>
              <a:t>t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gi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5">
                <a:latin typeface="Franklin Gothic Book"/>
                <a:cs typeface="Franklin Gothic Book"/>
              </a:rPr>
              <a:t>h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, 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f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2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ra</a:t>
            </a:r>
            <a:r>
              <a:rPr dirty="0" sz="1600">
                <a:latin typeface="Franklin Gothic Book"/>
                <a:cs typeface="Franklin Gothic Book"/>
              </a:rPr>
              <a:t>, 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no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2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pp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nn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ggi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es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15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25">
                <a:latin typeface="Franklin Gothic Book"/>
                <a:cs typeface="Franklin Gothic Book"/>
              </a:rPr>
              <a:t>v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de</a:t>
            </a:r>
            <a:r>
              <a:rPr dirty="0" sz="1600" spc="-10">
                <a:latin typeface="Franklin Gothic Book"/>
                <a:cs typeface="Franklin Gothic Book"/>
              </a:rPr>
              <a:t>lla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20">
                <a:latin typeface="Franklin Gothic Book"/>
                <a:cs typeface="Franklin Gothic Book"/>
              </a:rPr>
              <a:t> </a:t>
            </a:r>
            <a:r>
              <a:rPr dirty="0" sz="1600" spc="-25">
                <a:latin typeface="Franklin Gothic Book"/>
                <a:cs typeface="Franklin Gothic Book"/>
              </a:rPr>
              <a:t>v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-2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à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2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25">
                <a:latin typeface="Franklin Gothic Book"/>
                <a:cs typeface="Franklin Gothic Book"/>
              </a:rPr>
              <a:t>d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tt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20">
                <a:latin typeface="Franklin Gothic Book"/>
                <a:cs typeface="Franklin Gothic Book"/>
              </a:rPr>
              <a:t>me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de</a:t>
            </a:r>
            <a:r>
              <a:rPr dirty="0" sz="1600" spc="-10">
                <a:latin typeface="Franklin Gothic Book"/>
                <a:cs typeface="Franklin Gothic Book"/>
              </a:rPr>
              <a:t>lla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me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20">
                <a:latin typeface="Franklin Gothic Book"/>
                <a:cs typeface="Franklin Gothic Book"/>
              </a:rPr>
              <a:t>m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na</a:t>
            </a:r>
            <a:r>
              <a:rPr dirty="0" sz="1600">
                <a:latin typeface="Franklin Gothic Book"/>
                <a:cs typeface="Franklin Gothic Book"/>
              </a:rPr>
              <a:t>.</a:t>
            </a:r>
            <a:endParaRPr sz="16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33"/>
              </a:spcBef>
            </a:pPr>
            <a:endParaRPr sz="1550">
              <a:latin typeface="Times New Roman"/>
              <a:cs typeface="Times New Roman"/>
            </a:endParaRPr>
          </a:p>
          <a:p>
            <a:pPr algn="just" marL="12700" marR="5080">
              <a:lnSpc>
                <a:spcPct val="94500"/>
              </a:lnSpc>
            </a:pPr>
            <a:r>
              <a:rPr dirty="0" sz="1600" spc="-5" u="heavy">
                <a:latin typeface="Franklin Gothic Book"/>
                <a:cs typeface="Franklin Gothic Book"/>
              </a:rPr>
              <a:t>Il</a:t>
            </a:r>
            <a:r>
              <a:rPr dirty="0" sz="1600" spc="-5" u="heavy">
                <a:latin typeface="Franklin Gothic Book"/>
                <a:cs typeface="Franklin Gothic Book"/>
              </a:rPr>
              <a:t> </a:t>
            </a:r>
            <a:r>
              <a:rPr dirty="0" sz="1600" spc="-185">
                <a:latin typeface="Franklin Gothic Book"/>
                <a:cs typeface="Franklin Gothic Book"/>
              </a:rPr>
              <a:t> </a:t>
            </a:r>
            <a:r>
              <a:rPr dirty="0" sz="1600" spc="-5" u="heavy">
                <a:latin typeface="Franklin Gothic Book"/>
                <a:cs typeface="Franklin Gothic Book"/>
              </a:rPr>
              <a:t>p</a:t>
            </a:r>
            <a:r>
              <a:rPr dirty="0" sz="1600" spc="-10" u="heavy">
                <a:latin typeface="Franklin Gothic Book"/>
                <a:cs typeface="Franklin Gothic Book"/>
              </a:rPr>
              <a:t>r</a:t>
            </a:r>
            <a:r>
              <a:rPr dirty="0" sz="1600" u="heavy">
                <a:latin typeface="Franklin Gothic Book"/>
                <a:cs typeface="Franklin Gothic Book"/>
              </a:rPr>
              <a:t>i</a:t>
            </a:r>
            <a:r>
              <a:rPr dirty="0" sz="1600" spc="-20" u="heavy">
                <a:latin typeface="Franklin Gothic Book"/>
                <a:cs typeface="Franklin Gothic Book"/>
              </a:rPr>
              <a:t>m</a:t>
            </a:r>
            <a:r>
              <a:rPr dirty="0" sz="1600" spc="-10" u="heavy">
                <a:latin typeface="Franklin Gothic Book"/>
                <a:cs typeface="Franklin Gothic Book"/>
              </a:rPr>
              <a:t>o</a:t>
            </a:r>
            <a:r>
              <a:rPr dirty="0" sz="1600" u="heavy">
                <a:latin typeface="Franklin Gothic Book"/>
                <a:cs typeface="Franklin Gothic Book"/>
              </a:rPr>
              <a:t> </a:t>
            </a:r>
            <a:r>
              <a:rPr dirty="0" sz="1600" spc="-175">
                <a:latin typeface="Franklin Gothic Book"/>
                <a:cs typeface="Franklin Gothic Book"/>
              </a:rPr>
              <a:t> </a:t>
            </a:r>
            <a:r>
              <a:rPr dirty="0" sz="1600" u="heavy">
                <a:latin typeface="Franklin Gothic Book"/>
                <a:cs typeface="Franklin Gothic Book"/>
              </a:rPr>
              <a:t>i</a:t>
            </a:r>
            <a:r>
              <a:rPr dirty="0" sz="1600" spc="-20" u="heavy">
                <a:latin typeface="Franklin Gothic Book"/>
                <a:cs typeface="Franklin Gothic Book"/>
              </a:rPr>
              <a:t>n</a:t>
            </a:r>
            <a:r>
              <a:rPr dirty="0" sz="1600" spc="-10" u="heavy">
                <a:latin typeface="Franklin Gothic Book"/>
                <a:cs typeface="Franklin Gothic Book"/>
              </a:rPr>
              <a:t>c</a:t>
            </a:r>
            <a:r>
              <a:rPr dirty="0" sz="1600" spc="-15" u="heavy">
                <a:latin typeface="Franklin Gothic Book"/>
                <a:cs typeface="Franklin Gothic Book"/>
              </a:rPr>
              <a:t>o</a:t>
            </a:r>
            <a:r>
              <a:rPr dirty="0" sz="1600" spc="-10" u="heavy">
                <a:latin typeface="Franklin Gothic Book"/>
                <a:cs typeface="Franklin Gothic Book"/>
              </a:rPr>
              <a:t>n</a:t>
            </a:r>
            <a:r>
              <a:rPr dirty="0" sz="1600" spc="-10" u="heavy">
                <a:latin typeface="Franklin Gothic Book"/>
                <a:cs typeface="Franklin Gothic Book"/>
              </a:rPr>
              <a:t>t</a:t>
            </a:r>
            <a:r>
              <a:rPr dirty="0" sz="1600" spc="-40" u="heavy">
                <a:latin typeface="Franklin Gothic Book"/>
                <a:cs typeface="Franklin Gothic Book"/>
              </a:rPr>
              <a:t>r</a:t>
            </a:r>
            <a:r>
              <a:rPr dirty="0" sz="1600" spc="-10" u="heavy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6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de</a:t>
            </a:r>
            <a:r>
              <a:rPr dirty="0" sz="1600" spc="-10">
                <a:latin typeface="Franklin Gothic Book"/>
                <a:cs typeface="Franklin Gothic Book"/>
              </a:rPr>
              <a:t>lla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8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se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, </a:t>
            </a:r>
            <a:r>
              <a:rPr dirty="0" sz="1600" spc="-17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5">
                <a:latin typeface="Franklin Gothic Book"/>
                <a:cs typeface="Franklin Gothic Book"/>
              </a:rPr>
              <a:t>h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40">
                <a:latin typeface="Franklin Gothic Book"/>
                <a:cs typeface="Franklin Gothic Book"/>
              </a:rPr>
              <a:t> </a:t>
            </a:r>
            <a:r>
              <a:rPr dirty="0" sz="1600" spc="-15" u="heavy">
                <a:latin typeface="Franklin Gothic Book"/>
                <a:cs typeface="Franklin Gothic Book"/>
              </a:rPr>
              <a:t>s</a:t>
            </a:r>
            <a:r>
              <a:rPr dirty="0" sz="1600" u="heavy">
                <a:latin typeface="Franklin Gothic Book"/>
                <a:cs typeface="Franklin Gothic Book"/>
              </a:rPr>
              <a:t>i </a:t>
            </a:r>
            <a:r>
              <a:rPr dirty="0" sz="1600" spc="-175">
                <a:latin typeface="Franklin Gothic Book"/>
                <a:cs typeface="Franklin Gothic Book"/>
              </a:rPr>
              <a:t> </a:t>
            </a:r>
            <a:r>
              <a:rPr dirty="0" sz="1600" spc="-10" u="heavy">
                <a:latin typeface="Franklin Gothic Book"/>
                <a:cs typeface="Franklin Gothic Book"/>
              </a:rPr>
              <a:t>è</a:t>
            </a:r>
            <a:r>
              <a:rPr dirty="0" sz="1600" u="heavy">
                <a:latin typeface="Franklin Gothic Book"/>
                <a:cs typeface="Franklin Gothic Book"/>
              </a:rPr>
              <a:t> </a:t>
            </a:r>
            <a:r>
              <a:rPr dirty="0" sz="1600" spc="-180">
                <a:latin typeface="Franklin Gothic Book"/>
                <a:cs typeface="Franklin Gothic Book"/>
              </a:rPr>
              <a:t> </a:t>
            </a:r>
            <a:r>
              <a:rPr dirty="0" sz="1600" spc="-40" u="heavy">
                <a:latin typeface="Franklin Gothic Book"/>
                <a:cs typeface="Franklin Gothic Book"/>
              </a:rPr>
              <a:t>t</a:t>
            </a:r>
            <a:r>
              <a:rPr dirty="0" sz="1600" spc="-15" u="heavy">
                <a:latin typeface="Franklin Gothic Book"/>
                <a:cs typeface="Franklin Gothic Book"/>
              </a:rPr>
              <a:t>e</a:t>
            </a:r>
            <a:r>
              <a:rPr dirty="0" sz="1600" spc="-10" u="heavy">
                <a:latin typeface="Franklin Gothic Book"/>
                <a:cs typeface="Franklin Gothic Book"/>
              </a:rPr>
              <a:t>nu</a:t>
            </a:r>
            <a:r>
              <a:rPr dirty="0" sz="1600" spc="-10" u="heavy">
                <a:latin typeface="Franklin Gothic Book"/>
                <a:cs typeface="Franklin Gothic Book"/>
              </a:rPr>
              <a:t>t</a:t>
            </a:r>
            <a:r>
              <a:rPr dirty="0" sz="1600" spc="-10" u="heavy">
                <a:latin typeface="Franklin Gothic Book"/>
                <a:cs typeface="Franklin Gothic Book"/>
              </a:rPr>
              <a:t>a</a:t>
            </a:r>
            <a:r>
              <a:rPr dirty="0" sz="1600" u="heavy">
                <a:latin typeface="Franklin Gothic Book"/>
                <a:cs typeface="Franklin Gothic Book"/>
              </a:rPr>
              <a:t> </a:t>
            </a:r>
            <a:r>
              <a:rPr dirty="0" sz="1600" spc="-180">
                <a:latin typeface="Franklin Gothic Book"/>
                <a:cs typeface="Franklin Gothic Book"/>
              </a:rPr>
              <a:t> </a:t>
            </a:r>
            <a:r>
              <a:rPr dirty="0" sz="1600" spc="-10" u="heavy">
                <a:latin typeface="Franklin Gothic Book"/>
                <a:cs typeface="Franklin Gothic Book"/>
              </a:rPr>
              <a:t>a</a:t>
            </a:r>
            <a:r>
              <a:rPr dirty="0" sz="1600" spc="-15" u="heavy">
                <a:latin typeface="Franklin Gothic Book"/>
                <a:cs typeface="Franklin Gothic Book"/>
              </a:rPr>
              <a:t>l</a:t>
            </a:r>
            <a:r>
              <a:rPr dirty="0" sz="1600" spc="-10" u="heavy">
                <a:latin typeface="Franklin Gothic Book"/>
                <a:cs typeface="Franklin Gothic Book"/>
              </a:rPr>
              <a:t>l’H</a:t>
            </a:r>
            <a:r>
              <a:rPr dirty="0" sz="1600" spc="-25" u="heavy">
                <a:latin typeface="Franklin Gothic Book"/>
                <a:cs typeface="Franklin Gothic Book"/>
              </a:rPr>
              <a:t>o</a:t>
            </a:r>
            <a:r>
              <a:rPr dirty="0" sz="1600" spc="-40" u="heavy">
                <a:latin typeface="Franklin Gothic Book"/>
                <a:cs typeface="Franklin Gothic Book"/>
              </a:rPr>
              <a:t>t</a:t>
            </a:r>
            <a:r>
              <a:rPr dirty="0" sz="1600" spc="-15" u="heavy">
                <a:latin typeface="Franklin Gothic Book"/>
                <a:cs typeface="Franklin Gothic Book"/>
              </a:rPr>
              <a:t>e</a:t>
            </a:r>
            <a:r>
              <a:rPr dirty="0" sz="1600" spc="-5" u="heavy">
                <a:latin typeface="Franklin Gothic Book"/>
                <a:cs typeface="Franklin Gothic Book"/>
              </a:rPr>
              <a:t>l</a:t>
            </a:r>
            <a:r>
              <a:rPr dirty="0" sz="1600" u="heavy">
                <a:latin typeface="Franklin Gothic Book"/>
                <a:cs typeface="Franklin Gothic Book"/>
              </a:rPr>
              <a:t> </a:t>
            </a:r>
            <a:r>
              <a:rPr dirty="0" sz="1600" spc="-175">
                <a:latin typeface="Franklin Gothic Book"/>
                <a:cs typeface="Franklin Gothic Book"/>
              </a:rPr>
              <a:t> </a:t>
            </a:r>
            <a:r>
              <a:rPr dirty="0" sz="1600" spc="-45" u="heavy">
                <a:latin typeface="Franklin Gothic Book"/>
                <a:cs typeface="Franklin Gothic Book"/>
              </a:rPr>
              <a:t>F</a:t>
            </a:r>
            <a:r>
              <a:rPr dirty="0" sz="1600" spc="-15" u="heavy">
                <a:latin typeface="Franklin Gothic Book"/>
                <a:cs typeface="Franklin Gothic Book"/>
              </a:rPr>
              <a:t>o</a:t>
            </a:r>
            <a:r>
              <a:rPr dirty="0" sz="1600" spc="-10" u="heavy">
                <a:latin typeface="Franklin Gothic Book"/>
                <a:cs typeface="Franklin Gothic Book"/>
              </a:rPr>
              <a:t>ur</a:t>
            </a:r>
            <a:r>
              <a:rPr dirty="0" sz="1600" u="heavy">
                <a:latin typeface="Franklin Gothic Book"/>
                <a:cs typeface="Franklin Gothic Book"/>
              </a:rPr>
              <a:t> </a:t>
            </a:r>
            <a:r>
              <a:rPr dirty="0" sz="1600" spc="-185">
                <a:latin typeface="Franklin Gothic Book"/>
                <a:cs typeface="Franklin Gothic Book"/>
              </a:rPr>
              <a:t> </a:t>
            </a:r>
            <a:r>
              <a:rPr dirty="0" sz="1600" spc="-15" u="heavy">
                <a:latin typeface="Franklin Gothic Book"/>
                <a:cs typeface="Franklin Gothic Book"/>
              </a:rPr>
              <a:t>Se</a:t>
            </a:r>
            <a:r>
              <a:rPr dirty="0" sz="1600" spc="-10" u="heavy">
                <a:latin typeface="Franklin Gothic Book"/>
                <a:cs typeface="Franklin Gothic Book"/>
              </a:rPr>
              <a:t>a</a:t>
            </a:r>
            <a:r>
              <a:rPr dirty="0" sz="1600" spc="-15" u="heavy">
                <a:latin typeface="Franklin Gothic Book"/>
                <a:cs typeface="Franklin Gothic Book"/>
              </a:rPr>
              <a:t>son</a:t>
            </a:r>
            <a:r>
              <a:rPr dirty="0" sz="1600" u="heavy">
                <a:latin typeface="Franklin Gothic Book"/>
                <a:cs typeface="Franklin Gothic Book"/>
              </a:rPr>
              <a:t> </a:t>
            </a:r>
            <a:r>
              <a:rPr dirty="0" sz="1600" spc="-170">
                <a:latin typeface="Franklin Gothic Book"/>
                <a:cs typeface="Franklin Gothic Book"/>
              </a:rPr>
              <a:t> </a:t>
            </a:r>
            <a:r>
              <a:rPr dirty="0" sz="1600" spc="-15" u="heavy">
                <a:latin typeface="Franklin Gothic Book"/>
                <a:cs typeface="Franklin Gothic Book"/>
              </a:rPr>
              <a:t>d</a:t>
            </a:r>
            <a:r>
              <a:rPr dirty="0" sz="1600" u="heavy">
                <a:latin typeface="Franklin Gothic Book"/>
                <a:cs typeface="Franklin Gothic Book"/>
              </a:rPr>
              <a:t>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" u="heavy">
                <a:latin typeface="Franklin Gothic Book"/>
                <a:cs typeface="Franklin Gothic Book"/>
              </a:rPr>
              <a:t>Seo</a:t>
            </a:r>
            <a:r>
              <a:rPr dirty="0" sz="1600" spc="-10" u="heavy">
                <a:latin typeface="Franklin Gothic Book"/>
                <a:cs typeface="Franklin Gothic Book"/>
              </a:rPr>
              <a:t>ul</a:t>
            </a:r>
            <a:r>
              <a:rPr dirty="0" sz="1600" u="heavy">
                <a:latin typeface="Franklin Gothic Book"/>
                <a:cs typeface="Franklin Gothic Book"/>
              </a:rPr>
              <a:t>, </a:t>
            </a:r>
            <a:r>
              <a:rPr dirty="0" sz="1600" spc="-175">
                <a:latin typeface="Franklin Gothic Book"/>
                <a:cs typeface="Franklin Gothic Book"/>
              </a:rPr>
              <a:t> </a:t>
            </a:r>
            <a:r>
              <a:rPr dirty="0" sz="1600" spc="-10" u="heavy">
                <a:latin typeface="Franklin Gothic Book"/>
                <a:cs typeface="Franklin Gothic Book"/>
              </a:rPr>
              <a:t>è</a:t>
            </a:r>
            <a:r>
              <a:rPr dirty="0" sz="1600" u="heavy">
                <a:latin typeface="Franklin Gothic Book"/>
                <a:cs typeface="Franklin Gothic Book"/>
              </a:rPr>
              <a:t> </a:t>
            </a:r>
            <a:r>
              <a:rPr dirty="0" sz="1600" spc="-170">
                <a:latin typeface="Franklin Gothic Book"/>
                <a:cs typeface="Franklin Gothic Book"/>
              </a:rPr>
              <a:t> </a:t>
            </a:r>
            <a:r>
              <a:rPr dirty="0" sz="1600" spc="-50" u="heavy">
                <a:latin typeface="Franklin Gothic Book"/>
                <a:cs typeface="Franklin Gothic Book"/>
              </a:rPr>
              <a:t>a</a:t>
            </a:r>
            <a:r>
              <a:rPr dirty="0" sz="1600" spc="-5" u="heavy">
                <a:latin typeface="Franklin Gothic Book"/>
                <a:cs typeface="Franklin Gothic Book"/>
              </a:rPr>
              <a:t>v</a:t>
            </a:r>
            <a:r>
              <a:rPr dirty="0" sz="1600" spc="-25" u="heavy">
                <a:latin typeface="Franklin Gothic Book"/>
                <a:cs typeface="Franklin Gothic Book"/>
              </a:rPr>
              <a:t>v</a:t>
            </a:r>
            <a:r>
              <a:rPr dirty="0" sz="1600" spc="-15" u="heavy">
                <a:latin typeface="Franklin Gothic Book"/>
                <a:cs typeface="Franklin Gothic Book"/>
              </a:rPr>
              <a:t>e</a:t>
            </a:r>
            <a:r>
              <a:rPr dirty="0" sz="1600" spc="-20" u="heavy">
                <a:latin typeface="Franklin Gothic Book"/>
                <a:cs typeface="Franklin Gothic Book"/>
              </a:rPr>
              <a:t>n</a:t>
            </a:r>
            <a:r>
              <a:rPr dirty="0" sz="1600" spc="-10" u="heavy">
                <a:latin typeface="Franklin Gothic Book"/>
                <a:cs typeface="Franklin Gothic Book"/>
              </a:rPr>
              <a:t>u</a:t>
            </a:r>
            <a:r>
              <a:rPr dirty="0" sz="1600" spc="-30" u="heavy">
                <a:latin typeface="Franklin Gothic Book"/>
                <a:cs typeface="Franklin Gothic Book"/>
              </a:rPr>
              <a:t>t</a:t>
            </a:r>
            <a:r>
              <a:rPr dirty="0" sz="1600" spc="-10" u="heavy">
                <a:latin typeface="Franklin Gothic Book"/>
                <a:cs typeface="Franklin Gothic Book"/>
              </a:rPr>
              <a:t>o</a:t>
            </a:r>
            <a:r>
              <a:rPr dirty="0" sz="1600" u="heavy">
                <a:latin typeface="Franklin Gothic Book"/>
                <a:cs typeface="Franklin Gothic Book"/>
              </a:rPr>
              <a:t> </a:t>
            </a:r>
            <a:r>
              <a:rPr dirty="0" sz="1600" spc="-165">
                <a:latin typeface="Franklin Gothic Book"/>
                <a:cs typeface="Franklin Gothic Book"/>
              </a:rPr>
              <a:t> </a:t>
            </a:r>
            <a:r>
              <a:rPr dirty="0" sz="1600" spc="-10" u="heavy">
                <a:latin typeface="Franklin Gothic Book"/>
                <a:cs typeface="Franklin Gothic Book"/>
              </a:rPr>
              <a:t>i</a:t>
            </a:r>
            <a:r>
              <a:rPr dirty="0" sz="1600" spc="-5" u="heavy">
                <a:latin typeface="Franklin Gothic Book"/>
                <a:cs typeface="Franklin Gothic Book"/>
              </a:rPr>
              <a:t>l</a:t>
            </a:r>
            <a:r>
              <a:rPr dirty="0" sz="1600" u="heavy">
                <a:latin typeface="Franklin Gothic Book"/>
                <a:cs typeface="Franklin Gothic Book"/>
              </a:rPr>
              <a:t> </a:t>
            </a:r>
            <a:r>
              <a:rPr dirty="0" sz="1600" spc="-165">
                <a:latin typeface="Franklin Gothic Book"/>
                <a:cs typeface="Franklin Gothic Book"/>
              </a:rPr>
              <a:t> </a:t>
            </a:r>
            <a:r>
              <a:rPr dirty="0" sz="1600" u="heavy">
                <a:latin typeface="Franklin Gothic Book"/>
                <a:cs typeface="Franklin Gothic Book"/>
              </a:rPr>
              <a:t>9 </a:t>
            </a:r>
            <a:r>
              <a:rPr dirty="0" sz="1600" spc="-175">
                <a:latin typeface="Franklin Gothic Book"/>
                <a:cs typeface="Franklin Gothic Book"/>
              </a:rPr>
              <a:t> </a:t>
            </a:r>
            <a:r>
              <a:rPr dirty="0" sz="1600" spc="-20" u="heavy">
                <a:latin typeface="Franklin Gothic Book"/>
                <a:cs typeface="Franklin Gothic Book"/>
              </a:rPr>
              <a:t>m</a:t>
            </a:r>
            <a:r>
              <a:rPr dirty="0" sz="1600" spc="-10" u="heavy">
                <a:latin typeface="Franklin Gothic Book"/>
                <a:cs typeface="Franklin Gothic Book"/>
              </a:rPr>
              <a:t>a</a:t>
            </a:r>
            <a:r>
              <a:rPr dirty="0" sz="1600" u="heavy">
                <a:latin typeface="Franklin Gothic Book"/>
                <a:cs typeface="Franklin Gothic Book"/>
              </a:rPr>
              <a:t>r</a:t>
            </a:r>
            <a:r>
              <a:rPr dirty="0" sz="1600" u="heavy">
                <a:latin typeface="Franklin Gothic Book"/>
                <a:cs typeface="Franklin Gothic Book"/>
              </a:rPr>
              <a:t>z</a:t>
            </a:r>
            <a:r>
              <a:rPr dirty="0" sz="1600" spc="5" u="heavy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. </a:t>
            </a:r>
            <a:r>
              <a:rPr dirty="0" sz="1600" spc="-17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60">
                <a:latin typeface="Franklin Gothic Book"/>
                <a:cs typeface="Franklin Gothic Book"/>
              </a:rPr>
              <a:t> </a:t>
            </a:r>
            <a:r>
              <a:rPr dirty="0" sz="1600" spc="-2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>
                <a:latin typeface="Franklin Gothic Book"/>
                <a:cs typeface="Franklin Gothic Book"/>
              </a:rPr>
              <a:t>f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tt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6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de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7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30">
                <a:latin typeface="Franklin Gothic Book"/>
                <a:cs typeface="Franklin Gothic Book"/>
              </a:rPr>
              <a:t>m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30">
                <a:latin typeface="Franklin Gothic Book"/>
                <a:cs typeface="Franklin Gothic Book"/>
              </a:rPr>
              <a:t> </a:t>
            </a:r>
            <a:r>
              <a:rPr dirty="0" sz="1600" spc="-5" u="heavy">
                <a:latin typeface="Franklin Gothic Book"/>
                <a:cs typeface="Franklin Gothic Book"/>
              </a:rPr>
              <a:t>h</a:t>
            </a:r>
            <a:r>
              <a:rPr dirty="0" sz="1600" spc="-10" u="heavy">
                <a:latin typeface="Franklin Gothic Book"/>
                <a:cs typeface="Franklin Gothic Book"/>
              </a:rPr>
              <a:t>a</a:t>
            </a:r>
            <a:r>
              <a:rPr dirty="0" sz="1600" u="heavy">
                <a:latin typeface="Franklin Gothic Book"/>
                <a:cs typeface="Franklin Gothic Book"/>
              </a:rPr>
              <a:t> </a:t>
            </a:r>
            <a:r>
              <a:rPr dirty="0" sz="1600" spc="-160">
                <a:latin typeface="Franklin Gothic Book"/>
                <a:cs typeface="Franklin Gothic Book"/>
              </a:rPr>
              <a:t> </a:t>
            </a:r>
            <a:r>
              <a:rPr dirty="0" sz="1600" spc="-15" u="heavy">
                <a:latin typeface="Franklin Gothic Book"/>
                <a:cs typeface="Franklin Gothic Book"/>
              </a:rPr>
              <a:t>so</a:t>
            </a:r>
            <a:r>
              <a:rPr dirty="0" sz="1600" spc="-20" u="heavy">
                <a:latin typeface="Franklin Gothic Book"/>
                <a:cs typeface="Franklin Gothic Book"/>
              </a:rPr>
              <a:t>r</a:t>
            </a:r>
            <a:r>
              <a:rPr dirty="0" sz="1600" spc="-5" u="heavy">
                <a:latin typeface="Franklin Gothic Book"/>
                <a:cs typeface="Franklin Gothic Book"/>
              </a:rPr>
              <a:t>p</a:t>
            </a:r>
            <a:r>
              <a:rPr dirty="0" sz="1600" spc="-10" u="heavy">
                <a:latin typeface="Franklin Gothic Book"/>
                <a:cs typeface="Franklin Gothic Book"/>
              </a:rPr>
              <a:t>r</a:t>
            </a:r>
            <a:r>
              <a:rPr dirty="0" sz="1600" spc="-15" u="heavy">
                <a:latin typeface="Franklin Gothic Book"/>
                <a:cs typeface="Franklin Gothic Book"/>
              </a:rPr>
              <a:t>e</a:t>
            </a:r>
            <a:r>
              <a:rPr dirty="0" sz="1600" spc="-5" u="heavy">
                <a:latin typeface="Franklin Gothic Book"/>
                <a:cs typeface="Franklin Gothic Book"/>
              </a:rPr>
              <a:t>s</a:t>
            </a:r>
            <a:r>
              <a:rPr dirty="0" sz="1600" spc="-10" u="heavy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u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>
                <a:latin typeface="Franklin Gothic Book"/>
                <a:cs typeface="Franklin Gothic Book"/>
              </a:rPr>
              <a:t>’i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40">
                <a:latin typeface="Franklin Gothic Book"/>
                <a:cs typeface="Franklin Gothic Book"/>
              </a:rPr>
              <a:t>t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ra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7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zi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, </a:t>
            </a:r>
            <a:r>
              <a:rPr dirty="0" sz="1600" spc="6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70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C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7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de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6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>
                <a:latin typeface="Franklin Gothic Book"/>
                <a:cs typeface="Franklin Gothic Book"/>
              </a:rPr>
              <a:t>, </a:t>
            </a:r>
            <a:r>
              <a:rPr dirty="0" sz="1600" spc="6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 spc="-45">
                <a:latin typeface="Franklin Gothic Book"/>
                <a:cs typeface="Franklin Gothic Book"/>
              </a:rPr>
              <a:t>o</a:t>
            </a:r>
            <a:r>
              <a:rPr dirty="0" sz="1600" spc="-25">
                <a:latin typeface="Franklin Gothic Book"/>
                <a:cs typeface="Franklin Gothic Book"/>
              </a:rPr>
              <a:t>v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60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6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G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6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è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7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u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70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gi</a:t>
            </a:r>
            <a:r>
              <a:rPr dirty="0" sz="1600" spc="-2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co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6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mo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p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.</a:t>
            </a:r>
            <a:r>
              <a:rPr dirty="0" sz="1600" spc="135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13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c</a:t>
            </a:r>
            <a:r>
              <a:rPr dirty="0" sz="1600" spc="-20">
                <a:latin typeface="Franklin Gothic Book"/>
                <a:cs typeface="Franklin Gothic Book"/>
              </a:rPr>
              <a:t>omme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14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de</a:t>
            </a:r>
            <a:r>
              <a:rPr dirty="0" sz="1600">
                <a:latin typeface="Franklin Gothic Book"/>
                <a:cs typeface="Franklin Gothic Book"/>
              </a:rPr>
              <a:t>g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13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pp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15">
                <a:latin typeface="Franklin Gothic Book"/>
                <a:cs typeface="Franklin Gothic Book"/>
              </a:rPr>
              <a:t>ss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na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>
                <a:latin typeface="Franklin Gothic Book"/>
                <a:cs typeface="Franklin Gothic Book"/>
              </a:rPr>
              <a:t>i,</a:t>
            </a:r>
            <a:r>
              <a:rPr dirty="0" sz="1600" spc="13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140">
                <a:latin typeface="Franklin Gothic Book"/>
                <a:cs typeface="Franklin Gothic Book"/>
              </a:rPr>
              <a:t> </a:t>
            </a:r>
            <a:r>
              <a:rPr dirty="0" sz="1600" spc="-40">
                <a:latin typeface="Franklin Gothic Book"/>
                <a:cs typeface="Franklin Gothic Book"/>
              </a:rPr>
              <a:t>q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13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5">
                <a:latin typeface="Franklin Gothic Book"/>
                <a:cs typeface="Franklin Gothic Book"/>
              </a:rPr>
              <a:t>so</a:t>
            </a:r>
            <a:r>
              <a:rPr dirty="0" sz="1600" spc="-5">
                <a:latin typeface="Franklin Gothic Book"/>
                <a:cs typeface="Franklin Gothic Book"/>
              </a:rPr>
              <a:t>,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200">
                <a:latin typeface="Franklin Gothic Book"/>
                <a:cs typeface="Franklin Gothic Book"/>
              </a:rPr>
              <a:t> </a:t>
            </a:r>
            <a:r>
              <a:rPr dirty="0" sz="1600" spc="-15" u="heavy">
                <a:latin typeface="Franklin Gothic Book"/>
                <a:cs typeface="Franklin Gothic Book"/>
              </a:rPr>
              <a:t>e</a:t>
            </a:r>
            <a:r>
              <a:rPr dirty="0" sz="1600" spc="-20" u="heavy">
                <a:latin typeface="Franklin Gothic Book"/>
                <a:cs typeface="Franklin Gothic Book"/>
              </a:rPr>
              <a:t>r</a:t>
            </a:r>
            <a:r>
              <a:rPr dirty="0" sz="1600" spc="-10" u="heavy">
                <a:latin typeface="Franklin Gothic Book"/>
                <a:cs typeface="Franklin Gothic Book"/>
              </a:rPr>
              <a:t>ano</a:t>
            </a:r>
            <a:r>
              <a:rPr dirty="0" sz="1600" spc="15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u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14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m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6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c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f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ne</a:t>
            </a:r>
            <a:r>
              <a:rPr dirty="0" sz="1600" spc="6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6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20">
                <a:latin typeface="Franklin Gothic Book"/>
                <a:cs typeface="Franklin Gothic Book"/>
              </a:rPr>
              <a:t>mm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2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zi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,</a:t>
            </a:r>
            <a:r>
              <a:rPr dirty="0" sz="1600" spc="6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3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5">
                <a:latin typeface="Franklin Gothic Book"/>
                <a:cs typeface="Franklin Gothic Book"/>
              </a:rPr>
              <a:t>h</a:t>
            </a:r>
            <a:r>
              <a:rPr dirty="0" sz="1600" spc="-10">
                <a:latin typeface="Franklin Gothic Book"/>
                <a:cs typeface="Franklin Gothic Book"/>
              </a:rPr>
              <a:t>é</a:t>
            </a:r>
            <a:r>
              <a:rPr dirty="0" sz="1600" spc="6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le</a:t>
            </a:r>
            <a:r>
              <a:rPr dirty="0" sz="1600" spc="6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st</a:t>
            </a:r>
            <a:r>
              <a:rPr dirty="0" sz="1600" spc="-10">
                <a:latin typeface="Franklin Gothic Book"/>
                <a:cs typeface="Franklin Gothic Book"/>
              </a:rPr>
              <a:t>ra</a:t>
            </a:r>
            <a:r>
              <a:rPr dirty="0" sz="1600" spc="-40">
                <a:latin typeface="Franklin Gothic Book"/>
                <a:cs typeface="Franklin Gothic Book"/>
              </a:rPr>
              <a:t>t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gi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7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pp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ca</a:t>
            </a:r>
            <a:r>
              <a:rPr dirty="0" sz="1600" spc="-4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70">
                <a:latin typeface="Franklin Gothic Book"/>
                <a:cs typeface="Franklin Gothic Book"/>
              </a:rPr>
              <a:t> </a:t>
            </a:r>
            <a:r>
              <a:rPr dirty="0" sz="1600" spc="-25">
                <a:latin typeface="Franklin Gothic Book"/>
                <a:cs typeface="Franklin Gothic Book"/>
              </a:rPr>
              <a:t>d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7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Al</a:t>
            </a:r>
            <a:r>
              <a:rPr dirty="0" sz="1600" spc="-5">
                <a:latin typeface="Franklin Gothic Book"/>
                <a:cs typeface="Franklin Gothic Book"/>
              </a:rPr>
              <a:t>ph</a:t>
            </a:r>
            <a:r>
              <a:rPr dirty="0" sz="1600" spc="-10">
                <a:latin typeface="Franklin Gothic Book"/>
                <a:cs typeface="Franklin Gothic Book"/>
              </a:rPr>
              <a:t>aGo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 u="heavy">
                <a:latin typeface="Franklin Gothic Book"/>
                <a:cs typeface="Franklin Gothic Book"/>
              </a:rPr>
              <a:t>a</a:t>
            </a:r>
            <a:r>
              <a:rPr dirty="0" sz="1600" spc="-5" u="heavy">
                <a:latin typeface="Franklin Gothic Book"/>
                <a:cs typeface="Franklin Gothic Book"/>
              </a:rPr>
              <a:t>pp</a:t>
            </a:r>
            <a:r>
              <a:rPr dirty="0" sz="1600" spc="-10" u="heavy">
                <a:latin typeface="Franklin Gothic Book"/>
                <a:cs typeface="Franklin Gothic Book"/>
              </a:rPr>
              <a:t>a</a:t>
            </a:r>
            <a:r>
              <a:rPr dirty="0" sz="1600" spc="-20" u="heavy">
                <a:latin typeface="Franklin Gothic Book"/>
                <a:cs typeface="Franklin Gothic Book"/>
              </a:rPr>
              <a:t>r</a:t>
            </a:r>
            <a:r>
              <a:rPr dirty="0" sz="1600" u="heavy">
                <a:latin typeface="Franklin Gothic Book"/>
                <a:cs typeface="Franklin Gothic Book"/>
              </a:rPr>
              <a:t>i</a:t>
            </a:r>
            <a:r>
              <a:rPr dirty="0" sz="1600" spc="-25" u="heavy">
                <a:latin typeface="Franklin Gothic Book"/>
                <a:cs typeface="Franklin Gothic Book"/>
              </a:rPr>
              <a:t>v</a:t>
            </a:r>
            <a:r>
              <a:rPr dirty="0" sz="1600" spc="-10" u="heavy">
                <a:latin typeface="Franklin Gothic Book"/>
                <a:cs typeface="Franklin Gothic Book"/>
              </a:rPr>
              <a:t>ano</a:t>
            </a:r>
            <a:r>
              <a:rPr dirty="0" sz="1600" spc="6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4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nu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50">
                <a:latin typeface="Franklin Gothic Book"/>
                <a:cs typeface="Franklin Gothic Book"/>
              </a:rPr>
              <a:t> </a:t>
            </a:r>
            <a:r>
              <a:rPr dirty="0" sz="1600" spc="-40">
                <a:latin typeface="Franklin Gothic Book"/>
                <a:cs typeface="Franklin Gothic Book"/>
              </a:rPr>
              <a:t>q</a:t>
            </a:r>
            <a:r>
              <a:rPr dirty="0" sz="1600" spc="-10">
                <a:latin typeface="Franklin Gothic Book"/>
                <a:cs typeface="Franklin Gothic Book"/>
              </a:rPr>
              <a:t>uan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3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25">
                <a:latin typeface="Franklin Gothic Book"/>
                <a:cs typeface="Franklin Gothic Book"/>
              </a:rPr>
              <a:t>f</a:t>
            </a:r>
            <a:r>
              <a:rPr dirty="0" sz="1600">
                <a:latin typeface="Franklin Gothic Book"/>
                <a:cs typeface="Franklin Gothic Book"/>
              </a:rPr>
              <a:t>f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20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ac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4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ul</a:t>
            </a:r>
            <a:r>
              <a:rPr dirty="0" sz="1600" spc="4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lu</a:t>
            </a:r>
            <a:r>
              <a:rPr dirty="0" sz="1600" spc="-20">
                <a:latin typeface="Franklin Gothic Book"/>
                <a:cs typeface="Franklin Gothic Book"/>
              </a:rPr>
              <a:t>n</a:t>
            </a:r>
            <a:r>
              <a:rPr dirty="0" sz="1600">
                <a:latin typeface="Franklin Gothic Book"/>
                <a:cs typeface="Franklin Gothic Book"/>
              </a:rPr>
              <a:t>g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45">
                <a:latin typeface="Franklin Gothic Book"/>
                <a:cs typeface="Franklin Gothic Book"/>
              </a:rPr>
              <a:t> </a:t>
            </a:r>
            <a:r>
              <a:rPr dirty="0" sz="1600" spc="-40">
                <a:latin typeface="Franklin Gothic Book"/>
                <a:cs typeface="Franklin Gothic Book"/>
              </a:rPr>
              <a:t>t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 spc="-20">
                <a:latin typeface="Franklin Gothic Book"/>
                <a:cs typeface="Franklin Gothic Book"/>
              </a:rPr>
              <a:t>m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.</a:t>
            </a:r>
            <a:r>
              <a:rPr dirty="0" sz="1600" spc="45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M</a:t>
            </a:r>
            <a:r>
              <a:rPr dirty="0" sz="1600" spc="-15">
                <a:latin typeface="Franklin Gothic Book"/>
                <a:cs typeface="Franklin Gothic Book"/>
              </a:rPr>
              <a:t>oss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4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5">
                <a:latin typeface="Franklin Gothic Book"/>
                <a:cs typeface="Franklin Gothic Book"/>
              </a:rPr>
              <a:t>h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u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30">
                <a:latin typeface="Franklin Gothic Book"/>
                <a:cs typeface="Franklin Gothic Book"/>
              </a:rPr>
              <a:t>m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n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50">
                <a:latin typeface="Franklin Gothic Book"/>
                <a:cs typeface="Franklin Gothic Book"/>
              </a:rPr>
              <a:t>a</a:t>
            </a:r>
            <a:r>
              <a:rPr dirty="0" sz="1600" spc="-15">
                <a:latin typeface="Franklin Gothic Book"/>
                <a:cs typeface="Franklin Gothic Book"/>
              </a:rPr>
              <a:t>v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 spc="-15">
                <a:latin typeface="Franklin Gothic Book"/>
                <a:cs typeface="Franklin Gothic Book"/>
              </a:rPr>
              <a:t>ebb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 </a:t>
            </a:r>
            <a:r>
              <a:rPr dirty="0" sz="1600" spc="-20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5">
                <a:latin typeface="Franklin Gothic Book"/>
                <a:cs typeface="Franklin Gothic Book"/>
              </a:rPr>
              <a:t>l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30">
                <a:latin typeface="Franklin Gothic Book"/>
                <a:cs typeface="Franklin Gothic Book"/>
              </a:rPr>
              <a:t>f</a:t>
            </a:r>
            <a:r>
              <a:rPr dirty="0" sz="1600" spc="-10">
                <a:latin typeface="Franklin Gothic Book"/>
                <a:cs typeface="Franklin Gothic Book"/>
              </a:rPr>
              <a:t>are</a:t>
            </a:r>
            <a:r>
              <a:rPr dirty="0" sz="1600">
                <a:latin typeface="Franklin Gothic Book"/>
                <a:cs typeface="Franklin Gothic Book"/>
              </a:rPr>
              <a:t> 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5">
                <a:latin typeface="Franklin Gothic Book"/>
                <a:cs typeface="Franklin Gothic Book"/>
              </a:rPr>
              <a:t>h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 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c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4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25">
                <a:latin typeface="Franklin Gothic Book"/>
                <a:cs typeface="Franklin Gothic Book"/>
              </a:rPr>
              <a:t>v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r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25">
                <a:latin typeface="Franklin Gothic Book"/>
                <a:cs typeface="Franklin Gothic Book"/>
              </a:rPr>
              <a:t>o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45">
                <a:latin typeface="Franklin Gothic Book"/>
                <a:cs typeface="Franklin Gothic Book"/>
              </a:rPr>
              <a:t>e</a:t>
            </a:r>
            <a:r>
              <a:rPr dirty="0" sz="1600" spc="-25">
                <a:latin typeface="Franklin Gothic Book"/>
                <a:cs typeface="Franklin Gothic Book"/>
              </a:rPr>
              <a:t>v</a:t>
            </a:r>
            <a:r>
              <a:rPr dirty="0" sz="1600" spc="-10">
                <a:latin typeface="Franklin Gothic Book"/>
                <a:cs typeface="Franklin Gothic Book"/>
              </a:rPr>
              <a:t>ano</a:t>
            </a:r>
            <a:r>
              <a:rPr dirty="0" sz="1600">
                <a:latin typeface="Franklin Gothic Book"/>
                <a:cs typeface="Franklin Gothic Book"/>
              </a:rPr>
              <a:t>  </a:t>
            </a:r>
            <a:r>
              <a:rPr dirty="0" sz="1600" spc="9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5">
                <a:latin typeface="Franklin Gothic Book"/>
                <a:cs typeface="Franklin Gothic Book"/>
              </a:rPr>
              <a:t>e</a:t>
            </a:r>
            <a:r>
              <a:rPr dirty="0" sz="1600" spc="-20">
                <a:latin typeface="Franklin Gothic Book"/>
                <a:cs typeface="Franklin Gothic Book"/>
              </a:rPr>
              <a:t>mb</a:t>
            </a:r>
            <a:r>
              <a:rPr dirty="0" sz="1600" spc="-2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are</a:t>
            </a:r>
            <a:r>
              <a:rPr dirty="0" sz="1600">
                <a:latin typeface="Franklin Gothic Book"/>
                <a:cs typeface="Franklin Gothic Book"/>
              </a:rPr>
              <a:t>  </a:t>
            </a:r>
            <a:r>
              <a:rPr dirty="0" sz="1600" spc="10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 spc="-40">
                <a:latin typeface="Franklin Gothic Book"/>
                <a:cs typeface="Franklin Gothic Book"/>
              </a:rPr>
              <a:t>r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2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  </a:t>
            </a:r>
            <a:r>
              <a:rPr dirty="0" sz="1600" spc="11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>
                <a:latin typeface="Franklin Gothic Book"/>
                <a:cs typeface="Franklin Gothic Book"/>
              </a:rPr>
              <a:t>i  </a:t>
            </a:r>
            <a:r>
              <a:rPr dirty="0" sz="1600" spc="10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so</a:t>
            </a:r>
            <a:r>
              <a:rPr dirty="0" sz="1600" spc="-10">
                <a:latin typeface="Franklin Gothic Book"/>
                <a:cs typeface="Franklin Gothic Book"/>
              </a:rPr>
              <a:t>no</a:t>
            </a:r>
            <a:r>
              <a:rPr dirty="0" sz="1600">
                <a:latin typeface="Franklin Gothic Book"/>
                <a:cs typeface="Franklin Gothic Book"/>
              </a:rPr>
              <a:t>  </a:t>
            </a:r>
            <a:r>
              <a:rPr dirty="0" sz="1600" spc="10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20">
                <a:latin typeface="Franklin Gothic Book"/>
                <a:cs typeface="Franklin Gothic Book"/>
              </a:rPr>
              <a:t>mo</a:t>
            </a:r>
            <a:r>
              <a:rPr dirty="0" sz="1600" spc="-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2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 </a:t>
            </a:r>
            <a:r>
              <a:rPr dirty="0" sz="1600" spc="100">
                <a:latin typeface="Franklin Gothic Book"/>
                <a:cs typeface="Franklin Gothic Book"/>
              </a:rPr>
              <a:t> </a:t>
            </a:r>
            <a:r>
              <a:rPr dirty="0" sz="1600" spc="-45">
                <a:latin typeface="Franklin Gothic Book"/>
                <a:cs typeface="Franklin Gothic Book"/>
              </a:rPr>
              <a:t>f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20">
                <a:latin typeface="Franklin Gothic Book"/>
                <a:cs typeface="Franklin Gothic Book"/>
              </a:rPr>
              <a:t>me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1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i  </a:t>
            </a:r>
            <a:r>
              <a:rPr dirty="0" sz="1600" spc="11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 a</a:t>
            </a:r>
            <a:r>
              <a:rPr dirty="0" sz="1600" spc="-15">
                <a:latin typeface="Franklin Gothic Book"/>
                <a:cs typeface="Franklin Gothic Book"/>
              </a:rPr>
              <a:t>sse</a:t>
            </a:r>
            <a:r>
              <a:rPr dirty="0" sz="1600" spc="-10">
                <a:latin typeface="Franklin Gothic Book"/>
                <a:cs typeface="Franklin Gothic Book"/>
              </a:rPr>
              <a:t>g</a:t>
            </a:r>
            <a:r>
              <a:rPr dirty="0" sz="1600" spc="-10">
                <a:latin typeface="Franklin Gothic Book"/>
                <a:cs typeface="Franklin Gothic Book"/>
              </a:rPr>
              <a:t>nare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la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v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f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le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-15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20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5">
                <a:latin typeface="Franklin Gothic Book"/>
                <a:cs typeface="Franklin Gothic Book"/>
              </a:rPr>
              <a:t>h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na</a:t>
            </a:r>
            <a:r>
              <a:rPr dirty="0" sz="1600">
                <a:latin typeface="Franklin Gothic Book"/>
                <a:cs typeface="Franklin Gothic Book"/>
              </a:rPr>
              <a:t>.</a:t>
            </a:r>
            <a:endParaRPr sz="16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33"/>
              </a:spcBef>
            </a:pPr>
            <a:endParaRPr sz="1550">
              <a:latin typeface="Times New Roman"/>
              <a:cs typeface="Times New Roman"/>
            </a:endParaRPr>
          </a:p>
          <a:p>
            <a:pPr algn="just" marL="12700" marR="5080">
              <a:lnSpc>
                <a:spcPct val="94500"/>
              </a:lnSpc>
            </a:pPr>
            <a:r>
              <a:rPr dirty="0" sz="1600" spc="-15">
                <a:latin typeface="Franklin Gothic Book"/>
                <a:cs typeface="Franklin Gothic Book"/>
              </a:rPr>
              <a:t>“</a:t>
            </a:r>
            <a:r>
              <a:rPr dirty="0" sz="1600" spc="-10">
                <a:latin typeface="Franklin Gothic Book"/>
                <a:cs typeface="Franklin Gothic Book"/>
              </a:rPr>
              <a:t>È</a:t>
            </a:r>
            <a:r>
              <a:rPr dirty="0" sz="1600" spc="120">
                <a:latin typeface="Franklin Gothic Book"/>
                <a:cs typeface="Franklin Gothic Book"/>
              </a:rPr>
              <a:t> </a:t>
            </a:r>
            <a:r>
              <a:rPr dirty="0" sz="1600" spc="-2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cc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2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an</a:t>
            </a:r>
            <a:r>
              <a:rPr dirty="0" sz="1600" spc="-4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12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d</a:t>
            </a:r>
            <a:r>
              <a:rPr dirty="0" sz="1600" spc="114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30">
                <a:latin typeface="Franklin Gothic Book"/>
                <a:cs typeface="Franklin Gothic Book"/>
              </a:rPr>
              <a:t>q</a:t>
            </a:r>
            <a:r>
              <a:rPr dirty="0" sz="1600" spc="-20">
                <a:latin typeface="Franklin Gothic Book"/>
                <a:cs typeface="Franklin Gothic Book"/>
              </a:rPr>
              <a:t>u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et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1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15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lo</a:t>
            </a:r>
            <a:r>
              <a:rPr dirty="0" sz="1600" spc="12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40">
                <a:latin typeface="Franklin Gothic Book"/>
                <a:cs typeface="Franklin Gothic Book"/>
              </a:rPr>
              <a:t>t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s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114">
                <a:latin typeface="Franklin Gothic Book"/>
                <a:cs typeface="Franklin Gothic Book"/>
              </a:rPr>
              <a:t> 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30">
                <a:latin typeface="Franklin Gothic Book"/>
                <a:cs typeface="Franklin Gothic Book"/>
              </a:rPr>
              <a:t>m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5">
                <a:latin typeface="Franklin Gothic Book"/>
                <a:cs typeface="Franklin Gothic Book"/>
              </a:rPr>
              <a:t>o”</a:t>
            </a:r>
            <a:r>
              <a:rPr dirty="0" sz="1600" spc="-5">
                <a:latin typeface="Franklin Gothic Book"/>
                <a:cs typeface="Franklin Gothic Book"/>
              </a:rPr>
              <a:t>,</a:t>
            </a:r>
            <a:r>
              <a:rPr dirty="0" sz="1600" spc="12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h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120">
                <a:latin typeface="Franklin Gothic Book"/>
                <a:cs typeface="Franklin Gothic Book"/>
              </a:rPr>
              <a:t> </a:t>
            </a:r>
            <a:r>
              <a:rPr dirty="0" sz="1600" spc="-2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cr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114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un</a:t>
            </a:r>
            <a:r>
              <a:rPr dirty="0" sz="1600" spc="12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g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20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re</a:t>
            </a:r>
            <a:r>
              <a:rPr dirty="0" sz="1600" spc="-10">
                <a:latin typeface="Franklin Gothic Book"/>
                <a:cs typeface="Franklin Gothic Book"/>
              </a:rPr>
              <a:t> a</a:t>
            </a:r>
            <a:r>
              <a:rPr dirty="0" sz="1600" spc="-30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ale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>
                <a:latin typeface="Franklin Gothic Book"/>
                <a:cs typeface="Franklin Gothic Book"/>
              </a:rPr>
              <a:t>  </a:t>
            </a:r>
            <a:r>
              <a:rPr dirty="0" sz="1600" spc="-20">
                <a:latin typeface="Franklin Gothic Book"/>
                <a:cs typeface="Franklin Gothic Book"/>
              </a:rPr>
              <a:t>u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>
                <a:latin typeface="Franklin Gothic Book"/>
                <a:cs typeface="Franklin Gothic Book"/>
              </a:rPr>
              <a:t> 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20">
                <a:latin typeface="Franklin Gothic Book"/>
                <a:cs typeface="Franklin Gothic Book"/>
              </a:rPr>
              <a:t>omme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>
                <a:latin typeface="Franklin Gothic Book"/>
                <a:cs typeface="Franklin Gothic Book"/>
              </a:rPr>
              <a:t>  </a:t>
            </a:r>
            <a:r>
              <a:rPr dirty="0" sz="1600" spc="-15">
                <a:latin typeface="Franklin Gothic Book"/>
                <a:cs typeface="Franklin Gothic Book"/>
              </a:rPr>
              <a:t>H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45">
                <a:latin typeface="Franklin Gothic Book"/>
                <a:cs typeface="Franklin Gothic Book"/>
              </a:rPr>
              <a:t>k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 spc="-5">
                <a:latin typeface="Franklin Gothic Book"/>
                <a:cs typeface="Franklin Gothic Book"/>
              </a:rPr>
              <a:t>N</a:t>
            </a:r>
            <a:r>
              <a:rPr dirty="0" sz="1600" spc="-45">
                <a:latin typeface="Franklin Gothic Book"/>
                <a:cs typeface="Franklin Gothic Book"/>
              </a:rPr>
              <a:t>e</a:t>
            </a:r>
            <a:r>
              <a:rPr dirty="0" sz="1600" spc="5">
                <a:latin typeface="Franklin Gothic Book"/>
                <a:cs typeface="Franklin Gothic Book"/>
              </a:rPr>
              <a:t>w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>
                <a:latin typeface="Franklin Gothic Book"/>
                <a:cs typeface="Franklin Gothic Book"/>
              </a:rPr>
              <a:t>, </a:t>
            </a:r>
            <a:r>
              <a:rPr dirty="0" sz="1600" spc="45">
                <a:latin typeface="Franklin Gothic Book"/>
                <a:cs typeface="Franklin Gothic Book"/>
              </a:rPr>
              <a:t> </a:t>
            </a:r>
            <a:r>
              <a:rPr dirty="0" sz="1600" spc="-15" u="heavy">
                <a:latin typeface="Franklin Gothic Book"/>
                <a:cs typeface="Franklin Gothic Book"/>
              </a:rPr>
              <a:t>d</a:t>
            </a:r>
            <a:r>
              <a:rPr dirty="0" sz="1600" spc="-5" u="heavy">
                <a:latin typeface="Franklin Gothic Book"/>
                <a:cs typeface="Franklin Gothic Book"/>
              </a:rPr>
              <a:t>o</a:t>
            </a:r>
            <a:r>
              <a:rPr dirty="0" sz="1600" spc="-5" u="heavy">
                <a:latin typeface="Franklin Gothic Book"/>
                <a:cs typeface="Franklin Gothic Book"/>
              </a:rPr>
              <a:t>p</a:t>
            </a:r>
            <a:r>
              <a:rPr dirty="0" sz="1600" spc="-10" u="heavy">
                <a:latin typeface="Franklin Gothic Book"/>
                <a:cs typeface="Franklin Gothic Book"/>
              </a:rPr>
              <a:t>o</a:t>
            </a:r>
            <a:r>
              <a:rPr dirty="0" sz="1600" u="heavy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 u="heavy">
                <a:latin typeface="Franklin Gothic Book"/>
                <a:cs typeface="Franklin Gothic Book"/>
              </a:rPr>
              <a:t>c</a:t>
            </a:r>
            <a:r>
              <a:rPr dirty="0" sz="1600" spc="-5" u="heavy">
                <a:latin typeface="Franklin Gothic Book"/>
                <a:cs typeface="Franklin Gothic Book"/>
              </a:rPr>
              <a:t>h</a:t>
            </a:r>
            <a:r>
              <a:rPr dirty="0" sz="1600" spc="-10" u="heavy">
                <a:latin typeface="Franklin Gothic Book"/>
                <a:cs typeface="Franklin Gothic Book"/>
              </a:rPr>
              <a:t>e</a:t>
            </a:r>
            <a:r>
              <a:rPr dirty="0" sz="1600" u="heavy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 u="heavy">
                <a:latin typeface="Franklin Gothic Book"/>
                <a:cs typeface="Franklin Gothic Book"/>
              </a:rPr>
              <a:t>Al</a:t>
            </a:r>
            <a:r>
              <a:rPr dirty="0" sz="1600" spc="-5" u="heavy">
                <a:latin typeface="Franklin Gothic Book"/>
                <a:cs typeface="Franklin Gothic Book"/>
              </a:rPr>
              <a:t>ph</a:t>
            </a:r>
            <a:r>
              <a:rPr dirty="0" sz="1600" spc="-10" u="heavy">
                <a:latin typeface="Franklin Gothic Book"/>
                <a:cs typeface="Franklin Gothic Book"/>
              </a:rPr>
              <a:t>aGo</a:t>
            </a:r>
            <a:r>
              <a:rPr dirty="0" sz="1600" u="heavy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5" u="heavy">
                <a:latin typeface="Franklin Gothic Book"/>
                <a:cs typeface="Franklin Gothic Book"/>
              </a:rPr>
              <a:t>h</a:t>
            </a:r>
            <a:r>
              <a:rPr dirty="0" sz="1600" spc="-10" u="heavy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 u="heavy">
                <a:latin typeface="Franklin Gothic Book"/>
                <a:cs typeface="Franklin Gothic Book"/>
              </a:rPr>
              <a:t>b</a:t>
            </a:r>
            <a:r>
              <a:rPr dirty="0" sz="1600" spc="-10" u="heavy">
                <a:latin typeface="Franklin Gothic Book"/>
                <a:cs typeface="Franklin Gothic Book"/>
              </a:rPr>
              <a:t>a</a:t>
            </a:r>
            <a:r>
              <a:rPr dirty="0" sz="1600" spc="-10" u="heavy">
                <a:latin typeface="Franklin Gothic Book"/>
                <a:cs typeface="Franklin Gothic Book"/>
              </a:rPr>
              <a:t>tt</a:t>
            </a:r>
            <a:r>
              <a:rPr dirty="0" sz="1600" spc="-10" u="heavy">
                <a:latin typeface="Franklin Gothic Book"/>
                <a:cs typeface="Franklin Gothic Book"/>
              </a:rPr>
              <a:t>u</a:t>
            </a:r>
            <a:r>
              <a:rPr dirty="0" sz="1600" spc="-30" u="heavy">
                <a:latin typeface="Franklin Gothic Book"/>
                <a:cs typeface="Franklin Gothic Book"/>
              </a:rPr>
              <a:t>t</a:t>
            </a:r>
            <a:r>
              <a:rPr dirty="0" sz="1600" spc="-10" u="heavy">
                <a:latin typeface="Franklin Gothic Book"/>
                <a:cs typeface="Franklin Gothic Book"/>
              </a:rPr>
              <a:t>o</a:t>
            </a:r>
            <a:r>
              <a:rPr dirty="0" sz="1600" u="heavy">
                <a:latin typeface="Franklin Gothic Book"/>
                <a:cs typeface="Franklin Gothic Book"/>
              </a:rPr>
              <a:t> </a:t>
            </a:r>
            <a:r>
              <a:rPr dirty="0" sz="1600" spc="-85">
                <a:latin typeface="Franklin Gothic Book"/>
                <a:cs typeface="Franklin Gothic Book"/>
              </a:rPr>
              <a:t> </a:t>
            </a:r>
            <a:r>
              <a:rPr dirty="0" sz="1600" spc="-5" u="heavy">
                <a:latin typeface="Franklin Gothic Book"/>
                <a:cs typeface="Franklin Gothic Book"/>
              </a:rPr>
              <a:t>L</a:t>
            </a:r>
            <a:r>
              <a:rPr dirty="0" sz="1600" spc="-15" u="heavy">
                <a:latin typeface="Franklin Gothic Book"/>
                <a:cs typeface="Franklin Gothic Book"/>
              </a:rPr>
              <a:t>e</a:t>
            </a:r>
            <a:r>
              <a:rPr dirty="0" sz="1600" spc="-10" u="heavy">
                <a:latin typeface="Franklin Gothic Book"/>
                <a:cs typeface="Franklin Gothic Book"/>
              </a:rPr>
              <a:t>e</a:t>
            </a:r>
            <a:r>
              <a:rPr dirty="0" sz="1600" u="heavy">
                <a:latin typeface="Franklin Gothic Book"/>
                <a:cs typeface="Franklin Gothic Book"/>
              </a:rPr>
              <a:t> </a:t>
            </a:r>
            <a:r>
              <a:rPr dirty="0" sz="1600" spc="-90">
                <a:latin typeface="Franklin Gothic Book"/>
                <a:cs typeface="Franklin Gothic Book"/>
              </a:rPr>
              <a:t> </a:t>
            </a:r>
            <a:r>
              <a:rPr dirty="0" sz="1600" spc="-15" u="heavy">
                <a:latin typeface="Franklin Gothic Book"/>
                <a:cs typeface="Franklin Gothic Book"/>
              </a:rPr>
              <a:t>Sedol</a:t>
            </a:r>
            <a:r>
              <a:rPr dirty="0" sz="1600" u="heavy">
                <a:latin typeface="Franklin Gothic Book"/>
                <a:cs typeface="Franklin Gothic Book"/>
              </a:rPr>
              <a:t> </a:t>
            </a:r>
            <a:r>
              <a:rPr dirty="0" sz="1600" spc="-70">
                <a:latin typeface="Franklin Gothic Book"/>
                <a:cs typeface="Franklin Gothic Book"/>
              </a:rPr>
              <a:t> </a:t>
            </a:r>
            <a:r>
              <a:rPr dirty="0" sz="1600" spc="-20" u="heavy">
                <a:latin typeface="Franklin Gothic Book"/>
                <a:cs typeface="Franklin Gothic Book"/>
              </a:rPr>
              <a:t>u</a:t>
            </a:r>
            <a:r>
              <a:rPr dirty="0" sz="1600" spc="-10" u="heavy">
                <a:latin typeface="Franklin Gothic Book"/>
                <a:cs typeface="Franklin Gothic Book"/>
              </a:rPr>
              <a:t>na</a:t>
            </a:r>
            <a:r>
              <a:rPr dirty="0" sz="1600" u="heavy">
                <a:latin typeface="Franklin Gothic Book"/>
                <a:cs typeface="Franklin Gothic Book"/>
              </a:rPr>
              <a:t> </a:t>
            </a:r>
            <a:r>
              <a:rPr dirty="0" sz="1600" spc="-80">
                <a:latin typeface="Franklin Gothic Book"/>
                <a:cs typeface="Franklin Gothic Book"/>
              </a:rPr>
              <a:t> </a:t>
            </a:r>
            <a:r>
              <a:rPr dirty="0" sz="1600" spc="-15" u="heavy">
                <a:latin typeface="Franklin Gothic Book"/>
                <a:cs typeface="Franklin Gothic Book"/>
              </a:rPr>
              <a:t>se</a:t>
            </a:r>
            <a:r>
              <a:rPr dirty="0" sz="1600" spc="-10" u="heavy">
                <a:latin typeface="Franklin Gothic Book"/>
                <a:cs typeface="Franklin Gothic Book"/>
              </a:rPr>
              <a:t>c</a:t>
            </a:r>
            <a:r>
              <a:rPr dirty="0" sz="1600" spc="-15" u="heavy">
                <a:latin typeface="Franklin Gothic Book"/>
                <a:cs typeface="Franklin Gothic Book"/>
              </a:rPr>
              <a:t>o</a:t>
            </a:r>
            <a:r>
              <a:rPr dirty="0" sz="1600" spc="-10" u="heavy">
                <a:latin typeface="Franklin Gothic Book"/>
                <a:cs typeface="Franklin Gothic Book"/>
              </a:rPr>
              <a:t>n</a:t>
            </a:r>
            <a:r>
              <a:rPr dirty="0" sz="1600" spc="-25" u="heavy">
                <a:latin typeface="Franklin Gothic Book"/>
                <a:cs typeface="Franklin Gothic Book"/>
              </a:rPr>
              <a:t>d</a:t>
            </a:r>
            <a:r>
              <a:rPr dirty="0" sz="1600" spc="-10" u="heavy">
                <a:latin typeface="Franklin Gothic Book"/>
                <a:cs typeface="Franklin Gothic Book"/>
              </a:rPr>
              <a:t>a</a:t>
            </a:r>
            <a:r>
              <a:rPr dirty="0" sz="1600" u="heavy">
                <a:latin typeface="Franklin Gothic Book"/>
                <a:cs typeface="Franklin Gothic Book"/>
              </a:rPr>
              <a:t> </a:t>
            </a:r>
            <a:r>
              <a:rPr dirty="0" sz="1600" spc="-80">
                <a:latin typeface="Franklin Gothic Book"/>
                <a:cs typeface="Franklin Gothic Book"/>
              </a:rPr>
              <a:t> </a:t>
            </a:r>
            <a:r>
              <a:rPr dirty="0" sz="1600" spc="-25" u="heavy">
                <a:latin typeface="Franklin Gothic Book"/>
                <a:cs typeface="Franklin Gothic Book"/>
              </a:rPr>
              <a:t>v</a:t>
            </a:r>
            <a:r>
              <a:rPr dirty="0" sz="1600" spc="-15" u="heavy">
                <a:latin typeface="Franklin Gothic Book"/>
                <a:cs typeface="Franklin Gothic Book"/>
              </a:rPr>
              <a:t>o</a:t>
            </a:r>
            <a:r>
              <a:rPr dirty="0" sz="1600" spc="-5" u="heavy">
                <a:latin typeface="Franklin Gothic Book"/>
                <a:cs typeface="Franklin Gothic Book"/>
              </a:rPr>
              <a:t>l</a:t>
            </a:r>
            <a:r>
              <a:rPr dirty="0" sz="1600" spc="-10" u="heavy">
                <a:latin typeface="Franklin Gothic Book"/>
                <a:cs typeface="Franklin Gothic Book"/>
              </a:rPr>
              <a:t>t</a:t>
            </a:r>
            <a:r>
              <a:rPr dirty="0" sz="1600" spc="-10" u="heavy">
                <a:latin typeface="Franklin Gothic Book"/>
                <a:cs typeface="Franklin Gothic Book"/>
              </a:rPr>
              <a:t>a</a:t>
            </a:r>
            <a:r>
              <a:rPr dirty="0" sz="1600" u="heavy">
                <a:latin typeface="Franklin Gothic Book"/>
                <a:cs typeface="Franklin Gothic Book"/>
              </a:rPr>
              <a:t> </a:t>
            </a:r>
            <a:r>
              <a:rPr dirty="0" sz="1600" spc="-80">
                <a:latin typeface="Franklin Gothic Book"/>
                <a:cs typeface="Franklin Gothic Book"/>
              </a:rPr>
              <a:t> </a:t>
            </a:r>
            <a:r>
              <a:rPr dirty="0" sz="1600" spc="-10" u="heavy">
                <a:latin typeface="Franklin Gothic Book"/>
                <a:cs typeface="Franklin Gothic Book"/>
              </a:rPr>
              <a:t>n</a:t>
            </a:r>
            <a:r>
              <a:rPr dirty="0" sz="1600" spc="-15" u="heavy">
                <a:latin typeface="Franklin Gothic Book"/>
                <a:cs typeface="Franklin Gothic Book"/>
              </a:rPr>
              <a:t>e</a:t>
            </a:r>
            <a:r>
              <a:rPr dirty="0" sz="1600" spc="-5" u="heavy">
                <a:latin typeface="Franklin Gothic Book"/>
                <a:cs typeface="Franklin Gothic Book"/>
              </a:rPr>
              <a:t>ll</a:t>
            </a:r>
            <a:r>
              <a:rPr dirty="0" sz="1600" spc="-10" u="heavy">
                <a:latin typeface="Franklin Gothic Book"/>
                <a:cs typeface="Franklin Gothic Book"/>
              </a:rPr>
              <a:t>’</a:t>
            </a:r>
            <a:r>
              <a:rPr dirty="0" sz="1600" u="heavy">
                <a:latin typeface="Franklin Gothic Book"/>
                <a:cs typeface="Franklin Gothic Book"/>
              </a:rPr>
              <a:t>i</a:t>
            </a:r>
            <a:r>
              <a:rPr dirty="0" sz="1600" spc="-10" u="heavy">
                <a:latin typeface="Franklin Gothic Book"/>
                <a:cs typeface="Franklin Gothic Book"/>
              </a:rPr>
              <a:t>nc</a:t>
            </a:r>
            <a:r>
              <a:rPr dirty="0" sz="1600" spc="-15" u="heavy">
                <a:latin typeface="Franklin Gothic Book"/>
                <a:cs typeface="Franklin Gothic Book"/>
              </a:rPr>
              <a:t>o</a:t>
            </a:r>
            <a:r>
              <a:rPr dirty="0" sz="1600" spc="-10" u="heavy">
                <a:latin typeface="Franklin Gothic Book"/>
                <a:cs typeface="Franklin Gothic Book"/>
              </a:rPr>
              <a:t>n</a:t>
            </a:r>
            <a:r>
              <a:rPr dirty="0" sz="1600" spc="-10" u="heavy">
                <a:latin typeface="Franklin Gothic Book"/>
                <a:cs typeface="Franklin Gothic Book"/>
              </a:rPr>
              <a:t>t</a:t>
            </a:r>
            <a:r>
              <a:rPr dirty="0" sz="1600" spc="-40" u="heavy">
                <a:latin typeface="Franklin Gothic Book"/>
                <a:cs typeface="Franklin Gothic Book"/>
              </a:rPr>
              <a:t>r</a:t>
            </a:r>
            <a:r>
              <a:rPr dirty="0" sz="1600" spc="-10" u="heavy">
                <a:latin typeface="Franklin Gothic Book"/>
                <a:cs typeface="Franklin Gothic Book"/>
              </a:rPr>
              <a:t>o</a:t>
            </a:r>
            <a:r>
              <a:rPr dirty="0" sz="1600" u="heavy">
                <a:latin typeface="Franklin Gothic Book"/>
                <a:cs typeface="Franklin Gothic Book"/>
              </a:rPr>
              <a:t> </a:t>
            </a:r>
            <a:r>
              <a:rPr dirty="0" sz="1600" spc="-85">
                <a:latin typeface="Franklin Gothic Book"/>
                <a:cs typeface="Franklin Gothic Book"/>
              </a:rPr>
              <a:t> </a:t>
            </a:r>
            <a:r>
              <a:rPr dirty="0" sz="1600" spc="-15" u="heavy">
                <a:latin typeface="Franklin Gothic Book"/>
                <a:cs typeface="Franklin Gothic Book"/>
              </a:rPr>
              <a:t>de</a:t>
            </a:r>
            <a:r>
              <a:rPr dirty="0" sz="1600" spc="-5" u="heavy">
                <a:latin typeface="Franklin Gothic Book"/>
                <a:cs typeface="Franklin Gothic Book"/>
              </a:rPr>
              <a:t>l</a:t>
            </a:r>
            <a:r>
              <a:rPr dirty="0" sz="1600" u="heavy">
                <a:latin typeface="Franklin Gothic Book"/>
                <a:cs typeface="Franklin Gothic Book"/>
              </a:rPr>
              <a:t> </a:t>
            </a:r>
            <a:r>
              <a:rPr dirty="0" sz="1600" spc="-85">
                <a:latin typeface="Franklin Gothic Book"/>
                <a:cs typeface="Franklin Gothic Book"/>
              </a:rPr>
              <a:t> </a:t>
            </a:r>
            <a:r>
              <a:rPr dirty="0" sz="1600" spc="-50" u="heavy">
                <a:latin typeface="Franklin Gothic Book"/>
                <a:cs typeface="Franklin Gothic Book"/>
              </a:rPr>
              <a:t>1</a:t>
            </a:r>
            <a:r>
              <a:rPr dirty="0" sz="1600" u="heavy">
                <a:latin typeface="Franklin Gothic Book"/>
                <a:cs typeface="Franklin Gothic Book"/>
              </a:rPr>
              <a:t>0 </a:t>
            </a:r>
            <a:r>
              <a:rPr dirty="0" sz="1600" spc="-85">
                <a:latin typeface="Franklin Gothic Book"/>
                <a:cs typeface="Franklin Gothic Book"/>
              </a:rPr>
              <a:t> </a:t>
            </a:r>
            <a:r>
              <a:rPr dirty="0" sz="1600" spc="-30" u="heavy">
                <a:latin typeface="Franklin Gothic Book"/>
                <a:cs typeface="Franklin Gothic Book"/>
              </a:rPr>
              <a:t>m</a:t>
            </a:r>
            <a:r>
              <a:rPr dirty="0" sz="1600" spc="-10" u="heavy">
                <a:latin typeface="Franklin Gothic Book"/>
                <a:cs typeface="Franklin Gothic Book"/>
              </a:rPr>
              <a:t>a</a:t>
            </a:r>
            <a:r>
              <a:rPr dirty="0" sz="1600" u="heavy">
                <a:latin typeface="Franklin Gothic Book"/>
                <a:cs typeface="Franklin Gothic Book"/>
              </a:rPr>
              <a:t>r</a:t>
            </a:r>
            <a:r>
              <a:rPr dirty="0" sz="1600" u="heavy">
                <a:latin typeface="Franklin Gothic Book"/>
                <a:cs typeface="Franklin Gothic Book"/>
              </a:rPr>
              <a:t>z</a:t>
            </a:r>
            <a:r>
              <a:rPr dirty="0" sz="1600" spc="50" u="heavy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. </a:t>
            </a:r>
            <a:r>
              <a:rPr dirty="0" sz="1600" spc="-8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“È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c</a:t>
            </a:r>
            <a:r>
              <a:rPr dirty="0" sz="1600" spc="-20">
                <a:latin typeface="Franklin Gothic Book"/>
                <a:cs typeface="Franklin Gothic Book"/>
              </a:rPr>
              <a:t>om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14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14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un</a:t>
            </a:r>
            <a:r>
              <a:rPr dirty="0" sz="1600" spc="-10">
                <a:latin typeface="Franklin Gothic Book"/>
                <a:cs typeface="Franklin Gothic Book"/>
              </a:rPr>
              <a:t>’</a:t>
            </a:r>
            <a:r>
              <a:rPr dirty="0" sz="1600" spc="-10">
                <a:latin typeface="Franklin Gothic Book"/>
                <a:cs typeface="Franklin Gothic Book"/>
              </a:rPr>
              <a:t>al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ra</a:t>
            </a:r>
            <a:r>
              <a:rPr dirty="0" sz="1600" spc="14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s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135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40">
                <a:latin typeface="Franklin Gothic Book"/>
                <a:cs typeface="Franklin Gothic Book"/>
              </a:rPr>
              <a:t>t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ll</a:t>
            </a:r>
            <a:r>
              <a:rPr dirty="0" sz="1600">
                <a:latin typeface="Franklin Gothic Book"/>
                <a:cs typeface="Franklin Gothic Book"/>
              </a:rPr>
              <a:t>ig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4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14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c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145">
                <a:latin typeface="Franklin Gothic Book"/>
                <a:cs typeface="Franklin Gothic Book"/>
              </a:rPr>
              <a:t> </a:t>
            </a:r>
            <a:r>
              <a:rPr dirty="0" sz="1600" spc="-60">
                <a:latin typeface="Franklin Gothic Book"/>
                <a:cs typeface="Franklin Gothic Book"/>
              </a:rPr>
              <a:t>a</a:t>
            </a:r>
            <a:r>
              <a:rPr dirty="0" sz="1600" spc="-25">
                <a:latin typeface="Franklin Gothic Book"/>
                <a:cs typeface="Franklin Gothic Book"/>
              </a:rPr>
              <a:t>v</a:t>
            </a:r>
            <a:r>
              <a:rPr dirty="0" sz="1600" spc="-15">
                <a:latin typeface="Franklin Gothic Book"/>
                <a:cs typeface="Franklin Gothic Book"/>
              </a:rPr>
              <a:t>es</a:t>
            </a:r>
            <a:r>
              <a:rPr dirty="0" sz="1600" spc="-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14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most</a:t>
            </a:r>
            <a:r>
              <a:rPr dirty="0" sz="1600" spc="-10">
                <a:latin typeface="Franklin Gothic Book"/>
                <a:cs typeface="Franklin Gothic Book"/>
              </a:rPr>
              <a:t>ra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13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un</a:t>
            </a:r>
            <a:r>
              <a:rPr dirty="0" sz="1600" spc="14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al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4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13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m</a:t>
            </a:r>
            <a:r>
              <a:rPr dirty="0" sz="1600" spc="-5">
                <a:latin typeface="Franklin Gothic Book"/>
                <a:cs typeface="Franklin Gothic Book"/>
              </a:rPr>
              <a:t>o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 spc="4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g</a:t>
            </a:r>
            <a:r>
              <a:rPr dirty="0" sz="1600" spc="-10">
                <a:latin typeface="Franklin Gothic Book"/>
                <a:cs typeface="Franklin Gothic Book"/>
              </a:rPr>
              <a:t>ua</a:t>
            </a:r>
            <a:r>
              <a:rPr dirty="0" sz="1600" spc="-40">
                <a:latin typeface="Franklin Gothic Book"/>
                <a:cs typeface="Franklin Gothic Book"/>
              </a:rPr>
              <a:t>r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re</a:t>
            </a:r>
            <a:r>
              <a:rPr dirty="0" sz="1600" spc="30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3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mo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5">
                <a:latin typeface="Franklin Gothic Book"/>
                <a:cs typeface="Franklin Gothic Book"/>
              </a:rPr>
              <a:t>do</a:t>
            </a:r>
            <a:r>
              <a:rPr dirty="0" sz="1600" spc="-5">
                <a:latin typeface="Franklin Gothic Book"/>
                <a:cs typeface="Franklin Gothic Book"/>
              </a:rPr>
              <a:t>,</a:t>
            </a:r>
            <a:r>
              <a:rPr dirty="0" sz="1600" spc="3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 spc="40">
                <a:latin typeface="Franklin Gothic Book"/>
                <a:cs typeface="Franklin Gothic Book"/>
              </a:rPr>
              <a:t> </a:t>
            </a:r>
            <a:r>
              <a:rPr dirty="0" sz="1600" spc="-30">
                <a:latin typeface="Franklin Gothic Book"/>
                <a:cs typeface="Franklin Gothic Book"/>
              </a:rPr>
              <a:t>q</a:t>
            </a:r>
            <a:r>
              <a:rPr dirty="0" sz="1600" spc="-20">
                <a:latin typeface="Franklin Gothic Book"/>
                <a:cs typeface="Franklin Gothic Book"/>
              </a:rPr>
              <a:t>u</a:t>
            </a:r>
            <a:r>
              <a:rPr dirty="0" sz="1600" spc="-10">
                <a:latin typeface="Franklin Gothic Book"/>
                <a:cs typeface="Franklin Gothic Book"/>
              </a:rPr>
              <a:t>an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3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4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u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4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dom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20">
                <a:latin typeface="Franklin Gothic Book"/>
                <a:cs typeface="Franklin Gothic Book"/>
              </a:rPr>
              <a:t>n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3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mo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3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>
                <a:latin typeface="Franklin Gothic Book"/>
                <a:cs typeface="Franklin Gothic Book"/>
              </a:rPr>
              <a:t>f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.</a:t>
            </a:r>
            <a:r>
              <a:rPr dirty="0" sz="1600" spc="3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3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15">
                <a:latin typeface="Franklin Gothic Book"/>
                <a:cs typeface="Franklin Gothic Book"/>
              </a:rPr>
              <a:t>on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5">
                <a:latin typeface="Franklin Gothic Book"/>
                <a:cs typeface="Franklin Gothic Book"/>
              </a:rPr>
              <a:t>ost</a:t>
            </a:r>
            <a:r>
              <a:rPr dirty="0" sz="1600" spc="-10">
                <a:latin typeface="Franklin Gothic Book"/>
                <a:cs typeface="Franklin Gothic Book"/>
              </a:rPr>
              <a:t>ra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13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g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13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so</a:t>
            </a:r>
            <a:r>
              <a:rPr dirty="0" sz="1600" spc="-20">
                <a:latin typeface="Franklin Gothic Book"/>
                <a:cs typeface="Franklin Gothic Book"/>
              </a:rPr>
              <a:t>r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 spc="-15">
                <a:latin typeface="Franklin Gothic Book"/>
                <a:cs typeface="Franklin Gothic Book"/>
              </a:rPr>
              <a:t>es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, </a:t>
            </a:r>
            <a:r>
              <a:rPr dirty="0" sz="1600" spc="12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è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13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u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13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nu</a:t>
            </a:r>
            <a:r>
              <a:rPr dirty="0" sz="1600" spc="-45">
                <a:latin typeface="Franklin Gothic Book"/>
                <a:cs typeface="Franklin Gothic Book"/>
              </a:rPr>
              <a:t>o</a:t>
            </a:r>
            <a:r>
              <a:rPr dirty="0" sz="1600" spc="-25">
                <a:latin typeface="Franklin Gothic Book"/>
                <a:cs typeface="Franklin Gothic Book"/>
              </a:rPr>
              <a:t>v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12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mod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13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mo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12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ù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13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25">
                <a:latin typeface="Franklin Gothic Book"/>
                <a:cs typeface="Franklin Gothic Book"/>
              </a:rPr>
              <a:t>o</a:t>
            </a:r>
            <a:r>
              <a:rPr dirty="0" sz="1600" spc="-40">
                <a:latin typeface="Franklin Gothic Book"/>
                <a:cs typeface="Franklin Gothic Book"/>
              </a:rPr>
              <a:t>t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n</a:t>
            </a:r>
            <a:r>
              <a:rPr dirty="0" sz="1600" spc="-4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12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de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endParaRPr sz="16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8659" y="729822"/>
            <a:ext cx="6145530" cy="52997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>
              <a:lnSpc>
                <a:spcPct val="100000"/>
              </a:lnSpc>
            </a:pP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5">
                <a:latin typeface="Franklin Gothic Book"/>
                <a:cs typeface="Franklin Gothic Book"/>
              </a:rPr>
              <a:t>ost</a:t>
            </a:r>
            <a:r>
              <a:rPr dirty="0" sz="1600" spc="-40">
                <a:latin typeface="Franklin Gothic Book"/>
                <a:cs typeface="Franklin Gothic Book"/>
              </a:rPr>
              <a:t>r</a:t>
            </a:r>
            <a:r>
              <a:rPr dirty="0" sz="1600" spc="-15">
                <a:latin typeface="Franklin Gothic Book"/>
                <a:cs typeface="Franklin Gothic Book"/>
              </a:rPr>
              <a:t>o.”</a:t>
            </a:r>
            <a:endParaRPr sz="16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33"/>
              </a:spcBef>
            </a:pPr>
            <a:endParaRPr sz="1550">
              <a:latin typeface="Times New Roman"/>
              <a:cs typeface="Times New Roman"/>
            </a:endParaRPr>
          </a:p>
          <a:p>
            <a:pPr algn="just" marL="12700" marR="5080">
              <a:lnSpc>
                <a:spcPct val="94500"/>
              </a:lnSpc>
            </a:pPr>
            <a:r>
              <a:rPr dirty="0" sz="1600" spc="-15" u="heavy">
                <a:latin typeface="Franklin Gothic Book"/>
                <a:cs typeface="Franklin Gothic Book"/>
              </a:rPr>
              <a:t>Do</a:t>
            </a:r>
            <a:r>
              <a:rPr dirty="0" sz="1600" spc="-10" u="heavy">
                <a:latin typeface="Franklin Gothic Book"/>
                <a:cs typeface="Franklin Gothic Book"/>
              </a:rPr>
              <a:t>po</a:t>
            </a:r>
            <a:r>
              <a:rPr dirty="0" sz="1600" spc="17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165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3-0</a:t>
            </a:r>
            <a:r>
              <a:rPr dirty="0" sz="1600" spc="15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2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16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15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Al</a:t>
            </a:r>
            <a:r>
              <a:rPr dirty="0" sz="1600" spc="-5">
                <a:latin typeface="Franklin Gothic Book"/>
                <a:cs typeface="Franklin Gothic Book"/>
              </a:rPr>
              <a:t>ph</a:t>
            </a:r>
            <a:r>
              <a:rPr dirty="0" sz="1600" spc="-10">
                <a:latin typeface="Franklin Gothic Book"/>
                <a:cs typeface="Franklin Gothic Book"/>
              </a:rPr>
              <a:t>aGo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5">
                <a:latin typeface="Franklin Gothic Book"/>
                <a:cs typeface="Franklin Gothic Book"/>
              </a:rPr>
              <a:t> </a:t>
            </a:r>
            <a:r>
              <a:rPr dirty="0" sz="1600" spc="-15" u="heavy">
                <a:latin typeface="Franklin Gothic Book"/>
                <a:cs typeface="Franklin Gothic Book"/>
              </a:rPr>
              <a:t>s</a:t>
            </a:r>
            <a:r>
              <a:rPr dirty="0" sz="1600" u="heavy">
                <a:latin typeface="Franklin Gothic Book"/>
                <a:cs typeface="Franklin Gothic Book"/>
              </a:rPr>
              <a:t>i</a:t>
            </a:r>
            <a:r>
              <a:rPr dirty="0" sz="1600" spc="165" u="heavy">
                <a:latin typeface="Franklin Gothic Book"/>
                <a:cs typeface="Franklin Gothic Book"/>
              </a:rPr>
              <a:t> </a:t>
            </a:r>
            <a:r>
              <a:rPr dirty="0" sz="1600" spc="-10" u="heavy">
                <a:latin typeface="Franklin Gothic Book"/>
                <a:cs typeface="Franklin Gothic Book"/>
              </a:rPr>
              <a:t>è</a:t>
            </a:r>
            <a:r>
              <a:rPr dirty="0" sz="1600" spc="160" u="heavy">
                <a:latin typeface="Franklin Gothic Book"/>
                <a:cs typeface="Franklin Gothic Book"/>
              </a:rPr>
              <a:t> </a:t>
            </a:r>
            <a:r>
              <a:rPr dirty="0" sz="1600" spc="-20" u="heavy">
                <a:latin typeface="Franklin Gothic Book"/>
                <a:cs typeface="Franklin Gothic Book"/>
              </a:rPr>
              <a:t>a</a:t>
            </a:r>
            <a:r>
              <a:rPr dirty="0" sz="1600" u="heavy">
                <a:latin typeface="Franklin Gothic Book"/>
                <a:cs typeface="Franklin Gothic Book"/>
              </a:rPr>
              <a:t>g</a:t>
            </a:r>
            <a:r>
              <a:rPr dirty="0" sz="1600" spc="-10" u="heavy">
                <a:latin typeface="Franklin Gothic Book"/>
                <a:cs typeface="Franklin Gothic Book"/>
              </a:rPr>
              <a:t>g</a:t>
            </a:r>
            <a:r>
              <a:rPr dirty="0" sz="1600" u="heavy">
                <a:latin typeface="Franklin Gothic Book"/>
                <a:cs typeface="Franklin Gothic Book"/>
              </a:rPr>
              <a:t>i</a:t>
            </a:r>
            <a:r>
              <a:rPr dirty="0" sz="1600" spc="-10" u="heavy">
                <a:latin typeface="Franklin Gothic Book"/>
                <a:cs typeface="Franklin Gothic Book"/>
              </a:rPr>
              <a:t>u</a:t>
            </a:r>
            <a:r>
              <a:rPr dirty="0" sz="1600" spc="-15" u="heavy">
                <a:latin typeface="Franklin Gothic Book"/>
                <a:cs typeface="Franklin Gothic Book"/>
              </a:rPr>
              <a:t>d</a:t>
            </a:r>
            <a:r>
              <a:rPr dirty="0" sz="1600" spc="-10" u="heavy">
                <a:latin typeface="Franklin Gothic Book"/>
                <a:cs typeface="Franklin Gothic Book"/>
              </a:rPr>
              <a:t>i</a:t>
            </a:r>
            <a:r>
              <a:rPr dirty="0" sz="1600" spc="-10" u="heavy">
                <a:latin typeface="Franklin Gothic Book"/>
                <a:cs typeface="Franklin Gothic Book"/>
              </a:rPr>
              <a:t>ca</a:t>
            </a:r>
            <a:r>
              <a:rPr dirty="0" sz="1600" spc="-30" u="heavy">
                <a:latin typeface="Franklin Gothic Book"/>
                <a:cs typeface="Franklin Gothic Book"/>
              </a:rPr>
              <a:t>t</a:t>
            </a:r>
            <a:r>
              <a:rPr dirty="0" sz="1600" spc="-10" u="heavy">
                <a:latin typeface="Franklin Gothic Book"/>
                <a:cs typeface="Franklin Gothic Book"/>
              </a:rPr>
              <a:t>o</a:t>
            </a:r>
            <a:r>
              <a:rPr dirty="0" sz="1600" spc="18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17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g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2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17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180">
                <a:latin typeface="Franklin Gothic Book"/>
                <a:cs typeface="Franklin Gothic Book"/>
              </a:rPr>
              <a:t> </a:t>
            </a:r>
            <a:r>
              <a:rPr dirty="0" sz="1600" spc="-10" u="heavy">
                <a:latin typeface="Franklin Gothic Book"/>
                <a:cs typeface="Franklin Gothic Book"/>
              </a:rPr>
              <a:t>1</a:t>
            </a:r>
            <a:r>
              <a:rPr dirty="0" sz="1600" u="heavy">
                <a:latin typeface="Franklin Gothic Book"/>
                <a:cs typeface="Franklin Gothic Book"/>
              </a:rPr>
              <a:t>2</a:t>
            </a:r>
            <a:r>
              <a:rPr dirty="0" sz="1600" spc="165" u="heavy">
                <a:latin typeface="Franklin Gothic Book"/>
                <a:cs typeface="Franklin Gothic Book"/>
              </a:rPr>
              <a:t> </a:t>
            </a:r>
            <a:r>
              <a:rPr dirty="0" sz="1600" spc="-20" u="heavy">
                <a:latin typeface="Franklin Gothic Book"/>
                <a:cs typeface="Franklin Gothic Book"/>
              </a:rPr>
              <a:t>m</a:t>
            </a:r>
            <a:r>
              <a:rPr dirty="0" sz="1600" spc="-10" u="heavy">
                <a:latin typeface="Franklin Gothic Book"/>
                <a:cs typeface="Franklin Gothic Book"/>
              </a:rPr>
              <a:t>ar</a:t>
            </a:r>
            <a:r>
              <a:rPr dirty="0" sz="1600" u="heavy">
                <a:latin typeface="Franklin Gothic Book"/>
                <a:cs typeface="Franklin Gothic Book"/>
              </a:rPr>
              <a:t>z</a:t>
            </a:r>
            <a:r>
              <a:rPr dirty="0" sz="1600" spc="0" u="heavy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,</a:t>
            </a:r>
            <a:r>
              <a:rPr dirty="0" sz="1600" spc="15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L</a:t>
            </a:r>
            <a:r>
              <a:rPr dirty="0" sz="1600" spc="-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Sedo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20">
                <a:latin typeface="Franklin Gothic Book"/>
                <a:cs typeface="Franklin Gothic Book"/>
              </a:rPr>
              <a:t> </a:t>
            </a:r>
            <a:r>
              <a:rPr dirty="0" sz="1600" spc="-10" u="heavy">
                <a:latin typeface="Franklin Gothic Book"/>
                <a:cs typeface="Franklin Gothic Book"/>
              </a:rPr>
              <a:t>è</a:t>
            </a:r>
            <a:r>
              <a:rPr dirty="0" sz="1600" spc="10" u="heavy">
                <a:latin typeface="Franklin Gothic Book"/>
                <a:cs typeface="Franklin Gothic Book"/>
              </a:rPr>
              <a:t> </a:t>
            </a:r>
            <a:r>
              <a:rPr dirty="0" sz="1600" spc="-20" u="heavy">
                <a:latin typeface="Franklin Gothic Book"/>
                <a:cs typeface="Franklin Gothic Book"/>
              </a:rPr>
              <a:t>r</a:t>
            </a:r>
            <a:r>
              <a:rPr dirty="0" sz="1600" u="heavy">
                <a:latin typeface="Franklin Gothic Book"/>
                <a:cs typeface="Franklin Gothic Book"/>
              </a:rPr>
              <a:t>i</a:t>
            </a:r>
            <a:r>
              <a:rPr dirty="0" sz="1600" spc="-10" u="heavy">
                <a:latin typeface="Franklin Gothic Book"/>
                <a:cs typeface="Franklin Gothic Book"/>
              </a:rPr>
              <a:t>u</a:t>
            </a:r>
            <a:r>
              <a:rPr dirty="0" sz="1600" spc="-25" u="heavy">
                <a:latin typeface="Franklin Gothic Book"/>
                <a:cs typeface="Franklin Gothic Book"/>
              </a:rPr>
              <a:t>s</a:t>
            </a:r>
            <a:r>
              <a:rPr dirty="0" sz="1600" spc="-10" u="heavy">
                <a:latin typeface="Franklin Gothic Book"/>
                <a:cs typeface="Franklin Gothic Book"/>
              </a:rPr>
              <a:t>c</a:t>
            </a:r>
            <a:r>
              <a:rPr dirty="0" sz="1600" u="heavy">
                <a:latin typeface="Franklin Gothic Book"/>
                <a:cs typeface="Franklin Gothic Book"/>
              </a:rPr>
              <a:t>i</a:t>
            </a:r>
            <a:r>
              <a:rPr dirty="0" sz="1600" spc="-30" u="heavy">
                <a:latin typeface="Franklin Gothic Book"/>
                <a:cs typeface="Franklin Gothic Book"/>
              </a:rPr>
              <a:t>t</a:t>
            </a:r>
            <a:r>
              <a:rPr dirty="0" sz="1600" spc="-10" u="heavy">
                <a:latin typeface="Franklin Gothic Book"/>
                <a:cs typeface="Franklin Gothic Book"/>
              </a:rPr>
              <a:t>o</a:t>
            </a:r>
            <a:r>
              <a:rPr dirty="0" sz="1600" spc="3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st</a:t>
            </a:r>
            <a:r>
              <a:rPr dirty="0" sz="1600" spc="-10">
                <a:latin typeface="Franklin Gothic Book"/>
                <a:cs typeface="Franklin Gothic Book"/>
              </a:rPr>
              <a:t>ra</a:t>
            </a:r>
            <a:r>
              <a:rPr dirty="0" sz="1600" spc="-5">
                <a:latin typeface="Franklin Gothic Book"/>
                <a:cs typeface="Franklin Gothic Book"/>
              </a:rPr>
              <a:t>pp</a:t>
            </a:r>
            <a:r>
              <a:rPr dirty="0" sz="1600" spc="-10">
                <a:latin typeface="Franklin Gothic Book"/>
                <a:cs typeface="Franklin Gothic Book"/>
              </a:rPr>
              <a:t>are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-20">
                <a:latin typeface="Franklin Gothic Book"/>
                <a:cs typeface="Franklin Gothic Book"/>
              </a:rPr>
              <a:t>me</a:t>
            </a:r>
            <a:r>
              <a:rPr dirty="0" sz="1600" spc="-10">
                <a:latin typeface="Franklin Gothic Book"/>
                <a:cs typeface="Franklin Gothic Book"/>
              </a:rPr>
              <a:t>no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2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2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v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ll</a:t>
            </a:r>
            <a:r>
              <a:rPr dirty="0" sz="1600">
                <a:latin typeface="Franklin Gothic Book"/>
                <a:cs typeface="Franklin Gothic Book"/>
              </a:rPr>
              <a:t>’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nc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4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de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60">
                <a:latin typeface="Franklin Gothic Book"/>
                <a:cs typeface="Franklin Gothic Book"/>
              </a:rPr>
              <a:t> </a:t>
            </a:r>
            <a:r>
              <a:rPr dirty="0" sz="1600" spc="-50" u="heavy">
                <a:latin typeface="Franklin Gothic Book"/>
                <a:cs typeface="Franklin Gothic Book"/>
              </a:rPr>
              <a:t>1</a:t>
            </a:r>
            <a:r>
              <a:rPr dirty="0" sz="1600" u="heavy">
                <a:latin typeface="Franklin Gothic Book"/>
                <a:cs typeface="Franklin Gothic Book"/>
              </a:rPr>
              <a:t>4.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U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20">
                <a:latin typeface="Franklin Gothic Book"/>
                <a:cs typeface="Franklin Gothic Book"/>
              </a:rPr>
              <a:t>u</a:t>
            </a:r>
            <a:r>
              <a:rPr dirty="0" sz="1600" spc="-10">
                <a:latin typeface="Franklin Gothic Book"/>
                <a:cs typeface="Franklin Gothic Book"/>
              </a:rPr>
              <a:t>cc</a:t>
            </a:r>
            <a:r>
              <a:rPr dirty="0" sz="1600" spc="-15">
                <a:latin typeface="Franklin Gothic Book"/>
                <a:cs typeface="Franklin Gothic Book"/>
              </a:rPr>
              <a:t>ess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6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20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5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 spc="-10">
                <a:latin typeface="Franklin Gothic Book"/>
                <a:cs typeface="Franklin Gothic Book"/>
              </a:rPr>
              <a:t>al</a:t>
            </a:r>
            <a:r>
              <a:rPr dirty="0" sz="1600" spc="5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5">
                <a:latin typeface="Franklin Gothic Book"/>
                <a:cs typeface="Franklin Gothic Book"/>
              </a:rPr>
              <a:t>bb</a:t>
            </a:r>
            <a:r>
              <a:rPr dirty="0" sz="1600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co</a:t>
            </a:r>
            <a:r>
              <a:rPr dirty="0" sz="1600" spc="6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2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7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g</a:t>
            </a:r>
            <a:r>
              <a:rPr dirty="0" sz="1600" spc="-10">
                <a:latin typeface="Franklin Gothic Book"/>
                <a:cs typeface="Franklin Gothic Book"/>
              </a:rPr>
              <a:t>ran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6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2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20">
                <a:latin typeface="Franklin Gothic Book"/>
                <a:cs typeface="Franklin Gothic Book"/>
              </a:rPr>
              <a:t>sm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6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6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5">
                <a:latin typeface="Franklin Gothic Book"/>
                <a:cs typeface="Franklin Gothic Book"/>
              </a:rPr>
              <a:t>h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6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è</a:t>
            </a:r>
            <a:r>
              <a:rPr dirty="0" sz="1600" spc="5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de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25">
                <a:latin typeface="Franklin Gothic Book"/>
                <a:cs typeface="Franklin Gothic Book"/>
              </a:rPr>
              <a:t>v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lla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5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ca</a:t>
            </a:r>
            <a:r>
              <a:rPr dirty="0" sz="1600" spc="-15">
                <a:latin typeface="Franklin Gothic Book"/>
                <a:cs typeface="Franklin Gothic Book"/>
              </a:rPr>
              <a:t>p</a:t>
            </a:r>
            <a:r>
              <a:rPr dirty="0" sz="1600" spc="-10">
                <a:latin typeface="Franklin Gothic Book"/>
                <a:cs typeface="Franklin Gothic Book"/>
              </a:rPr>
              <a:t>ac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à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5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-5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5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Sedo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4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-50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20">
                <a:latin typeface="Franklin Gothic Book"/>
                <a:cs typeface="Franklin Gothic Book"/>
              </a:rPr>
              <a:t>u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re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5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le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6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st</a:t>
            </a:r>
            <a:r>
              <a:rPr dirty="0" sz="1600" spc="-10">
                <a:latin typeface="Franklin Gothic Book"/>
                <a:cs typeface="Franklin Gothic Book"/>
              </a:rPr>
              <a:t>ra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g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5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de</a:t>
            </a:r>
            <a:r>
              <a:rPr dirty="0" sz="1600" spc="-10">
                <a:latin typeface="Franklin Gothic Book"/>
                <a:cs typeface="Franklin Gothic Book"/>
              </a:rPr>
              <a:t>lla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5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20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5">
                <a:latin typeface="Franklin Gothic Book"/>
                <a:cs typeface="Franklin Gothic Book"/>
              </a:rPr>
              <a:t>h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5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 u</a:t>
            </a:r>
            <a:r>
              <a:rPr dirty="0" sz="1600" spc="-2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arle</a:t>
            </a:r>
            <a:r>
              <a:rPr dirty="0" sz="1600" spc="6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6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40">
                <a:latin typeface="Franklin Gothic Book"/>
                <a:cs typeface="Franklin Gothic Book"/>
              </a:rPr>
              <a:t>r</a:t>
            </a:r>
            <a:r>
              <a:rPr dirty="0" sz="1600" spc="-15">
                <a:latin typeface="Franklin Gothic Book"/>
                <a:cs typeface="Franklin Gothic Book"/>
              </a:rPr>
              <a:t>op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65">
                <a:latin typeface="Franklin Gothic Book"/>
                <a:cs typeface="Franklin Gothic Book"/>
              </a:rPr>
              <a:t> </a:t>
            </a:r>
            <a:r>
              <a:rPr dirty="0" sz="1600" spc="-25">
                <a:latin typeface="Franklin Gothic Book"/>
                <a:cs typeface="Franklin Gothic Book"/>
              </a:rPr>
              <a:t>v</a:t>
            </a:r>
            <a:r>
              <a:rPr dirty="0" sz="1600" spc="-10">
                <a:latin typeface="Franklin Gothic Book"/>
                <a:cs typeface="Franklin Gothic Book"/>
              </a:rPr>
              <a:t>an</a:t>
            </a:r>
            <a:r>
              <a:rPr dirty="0" sz="1600" spc="-2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g</a:t>
            </a:r>
            <a:r>
              <a:rPr dirty="0" sz="1600" spc="-10">
                <a:latin typeface="Franklin Gothic Book"/>
                <a:cs typeface="Franklin Gothic Book"/>
              </a:rPr>
              <a:t>g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.</a:t>
            </a:r>
            <a:r>
              <a:rPr dirty="0" sz="1600" spc="65">
                <a:latin typeface="Franklin Gothic Book"/>
                <a:cs typeface="Franklin Gothic Book"/>
              </a:rPr>
              <a:t> </a:t>
            </a:r>
            <a:r>
              <a:rPr dirty="0" sz="1600" spc="-215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’ul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20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65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2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4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6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 spc="55">
                <a:latin typeface="Franklin Gothic Book"/>
                <a:cs typeface="Franklin Gothic Book"/>
              </a:rPr>
              <a:t>ò</a:t>
            </a:r>
            <a:r>
              <a:rPr dirty="0" sz="1600" spc="55" u="heavy">
                <a:latin typeface="Franklin Gothic Book"/>
                <a:cs typeface="Franklin Gothic Book"/>
              </a:rPr>
              <a:t> </a:t>
            </a:r>
            <a:r>
              <a:rPr dirty="0" sz="1600" spc="-10" u="heavy">
                <a:latin typeface="Franklin Gothic Book"/>
                <a:cs typeface="Franklin Gothic Book"/>
              </a:rPr>
              <a:t>è</a:t>
            </a:r>
            <a:r>
              <a:rPr dirty="0" sz="1600" spc="60" u="heavy">
                <a:latin typeface="Franklin Gothic Book"/>
                <a:cs typeface="Franklin Gothic Book"/>
              </a:rPr>
              <a:t> </a:t>
            </a:r>
            <a:r>
              <a:rPr dirty="0" sz="1600" spc="-10" u="heavy">
                <a:latin typeface="Franklin Gothic Book"/>
                <a:cs typeface="Franklin Gothic Book"/>
              </a:rPr>
              <a:t>an</a:t>
            </a:r>
            <a:r>
              <a:rPr dirty="0" sz="1600" spc="-25" u="heavy">
                <a:latin typeface="Franklin Gothic Book"/>
                <a:cs typeface="Franklin Gothic Book"/>
              </a:rPr>
              <a:t>d</a:t>
            </a:r>
            <a:r>
              <a:rPr dirty="0" sz="1600" spc="-10" u="heavy">
                <a:latin typeface="Franklin Gothic Book"/>
                <a:cs typeface="Franklin Gothic Book"/>
              </a:rPr>
              <a:t>a</a:t>
            </a:r>
            <a:r>
              <a:rPr dirty="0" sz="1600" spc="-30" u="heavy">
                <a:latin typeface="Franklin Gothic Book"/>
                <a:cs typeface="Franklin Gothic Book"/>
              </a:rPr>
              <a:t>t</a:t>
            </a:r>
            <a:r>
              <a:rPr dirty="0" sz="1600" spc="-10" u="heavy">
                <a:latin typeface="Franklin Gothic Book"/>
                <a:cs typeface="Franklin Gothic Book"/>
              </a:rPr>
              <a:t>o</a:t>
            </a:r>
            <a:r>
              <a:rPr dirty="0" sz="1600" spc="85" u="heavy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6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45">
                <a:latin typeface="Franklin Gothic Book"/>
                <a:cs typeface="Franklin Gothic Book"/>
              </a:rPr>
              <a:t>o</a:t>
            </a:r>
            <a:r>
              <a:rPr dirty="0" sz="1600" spc="-25">
                <a:latin typeface="Franklin Gothic Book"/>
                <a:cs typeface="Franklin Gothic Book"/>
              </a:rPr>
              <a:t>v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6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ad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p</a:t>
            </a:r>
            <a:r>
              <a:rPr dirty="0" sz="1600" spc="-5">
                <a:latin typeface="Franklin Gothic Book"/>
                <a:cs typeface="Franklin Gothic Book"/>
              </a:rPr>
              <a:t>h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5">
                <a:latin typeface="Franklin Gothic Book"/>
                <a:cs typeface="Franklin Gothic Book"/>
              </a:rPr>
              <a:t>G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,</a:t>
            </a:r>
            <a:r>
              <a:rPr dirty="0" sz="1600" spc="6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5">
                <a:latin typeface="Franklin Gothic Book"/>
                <a:cs typeface="Franklin Gothic Book"/>
              </a:rPr>
              <a:t>h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6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è</a:t>
            </a:r>
            <a:r>
              <a:rPr dirty="0" sz="1600" spc="5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2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6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5">
                <a:latin typeface="Franklin Gothic Book"/>
                <a:cs typeface="Franklin Gothic Book"/>
              </a:rPr>
              <a:t>dd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tt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2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7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6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5">
                <a:latin typeface="Franklin Gothic Book"/>
                <a:cs typeface="Franklin Gothic Book"/>
              </a:rPr>
              <a:t>de</a:t>
            </a:r>
            <a:r>
              <a:rPr dirty="0" sz="1600" spc="-10">
                <a:latin typeface="Franklin Gothic Book"/>
                <a:cs typeface="Franklin Gothic Book"/>
              </a:rPr>
              <a:t>re</a:t>
            </a:r>
            <a:r>
              <a:rPr dirty="0" sz="1600" spc="60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6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c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40">
                <a:latin typeface="Franklin Gothic Book"/>
                <a:cs typeface="Franklin Gothic Book"/>
              </a:rPr>
              <a:t>r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llo</a:t>
            </a:r>
            <a:r>
              <a:rPr dirty="0" sz="1600" spc="6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de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-15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7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4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dop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u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 spc="-40">
                <a:latin typeface="Franklin Gothic Book"/>
                <a:cs typeface="Franklin Gothic Book"/>
              </a:rPr>
              <a:t>r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re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2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cla</a:t>
            </a:r>
            <a:r>
              <a:rPr dirty="0" sz="1600" spc="-30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4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ura</a:t>
            </a:r>
            <a:r>
              <a:rPr dirty="0" sz="1600">
                <a:latin typeface="Franklin Gothic Book"/>
                <a:cs typeface="Franklin Gothic Book"/>
              </a:rPr>
              <a:t>.</a:t>
            </a:r>
            <a:endParaRPr sz="16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33"/>
              </a:spcBef>
            </a:pPr>
            <a:endParaRPr sz="1550">
              <a:latin typeface="Times New Roman"/>
              <a:cs typeface="Times New Roman"/>
            </a:endParaRPr>
          </a:p>
          <a:p>
            <a:pPr algn="just" marL="12700" marR="12065">
              <a:lnSpc>
                <a:spcPct val="94500"/>
              </a:lnSpc>
            </a:pPr>
            <a:r>
              <a:rPr dirty="0" sz="1600" spc="-20">
                <a:latin typeface="Franklin Gothic Book"/>
                <a:cs typeface="Franklin Gothic Book"/>
              </a:rPr>
              <a:t>G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-6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ca</a:t>
            </a:r>
            <a:r>
              <a:rPr dirty="0" sz="1600" spc="-1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tt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-6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0">
                <a:latin typeface="Franklin Gothic Book"/>
                <a:cs typeface="Franklin Gothic Book"/>
              </a:rPr>
              <a:t>arl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no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5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g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à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6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-5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 spc="-15">
                <a:latin typeface="Franklin Gothic Book"/>
                <a:cs typeface="Franklin Gothic Book"/>
              </a:rPr>
              <a:t>edom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5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de</a:t>
            </a:r>
            <a:r>
              <a:rPr dirty="0" sz="1600" spc="-10">
                <a:latin typeface="Franklin Gothic Book"/>
                <a:cs typeface="Franklin Gothic Book"/>
              </a:rPr>
              <a:t>lle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60">
                <a:latin typeface="Franklin Gothic Book"/>
                <a:cs typeface="Franklin Gothic Book"/>
              </a:rPr>
              <a:t> </a:t>
            </a:r>
            <a:r>
              <a:rPr dirty="0" sz="1600" spc="-30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20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5">
                <a:latin typeface="Franklin Gothic Book"/>
                <a:cs typeface="Franklin Gothic Book"/>
              </a:rPr>
              <a:t>h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60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6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,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65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g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2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tt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-85">
                <a:latin typeface="Franklin Gothic Book"/>
                <a:cs typeface="Franklin Gothic Book"/>
              </a:rPr>
              <a:t> </a:t>
            </a:r>
            <a:r>
              <a:rPr dirty="0" sz="1600" spc="-40">
                <a:latin typeface="Franklin Gothic Book"/>
                <a:cs typeface="Franklin Gothic Book"/>
              </a:rPr>
              <a:t>t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5">
                <a:latin typeface="Franklin Gothic Book"/>
                <a:cs typeface="Franklin Gothic Book"/>
              </a:rPr>
              <a:t>do</a:t>
            </a:r>
            <a:r>
              <a:rPr dirty="0" sz="1600" spc="-10">
                <a:latin typeface="Franklin Gothic Book"/>
                <a:cs typeface="Franklin Gothic Book"/>
              </a:rPr>
              <a:t>no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8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8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20">
                <a:latin typeface="Franklin Gothic Book"/>
                <a:cs typeface="Franklin Gothic Book"/>
              </a:rPr>
              <a:t>m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ar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, </a:t>
            </a:r>
            <a:r>
              <a:rPr dirty="0" sz="1600" spc="-8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al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8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c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,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8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la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8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4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8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ca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8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-85">
                <a:latin typeface="Franklin Gothic Book"/>
                <a:cs typeface="Franklin Gothic Book"/>
              </a:rPr>
              <a:t> </a:t>
            </a:r>
            <a:r>
              <a:rPr dirty="0" sz="1600" spc="-30">
                <a:latin typeface="Franklin Gothic Book"/>
                <a:cs typeface="Franklin Gothic Book"/>
              </a:rPr>
              <a:t>q</a:t>
            </a:r>
            <a:r>
              <a:rPr dirty="0" sz="1600" spc="-20">
                <a:latin typeface="Franklin Gothic Book"/>
                <a:cs typeface="Franklin Gothic Book"/>
              </a:rPr>
              <a:t>u</a:t>
            </a:r>
            <a:r>
              <a:rPr dirty="0" sz="1600" spc="-10">
                <a:latin typeface="Franklin Gothic Book"/>
                <a:cs typeface="Franklin Gothic Book"/>
              </a:rPr>
              <a:t>an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5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v</a:t>
            </a:r>
            <a:r>
              <a:rPr dirty="0" sz="1600" spc="-25">
                <a:latin typeface="Franklin Gothic Book"/>
                <a:cs typeface="Franklin Gothic Book"/>
              </a:rPr>
              <a:t>v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nu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,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14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5">
                <a:latin typeface="Franklin Gothic Book"/>
                <a:cs typeface="Franklin Gothic Book"/>
              </a:rPr>
              <a:t>o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40">
                <a:latin typeface="Franklin Gothic Book"/>
                <a:cs typeface="Franklin Gothic Book"/>
              </a:rPr>
              <a:t>t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15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5">
                <a:latin typeface="Franklin Gothic Book"/>
                <a:cs typeface="Franklin Gothic Book"/>
              </a:rPr>
              <a:t>h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15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le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15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à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15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de</a:t>
            </a:r>
            <a:r>
              <a:rPr dirty="0" sz="1600" spc="-10">
                <a:latin typeface="Franklin Gothic Book"/>
                <a:cs typeface="Franklin Gothic Book"/>
              </a:rPr>
              <a:t>lla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16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15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16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u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16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30">
                <a:latin typeface="Franklin Gothic Book"/>
                <a:cs typeface="Franklin Gothic Book"/>
              </a:rPr>
              <a:t>m</a:t>
            </a:r>
            <a:r>
              <a:rPr dirty="0" sz="1600" spc="-5">
                <a:latin typeface="Franklin Gothic Book"/>
                <a:cs typeface="Franklin Gothic Book"/>
              </a:rPr>
              <a:t>b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15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c</a:t>
            </a:r>
            <a:r>
              <a:rPr dirty="0" sz="1600" spc="-15">
                <a:latin typeface="Franklin Gothic Book"/>
                <a:cs typeface="Franklin Gothic Book"/>
              </a:rPr>
              <a:t>os</a:t>
            </a:r>
            <a:r>
              <a:rPr dirty="0" sz="1600">
                <a:latin typeface="Franklin Gothic Book"/>
                <a:cs typeface="Franklin Gothic Book"/>
              </a:rPr>
              <a:t>ì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st</a:t>
            </a:r>
            <a:r>
              <a:rPr dirty="0" sz="1600">
                <a:latin typeface="Franklin Gothic Book"/>
                <a:cs typeface="Franklin Gothic Book"/>
              </a:rPr>
              <a:t>r</a:t>
            </a:r>
            <a:r>
              <a:rPr dirty="0" sz="1600" spc="-2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15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16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so</a:t>
            </a:r>
            <a:r>
              <a:rPr dirty="0" sz="1600" spc="-10">
                <a:latin typeface="Franklin Gothic Book"/>
                <a:cs typeface="Franklin Gothic Book"/>
              </a:rPr>
              <a:t>no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15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15">
                <a:latin typeface="Franklin Gothic Book"/>
                <a:cs typeface="Franklin Gothic Book"/>
              </a:rPr>
              <a:t>ess</a:t>
            </a:r>
            <a:r>
              <a:rPr dirty="0" sz="1600" spc="-10">
                <a:latin typeface="Franklin Gothic Book"/>
                <a:cs typeface="Franklin Gothic Book"/>
              </a:rPr>
              <a:t>ar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20">
                <a:latin typeface="Franklin Gothic Book"/>
                <a:cs typeface="Franklin Gothic Book"/>
              </a:rPr>
              <a:t>me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150">
                <a:latin typeface="Franklin Gothic Book"/>
                <a:cs typeface="Franklin Gothic Book"/>
              </a:rPr>
              <a:t> </a:t>
            </a:r>
            <a:r>
              <a:rPr dirty="0" sz="1600" spc="-45">
                <a:latin typeface="Franklin Gothic Book"/>
                <a:cs typeface="Franklin Gothic Book"/>
              </a:rPr>
              <a:t>f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re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15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15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un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16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f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4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155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16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15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m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cc</a:t>
            </a:r>
            <a:r>
              <a:rPr dirty="0" sz="1600" spc="-5">
                <a:latin typeface="Franklin Gothic Book"/>
                <a:cs typeface="Franklin Gothic Book"/>
              </a:rPr>
              <a:t>h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2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7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6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2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rà</a:t>
            </a:r>
            <a:r>
              <a:rPr dirty="0" sz="1600" spc="7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sost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re</a:t>
            </a:r>
            <a:r>
              <a:rPr dirty="0" sz="1600" spc="55">
                <a:latin typeface="Franklin Gothic Book"/>
                <a:cs typeface="Franklin Gothic Book"/>
              </a:rPr>
              <a:t> 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2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al</a:t>
            </a:r>
            <a:r>
              <a:rPr dirty="0" sz="1600" spc="-20">
                <a:latin typeface="Franklin Gothic Book"/>
                <a:cs typeface="Franklin Gothic Book"/>
              </a:rPr>
              <a:t>me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4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6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all</a:t>
            </a:r>
            <a:r>
              <a:rPr dirty="0" sz="1600" spc="-10">
                <a:latin typeface="Franklin Gothic Book"/>
                <a:cs typeface="Franklin Gothic Book"/>
              </a:rPr>
              <a:t>’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15">
                <a:latin typeface="Franklin Gothic Book"/>
                <a:cs typeface="Franklin Gothic Book"/>
              </a:rPr>
              <a:t>omo</a:t>
            </a:r>
            <a:r>
              <a:rPr dirty="0" sz="1600" spc="-5">
                <a:latin typeface="Franklin Gothic Book"/>
                <a:cs typeface="Franklin Gothic Book"/>
              </a:rPr>
              <a:t>.</a:t>
            </a:r>
            <a:r>
              <a:rPr dirty="0" sz="1600" spc="65">
                <a:latin typeface="Franklin Gothic Book"/>
                <a:cs typeface="Franklin Gothic Book"/>
              </a:rPr>
              <a:t> </a:t>
            </a:r>
            <a:r>
              <a:rPr dirty="0" sz="1600" spc="-45">
                <a:latin typeface="Franklin Gothic Book"/>
                <a:cs typeface="Franklin Gothic Book"/>
              </a:rPr>
              <a:t>F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r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6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è</a:t>
            </a:r>
            <a:r>
              <a:rPr dirty="0" sz="1600" spc="60">
                <a:latin typeface="Franklin Gothic Book"/>
                <a:cs typeface="Franklin Gothic Book"/>
              </a:rPr>
              <a:t> </a:t>
            </a:r>
            <a:r>
              <a:rPr dirty="0" sz="1600" spc="-25">
                <a:latin typeface="Franklin Gothic Book"/>
                <a:cs typeface="Franklin Gothic Book"/>
              </a:rPr>
              <a:t>v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40">
                <a:latin typeface="Franklin Gothic Book"/>
                <a:cs typeface="Franklin Gothic Book"/>
              </a:rPr>
              <a:t>r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,</a:t>
            </a:r>
            <a:r>
              <a:rPr dirty="0" sz="1600" spc="5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7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2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-9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0">
                <a:latin typeface="Franklin Gothic Book"/>
                <a:cs typeface="Franklin Gothic Book"/>
              </a:rPr>
              <a:t>uò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8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9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de</a:t>
            </a:r>
            <a:r>
              <a:rPr dirty="0" sz="1600" spc="-2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are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9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5">
                <a:latin typeface="Franklin Gothic Book"/>
                <a:cs typeface="Franklin Gothic Book"/>
              </a:rPr>
              <a:t>h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9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g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2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tm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-8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2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al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g</a:t>
            </a:r>
            <a:r>
              <a:rPr dirty="0" sz="1600" spc="-5">
                <a:latin typeface="Franklin Gothic Book"/>
                <a:cs typeface="Franklin Gothic Book"/>
              </a:rPr>
              <a:t>h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-9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90">
                <a:latin typeface="Franklin Gothic Book"/>
                <a:cs typeface="Franklin Gothic Book"/>
              </a:rPr>
              <a:t> </a:t>
            </a:r>
            <a:r>
              <a:rPr dirty="0" sz="1600" spc="-30">
                <a:latin typeface="Franklin Gothic Book"/>
                <a:cs typeface="Franklin Gothic Book"/>
              </a:rPr>
              <a:t>q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ll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-9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5">
                <a:latin typeface="Franklin Gothic Book"/>
                <a:cs typeface="Franklin Gothic Book"/>
              </a:rPr>
              <a:t>v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lu</a:t>
            </a:r>
            <a:r>
              <a:rPr dirty="0" sz="1600" spc="-5">
                <a:latin typeface="Franklin Gothic Book"/>
                <a:cs typeface="Franklin Gothic Book"/>
              </a:rPr>
              <a:t>pp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-8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 D</a:t>
            </a:r>
            <a:r>
              <a:rPr dirty="0" sz="1600" spc="-15">
                <a:latin typeface="Franklin Gothic Book"/>
                <a:cs typeface="Franklin Gothic Book"/>
              </a:rPr>
              <a:t>ee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20">
                <a:latin typeface="Franklin Gothic Book"/>
                <a:cs typeface="Franklin Gothic Book"/>
              </a:rPr>
              <a:t>m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nd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8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7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p</a:t>
            </a:r>
            <a:r>
              <a:rPr dirty="0" sz="1600" spc="-5">
                <a:latin typeface="Franklin Gothic Book"/>
                <a:cs typeface="Franklin Gothic Book"/>
              </a:rPr>
              <a:t>h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Go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7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so</a:t>
            </a:r>
            <a:r>
              <a:rPr dirty="0" sz="1600" spc="-10">
                <a:latin typeface="Franklin Gothic Book"/>
                <a:cs typeface="Franklin Gothic Book"/>
              </a:rPr>
              <a:t>no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7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g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à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8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-18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80">
                <a:latin typeface="Franklin Gothic Book"/>
                <a:cs typeface="Franklin Gothic Book"/>
              </a:rPr>
              <a:t> </a:t>
            </a:r>
            <a:r>
              <a:rPr dirty="0" sz="1600" spc="-40">
                <a:latin typeface="Franklin Gothic Book"/>
                <a:cs typeface="Franklin Gothic Book"/>
              </a:rPr>
              <a:t>t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-18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75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g</a:t>
            </a:r>
            <a:r>
              <a:rPr dirty="0" sz="1600" spc="-45">
                <a:latin typeface="Franklin Gothic Book"/>
                <a:cs typeface="Franklin Gothic Book"/>
              </a:rPr>
              <a:t>o</a:t>
            </a:r>
            <a:r>
              <a:rPr dirty="0" sz="1600" spc="-25">
                <a:latin typeface="Franklin Gothic Book"/>
                <a:cs typeface="Franklin Gothic Book"/>
              </a:rPr>
              <a:t>v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 spc="-2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are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8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-20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une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de</a:t>
            </a:r>
            <a:r>
              <a:rPr dirty="0" sz="1600" spc="-10">
                <a:latin typeface="Franklin Gothic Book"/>
                <a:cs typeface="Franklin Gothic Book"/>
              </a:rPr>
              <a:t>lle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7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f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20">
                <a:latin typeface="Franklin Gothic Book"/>
                <a:cs typeface="Franklin Gothic Book"/>
              </a:rPr>
              <a:t>n</a:t>
            </a:r>
            <a:r>
              <a:rPr dirty="0" sz="1600">
                <a:latin typeface="Franklin Gothic Book"/>
                <a:cs typeface="Franklin Gothic Book"/>
              </a:rPr>
              <a:t>zi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-6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-6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Goo</a:t>
            </a:r>
            <a:r>
              <a:rPr dirty="0" sz="1600" spc="-10">
                <a:latin typeface="Franklin Gothic Book"/>
                <a:cs typeface="Franklin Gothic Book"/>
              </a:rPr>
              <a:t>gl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, </a:t>
            </a:r>
            <a:r>
              <a:rPr dirty="0" sz="1600" spc="-6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f</a:t>
            </a:r>
            <a:r>
              <a:rPr dirty="0" sz="1600" spc="-2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6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20">
                <a:latin typeface="Franklin Gothic Book"/>
                <a:cs typeface="Franklin Gothic Book"/>
              </a:rPr>
              <a:t>u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-6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2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5">
                <a:latin typeface="Franklin Gothic Book"/>
                <a:cs typeface="Franklin Gothic Book"/>
              </a:rPr>
              <a:t>h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6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6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4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ca</a:t>
            </a:r>
            <a:r>
              <a:rPr dirty="0" sz="1600">
                <a:latin typeface="Franklin Gothic Book"/>
                <a:cs typeface="Franklin Gothic Book"/>
              </a:rPr>
              <a:t>, </a:t>
            </a:r>
            <a:r>
              <a:rPr dirty="0" sz="1600" spc="-6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70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gi</a:t>
            </a:r>
            <a:r>
              <a:rPr dirty="0" sz="1600" spc="-2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5">
                <a:latin typeface="Franklin Gothic Book"/>
                <a:cs typeface="Franklin Gothic Book"/>
              </a:rPr>
              <a:t>h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ranno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6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u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lo</a:t>
            </a:r>
            <a:r>
              <a:rPr dirty="0" sz="1600" spc="75">
                <a:latin typeface="Franklin Gothic Book"/>
                <a:cs typeface="Franklin Gothic Book"/>
              </a:rPr>
              <a:t> </a:t>
            </a:r>
            <a:r>
              <a:rPr dirty="0" sz="1600" spc="-45">
                <a:latin typeface="Franklin Gothic Book"/>
                <a:cs typeface="Franklin Gothic Book"/>
              </a:rPr>
              <a:t>f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20">
                <a:latin typeface="Franklin Gothic Book"/>
                <a:cs typeface="Franklin Gothic Book"/>
              </a:rPr>
              <a:t>me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ale</a:t>
            </a:r>
            <a:r>
              <a:rPr dirty="0" sz="1600" spc="7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d</a:t>
            </a:r>
            <a:r>
              <a:rPr dirty="0" sz="1600" spc="7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ese</a:t>
            </a:r>
            <a:r>
              <a:rPr dirty="0" sz="1600" spc="-30">
                <a:latin typeface="Franklin Gothic Book"/>
                <a:cs typeface="Franklin Gothic Book"/>
              </a:rPr>
              <a:t>m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7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llo</a:t>
            </a:r>
            <a:r>
              <a:rPr dirty="0" sz="1600" spc="7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5">
                <a:latin typeface="Franklin Gothic Book"/>
                <a:cs typeface="Franklin Gothic Book"/>
              </a:rPr>
              <a:t>v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lu</a:t>
            </a:r>
            <a:r>
              <a:rPr dirty="0" sz="1600">
                <a:latin typeface="Franklin Gothic Book"/>
                <a:cs typeface="Franklin Gothic Book"/>
              </a:rPr>
              <a:t>p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7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de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65">
                <a:latin typeface="Franklin Gothic Book"/>
                <a:cs typeface="Franklin Gothic Book"/>
              </a:rPr>
              <a:t> </a:t>
            </a:r>
            <a:r>
              <a:rPr dirty="0" sz="1600" spc="-25">
                <a:latin typeface="Franklin Gothic Book"/>
                <a:cs typeface="Franklin Gothic Book"/>
              </a:rPr>
              <a:t>v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7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20">
                <a:latin typeface="Franklin Gothic Book"/>
                <a:cs typeface="Franklin Gothic Book"/>
              </a:rPr>
              <a:t>om</a:t>
            </a:r>
            <a:r>
              <a:rPr dirty="0" sz="1600">
                <a:latin typeface="Franklin Gothic Book"/>
                <a:cs typeface="Franklin Gothic Book"/>
              </a:rPr>
              <a:t>i.</a:t>
            </a:r>
            <a:r>
              <a:rPr dirty="0" sz="1600" spc="6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80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30">
                <a:latin typeface="Franklin Gothic Book"/>
                <a:cs typeface="Franklin Gothic Book"/>
              </a:rPr>
              <a:t>m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6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6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pp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20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zi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5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de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5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“m</a:t>
            </a:r>
            <a:r>
              <a:rPr dirty="0" sz="1600" spc="-10">
                <a:latin typeface="Franklin Gothic Book"/>
                <a:cs typeface="Franklin Gothic Book"/>
              </a:rPr>
              <a:t>ac</a:t>
            </a:r>
            <a:r>
              <a:rPr dirty="0" sz="1600" spc="-5">
                <a:latin typeface="Franklin Gothic Book"/>
                <a:cs typeface="Franklin Gothic Book"/>
              </a:rPr>
              <a:t>h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6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-2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arn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>
                <a:latin typeface="Franklin Gothic Book"/>
                <a:cs typeface="Franklin Gothic Book"/>
              </a:rPr>
              <a:t>g</a:t>
            </a:r>
            <a:r>
              <a:rPr dirty="0" sz="1600" spc="-15">
                <a:latin typeface="Franklin Gothic Book"/>
                <a:cs typeface="Franklin Gothic Book"/>
              </a:rPr>
              <a:t>”</a:t>
            </a:r>
            <a:r>
              <a:rPr dirty="0" sz="1600" spc="-5">
                <a:latin typeface="Franklin Gothic Book"/>
                <a:cs typeface="Franklin Gothic Book"/>
              </a:rPr>
              <a:t>,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5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20">
                <a:latin typeface="Franklin Gothic Book"/>
                <a:cs typeface="Franklin Gothic Book"/>
              </a:rPr>
              <a:t>om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5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v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ne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5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de</a:t>
            </a:r>
            <a:r>
              <a:rPr dirty="0" sz="1600">
                <a:latin typeface="Franklin Gothic Book"/>
                <a:cs typeface="Franklin Gothic Book"/>
              </a:rPr>
              <a:t>f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30">
                <a:latin typeface="Franklin Gothic Book"/>
                <a:cs typeface="Franklin Gothic Book"/>
              </a:rPr>
              <a:t>q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15">
                <a:latin typeface="Franklin Gothic Book"/>
                <a:cs typeface="Franklin Gothic Book"/>
              </a:rPr>
              <a:t>est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16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b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20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17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de</a:t>
            </a:r>
            <a:r>
              <a:rPr dirty="0" sz="1600" spc="-10">
                <a:latin typeface="Franklin Gothic Book"/>
                <a:cs typeface="Franklin Gothic Book"/>
              </a:rPr>
              <a:t>lla</a:t>
            </a:r>
            <a:r>
              <a:rPr dirty="0" sz="1600" spc="16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I,</a:t>
            </a:r>
            <a:r>
              <a:rPr dirty="0" sz="1600" spc="15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cr</a:t>
            </a:r>
            <a:r>
              <a:rPr dirty="0" sz="1600" spc="-15">
                <a:latin typeface="Franklin Gothic Book"/>
                <a:cs typeface="Franklin Gothic Book"/>
              </a:rPr>
              <a:t>es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2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no</a:t>
            </a:r>
            <a:r>
              <a:rPr dirty="0" sz="1600" spc="165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gi</a:t>
            </a:r>
            <a:r>
              <a:rPr dirty="0" sz="1600" spc="-2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rno</a:t>
            </a:r>
            <a:r>
              <a:rPr dirty="0" sz="1600" spc="16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dop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165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gi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2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.</a:t>
            </a:r>
            <a:r>
              <a:rPr dirty="0" sz="1600" spc="16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Il</a:t>
            </a:r>
            <a:r>
              <a:rPr dirty="0" sz="1600" spc="15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Go</a:t>
            </a:r>
            <a:r>
              <a:rPr dirty="0" sz="1600" spc="15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è</a:t>
            </a:r>
            <a:r>
              <a:rPr dirty="0" sz="1600" spc="16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so</a:t>
            </a:r>
            <a:r>
              <a:rPr dirty="0" sz="1600" spc="-10">
                <a:latin typeface="Franklin Gothic Book"/>
                <a:cs typeface="Franklin Gothic Book"/>
              </a:rPr>
              <a:t>lo</a:t>
            </a:r>
            <a:r>
              <a:rPr dirty="0" sz="1600" spc="16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2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5">
                <a:latin typeface="Franklin Gothic Book"/>
                <a:cs typeface="Franklin Gothic Book"/>
              </a:rPr>
              <a:t>ed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9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8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u</a:t>
            </a:r>
            <a:r>
              <a:rPr dirty="0" sz="1600" spc="-10">
                <a:latin typeface="Franklin Gothic Book"/>
                <a:cs typeface="Franklin Gothic Book"/>
              </a:rPr>
              <a:t>na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9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cc</a:t>
            </a:r>
            <a:r>
              <a:rPr dirty="0" sz="1600" spc="-5">
                <a:latin typeface="Franklin Gothic Book"/>
                <a:cs typeface="Franklin Gothic Book"/>
              </a:rPr>
              <a:t>h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2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8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ù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9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30">
                <a:latin typeface="Franklin Gothic Book"/>
                <a:cs typeface="Franklin Gothic Book"/>
              </a:rPr>
              <a:t>m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8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5">
                <a:latin typeface="Franklin Gothic Book"/>
                <a:cs typeface="Franklin Gothic Book"/>
              </a:rPr>
              <a:t>h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90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-9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4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30">
                <a:latin typeface="Franklin Gothic Book"/>
                <a:cs typeface="Franklin Gothic Book"/>
              </a:rPr>
              <a:t>m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>
                <a:latin typeface="Franklin Gothic Book"/>
                <a:cs typeface="Franklin Gothic Book"/>
              </a:rPr>
              <a:t>u</a:t>
            </a:r>
            <a:r>
              <a:rPr dirty="0" sz="1600" spc="-40">
                <a:latin typeface="Franklin Gothic Book"/>
                <a:cs typeface="Franklin Gothic Book"/>
              </a:rPr>
              <a:t>t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8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-9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30">
                <a:latin typeface="Franklin Gothic Book"/>
                <a:cs typeface="Franklin Gothic Book"/>
              </a:rPr>
              <a:t>m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0">
                <a:latin typeface="Franklin Gothic Book"/>
                <a:cs typeface="Franklin Gothic Book"/>
              </a:rPr>
              <a:t>arare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st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2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no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35">
                <a:latin typeface="Franklin Gothic Book"/>
                <a:cs typeface="Franklin Gothic Book"/>
              </a:rPr>
              <a:t>v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15">
                <a:latin typeface="Franklin Gothic Book"/>
                <a:cs typeface="Franklin Gothic Book"/>
              </a:rPr>
              <a:t>eme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40">
                <a:latin typeface="Franklin Gothic Book"/>
                <a:cs typeface="Franklin Gothic Book"/>
              </a:rPr>
              <a:t>q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st</a:t>
            </a:r>
            <a:r>
              <a:rPr dirty="0" sz="1600" spc="-10">
                <a:latin typeface="Franklin Gothic Book"/>
                <a:cs typeface="Franklin Gothic Book"/>
              </a:rPr>
              <a:t>an</a:t>
            </a:r>
            <a:r>
              <a:rPr dirty="0" sz="1600" spc="-15">
                <a:latin typeface="Franklin Gothic Book"/>
                <a:cs typeface="Franklin Gothic Book"/>
              </a:rPr>
              <a:t>do.</a:t>
            </a:r>
            <a:endParaRPr sz="16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8659" y="729822"/>
            <a:ext cx="4542790" cy="228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-21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’i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ll</a:t>
            </a:r>
            <a:r>
              <a:rPr dirty="0" sz="1600">
                <a:latin typeface="Franklin Gothic Book"/>
                <a:cs typeface="Franklin Gothic Book"/>
              </a:rPr>
              <a:t>ig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z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4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>
                <a:latin typeface="Franklin Gothic Book"/>
                <a:cs typeface="Franklin Gothic Book"/>
              </a:rPr>
              <a:t>f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ale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h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2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30">
                <a:latin typeface="Franklin Gothic Book"/>
                <a:cs typeface="Franklin Gothic Book"/>
              </a:rPr>
              <a:t>q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st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g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co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de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Go</a:t>
            </a:r>
            <a:endParaRPr sz="16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08659" y="1651842"/>
            <a:ext cx="6147435" cy="82956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 marR="5080">
              <a:lnSpc>
                <a:spcPct val="94500"/>
              </a:lnSpc>
            </a:pPr>
            <a:r>
              <a:rPr dirty="0" sz="1600" spc="-20">
                <a:latin typeface="Franklin Gothic Book"/>
                <a:cs typeface="Franklin Gothic Book"/>
              </a:rPr>
              <a:t>Un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9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20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20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5">
                <a:latin typeface="Franklin Gothic Book"/>
                <a:cs typeface="Franklin Gothic Book"/>
              </a:rPr>
              <a:t>h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ra</a:t>
            </a:r>
            <a:r>
              <a:rPr dirty="0" sz="1600" spc="8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(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75">
                <a:latin typeface="Franklin Gothic Book"/>
                <a:cs typeface="Franklin Gothic Book"/>
              </a:rPr>
              <a:t> </a:t>
            </a:r>
            <a:r>
              <a:rPr dirty="0" sz="1600" spc="25">
                <a:latin typeface="Franklin Gothic Book"/>
                <a:cs typeface="Franklin Gothic Book"/>
              </a:rPr>
              <a:t>“</a:t>
            </a:r>
            <a:r>
              <a:rPr dirty="0" sz="1600" u="heavy">
                <a:latin typeface="Franklin Gothic Book"/>
                <a:cs typeface="Franklin Gothic Book"/>
              </a:rPr>
              <a:t>g</a:t>
            </a:r>
            <a:r>
              <a:rPr dirty="0" sz="1600" spc="-25" u="heavy">
                <a:latin typeface="Franklin Gothic Book"/>
                <a:cs typeface="Franklin Gothic Book"/>
              </a:rPr>
              <a:t>o</a:t>
            </a:r>
            <a:r>
              <a:rPr dirty="0" sz="1600" spc="-15" u="heavy">
                <a:latin typeface="Franklin Gothic Book"/>
                <a:cs typeface="Franklin Gothic Book"/>
              </a:rPr>
              <a:t>b</a:t>
            </a:r>
            <a:r>
              <a:rPr dirty="0" sz="1600" spc="-10" u="heavy">
                <a:latin typeface="Franklin Gothic Book"/>
                <a:cs typeface="Franklin Gothic Book"/>
              </a:rPr>
              <a:t>a</a:t>
            </a:r>
            <a:r>
              <a:rPr dirty="0" sz="1600" spc="-5" u="heavy">
                <a:latin typeface="Franklin Gothic Book"/>
                <a:cs typeface="Franklin Gothic Book"/>
              </a:rPr>
              <a:t>n</a:t>
            </a:r>
            <a:r>
              <a:rPr dirty="0" sz="1600" spc="-5">
                <a:latin typeface="Franklin Gothic Book"/>
                <a:cs typeface="Franklin Gothic Book"/>
              </a:rPr>
              <a:t>”</a:t>
            </a:r>
            <a:r>
              <a:rPr dirty="0" sz="1600">
                <a:latin typeface="Franklin Gothic Book"/>
                <a:cs typeface="Franklin Gothic Book"/>
              </a:rPr>
              <a:t>)</a:t>
            </a:r>
            <a:r>
              <a:rPr dirty="0" sz="1600" spc="7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8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2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110">
                <a:latin typeface="Franklin Gothic Book"/>
                <a:cs typeface="Franklin Gothic Book"/>
              </a:rPr>
              <a:t> </a:t>
            </a:r>
            <a:r>
              <a:rPr dirty="0" sz="1600" spc="-10" u="heavy">
                <a:latin typeface="Franklin Gothic Book"/>
                <a:cs typeface="Franklin Gothic Book"/>
              </a:rPr>
              <a:t>g</a:t>
            </a:r>
            <a:r>
              <a:rPr dirty="0" sz="1600" spc="-10" u="heavy">
                <a:latin typeface="Franklin Gothic Book"/>
                <a:cs typeface="Franklin Gothic Book"/>
              </a:rPr>
              <a:t>r</a:t>
            </a:r>
            <a:r>
              <a:rPr dirty="0" sz="1600" spc="-10" u="heavy">
                <a:latin typeface="Franklin Gothic Book"/>
                <a:cs typeface="Franklin Gothic Book"/>
              </a:rPr>
              <a:t>i</a:t>
            </a:r>
            <a:r>
              <a:rPr dirty="0" sz="1600" u="heavy">
                <a:latin typeface="Franklin Gothic Book"/>
                <a:cs typeface="Franklin Gothic Book"/>
              </a:rPr>
              <a:t>g</a:t>
            </a:r>
            <a:r>
              <a:rPr dirty="0" sz="1600" spc="-5" u="heavy">
                <a:latin typeface="Franklin Gothic Book"/>
                <a:cs typeface="Franklin Gothic Book"/>
              </a:rPr>
              <a:t>l</a:t>
            </a:r>
            <a:r>
              <a:rPr dirty="0" sz="1600" u="heavy">
                <a:latin typeface="Franklin Gothic Book"/>
                <a:cs typeface="Franklin Gothic Book"/>
              </a:rPr>
              <a:t>i</a:t>
            </a:r>
            <a:r>
              <a:rPr dirty="0" sz="1600" spc="-10" u="heavy">
                <a:latin typeface="Franklin Gothic Book"/>
                <a:cs typeface="Franklin Gothic Book"/>
              </a:rPr>
              <a:t>a</a:t>
            </a:r>
            <a:r>
              <a:rPr dirty="0" sz="1600" spc="80" u="heavy">
                <a:latin typeface="Franklin Gothic Book"/>
                <a:cs typeface="Franklin Gothic Book"/>
              </a:rPr>
              <a:t> </a:t>
            </a:r>
            <a:r>
              <a:rPr dirty="0" sz="1600" spc="-15" u="heavy">
                <a:latin typeface="Franklin Gothic Book"/>
                <a:cs typeface="Franklin Gothic Book"/>
              </a:rPr>
              <a:t>d</a:t>
            </a:r>
            <a:r>
              <a:rPr dirty="0" sz="1600" spc="-10" u="heavy">
                <a:latin typeface="Franklin Gothic Book"/>
                <a:cs typeface="Franklin Gothic Book"/>
              </a:rPr>
              <a:t>a</a:t>
            </a:r>
            <a:r>
              <a:rPr dirty="0" sz="1600" spc="80" u="heavy">
                <a:latin typeface="Franklin Gothic Book"/>
                <a:cs typeface="Franklin Gothic Book"/>
              </a:rPr>
              <a:t> </a:t>
            </a:r>
            <a:r>
              <a:rPr dirty="0" sz="1600" spc="-20" u="heavy">
                <a:latin typeface="Franklin Gothic Book"/>
                <a:cs typeface="Franklin Gothic Book"/>
              </a:rPr>
              <a:t>1</a:t>
            </a:r>
            <a:r>
              <a:rPr dirty="0" sz="1600" u="heavy">
                <a:latin typeface="Franklin Gothic Book"/>
                <a:cs typeface="Franklin Gothic Book"/>
              </a:rPr>
              <a:t>9</a:t>
            </a:r>
            <a:r>
              <a:rPr dirty="0" sz="1600" spc="75" u="heavy">
                <a:latin typeface="Franklin Gothic Book"/>
                <a:cs typeface="Franklin Gothic Book"/>
              </a:rPr>
              <a:t> </a:t>
            </a:r>
            <a:r>
              <a:rPr dirty="0" sz="1600" spc="-10" u="heavy">
                <a:latin typeface="Franklin Gothic Book"/>
                <a:cs typeface="Franklin Gothic Book"/>
              </a:rPr>
              <a:t>x</a:t>
            </a:r>
            <a:r>
              <a:rPr dirty="0" sz="1600" spc="85" u="heavy">
                <a:latin typeface="Franklin Gothic Book"/>
                <a:cs typeface="Franklin Gothic Book"/>
              </a:rPr>
              <a:t> </a:t>
            </a:r>
            <a:r>
              <a:rPr dirty="0" sz="1600" spc="-30" u="heavy">
                <a:latin typeface="Franklin Gothic Book"/>
                <a:cs typeface="Franklin Gothic Book"/>
              </a:rPr>
              <a:t>1</a:t>
            </a:r>
            <a:r>
              <a:rPr dirty="0" sz="1600" u="heavy">
                <a:latin typeface="Franklin Gothic Book"/>
                <a:cs typeface="Franklin Gothic Book"/>
              </a:rPr>
              <a:t>9</a:t>
            </a:r>
            <a:r>
              <a:rPr dirty="0" sz="1600" spc="85" u="heavy">
                <a:latin typeface="Franklin Gothic Book"/>
                <a:cs typeface="Franklin Gothic Book"/>
              </a:rPr>
              <a:t> </a:t>
            </a:r>
            <a:r>
              <a:rPr dirty="0" sz="1600" spc="-20" u="heavy">
                <a:latin typeface="Franklin Gothic Book"/>
                <a:cs typeface="Franklin Gothic Book"/>
              </a:rPr>
              <a:t>c</a:t>
            </a:r>
            <a:r>
              <a:rPr dirty="0" sz="1600" spc="-10" u="heavy">
                <a:latin typeface="Franklin Gothic Book"/>
                <a:cs typeface="Franklin Gothic Book"/>
              </a:rPr>
              <a:t>a</a:t>
            </a:r>
            <a:r>
              <a:rPr dirty="0" sz="1600" spc="-15" u="heavy">
                <a:latin typeface="Franklin Gothic Book"/>
                <a:cs typeface="Franklin Gothic Book"/>
              </a:rPr>
              <a:t>se</a:t>
            </a:r>
            <a:r>
              <a:rPr dirty="0" sz="1600" spc="-5" u="heavy">
                <a:latin typeface="Franklin Gothic Book"/>
                <a:cs typeface="Franklin Gothic Book"/>
              </a:rPr>
              <a:t>ll</a:t>
            </a:r>
            <a:r>
              <a:rPr dirty="0" sz="1600" spc="45" u="heavy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,</a:t>
            </a:r>
            <a:r>
              <a:rPr dirty="0" sz="1600" spc="8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8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20">
                <a:latin typeface="Franklin Gothic Book"/>
                <a:cs typeface="Franklin Gothic Book"/>
              </a:rPr>
              <a:t>u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85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 spc="-10">
                <a:latin typeface="Franklin Gothic Book"/>
                <a:cs typeface="Franklin Gothic Book"/>
              </a:rPr>
              <a:t>ue</a:t>
            </a:r>
            <a:r>
              <a:rPr dirty="0" sz="1600">
                <a:latin typeface="Franklin Gothic Book"/>
                <a:cs typeface="Franklin Gothic Book"/>
              </a:rPr>
              <a:t>  </a:t>
            </a:r>
            <a:r>
              <a:rPr dirty="0" sz="1600" spc="-140">
                <a:latin typeface="Franklin Gothic Book"/>
                <a:cs typeface="Franklin Gothic Book"/>
              </a:rPr>
              <a:t> </a:t>
            </a:r>
            <a:r>
              <a:rPr dirty="0" sz="1600" spc="-5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v</a:t>
            </a:r>
            <a:r>
              <a:rPr dirty="0" sz="1600" spc="-25">
                <a:latin typeface="Franklin Gothic Book"/>
                <a:cs typeface="Franklin Gothic Book"/>
              </a:rPr>
              <a:t>v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r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ar</a:t>
            </a:r>
            <a:r>
              <a:rPr dirty="0" sz="1600">
                <a:latin typeface="Franklin Gothic Book"/>
                <a:cs typeface="Franklin Gothic Book"/>
              </a:rPr>
              <a:t>i  </a:t>
            </a:r>
            <a:r>
              <a:rPr dirty="0" sz="1600" spc="-13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c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ll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20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ano</a:t>
            </a:r>
            <a:r>
              <a:rPr dirty="0" sz="1600">
                <a:latin typeface="Franklin Gothic Book"/>
                <a:cs typeface="Franklin Gothic Book"/>
              </a:rPr>
              <a:t>  </a:t>
            </a:r>
            <a:r>
              <a:rPr dirty="0" sz="1600" spc="-14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5">
                <a:latin typeface="Franklin Gothic Book"/>
                <a:cs typeface="Franklin Gothic Book"/>
              </a:rPr>
              <a:t>e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ne</a:t>
            </a:r>
            <a:r>
              <a:rPr dirty="0" sz="1600">
                <a:latin typeface="Franklin Gothic Book"/>
                <a:cs typeface="Franklin Gothic Book"/>
              </a:rPr>
              <a:t>  </a:t>
            </a:r>
            <a:r>
              <a:rPr dirty="0" sz="1600" spc="-95">
                <a:latin typeface="Franklin Gothic Book"/>
                <a:cs typeface="Franklin Gothic Book"/>
              </a:rPr>
              <a:t> </a:t>
            </a:r>
            <a:r>
              <a:rPr dirty="0" sz="1600" spc="-5" u="heavy">
                <a:latin typeface="Franklin Gothic Book"/>
                <a:cs typeface="Franklin Gothic Book"/>
              </a:rPr>
              <a:t>(“</a:t>
            </a:r>
            <a:r>
              <a:rPr dirty="0" sz="1600" spc="-10" u="heavy">
                <a:latin typeface="Franklin Gothic Book"/>
                <a:cs typeface="Franklin Gothic Book"/>
              </a:rPr>
              <a:t>p</a:t>
            </a:r>
            <a:r>
              <a:rPr dirty="0" sz="1600" u="heavy">
                <a:latin typeface="Franklin Gothic Book"/>
                <a:cs typeface="Franklin Gothic Book"/>
              </a:rPr>
              <a:t>i</a:t>
            </a:r>
            <a:r>
              <a:rPr dirty="0" sz="1600" spc="-25" u="heavy">
                <a:latin typeface="Franklin Gothic Book"/>
                <a:cs typeface="Franklin Gothic Book"/>
              </a:rPr>
              <a:t>e</a:t>
            </a:r>
            <a:r>
              <a:rPr dirty="0" sz="1600" spc="-10" u="heavy">
                <a:latin typeface="Franklin Gothic Book"/>
                <a:cs typeface="Franklin Gothic Book"/>
              </a:rPr>
              <a:t>t</a:t>
            </a:r>
            <a:r>
              <a:rPr dirty="0" sz="1600" spc="-10" u="heavy">
                <a:latin typeface="Franklin Gothic Book"/>
                <a:cs typeface="Franklin Gothic Book"/>
              </a:rPr>
              <a:t>r</a:t>
            </a:r>
            <a:r>
              <a:rPr dirty="0" sz="1600" spc="-5" u="heavy">
                <a:latin typeface="Franklin Gothic Book"/>
                <a:cs typeface="Franklin Gothic Book"/>
              </a:rPr>
              <a:t>e</a:t>
            </a:r>
            <a:r>
              <a:rPr dirty="0" sz="1600" spc="-5" u="heavy">
                <a:latin typeface="Franklin Gothic Book"/>
                <a:cs typeface="Franklin Gothic Book"/>
              </a:rPr>
              <a:t>”</a:t>
            </a:r>
            <a:r>
              <a:rPr dirty="0" sz="1600" u="heavy">
                <a:latin typeface="Franklin Gothic Book"/>
                <a:cs typeface="Franklin Gothic Book"/>
              </a:rPr>
              <a:t>)</a:t>
            </a:r>
            <a:r>
              <a:rPr dirty="0" sz="1600">
                <a:latin typeface="Franklin Gothic Book"/>
                <a:cs typeface="Franklin Gothic Book"/>
              </a:rPr>
              <a:t>  </a:t>
            </a:r>
            <a:r>
              <a:rPr dirty="0" sz="1600" spc="-12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re</a:t>
            </a:r>
            <a:r>
              <a:rPr dirty="0" sz="1600">
                <a:latin typeface="Franklin Gothic Book"/>
                <a:cs typeface="Franklin Gothic Book"/>
              </a:rPr>
              <a:t>  </a:t>
            </a:r>
            <a:r>
              <a:rPr dirty="0" sz="1600" spc="-14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 </a:t>
            </a:r>
            <a:r>
              <a:rPr dirty="0" sz="1600" spc="-13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b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2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>
                <a:latin typeface="Franklin Gothic Book"/>
                <a:cs typeface="Franklin Gothic Book"/>
              </a:rPr>
              <a:t>h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,  </a:t>
            </a:r>
            <a:r>
              <a:rPr dirty="0" sz="1600" spc="-100">
                <a:latin typeface="Franklin Gothic Book"/>
                <a:cs typeface="Franklin Gothic Book"/>
              </a:rPr>
              <a:t> </a:t>
            </a:r>
            <a:r>
              <a:rPr dirty="0" sz="1600" spc="-5" u="heavy">
                <a:latin typeface="Franklin Gothic Book"/>
                <a:cs typeface="Franklin Gothic Book"/>
              </a:rPr>
              <a:t>p</a:t>
            </a:r>
            <a:r>
              <a:rPr dirty="0" sz="1600" spc="-15" u="heavy">
                <a:latin typeface="Franklin Gothic Book"/>
                <a:cs typeface="Franklin Gothic Book"/>
              </a:rPr>
              <a:t>o</a:t>
            </a:r>
            <a:r>
              <a:rPr dirty="0" sz="1600" spc="-10" u="heavy">
                <a:latin typeface="Franklin Gothic Book"/>
                <a:cs typeface="Franklin Gothic Book"/>
              </a:rPr>
              <a:t>c</a:t>
            </a:r>
            <a:r>
              <a:rPr dirty="0" sz="1600" u="heavy">
                <a:latin typeface="Franklin Gothic Book"/>
                <a:cs typeface="Franklin Gothic Book"/>
              </a:rPr>
              <a:t>h</a:t>
            </a:r>
            <a:r>
              <a:rPr dirty="0" sz="1600" spc="-10" u="heavy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5" u="heavy">
                <a:latin typeface="Franklin Gothic Book"/>
                <a:cs typeface="Franklin Gothic Book"/>
              </a:rPr>
              <a:t>se</a:t>
            </a:r>
            <a:r>
              <a:rPr dirty="0" sz="1600" spc="-30" u="heavy">
                <a:latin typeface="Franklin Gothic Book"/>
                <a:cs typeface="Franklin Gothic Book"/>
              </a:rPr>
              <a:t>m</a:t>
            </a:r>
            <a:r>
              <a:rPr dirty="0" sz="1600" spc="-5" u="heavy">
                <a:latin typeface="Franklin Gothic Book"/>
                <a:cs typeface="Franklin Gothic Book"/>
              </a:rPr>
              <a:t>p</a:t>
            </a:r>
            <a:r>
              <a:rPr dirty="0" sz="1600" spc="-5" u="heavy">
                <a:latin typeface="Franklin Gothic Book"/>
                <a:cs typeface="Franklin Gothic Book"/>
              </a:rPr>
              <a:t>l</a:t>
            </a:r>
            <a:r>
              <a:rPr dirty="0" sz="1600" u="heavy">
                <a:latin typeface="Franklin Gothic Book"/>
                <a:cs typeface="Franklin Gothic Book"/>
              </a:rPr>
              <a:t>i</a:t>
            </a:r>
            <a:r>
              <a:rPr dirty="0" sz="1600" spc="-20" u="heavy">
                <a:latin typeface="Franklin Gothic Book"/>
                <a:cs typeface="Franklin Gothic Book"/>
              </a:rPr>
              <a:t>c</a:t>
            </a:r>
            <a:r>
              <a:rPr dirty="0" sz="1600" u="heavy">
                <a:latin typeface="Franklin Gothic Book"/>
                <a:cs typeface="Franklin Gothic Book"/>
              </a:rPr>
              <a:t>i </a:t>
            </a:r>
            <a:r>
              <a:rPr dirty="0" sz="1600" spc="-30">
                <a:latin typeface="Franklin Gothic Book"/>
                <a:cs typeface="Franklin Gothic Book"/>
              </a:rPr>
              <a:t> </a:t>
            </a:r>
            <a:r>
              <a:rPr dirty="0" sz="1600" spc="-10" u="heavy">
                <a:latin typeface="Franklin Gothic Book"/>
                <a:cs typeface="Franklin Gothic Book"/>
              </a:rPr>
              <a:t>r</a:t>
            </a:r>
            <a:r>
              <a:rPr dirty="0" sz="1600" spc="-15" u="heavy">
                <a:latin typeface="Franklin Gothic Book"/>
                <a:cs typeface="Franklin Gothic Book"/>
              </a:rPr>
              <a:t>e</a:t>
            </a:r>
            <a:r>
              <a:rPr dirty="0" sz="1600" u="heavy">
                <a:latin typeface="Franklin Gothic Book"/>
                <a:cs typeface="Franklin Gothic Book"/>
              </a:rPr>
              <a:t>g</a:t>
            </a:r>
            <a:r>
              <a:rPr dirty="0" sz="1600" spc="-15" u="heavy">
                <a:latin typeface="Franklin Gothic Book"/>
                <a:cs typeface="Franklin Gothic Book"/>
              </a:rPr>
              <a:t>o</a:t>
            </a:r>
            <a:r>
              <a:rPr dirty="0" sz="1600" spc="-10" u="heavy">
                <a:latin typeface="Franklin Gothic Book"/>
                <a:cs typeface="Franklin Gothic Book"/>
              </a:rPr>
              <a:t>le</a:t>
            </a:r>
            <a:r>
              <a:rPr dirty="0" sz="1600" u="heavy">
                <a:latin typeface="Franklin Gothic Book"/>
                <a:cs typeface="Franklin Gothic Book"/>
              </a:rPr>
              <a:t> </a:t>
            </a:r>
            <a:r>
              <a:rPr dirty="0" sz="1600" spc="-50">
                <a:latin typeface="Franklin Gothic Book"/>
                <a:cs typeface="Franklin Gothic Book"/>
              </a:rPr>
              <a:t> </a:t>
            </a:r>
            <a:r>
              <a:rPr dirty="0" sz="1600" spc="-10" u="heavy">
                <a:latin typeface="Franklin Gothic Book"/>
                <a:cs typeface="Franklin Gothic Book"/>
              </a:rPr>
              <a:t>c</a:t>
            </a:r>
            <a:r>
              <a:rPr dirty="0" sz="1600" spc="-15" u="heavy">
                <a:latin typeface="Franklin Gothic Book"/>
                <a:cs typeface="Franklin Gothic Book"/>
              </a:rPr>
              <a:t>on</a:t>
            </a:r>
            <a:r>
              <a:rPr dirty="0" sz="1600" u="heavy">
                <a:latin typeface="Franklin Gothic Book"/>
                <a:cs typeface="Franklin Gothic Book"/>
              </a:rPr>
              <a:t> </a:t>
            </a:r>
            <a:r>
              <a:rPr dirty="0" sz="1600" spc="-40">
                <a:latin typeface="Franklin Gothic Book"/>
                <a:cs typeface="Franklin Gothic Book"/>
              </a:rPr>
              <a:t> </a:t>
            </a:r>
            <a:r>
              <a:rPr dirty="0" sz="1600" spc="-10" u="heavy">
                <a:latin typeface="Franklin Gothic Book"/>
                <a:cs typeface="Franklin Gothic Book"/>
              </a:rPr>
              <a:t>lo</a:t>
            </a:r>
            <a:r>
              <a:rPr dirty="0" sz="1600" u="heavy">
                <a:latin typeface="Franklin Gothic Book"/>
                <a:cs typeface="Franklin Gothic Book"/>
              </a:rPr>
              <a:t> </a:t>
            </a:r>
            <a:r>
              <a:rPr dirty="0" sz="1600" spc="-35">
                <a:latin typeface="Franklin Gothic Book"/>
                <a:cs typeface="Franklin Gothic Book"/>
              </a:rPr>
              <a:t> </a:t>
            </a:r>
            <a:r>
              <a:rPr dirty="0" sz="1600" spc="-25" u="heavy">
                <a:latin typeface="Franklin Gothic Book"/>
                <a:cs typeface="Franklin Gothic Book"/>
              </a:rPr>
              <a:t>s</a:t>
            </a:r>
            <a:r>
              <a:rPr dirty="0" sz="1600" spc="-10" u="heavy">
                <a:latin typeface="Franklin Gothic Book"/>
                <a:cs typeface="Franklin Gothic Book"/>
              </a:rPr>
              <a:t>c</a:t>
            </a:r>
            <a:r>
              <a:rPr dirty="0" sz="1600" spc="-5" u="heavy">
                <a:latin typeface="Franklin Gothic Book"/>
                <a:cs typeface="Franklin Gothic Book"/>
              </a:rPr>
              <a:t>o</a:t>
            </a:r>
            <a:r>
              <a:rPr dirty="0" sz="1600" spc="-5" u="heavy">
                <a:latin typeface="Franklin Gothic Book"/>
                <a:cs typeface="Franklin Gothic Book"/>
              </a:rPr>
              <a:t>p</a:t>
            </a:r>
            <a:r>
              <a:rPr dirty="0" sz="1600" spc="-10" u="heavy">
                <a:latin typeface="Franklin Gothic Book"/>
                <a:cs typeface="Franklin Gothic Book"/>
              </a:rPr>
              <a:t>o</a:t>
            </a:r>
            <a:r>
              <a:rPr dirty="0" sz="1600" u="heavy">
                <a:latin typeface="Franklin Gothic Book"/>
                <a:cs typeface="Franklin Gothic Book"/>
              </a:rPr>
              <a:t> </a:t>
            </a:r>
            <a:r>
              <a:rPr dirty="0" sz="1600" spc="-35">
                <a:latin typeface="Franklin Gothic Book"/>
                <a:cs typeface="Franklin Gothic Book"/>
              </a:rPr>
              <a:t> </a:t>
            </a:r>
            <a:r>
              <a:rPr dirty="0" sz="1600" spc="-15" u="heavy">
                <a:latin typeface="Franklin Gothic Book"/>
                <a:cs typeface="Franklin Gothic Book"/>
              </a:rPr>
              <a:t>d</a:t>
            </a:r>
            <a:r>
              <a:rPr dirty="0" sz="1600" u="heavy">
                <a:latin typeface="Franklin Gothic Book"/>
                <a:cs typeface="Franklin Gothic Book"/>
              </a:rPr>
              <a:t>i </a:t>
            </a:r>
            <a:r>
              <a:rPr dirty="0" sz="1600" spc="-40">
                <a:latin typeface="Franklin Gothic Book"/>
                <a:cs typeface="Franklin Gothic Book"/>
              </a:rPr>
              <a:t> </a:t>
            </a:r>
            <a:r>
              <a:rPr dirty="0" sz="1600" spc="-10" u="heavy">
                <a:latin typeface="Franklin Gothic Book"/>
                <a:cs typeface="Franklin Gothic Book"/>
              </a:rPr>
              <a:t>c</a:t>
            </a:r>
            <a:r>
              <a:rPr dirty="0" sz="1600" spc="-15" u="heavy">
                <a:latin typeface="Franklin Gothic Book"/>
                <a:cs typeface="Franklin Gothic Book"/>
              </a:rPr>
              <a:t>o</a:t>
            </a:r>
            <a:r>
              <a:rPr dirty="0" sz="1600" spc="-10" u="heavy">
                <a:latin typeface="Franklin Gothic Book"/>
                <a:cs typeface="Franklin Gothic Book"/>
              </a:rPr>
              <a:t>n</a:t>
            </a:r>
            <a:r>
              <a:rPr dirty="0" sz="1600" spc="-10" u="heavy">
                <a:latin typeface="Franklin Gothic Book"/>
                <a:cs typeface="Franklin Gothic Book"/>
              </a:rPr>
              <a:t>t</a:t>
            </a:r>
            <a:r>
              <a:rPr dirty="0" sz="1600" spc="-40" u="heavy">
                <a:latin typeface="Franklin Gothic Book"/>
                <a:cs typeface="Franklin Gothic Book"/>
              </a:rPr>
              <a:t>r</a:t>
            </a:r>
            <a:r>
              <a:rPr dirty="0" sz="1600" spc="-15" u="heavy">
                <a:latin typeface="Franklin Gothic Book"/>
                <a:cs typeface="Franklin Gothic Book"/>
              </a:rPr>
              <a:t>o</a:t>
            </a:r>
            <a:r>
              <a:rPr dirty="0" sz="1600" spc="-5" u="heavy">
                <a:latin typeface="Franklin Gothic Book"/>
                <a:cs typeface="Franklin Gothic Book"/>
              </a:rPr>
              <a:t>l</a:t>
            </a:r>
            <a:r>
              <a:rPr dirty="0" sz="1600" spc="-15" u="heavy">
                <a:latin typeface="Franklin Gothic Book"/>
                <a:cs typeface="Franklin Gothic Book"/>
              </a:rPr>
              <a:t>l</a:t>
            </a:r>
            <a:r>
              <a:rPr dirty="0" sz="1600" spc="-10" u="heavy">
                <a:latin typeface="Franklin Gothic Book"/>
                <a:cs typeface="Franklin Gothic Book"/>
              </a:rPr>
              <a:t>are</a:t>
            </a:r>
            <a:r>
              <a:rPr dirty="0" sz="1600" u="heavy">
                <a:latin typeface="Franklin Gothic Book"/>
                <a:cs typeface="Franklin Gothic Book"/>
              </a:rPr>
              <a:t> </a:t>
            </a:r>
            <a:r>
              <a:rPr dirty="0" sz="1600" spc="-40">
                <a:latin typeface="Franklin Gothic Book"/>
                <a:cs typeface="Franklin Gothic Book"/>
              </a:rPr>
              <a:t> </a:t>
            </a:r>
            <a:r>
              <a:rPr dirty="0" sz="1600" spc="-15" u="heavy">
                <a:latin typeface="Franklin Gothic Book"/>
                <a:cs typeface="Franklin Gothic Book"/>
              </a:rPr>
              <a:t>l</a:t>
            </a:r>
            <a:r>
              <a:rPr dirty="0" sz="1600" spc="-10" u="heavy">
                <a:latin typeface="Franklin Gothic Book"/>
                <a:cs typeface="Franklin Gothic Book"/>
              </a:rPr>
              <a:t>a</a:t>
            </a:r>
            <a:r>
              <a:rPr dirty="0" sz="1600" u="heavy">
                <a:latin typeface="Franklin Gothic Book"/>
                <a:cs typeface="Franklin Gothic Book"/>
              </a:rPr>
              <a:t> </a:t>
            </a:r>
            <a:r>
              <a:rPr dirty="0" sz="1600" spc="-30">
                <a:latin typeface="Franklin Gothic Book"/>
                <a:cs typeface="Franklin Gothic Book"/>
              </a:rPr>
              <a:t> </a:t>
            </a:r>
            <a:r>
              <a:rPr dirty="0" sz="1600" spc="-10" u="heavy">
                <a:latin typeface="Franklin Gothic Book"/>
                <a:cs typeface="Franklin Gothic Book"/>
              </a:rPr>
              <a:t>z</a:t>
            </a:r>
            <a:r>
              <a:rPr dirty="0" sz="1600" spc="-15" u="heavy">
                <a:latin typeface="Franklin Gothic Book"/>
                <a:cs typeface="Franklin Gothic Book"/>
              </a:rPr>
              <a:t>o</a:t>
            </a:r>
            <a:r>
              <a:rPr dirty="0" sz="1600" spc="-10" u="heavy">
                <a:latin typeface="Franklin Gothic Book"/>
                <a:cs typeface="Franklin Gothic Book"/>
              </a:rPr>
              <a:t>na</a:t>
            </a:r>
            <a:r>
              <a:rPr dirty="0" sz="1600" u="heavy">
                <a:latin typeface="Franklin Gothic Book"/>
                <a:cs typeface="Franklin Gothic Book"/>
              </a:rPr>
              <a:t> </a:t>
            </a:r>
            <a:r>
              <a:rPr dirty="0" sz="1600" spc="-40">
                <a:latin typeface="Franklin Gothic Book"/>
                <a:cs typeface="Franklin Gothic Book"/>
              </a:rPr>
              <a:t> </a:t>
            </a:r>
            <a:r>
              <a:rPr dirty="0" sz="1600" spc="-5" u="heavy">
                <a:latin typeface="Franklin Gothic Book"/>
                <a:cs typeface="Franklin Gothic Book"/>
              </a:rPr>
              <a:t>p</a:t>
            </a:r>
            <a:r>
              <a:rPr dirty="0" sz="1600" u="heavy">
                <a:latin typeface="Franklin Gothic Book"/>
                <a:cs typeface="Franklin Gothic Book"/>
              </a:rPr>
              <a:t>i</a:t>
            </a:r>
            <a:r>
              <a:rPr dirty="0" sz="1600" spc="-10" u="heavy">
                <a:latin typeface="Franklin Gothic Book"/>
                <a:cs typeface="Franklin Gothic Book"/>
              </a:rPr>
              <a:t>ù</a:t>
            </a:r>
            <a:r>
              <a:rPr dirty="0" sz="1600" u="heavy">
                <a:latin typeface="Franklin Gothic Book"/>
                <a:cs typeface="Franklin Gothic Book"/>
              </a:rPr>
              <a:t> </a:t>
            </a:r>
            <a:r>
              <a:rPr dirty="0" sz="1600" spc="-30">
                <a:latin typeface="Franklin Gothic Book"/>
                <a:cs typeface="Franklin Gothic Book"/>
              </a:rPr>
              <a:t> </a:t>
            </a:r>
            <a:r>
              <a:rPr dirty="0" sz="1600" spc="-20" u="heavy">
                <a:latin typeface="Franklin Gothic Book"/>
                <a:cs typeface="Franklin Gothic Book"/>
              </a:rPr>
              <a:t>a</a:t>
            </a:r>
            <a:r>
              <a:rPr dirty="0" sz="1600" spc="-30" u="heavy">
                <a:latin typeface="Franklin Gothic Book"/>
                <a:cs typeface="Franklin Gothic Book"/>
              </a:rPr>
              <a:t>m</a:t>
            </a:r>
            <a:r>
              <a:rPr dirty="0" sz="1600" spc="-5" u="heavy">
                <a:latin typeface="Franklin Gothic Book"/>
                <a:cs typeface="Franklin Gothic Book"/>
              </a:rPr>
              <a:t>p</a:t>
            </a:r>
            <a:r>
              <a:rPr dirty="0" sz="1600" u="heavy">
                <a:latin typeface="Franklin Gothic Book"/>
                <a:cs typeface="Franklin Gothic Book"/>
              </a:rPr>
              <a:t>i</a:t>
            </a:r>
            <a:r>
              <a:rPr dirty="0" sz="1600" spc="-10" u="heavy">
                <a:latin typeface="Franklin Gothic Book"/>
                <a:cs typeface="Franklin Gothic Book"/>
              </a:rPr>
              <a:t>a</a:t>
            </a:r>
            <a:r>
              <a:rPr dirty="0" sz="1600" u="heavy">
                <a:latin typeface="Franklin Gothic Book"/>
                <a:cs typeface="Franklin Gothic Book"/>
              </a:rPr>
              <a:t> </a:t>
            </a:r>
            <a:r>
              <a:rPr dirty="0" sz="1600" spc="-40">
                <a:latin typeface="Franklin Gothic Book"/>
                <a:cs typeface="Franklin Gothic Book"/>
              </a:rPr>
              <a:t> </a:t>
            </a:r>
            <a:r>
              <a:rPr dirty="0" sz="1600" spc="-15" u="heavy">
                <a:latin typeface="Franklin Gothic Book"/>
                <a:cs typeface="Franklin Gothic Book"/>
              </a:rPr>
              <a:t>s</a:t>
            </a:r>
            <a:r>
              <a:rPr dirty="0" sz="1600" spc="-10" u="heavy">
                <a:latin typeface="Franklin Gothic Book"/>
                <a:cs typeface="Franklin Gothic Book"/>
              </a:rPr>
              <a:t>ulla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5" u="heavy">
                <a:latin typeface="Franklin Gothic Book"/>
                <a:cs typeface="Franklin Gothic Book"/>
              </a:rPr>
              <a:t>s</a:t>
            </a:r>
            <a:r>
              <a:rPr dirty="0" sz="1600" spc="-10" u="heavy">
                <a:latin typeface="Franklin Gothic Book"/>
                <a:cs typeface="Franklin Gothic Book"/>
              </a:rPr>
              <a:t>u</a:t>
            </a:r>
            <a:r>
              <a:rPr dirty="0" sz="1600" spc="-5" u="heavy">
                <a:latin typeface="Franklin Gothic Book"/>
                <a:cs typeface="Franklin Gothic Book"/>
              </a:rPr>
              <a:t>p</a:t>
            </a:r>
            <a:r>
              <a:rPr dirty="0" sz="1600" spc="-15" u="heavy">
                <a:latin typeface="Franklin Gothic Book"/>
                <a:cs typeface="Franklin Gothic Book"/>
              </a:rPr>
              <a:t>e</a:t>
            </a:r>
            <a:r>
              <a:rPr dirty="0" sz="1600" spc="40" u="heavy">
                <a:latin typeface="Franklin Gothic Book"/>
                <a:cs typeface="Franklin Gothic Book"/>
              </a:rPr>
              <a:t>r</a:t>
            </a:r>
            <a:r>
              <a:rPr dirty="0" sz="1600" u="heavy">
                <a:latin typeface="Franklin Gothic Book"/>
                <a:cs typeface="Franklin Gothic Book"/>
              </a:rPr>
              <a:t>f</a:t>
            </a:r>
            <a:r>
              <a:rPr dirty="0" sz="1600" u="heavy">
                <a:latin typeface="Franklin Gothic Book"/>
                <a:cs typeface="Franklin Gothic Book"/>
              </a:rPr>
              <a:t>i</a:t>
            </a:r>
            <a:r>
              <a:rPr dirty="0" sz="1600" spc="-20" u="heavy">
                <a:latin typeface="Franklin Gothic Book"/>
                <a:cs typeface="Franklin Gothic Book"/>
              </a:rPr>
              <a:t>c</a:t>
            </a:r>
            <a:r>
              <a:rPr dirty="0" sz="1600" u="heavy">
                <a:latin typeface="Franklin Gothic Book"/>
                <a:cs typeface="Franklin Gothic Book"/>
              </a:rPr>
              <a:t>i</a:t>
            </a:r>
            <a:r>
              <a:rPr dirty="0" sz="1600" spc="-10" u="heavy">
                <a:latin typeface="Franklin Gothic Book"/>
                <a:cs typeface="Franklin Gothic Book"/>
              </a:rPr>
              <a:t>e</a:t>
            </a:r>
            <a:r>
              <a:rPr dirty="0" sz="1600" u="heavy">
                <a:latin typeface="Franklin Gothic Book"/>
                <a:cs typeface="Franklin Gothic Book"/>
              </a:rPr>
              <a:t> </a:t>
            </a:r>
            <a:r>
              <a:rPr dirty="0" sz="1600" spc="-130">
                <a:latin typeface="Franklin Gothic Book"/>
                <a:cs typeface="Franklin Gothic Book"/>
              </a:rPr>
              <a:t> </a:t>
            </a:r>
            <a:r>
              <a:rPr dirty="0" sz="1600" spc="-15" u="heavy">
                <a:latin typeface="Franklin Gothic Book"/>
                <a:cs typeface="Franklin Gothic Book"/>
              </a:rPr>
              <a:t>d</a:t>
            </a:r>
            <a:r>
              <a:rPr dirty="0" sz="1600" u="heavy">
                <a:latin typeface="Franklin Gothic Book"/>
                <a:cs typeface="Franklin Gothic Book"/>
              </a:rPr>
              <a:t>i </a:t>
            </a:r>
            <a:r>
              <a:rPr dirty="0" sz="1600" spc="-130">
                <a:latin typeface="Franklin Gothic Book"/>
                <a:cs typeface="Franklin Gothic Book"/>
              </a:rPr>
              <a:t> </a:t>
            </a:r>
            <a:r>
              <a:rPr dirty="0" sz="1600" u="heavy">
                <a:latin typeface="Franklin Gothic Book"/>
                <a:cs typeface="Franklin Gothic Book"/>
              </a:rPr>
              <a:t>gi</a:t>
            </a:r>
            <a:r>
              <a:rPr dirty="0" sz="1600" spc="-25" u="heavy">
                <a:latin typeface="Franklin Gothic Book"/>
                <a:cs typeface="Franklin Gothic Book"/>
              </a:rPr>
              <a:t>o</a:t>
            </a:r>
            <a:r>
              <a:rPr dirty="0" sz="1600" spc="-10" u="heavy">
                <a:latin typeface="Franklin Gothic Book"/>
                <a:cs typeface="Franklin Gothic Book"/>
              </a:rPr>
              <a:t>c</a:t>
            </a:r>
            <a:r>
              <a:rPr dirty="0" sz="1600" spc="25" u="heavy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. </a:t>
            </a:r>
            <a:r>
              <a:rPr dirty="0" sz="1600" spc="-12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È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30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3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G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,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3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0">
                <a:latin typeface="Franklin Gothic Book"/>
                <a:cs typeface="Franklin Gothic Book"/>
              </a:rPr>
              <a:t> </a:t>
            </a:r>
            <a:r>
              <a:rPr dirty="0" sz="1600" u="heavy">
                <a:latin typeface="Franklin Gothic Book"/>
                <a:cs typeface="Franklin Gothic Book"/>
              </a:rPr>
              <a:t>2500 </a:t>
            </a:r>
            <a:r>
              <a:rPr dirty="0" sz="1600" spc="-135">
                <a:latin typeface="Franklin Gothic Book"/>
                <a:cs typeface="Franklin Gothic Book"/>
              </a:rPr>
              <a:t> </a:t>
            </a:r>
            <a:r>
              <a:rPr dirty="0" sz="1600" spc="-10" u="heavy">
                <a:latin typeface="Franklin Gothic Book"/>
                <a:cs typeface="Franklin Gothic Book"/>
              </a:rPr>
              <a:t>a</a:t>
            </a:r>
            <a:r>
              <a:rPr dirty="0" sz="1600" spc="-20" u="heavy">
                <a:latin typeface="Franklin Gothic Book"/>
                <a:cs typeface="Franklin Gothic Book"/>
              </a:rPr>
              <a:t>n</a:t>
            </a:r>
            <a:r>
              <a:rPr dirty="0" sz="1600" spc="-10" u="heavy">
                <a:latin typeface="Franklin Gothic Book"/>
                <a:cs typeface="Franklin Gothic Book"/>
              </a:rPr>
              <a:t>n</a:t>
            </a:r>
            <a:r>
              <a:rPr dirty="0" sz="1600" u="heavy">
                <a:latin typeface="Franklin Gothic Book"/>
                <a:cs typeface="Franklin Gothic Book"/>
              </a:rPr>
              <a:t>i </a:t>
            </a:r>
            <a:r>
              <a:rPr dirty="0" sz="1600" spc="-130">
                <a:latin typeface="Franklin Gothic Book"/>
                <a:cs typeface="Franklin Gothic Book"/>
              </a:rPr>
              <a:t> </a:t>
            </a:r>
            <a:r>
              <a:rPr dirty="0" sz="1600" spc="-15" u="heavy">
                <a:latin typeface="Franklin Gothic Book"/>
                <a:cs typeface="Franklin Gothic Book"/>
              </a:rPr>
              <a:t>f</a:t>
            </a:r>
            <a:r>
              <a:rPr dirty="0" sz="1600" spc="-10" u="heavy">
                <a:latin typeface="Franklin Gothic Book"/>
                <a:cs typeface="Franklin Gothic Book"/>
              </a:rPr>
              <a:t>a</a:t>
            </a:r>
            <a:r>
              <a:rPr dirty="0" sz="1600" u="heavy">
                <a:latin typeface="Franklin Gothic Book"/>
                <a:cs typeface="Franklin Gothic Book"/>
              </a:rPr>
              <a:t> </a:t>
            </a:r>
            <a:r>
              <a:rPr dirty="0" sz="1600" spc="-130">
                <a:latin typeface="Franklin Gothic Book"/>
                <a:cs typeface="Franklin Gothic Book"/>
              </a:rPr>
              <a:t> </a:t>
            </a:r>
            <a:r>
              <a:rPr dirty="0" sz="1600" u="heavy">
                <a:latin typeface="Franklin Gothic Book"/>
                <a:cs typeface="Franklin Gothic Book"/>
              </a:rPr>
              <a:t>i</a:t>
            </a:r>
            <a:r>
              <a:rPr dirty="0" sz="1600" spc="-10" u="heavy">
                <a:latin typeface="Franklin Gothic Book"/>
                <a:cs typeface="Franklin Gothic Book"/>
              </a:rPr>
              <a:t>n</a:t>
            </a:r>
            <a:r>
              <a:rPr dirty="0" sz="1600" u="heavy">
                <a:latin typeface="Franklin Gothic Book"/>
                <a:cs typeface="Franklin Gothic Book"/>
              </a:rPr>
              <a:t> </a:t>
            </a:r>
            <a:r>
              <a:rPr dirty="0" sz="1600" spc="-130">
                <a:latin typeface="Franklin Gothic Book"/>
                <a:cs typeface="Franklin Gothic Book"/>
              </a:rPr>
              <a:t> </a:t>
            </a:r>
            <a:r>
              <a:rPr dirty="0" sz="1600" u="heavy">
                <a:latin typeface="Franklin Gothic Book"/>
                <a:cs typeface="Franklin Gothic Book"/>
              </a:rPr>
              <a:t>C</a:t>
            </a:r>
            <a:r>
              <a:rPr dirty="0" sz="1600" spc="-10" u="heavy">
                <a:latin typeface="Franklin Gothic Book"/>
                <a:cs typeface="Franklin Gothic Book"/>
              </a:rPr>
              <a:t>i</a:t>
            </a:r>
            <a:r>
              <a:rPr dirty="0" sz="1600" spc="-10" u="heavy">
                <a:latin typeface="Franklin Gothic Book"/>
                <a:cs typeface="Franklin Gothic Book"/>
              </a:rPr>
              <a:t>na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3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20">
                <a:latin typeface="Franklin Gothic Book"/>
                <a:cs typeface="Franklin Gothic Book"/>
              </a:rPr>
              <a:t>g</a:t>
            </a:r>
            <a:r>
              <a:rPr dirty="0" sz="1600">
                <a:latin typeface="Franklin Gothic Book"/>
                <a:cs typeface="Franklin Gothic Book"/>
              </a:rPr>
              <a:t>gi </a:t>
            </a:r>
            <a:r>
              <a:rPr dirty="0" sz="1600" spc="-12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45">
                <a:latin typeface="Franklin Gothic Book"/>
                <a:cs typeface="Franklin Gothic Book"/>
              </a:rPr>
              <a:t>o</a:t>
            </a:r>
            <a:r>
              <a:rPr dirty="0" sz="1600" spc="-25">
                <a:latin typeface="Franklin Gothic Book"/>
                <a:cs typeface="Franklin Gothic Book"/>
              </a:rPr>
              <a:t>v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0">
                <a:latin typeface="Franklin Gothic Book"/>
                <a:cs typeface="Franklin Gothic Book"/>
              </a:rPr>
              <a:t>al</a:t>
            </a:r>
            <a:r>
              <a:rPr dirty="0" sz="1600" spc="-15">
                <a:latin typeface="Franklin Gothic Book"/>
                <a:cs typeface="Franklin Gothic Book"/>
              </a:rPr>
              <a:t>est</a:t>
            </a:r>
            <a:r>
              <a:rPr dirty="0" sz="1600" spc="-10">
                <a:latin typeface="Franklin Gothic Book"/>
                <a:cs typeface="Franklin Gothic Book"/>
              </a:rPr>
              <a:t>ra</a:t>
            </a:r>
            <a:r>
              <a:rPr dirty="0" sz="1600">
                <a:latin typeface="Franklin Gothic Book"/>
                <a:cs typeface="Franklin Gothic Book"/>
              </a:rPr>
              <a:t>  </a:t>
            </a:r>
            <a:r>
              <a:rPr dirty="0" sz="1600" spc="-13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  </a:t>
            </a:r>
            <a:r>
              <a:rPr dirty="0" sz="1600" spc="-13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’i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40">
                <a:latin typeface="Franklin Gothic Book"/>
                <a:cs typeface="Franklin Gothic Book"/>
              </a:rPr>
              <a:t>t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ll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>
                <a:latin typeface="Franklin Gothic Book"/>
                <a:cs typeface="Franklin Gothic Book"/>
              </a:rPr>
              <a:t>g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>
                <a:latin typeface="Franklin Gothic Book"/>
                <a:cs typeface="Franklin Gothic Book"/>
              </a:rPr>
              <a:t>z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 </a:t>
            </a:r>
            <a:r>
              <a:rPr dirty="0" sz="1600" spc="-13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4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>
                <a:latin typeface="Franklin Gothic Book"/>
                <a:cs typeface="Franklin Gothic Book"/>
              </a:rPr>
              <a:t>f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20">
                <a:latin typeface="Franklin Gothic Book"/>
                <a:cs typeface="Franklin Gothic Book"/>
              </a:rPr>
              <a:t>c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ale</a:t>
            </a:r>
            <a:r>
              <a:rPr dirty="0" sz="1600">
                <a:latin typeface="Franklin Gothic Book"/>
                <a:cs typeface="Franklin Gothic Book"/>
              </a:rPr>
              <a:t>  </a:t>
            </a:r>
            <a:r>
              <a:rPr dirty="0" sz="1600" spc="-14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>
                <a:latin typeface="Franklin Gothic Book"/>
                <a:cs typeface="Franklin Gothic Book"/>
              </a:rPr>
              <a:t>i  </a:t>
            </a:r>
            <a:r>
              <a:rPr dirty="0" sz="1600" spc="-13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p</a:t>
            </a:r>
            <a:r>
              <a:rPr dirty="0" sz="1600" spc="-5">
                <a:latin typeface="Franklin Gothic Book"/>
                <a:cs typeface="Franklin Gothic Book"/>
              </a:rPr>
              <a:t>h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5">
                <a:latin typeface="Franklin Gothic Book"/>
                <a:cs typeface="Franklin Gothic Book"/>
              </a:rPr>
              <a:t>G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,</a:t>
            </a:r>
            <a:r>
              <a:rPr dirty="0" sz="1600">
                <a:latin typeface="Franklin Gothic Book"/>
                <a:cs typeface="Franklin Gothic Book"/>
              </a:rPr>
              <a:t>  </a:t>
            </a:r>
            <a:r>
              <a:rPr dirty="0" sz="1600" spc="-12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  </a:t>
            </a:r>
            <a:r>
              <a:rPr dirty="0" sz="1600" spc="-13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3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30">
                <a:latin typeface="Franklin Gothic Book"/>
                <a:cs typeface="Franklin Gothic Book"/>
              </a:rPr>
              <a:t>m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40">
                <a:latin typeface="Franklin Gothic Book"/>
                <a:cs typeface="Franklin Gothic Book"/>
              </a:rPr>
              <a:t>t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5">
                <a:latin typeface="Franklin Gothic Book"/>
                <a:cs typeface="Franklin Gothic Book"/>
              </a:rPr>
              <a:t>v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>
                <a:latin typeface="Franklin Gothic Book"/>
                <a:cs typeface="Franklin Gothic Book"/>
              </a:rPr>
              <a:t>p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 </a:t>
            </a:r>
            <a:r>
              <a:rPr dirty="0" sz="1600" spc="-17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 </a:t>
            </a:r>
            <a:r>
              <a:rPr dirty="0" sz="1600" spc="-17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De</a:t>
            </a:r>
            <a:r>
              <a:rPr dirty="0" sz="1600" spc="-5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20">
                <a:latin typeface="Franklin Gothic Book"/>
                <a:cs typeface="Franklin Gothic Book"/>
              </a:rPr>
              <a:t>m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>
                <a:latin typeface="Franklin Gothic Book"/>
                <a:cs typeface="Franklin Gothic Book"/>
              </a:rPr>
              <a:t>,  </a:t>
            </a:r>
            <a:r>
              <a:rPr dirty="0" sz="1600" spc="-17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40">
                <a:latin typeface="Franklin Gothic Book"/>
                <a:cs typeface="Franklin Gothic Book"/>
              </a:rPr>
              <a:t>r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m</a:t>
            </a:r>
            <a:r>
              <a:rPr dirty="0" sz="1600" spc="-25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t</a:t>
            </a:r>
            <a:r>
              <a:rPr dirty="0" sz="1600" spc="-40">
                <a:latin typeface="Franklin Gothic Book"/>
                <a:cs typeface="Franklin Gothic Book"/>
              </a:rPr>
              <a:t>t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4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 </a:t>
            </a:r>
            <a:r>
              <a:rPr dirty="0" sz="1600" spc="-12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st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4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>
                <a:latin typeface="Franklin Gothic Book"/>
                <a:cs typeface="Franklin Gothic Book"/>
              </a:rPr>
              <a:t>p  </a:t>
            </a:r>
            <a:r>
              <a:rPr dirty="0" sz="1600" spc="-17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>
                <a:latin typeface="Franklin Gothic Book"/>
                <a:cs typeface="Franklin Gothic Book"/>
              </a:rPr>
              <a:t>g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-15">
                <a:latin typeface="Franklin Gothic Book"/>
                <a:cs typeface="Franklin Gothic Book"/>
              </a:rPr>
              <a:t>es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 </a:t>
            </a:r>
            <a:r>
              <a:rPr dirty="0" sz="1600" spc="-18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>
                <a:latin typeface="Franklin Gothic Book"/>
                <a:cs typeface="Franklin Gothic Book"/>
              </a:rPr>
              <a:t>i  </a:t>
            </a:r>
            <a:r>
              <a:rPr dirty="0" sz="1600" spc="-150">
                <a:latin typeface="Franklin Gothic Book"/>
                <a:cs typeface="Franklin Gothic Book"/>
              </a:rPr>
              <a:t> </a:t>
            </a:r>
            <a:r>
              <a:rPr dirty="0" sz="1600" spc="-20" u="heavy">
                <a:latin typeface="Franklin Gothic Book"/>
                <a:cs typeface="Franklin Gothic Book"/>
              </a:rPr>
              <a:t>m</a:t>
            </a:r>
            <a:r>
              <a:rPr dirty="0" sz="1600" spc="-10" u="heavy">
                <a:latin typeface="Franklin Gothic Book"/>
                <a:cs typeface="Franklin Gothic Book"/>
              </a:rPr>
              <a:t>ac</a:t>
            </a:r>
            <a:r>
              <a:rPr dirty="0" sz="1600" spc="-5" u="heavy">
                <a:latin typeface="Franklin Gothic Book"/>
                <a:cs typeface="Franklin Gothic Book"/>
              </a:rPr>
              <a:t>h</a:t>
            </a:r>
            <a:r>
              <a:rPr dirty="0" sz="1600" u="heavy">
                <a:latin typeface="Franklin Gothic Book"/>
                <a:cs typeface="Franklin Gothic Book"/>
              </a:rPr>
              <a:t>i</a:t>
            </a:r>
            <a:r>
              <a:rPr dirty="0" sz="1600" spc="-10" u="heavy">
                <a:latin typeface="Franklin Gothic Book"/>
                <a:cs typeface="Franklin Gothic Book"/>
              </a:rPr>
              <a:t>ne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5" u="heavy">
                <a:latin typeface="Franklin Gothic Book"/>
                <a:cs typeface="Franklin Gothic Book"/>
              </a:rPr>
              <a:t>l</a:t>
            </a:r>
            <a:r>
              <a:rPr dirty="0" sz="1600" spc="-25" u="heavy">
                <a:latin typeface="Franklin Gothic Book"/>
                <a:cs typeface="Franklin Gothic Book"/>
              </a:rPr>
              <a:t>e</a:t>
            </a:r>
            <a:r>
              <a:rPr dirty="0" sz="1600" spc="-10" u="heavy">
                <a:latin typeface="Franklin Gothic Book"/>
                <a:cs typeface="Franklin Gothic Book"/>
              </a:rPr>
              <a:t>arn</a:t>
            </a:r>
            <a:r>
              <a:rPr dirty="0" sz="1600" spc="-10" u="heavy">
                <a:latin typeface="Franklin Gothic Book"/>
                <a:cs typeface="Franklin Gothic Book"/>
              </a:rPr>
              <a:t>i</a:t>
            </a:r>
            <a:r>
              <a:rPr dirty="0" sz="1600" spc="-10" u="heavy">
                <a:latin typeface="Franklin Gothic Book"/>
                <a:cs typeface="Franklin Gothic Book"/>
              </a:rPr>
              <a:t>n</a:t>
            </a:r>
            <a:r>
              <a:rPr dirty="0" sz="1600" u="heavy">
                <a:latin typeface="Franklin Gothic Book"/>
                <a:cs typeface="Franklin Gothic Book"/>
              </a:rPr>
              <a:t>g</a:t>
            </a:r>
            <a:r>
              <a:rPr dirty="0" sz="1600" spc="2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20">
                <a:latin typeface="Franklin Gothic Book"/>
                <a:cs typeface="Franklin Gothic Book"/>
              </a:rPr>
              <a:t>c</a:t>
            </a:r>
            <a:r>
              <a:rPr dirty="0" sz="1600" spc="-30">
                <a:latin typeface="Franklin Gothic Book"/>
                <a:cs typeface="Franklin Gothic Book"/>
              </a:rPr>
              <a:t>q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2</a:t>
            </a:r>
            <a:r>
              <a:rPr dirty="0" sz="1600" spc="-60">
                <a:latin typeface="Franklin Gothic Book"/>
                <a:cs typeface="Franklin Gothic Book"/>
              </a:rPr>
              <a:t>0</a:t>
            </a:r>
            <a:r>
              <a:rPr dirty="0" sz="1600" spc="-50">
                <a:latin typeface="Franklin Gothic Book"/>
                <a:cs typeface="Franklin Gothic Book"/>
              </a:rPr>
              <a:t>1</a:t>
            </a:r>
            <a:r>
              <a:rPr dirty="0" sz="1600">
                <a:latin typeface="Franklin Gothic Book"/>
                <a:cs typeface="Franklin Gothic Book"/>
              </a:rPr>
              <a:t>4 </a:t>
            </a:r>
            <a:r>
              <a:rPr dirty="0" sz="1600" spc="-25">
                <a:latin typeface="Franklin Gothic Book"/>
                <a:cs typeface="Franklin Gothic Book"/>
              </a:rPr>
              <a:t>d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G</a:t>
            </a:r>
            <a:r>
              <a:rPr dirty="0" sz="1600" spc="-15">
                <a:latin typeface="Franklin Gothic Book"/>
                <a:cs typeface="Franklin Gothic Book"/>
              </a:rPr>
              <a:t>oo</a:t>
            </a:r>
            <a:r>
              <a:rPr dirty="0" sz="1600" spc="-10">
                <a:latin typeface="Franklin Gothic Book"/>
                <a:cs typeface="Franklin Gothic Book"/>
              </a:rPr>
              <a:t>gl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.</a:t>
            </a:r>
            <a:endParaRPr sz="16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33"/>
              </a:spcBef>
            </a:pPr>
            <a:endParaRPr sz="1550">
              <a:latin typeface="Times New Roman"/>
              <a:cs typeface="Times New Roman"/>
            </a:endParaRPr>
          </a:p>
          <a:p>
            <a:pPr algn="just" marL="12700" marR="13335">
              <a:lnSpc>
                <a:spcPct val="94500"/>
              </a:lnSpc>
            </a:pPr>
            <a:r>
              <a:rPr dirty="0" sz="1600" spc="-25">
                <a:latin typeface="Franklin Gothic Book"/>
                <a:cs typeface="Franklin Gothic Book"/>
              </a:rPr>
              <a:t>P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5">
                <a:latin typeface="Franklin Gothic Book"/>
                <a:cs typeface="Franklin Gothic Book"/>
              </a:rPr>
              <a:t>h</a:t>
            </a:r>
            <a:r>
              <a:rPr dirty="0" sz="1600">
                <a:latin typeface="Franklin Gothic Book"/>
                <a:cs typeface="Franklin Gothic Book"/>
              </a:rPr>
              <a:t>i  </a:t>
            </a:r>
            <a:r>
              <a:rPr dirty="0" sz="1600" spc="-13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m</a:t>
            </a:r>
            <a:r>
              <a:rPr dirty="0" sz="1600" spc="-5">
                <a:latin typeface="Franklin Gothic Book"/>
                <a:cs typeface="Franklin Gothic Book"/>
              </a:rPr>
              <a:t>e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>
                <a:latin typeface="Franklin Gothic Book"/>
                <a:cs typeface="Franklin Gothic Book"/>
              </a:rPr>
              <a:t>i  </a:t>
            </a:r>
            <a:r>
              <a:rPr dirty="0" sz="1600" spc="-13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f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 </a:t>
            </a:r>
            <a:r>
              <a:rPr dirty="0" sz="1600" spc="-13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es</a:t>
            </a:r>
            <a:r>
              <a:rPr dirty="0" sz="1600">
                <a:latin typeface="Franklin Gothic Book"/>
                <a:cs typeface="Franklin Gothic Book"/>
              </a:rPr>
              <a:t>p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4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>
                <a:latin typeface="Franklin Gothic Book"/>
                <a:cs typeface="Franklin Gothic Book"/>
              </a:rPr>
              <a:t>i  </a:t>
            </a:r>
            <a:r>
              <a:rPr dirty="0" sz="1600" spc="-12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de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  </a:t>
            </a:r>
            <a:r>
              <a:rPr dirty="0" sz="1600" spc="-12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g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co</a:t>
            </a:r>
            <a:r>
              <a:rPr dirty="0" sz="1600">
                <a:latin typeface="Franklin Gothic Book"/>
                <a:cs typeface="Franklin Gothic Book"/>
              </a:rPr>
              <a:t>  </a:t>
            </a:r>
            <a:r>
              <a:rPr dirty="0" sz="1600" spc="-13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 </a:t>
            </a:r>
            <a:r>
              <a:rPr dirty="0" sz="1600" spc="-13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20">
                <a:latin typeface="Franklin Gothic Book"/>
                <a:cs typeface="Franklin Gothic Book"/>
              </a:rPr>
              <a:t>omme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2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  </a:t>
            </a:r>
            <a:r>
              <a:rPr dirty="0" sz="1600" spc="-12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15">
                <a:latin typeface="Franklin Gothic Book"/>
                <a:cs typeface="Franklin Gothic Book"/>
              </a:rPr>
              <a:t>ommet</a:t>
            </a:r>
            <a:r>
              <a:rPr dirty="0" sz="1600" spc="-40">
                <a:latin typeface="Franklin Gothic Book"/>
                <a:cs typeface="Franklin Gothic Book"/>
              </a:rPr>
              <a:t>t</a:t>
            </a:r>
            <a:r>
              <a:rPr dirty="0" sz="1600" spc="-35">
                <a:latin typeface="Franklin Gothic Book"/>
                <a:cs typeface="Franklin Gothic Book"/>
              </a:rPr>
              <a:t>e</a:t>
            </a:r>
            <a:r>
              <a:rPr dirty="0" sz="1600" spc="-25">
                <a:latin typeface="Franklin Gothic Book"/>
                <a:cs typeface="Franklin Gothic Book"/>
              </a:rPr>
              <a:t>v</a:t>
            </a:r>
            <a:r>
              <a:rPr dirty="0" sz="1600" spc="-10">
                <a:latin typeface="Franklin Gothic Book"/>
                <a:cs typeface="Franklin Gothic Book"/>
              </a:rPr>
              <a:t>ano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15">
                <a:latin typeface="Franklin Gothic Book"/>
                <a:cs typeface="Franklin Gothic Book"/>
              </a:rPr>
              <a:t>l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’i</a:t>
            </a:r>
            <a:r>
              <a:rPr dirty="0" sz="1600" spc="-30">
                <a:latin typeface="Franklin Gothic Book"/>
                <a:cs typeface="Franklin Gothic Book"/>
              </a:rPr>
              <a:t>m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s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5">
                <a:latin typeface="Franklin Gothic Book"/>
                <a:cs typeface="Franklin Gothic Book"/>
              </a:rPr>
              <a:t>b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à</a:t>
            </a:r>
            <a:r>
              <a:rPr dirty="0" sz="1600" spc="8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85">
                <a:latin typeface="Franklin Gothic Book"/>
                <a:cs typeface="Franklin Gothic Book"/>
              </a:rPr>
              <a:t> </a:t>
            </a:r>
            <a:r>
              <a:rPr dirty="0" sz="1600" spc="-30">
                <a:latin typeface="Franklin Gothic Book"/>
                <a:cs typeface="Franklin Gothic Book"/>
              </a:rPr>
              <a:t>q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llo</a:t>
            </a:r>
            <a:r>
              <a:rPr dirty="0" sz="1600" spc="7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5">
                <a:latin typeface="Franklin Gothic Book"/>
                <a:cs typeface="Franklin Gothic Book"/>
              </a:rPr>
              <a:t>h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8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è</a:t>
            </a:r>
            <a:r>
              <a:rPr dirty="0" sz="1600" spc="8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pp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na</a:t>
            </a:r>
            <a:r>
              <a:rPr dirty="0" sz="1600" spc="8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20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15">
                <a:latin typeface="Franklin Gothic Book"/>
                <a:cs typeface="Franklin Gothic Book"/>
              </a:rPr>
              <a:t>es</a:t>
            </a:r>
            <a:r>
              <a:rPr dirty="0" sz="1600" spc="-5">
                <a:latin typeface="Franklin Gothic Book"/>
                <a:cs typeface="Franklin Gothic Book"/>
              </a:rPr>
              <a:t>s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:</a:t>
            </a:r>
            <a:r>
              <a:rPr dirty="0" sz="1600" spc="8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p</a:t>
            </a:r>
            <a:r>
              <a:rPr dirty="0" sz="1600" spc="-5">
                <a:latin typeface="Franklin Gothic Book"/>
                <a:cs typeface="Franklin Gothic Book"/>
              </a:rPr>
              <a:t>h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Go</a:t>
            </a:r>
            <a:r>
              <a:rPr dirty="0" sz="1600" spc="8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h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8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b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tt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4-1 </a:t>
            </a:r>
            <a:r>
              <a:rPr dirty="0" sz="1600" spc="55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6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2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ano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6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L</a:t>
            </a:r>
            <a:r>
              <a:rPr dirty="0" sz="1600" spc="-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6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Se</a:t>
            </a:r>
            <a:r>
              <a:rPr dirty="0" sz="1600" spc="-5">
                <a:latin typeface="Franklin Gothic Book"/>
                <a:cs typeface="Franklin Gothic Book"/>
              </a:rPr>
              <a:t>-</a:t>
            </a:r>
            <a:r>
              <a:rPr dirty="0" sz="1600" spc="-15">
                <a:latin typeface="Franklin Gothic Book"/>
                <a:cs typeface="Franklin Gothic Book"/>
              </a:rPr>
              <a:t>do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7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7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un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6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>
                <a:latin typeface="Franklin Gothic Book"/>
                <a:cs typeface="Franklin Gothic Book"/>
              </a:rPr>
              <a:t>h </a:t>
            </a:r>
            <a:r>
              <a:rPr dirty="0" sz="1600" spc="6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,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6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6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20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7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7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20">
                <a:latin typeface="Franklin Gothic Book"/>
                <a:cs typeface="Franklin Gothic Book"/>
              </a:rPr>
              <a:t>u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6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un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c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30">
                <a:latin typeface="Franklin Gothic Book"/>
                <a:cs typeface="Franklin Gothic Book"/>
              </a:rPr>
              <a:t>m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  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 </a:t>
            </a:r>
            <a:r>
              <a:rPr dirty="0" sz="1600" spc="3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2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 </a:t>
            </a:r>
            <a:r>
              <a:rPr dirty="0" sz="1600" spc="2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 </a:t>
            </a:r>
            <a:r>
              <a:rPr dirty="0" sz="1600" spc="2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b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t</a:t>
            </a:r>
            <a:r>
              <a:rPr dirty="0" sz="1600" spc="-40">
                <a:latin typeface="Franklin Gothic Book"/>
                <a:cs typeface="Franklin Gothic Book"/>
              </a:rPr>
              <a:t>t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re</a:t>
            </a:r>
            <a:r>
              <a:rPr dirty="0" sz="1600">
                <a:latin typeface="Franklin Gothic Book"/>
                <a:cs typeface="Franklin Gothic Book"/>
              </a:rPr>
              <a:t>  </a:t>
            </a:r>
            <a:r>
              <a:rPr dirty="0" sz="1600" spc="2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u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>
                <a:latin typeface="Franklin Gothic Book"/>
                <a:cs typeface="Franklin Gothic Book"/>
              </a:rPr>
              <a:t>  </a:t>
            </a:r>
            <a:r>
              <a:rPr dirty="0" sz="1600" spc="3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g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20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re</a:t>
            </a:r>
            <a:r>
              <a:rPr dirty="0" sz="1600">
                <a:latin typeface="Franklin Gothic Book"/>
                <a:cs typeface="Franklin Gothic Book"/>
              </a:rPr>
              <a:t>  </a:t>
            </a:r>
            <a:r>
              <a:rPr dirty="0" sz="1600" spc="2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>
                <a:latin typeface="Franklin Gothic Book"/>
                <a:cs typeface="Franklin Gothic Book"/>
              </a:rPr>
              <a:t>i  </a:t>
            </a:r>
            <a:r>
              <a:rPr dirty="0" sz="1600" spc="2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25">
                <a:latin typeface="Franklin Gothic Book"/>
                <a:cs typeface="Franklin Gothic Book"/>
              </a:rPr>
              <a:t>v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llo</a:t>
            </a:r>
            <a:r>
              <a:rPr dirty="0" sz="1600">
                <a:latin typeface="Franklin Gothic Book"/>
                <a:cs typeface="Franklin Gothic Book"/>
              </a:rPr>
              <a:t>  </a:t>
            </a:r>
            <a:r>
              <a:rPr dirty="0" sz="1600" spc="25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9  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 spc="-10">
                <a:latin typeface="Franklin Gothic Book"/>
                <a:cs typeface="Franklin Gothic Book"/>
              </a:rPr>
              <a:t>an</a:t>
            </a:r>
            <a:r>
              <a:rPr dirty="0" sz="1600">
                <a:latin typeface="Franklin Gothic Book"/>
                <a:cs typeface="Franklin Gothic Book"/>
              </a:rPr>
              <a:t>,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c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de</a:t>
            </a:r>
            <a:r>
              <a:rPr dirty="0" sz="1600" spc="-10">
                <a:latin typeface="Franklin Gothic Book"/>
                <a:cs typeface="Franklin Gothic Book"/>
              </a:rPr>
              <a:t>ra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f</a:t>
            </a:r>
            <a:r>
              <a:rPr dirty="0" sz="1600" spc="-2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i 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ù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45">
                <a:latin typeface="Franklin Gothic Book"/>
                <a:cs typeface="Franklin Gothic Book"/>
              </a:rPr>
              <a:t>f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4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de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mo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5">
                <a:latin typeface="Franklin Gothic Book"/>
                <a:cs typeface="Franklin Gothic Book"/>
              </a:rPr>
              <a:t>do.</a:t>
            </a:r>
            <a:endParaRPr sz="16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33"/>
              </a:spcBef>
            </a:pPr>
            <a:endParaRPr sz="1550">
              <a:latin typeface="Times New Roman"/>
              <a:cs typeface="Times New Roman"/>
            </a:endParaRPr>
          </a:p>
          <a:p>
            <a:pPr algn="just" marL="12700" marR="6985">
              <a:lnSpc>
                <a:spcPct val="94500"/>
              </a:lnSpc>
            </a:pPr>
            <a:r>
              <a:rPr dirty="0" sz="1600" spc="-10" u="heavy">
                <a:latin typeface="Franklin Gothic Book"/>
                <a:cs typeface="Franklin Gothic Book"/>
              </a:rPr>
              <a:t>A</a:t>
            </a:r>
            <a:r>
              <a:rPr dirty="0" sz="1600" spc="-10" u="heavy">
                <a:latin typeface="Franklin Gothic Book"/>
                <a:cs typeface="Franklin Gothic Book"/>
              </a:rPr>
              <a:t> </a:t>
            </a:r>
            <a:r>
              <a:rPr dirty="0" sz="1600" spc="-85">
                <a:latin typeface="Franklin Gothic Book"/>
                <a:cs typeface="Franklin Gothic Book"/>
              </a:rPr>
              <a:t> </a:t>
            </a:r>
            <a:r>
              <a:rPr dirty="0" sz="1600" spc="-15" u="heavy">
                <a:latin typeface="Franklin Gothic Book"/>
                <a:cs typeface="Franklin Gothic Book"/>
              </a:rPr>
              <a:t>d</a:t>
            </a:r>
            <a:r>
              <a:rPr dirty="0" sz="1600" u="heavy">
                <a:latin typeface="Franklin Gothic Book"/>
                <a:cs typeface="Franklin Gothic Book"/>
              </a:rPr>
              <a:t>i</a:t>
            </a:r>
            <a:r>
              <a:rPr dirty="0" sz="1600" spc="25" u="heavy">
                <a:latin typeface="Franklin Gothic Book"/>
                <a:cs typeface="Franklin Gothic Book"/>
              </a:rPr>
              <a:t>f</a:t>
            </a:r>
            <a:r>
              <a:rPr dirty="0" sz="1600" spc="-45" u="heavy">
                <a:latin typeface="Franklin Gothic Book"/>
                <a:cs typeface="Franklin Gothic Book"/>
              </a:rPr>
              <a:t>f</a:t>
            </a:r>
            <a:r>
              <a:rPr dirty="0" sz="1600" spc="-15" u="heavy">
                <a:latin typeface="Franklin Gothic Book"/>
                <a:cs typeface="Franklin Gothic Book"/>
              </a:rPr>
              <a:t>e</a:t>
            </a:r>
            <a:r>
              <a:rPr dirty="0" sz="1600" spc="-10" u="heavy">
                <a:latin typeface="Franklin Gothic Book"/>
                <a:cs typeface="Franklin Gothic Book"/>
              </a:rPr>
              <a:t>r</a:t>
            </a:r>
            <a:r>
              <a:rPr dirty="0" sz="1600" spc="-15" u="heavy">
                <a:latin typeface="Franklin Gothic Book"/>
                <a:cs typeface="Franklin Gothic Book"/>
              </a:rPr>
              <a:t>e</a:t>
            </a:r>
            <a:r>
              <a:rPr dirty="0" sz="1600" spc="-10" u="heavy">
                <a:latin typeface="Franklin Gothic Book"/>
                <a:cs typeface="Franklin Gothic Book"/>
              </a:rPr>
              <a:t>n</a:t>
            </a:r>
            <a:r>
              <a:rPr dirty="0" sz="1600" spc="-10" u="heavy">
                <a:latin typeface="Franklin Gothic Book"/>
                <a:cs typeface="Franklin Gothic Book"/>
              </a:rPr>
              <a:t>z</a:t>
            </a:r>
            <a:r>
              <a:rPr dirty="0" sz="1600" spc="-10" u="heavy">
                <a:latin typeface="Franklin Gothic Book"/>
                <a:cs typeface="Franklin Gothic Book"/>
              </a:rPr>
              <a:t>a</a:t>
            </a:r>
            <a:r>
              <a:rPr dirty="0" sz="1600" u="heavy">
                <a:latin typeface="Franklin Gothic Book"/>
                <a:cs typeface="Franklin Gothic Book"/>
              </a:rPr>
              <a:t> </a:t>
            </a:r>
            <a:r>
              <a:rPr dirty="0" sz="1600" spc="-70">
                <a:latin typeface="Franklin Gothic Book"/>
                <a:cs typeface="Franklin Gothic Book"/>
              </a:rPr>
              <a:t> </a:t>
            </a:r>
            <a:r>
              <a:rPr dirty="0" sz="1600" spc="-15" u="heavy">
                <a:latin typeface="Franklin Gothic Book"/>
                <a:cs typeface="Franklin Gothic Book"/>
              </a:rPr>
              <a:t>de</a:t>
            </a:r>
            <a:r>
              <a:rPr dirty="0" sz="1600" u="heavy">
                <a:latin typeface="Franklin Gothic Book"/>
                <a:cs typeface="Franklin Gothic Book"/>
              </a:rPr>
              <a:t>g</a:t>
            </a:r>
            <a:r>
              <a:rPr dirty="0" sz="1600" spc="-15" u="heavy">
                <a:latin typeface="Franklin Gothic Book"/>
                <a:cs typeface="Franklin Gothic Book"/>
              </a:rPr>
              <a:t>l</a:t>
            </a:r>
            <a:r>
              <a:rPr dirty="0" sz="1600" u="heavy">
                <a:latin typeface="Franklin Gothic Book"/>
                <a:cs typeface="Franklin Gothic Book"/>
              </a:rPr>
              <a:t>i </a:t>
            </a:r>
            <a:r>
              <a:rPr dirty="0" sz="1600" spc="-75">
                <a:latin typeface="Franklin Gothic Book"/>
                <a:cs typeface="Franklin Gothic Book"/>
              </a:rPr>
              <a:t> </a:t>
            </a:r>
            <a:r>
              <a:rPr dirty="0" sz="1600" spc="-15" u="heavy">
                <a:latin typeface="Franklin Gothic Book"/>
                <a:cs typeface="Franklin Gothic Book"/>
              </a:rPr>
              <a:t>s</a:t>
            </a:r>
            <a:r>
              <a:rPr dirty="0" sz="1600" spc="-20" u="heavy">
                <a:latin typeface="Franklin Gothic Book"/>
                <a:cs typeface="Franklin Gothic Book"/>
              </a:rPr>
              <a:t>c</a:t>
            </a:r>
            <a:r>
              <a:rPr dirty="0" sz="1600" spc="-10" u="heavy">
                <a:latin typeface="Franklin Gothic Book"/>
                <a:cs typeface="Franklin Gothic Book"/>
              </a:rPr>
              <a:t>a</a:t>
            </a:r>
            <a:r>
              <a:rPr dirty="0" sz="1600" spc="-20" u="heavy">
                <a:latin typeface="Franklin Gothic Book"/>
                <a:cs typeface="Franklin Gothic Book"/>
              </a:rPr>
              <a:t>c</a:t>
            </a:r>
            <a:r>
              <a:rPr dirty="0" sz="1600" spc="-10" u="heavy">
                <a:latin typeface="Franklin Gothic Book"/>
                <a:cs typeface="Franklin Gothic Book"/>
              </a:rPr>
              <a:t>c</a:t>
            </a:r>
            <a:r>
              <a:rPr dirty="0" sz="1600" spc="-5" u="heavy">
                <a:latin typeface="Franklin Gothic Book"/>
                <a:cs typeface="Franklin Gothic Book"/>
              </a:rPr>
              <a:t>h</a:t>
            </a:r>
            <a:r>
              <a:rPr dirty="0" sz="1600" u="heavy">
                <a:latin typeface="Franklin Gothic Book"/>
                <a:cs typeface="Franklin Gothic Book"/>
              </a:rPr>
              <a:t>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4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7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-8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al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-85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gi</a:t>
            </a:r>
            <a:r>
              <a:rPr dirty="0" sz="1600" spc="-2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5">
                <a:latin typeface="Franklin Gothic Book"/>
                <a:cs typeface="Franklin Gothic Book"/>
              </a:rPr>
              <a:t>h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-75">
                <a:latin typeface="Franklin Gothic Book"/>
                <a:cs typeface="Franklin Gothic Book"/>
              </a:rPr>
              <a:t> </a:t>
            </a:r>
            <a:r>
              <a:rPr dirty="0" sz="1600" spc="-25">
                <a:latin typeface="Franklin Gothic Book"/>
                <a:cs typeface="Franklin Gothic Book"/>
              </a:rPr>
              <a:t>d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7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50">
                <a:latin typeface="Franklin Gothic Book"/>
                <a:cs typeface="Franklin Gothic Book"/>
              </a:rPr>
              <a:t>a</a:t>
            </a:r>
            <a:r>
              <a:rPr dirty="0" sz="1600" spc="-25">
                <a:latin typeface="Franklin Gothic Book"/>
                <a:cs typeface="Franklin Gothic Book"/>
              </a:rPr>
              <a:t>v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lo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7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7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G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7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2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4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le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 </a:t>
            </a:r>
            <a:r>
              <a:rPr dirty="0" sz="1600" spc="-2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ue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sem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-2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g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le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20" u="heavy">
                <a:latin typeface="Franklin Gothic Book"/>
                <a:cs typeface="Franklin Gothic Book"/>
              </a:rPr>
              <a:t>u</a:t>
            </a:r>
            <a:r>
              <a:rPr dirty="0" sz="1600" spc="-10" u="heavy">
                <a:latin typeface="Franklin Gothic Book"/>
                <a:cs typeface="Franklin Gothic Book"/>
              </a:rPr>
              <a:t>na</a:t>
            </a:r>
            <a:r>
              <a:rPr dirty="0" sz="1600" u="heavy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 </a:t>
            </a:r>
            <a:r>
              <a:rPr dirty="0" sz="1600" spc="-30" u="heavy">
                <a:latin typeface="Franklin Gothic Book"/>
                <a:cs typeface="Franklin Gothic Book"/>
              </a:rPr>
              <a:t>q</a:t>
            </a:r>
            <a:r>
              <a:rPr dirty="0" sz="1600" spc="-10" u="heavy">
                <a:latin typeface="Franklin Gothic Book"/>
                <a:cs typeface="Franklin Gothic Book"/>
              </a:rPr>
              <a:t>u</a:t>
            </a:r>
            <a:r>
              <a:rPr dirty="0" sz="1600" spc="-20" u="heavy">
                <a:latin typeface="Franklin Gothic Book"/>
                <a:cs typeface="Franklin Gothic Book"/>
              </a:rPr>
              <a:t>a</a:t>
            </a:r>
            <a:r>
              <a:rPr dirty="0" sz="1600" spc="-10" u="heavy">
                <a:latin typeface="Franklin Gothic Book"/>
                <a:cs typeface="Franklin Gothic Book"/>
              </a:rPr>
              <a:t>n</a:t>
            </a:r>
            <a:r>
              <a:rPr dirty="0" sz="1600" spc="-10" u="heavy">
                <a:latin typeface="Franklin Gothic Book"/>
                <a:cs typeface="Franklin Gothic Book"/>
              </a:rPr>
              <a:t>t</a:t>
            </a:r>
            <a:r>
              <a:rPr dirty="0" sz="1600" u="heavy">
                <a:latin typeface="Franklin Gothic Book"/>
                <a:cs typeface="Franklin Gothic Book"/>
              </a:rPr>
              <a:t>i</a:t>
            </a:r>
            <a:r>
              <a:rPr dirty="0" sz="1600" spc="-10" u="heavy">
                <a:latin typeface="Franklin Gothic Book"/>
                <a:cs typeface="Franklin Gothic Book"/>
              </a:rPr>
              <a:t>t</a:t>
            </a:r>
            <a:r>
              <a:rPr dirty="0" sz="1600" spc="-10" u="heavy">
                <a:latin typeface="Franklin Gothic Book"/>
                <a:cs typeface="Franklin Gothic Book"/>
              </a:rPr>
              <a:t>à</a:t>
            </a:r>
            <a:r>
              <a:rPr dirty="0" sz="1600" u="heavy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5" u="heavy">
                <a:latin typeface="Franklin Gothic Book"/>
                <a:cs typeface="Franklin Gothic Book"/>
              </a:rPr>
              <a:t>d</a:t>
            </a:r>
            <a:r>
              <a:rPr dirty="0" sz="1600" u="heavy">
                <a:latin typeface="Franklin Gothic Book"/>
                <a:cs typeface="Franklin Gothic Book"/>
              </a:rPr>
              <a:t>i </a:t>
            </a:r>
            <a:r>
              <a:rPr dirty="0" sz="1600" spc="-20">
                <a:latin typeface="Franklin Gothic Book"/>
                <a:cs typeface="Franklin Gothic Book"/>
              </a:rPr>
              <a:t> </a:t>
            </a:r>
            <a:r>
              <a:rPr dirty="0" sz="1600" spc="-10" u="heavy">
                <a:latin typeface="Franklin Gothic Book"/>
                <a:cs typeface="Franklin Gothic Book"/>
              </a:rPr>
              <a:t>c</a:t>
            </a:r>
            <a:r>
              <a:rPr dirty="0" sz="1600" spc="-20" u="heavy">
                <a:latin typeface="Franklin Gothic Book"/>
                <a:cs typeface="Franklin Gothic Book"/>
              </a:rPr>
              <a:t>om</a:t>
            </a:r>
            <a:r>
              <a:rPr dirty="0" sz="1600" spc="-5" u="heavy">
                <a:latin typeface="Franklin Gothic Book"/>
                <a:cs typeface="Franklin Gothic Book"/>
              </a:rPr>
              <a:t>b</a:t>
            </a:r>
            <a:r>
              <a:rPr dirty="0" sz="1600" spc="-10" u="heavy">
                <a:latin typeface="Franklin Gothic Book"/>
                <a:cs typeface="Franklin Gothic Book"/>
              </a:rPr>
              <a:t>i</a:t>
            </a:r>
            <a:r>
              <a:rPr dirty="0" sz="1600" spc="-10" u="heavy">
                <a:latin typeface="Franklin Gothic Book"/>
                <a:cs typeface="Franklin Gothic Book"/>
              </a:rPr>
              <a:t>na</a:t>
            </a:r>
            <a:r>
              <a:rPr dirty="0" sz="1600" u="heavy">
                <a:latin typeface="Franklin Gothic Book"/>
                <a:cs typeface="Franklin Gothic Book"/>
              </a:rPr>
              <a:t>zi</a:t>
            </a:r>
            <a:r>
              <a:rPr dirty="0" sz="1600" spc="-25" u="heavy">
                <a:latin typeface="Franklin Gothic Book"/>
                <a:cs typeface="Franklin Gothic Book"/>
              </a:rPr>
              <a:t>o</a:t>
            </a:r>
            <a:r>
              <a:rPr dirty="0" sz="1600" spc="-10" u="heavy">
                <a:latin typeface="Franklin Gothic Book"/>
                <a:cs typeface="Franklin Gothic Book"/>
              </a:rPr>
              <a:t>n</a:t>
            </a:r>
            <a:r>
              <a:rPr dirty="0" sz="1600" u="heavy">
                <a:latin typeface="Franklin Gothic Book"/>
                <a:cs typeface="Franklin Gothic Book"/>
              </a:rPr>
              <a:t>i </a:t>
            </a:r>
            <a:r>
              <a:rPr dirty="0" sz="1600" spc="-15">
                <a:latin typeface="Franklin Gothic Book"/>
                <a:cs typeface="Franklin Gothic Book"/>
              </a:rPr>
              <a:t> </a:t>
            </a:r>
            <a:r>
              <a:rPr dirty="0" sz="1600" spc="-5" u="heavy">
                <a:latin typeface="Franklin Gothic Book"/>
                <a:cs typeface="Franklin Gothic Book"/>
              </a:rPr>
              <a:t>p</a:t>
            </a:r>
            <a:r>
              <a:rPr dirty="0" sz="1600" spc="-15" u="heavy">
                <a:latin typeface="Franklin Gothic Book"/>
                <a:cs typeface="Franklin Gothic Book"/>
              </a:rPr>
              <a:t>os</a:t>
            </a:r>
            <a:r>
              <a:rPr dirty="0" sz="1600" spc="-15" u="heavy">
                <a:latin typeface="Franklin Gothic Book"/>
                <a:cs typeface="Franklin Gothic Book"/>
              </a:rPr>
              <a:t>s</a:t>
            </a:r>
            <a:r>
              <a:rPr dirty="0" sz="1600" u="heavy">
                <a:latin typeface="Franklin Gothic Book"/>
                <a:cs typeface="Franklin Gothic Book"/>
              </a:rPr>
              <a:t>i</a:t>
            </a:r>
            <a:r>
              <a:rPr dirty="0" sz="1600" spc="-5" u="heavy">
                <a:latin typeface="Franklin Gothic Book"/>
                <a:cs typeface="Franklin Gothic Book"/>
              </a:rPr>
              <a:t>b</a:t>
            </a:r>
            <a:r>
              <a:rPr dirty="0" sz="1600" u="heavy">
                <a:latin typeface="Franklin Gothic Book"/>
                <a:cs typeface="Franklin Gothic Book"/>
              </a:rPr>
              <a:t>i</a:t>
            </a:r>
            <a:r>
              <a:rPr dirty="0" sz="1600" spc="-5" u="heavy">
                <a:latin typeface="Franklin Gothic Book"/>
                <a:cs typeface="Franklin Gothic Book"/>
              </a:rPr>
              <a:t>l</a:t>
            </a:r>
            <a:r>
              <a:rPr dirty="0" sz="1600" u="heavy">
                <a:latin typeface="Franklin Gothic Book"/>
                <a:cs typeface="Franklin Gothic Book"/>
              </a:rPr>
              <a:t>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" u="heavy">
                <a:latin typeface="Franklin Gothic Book"/>
                <a:cs typeface="Franklin Gothic Book"/>
              </a:rPr>
              <a:t>l</a:t>
            </a:r>
            <a:r>
              <a:rPr dirty="0" sz="1600" spc="-10" u="heavy">
                <a:latin typeface="Franklin Gothic Book"/>
                <a:cs typeface="Franklin Gothic Book"/>
              </a:rPr>
              <a:t>ar</a:t>
            </a:r>
            <a:r>
              <a:rPr dirty="0" sz="1600" spc="-10" u="heavy">
                <a:latin typeface="Franklin Gothic Book"/>
                <a:cs typeface="Franklin Gothic Book"/>
              </a:rPr>
              <a:t>g</a:t>
            </a:r>
            <a:r>
              <a:rPr dirty="0" sz="1600" spc="-10" u="heavy">
                <a:latin typeface="Franklin Gothic Book"/>
                <a:cs typeface="Franklin Gothic Book"/>
              </a:rPr>
              <a:t>a</a:t>
            </a:r>
            <a:r>
              <a:rPr dirty="0" sz="1600" spc="-20" u="heavy">
                <a:latin typeface="Franklin Gothic Book"/>
                <a:cs typeface="Franklin Gothic Book"/>
              </a:rPr>
              <a:t>me</a:t>
            </a:r>
            <a:r>
              <a:rPr dirty="0" sz="1600" spc="-10" u="heavy">
                <a:latin typeface="Franklin Gothic Book"/>
                <a:cs typeface="Franklin Gothic Book"/>
              </a:rPr>
              <a:t>n</a:t>
            </a:r>
            <a:r>
              <a:rPr dirty="0" sz="1600" spc="-30" u="heavy">
                <a:latin typeface="Franklin Gothic Book"/>
                <a:cs typeface="Franklin Gothic Book"/>
              </a:rPr>
              <a:t>t</a:t>
            </a:r>
            <a:r>
              <a:rPr dirty="0" sz="1600" spc="-10" u="heavy">
                <a:latin typeface="Franklin Gothic Book"/>
                <a:cs typeface="Franklin Gothic Book"/>
              </a:rPr>
              <a:t>e</a:t>
            </a:r>
            <a:r>
              <a:rPr dirty="0" sz="1600" spc="40" u="heavy">
                <a:latin typeface="Franklin Gothic Book"/>
                <a:cs typeface="Franklin Gothic Book"/>
              </a:rPr>
              <a:t> </a:t>
            </a:r>
            <a:r>
              <a:rPr dirty="0" sz="1600" spc="-15" u="heavy">
                <a:latin typeface="Franklin Gothic Book"/>
                <a:cs typeface="Franklin Gothic Book"/>
              </a:rPr>
              <a:t>s</a:t>
            </a:r>
            <a:r>
              <a:rPr dirty="0" sz="1600" spc="-10" u="heavy">
                <a:latin typeface="Franklin Gothic Book"/>
                <a:cs typeface="Franklin Gothic Book"/>
              </a:rPr>
              <a:t>u</a:t>
            </a:r>
            <a:r>
              <a:rPr dirty="0" sz="1600" spc="-5" u="heavy">
                <a:latin typeface="Franklin Gothic Book"/>
                <a:cs typeface="Franklin Gothic Book"/>
              </a:rPr>
              <a:t>p</a:t>
            </a:r>
            <a:r>
              <a:rPr dirty="0" sz="1600" spc="-15" u="heavy">
                <a:latin typeface="Franklin Gothic Book"/>
                <a:cs typeface="Franklin Gothic Book"/>
              </a:rPr>
              <a:t>e</a:t>
            </a:r>
            <a:r>
              <a:rPr dirty="0" sz="1600" spc="-10" u="heavy">
                <a:latin typeface="Franklin Gothic Book"/>
                <a:cs typeface="Franklin Gothic Book"/>
              </a:rPr>
              <a:t>r</a:t>
            </a:r>
            <a:r>
              <a:rPr dirty="0" sz="1600" u="heavy">
                <a:latin typeface="Franklin Gothic Book"/>
                <a:cs typeface="Franklin Gothic Book"/>
              </a:rPr>
              <a:t>i</a:t>
            </a:r>
            <a:r>
              <a:rPr dirty="0" sz="1600" spc="-15" u="heavy">
                <a:latin typeface="Franklin Gothic Book"/>
                <a:cs typeface="Franklin Gothic Book"/>
              </a:rPr>
              <a:t>o</a:t>
            </a:r>
            <a:r>
              <a:rPr dirty="0" sz="1600" spc="-10" u="heavy">
                <a:latin typeface="Franklin Gothic Book"/>
                <a:cs typeface="Franklin Gothic Book"/>
              </a:rPr>
              <a:t>r</a:t>
            </a:r>
            <a:r>
              <a:rPr dirty="0" sz="1600" spc="0" u="heavy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.</a:t>
            </a:r>
            <a:r>
              <a:rPr dirty="0" sz="1600" spc="3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40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p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 spc="4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ar</a:t>
            </a:r>
            <a:r>
              <a:rPr dirty="0" sz="1600" spc="-2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25">
                <a:latin typeface="Franklin Gothic Book"/>
                <a:cs typeface="Franklin Gothic Book"/>
              </a:rPr>
              <a:t>v</a:t>
            </a:r>
            <a:r>
              <a:rPr dirty="0" sz="1600" spc="-10">
                <a:latin typeface="Franklin Gothic Book"/>
                <a:cs typeface="Franklin Gothic Book"/>
              </a:rPr>
              <a:t>are</a:t>
            </a:r>
            <a:r>
              <a:rPr dirty="0" sz="1600" spc="4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lla</a:t>
            </a:r>
            <a:r>
              <a:rPr dirty="0" sz="1600" spc="4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v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5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è</a:t>
            </a:r>
            <a:r>
              <a:rPr dirty="0" sz="1600" spc="3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15">
                <a:latin typeface="Franklin Gothic Book"/>
                <a:cs typeface="Franklin Gothic Book"/>
              </a:rPr>
              <a:t>ess</a:t>
            </a:r>
            <a:r>
              <a:rPr dirty="0" sz="1600" spc="-10">
                <a:latin typeface="Franklin Gothic Book"/>
                <a:cs typeface="Franklin Gothic Book"/>
              </a:rPr>
              <a:t>ar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90">
                <a:latin typeface="Franklin Gothic Book"/>
                <a:cs typeface="Franklin Gothic Book"/>
              </a:rPr>
              <a:t> </a:t>
            </a:r>
            <a:r>
              <a:rPr dirty="0" sz="1600" spc="-10" u="heavy">
                <a:latin typeface="Franklin Gothic Book"/>
                <a:cs typeface="Franklin Gothic Book"/>
              </a:rPr>
              <a:t>a</a:t>
            </a:r>
            <a:r>
              <a:rPr dirty="0" sz="1600" spc="-5" u="heavy">
                <a:latin typeface="Franklin Gothic Book"/>
                <a:cs typeface="Franklin Gothic Book"/>
              </a:rPr>
              <a:t>pp</a:t>
            </a:r>
            <a:r>
              <a:rPr dirty="0" sz="1600" spc="-5" u="heavy">
                <a:latin typeface="Franklin Gothic Book"/>
                <a:cs typeface="Franklin Gothic Book"/>
              </a:rPr>
              <a:t>l</a:t>
            </a:r>
            <a:r>
              <a:rPr dirty="0" sz="1600" u="heavy">
                <a:latin typeface="Franklin Gothic Book"/>
                <a:cs typeface="Franklin Gothic Book"/>
              </a:rPr>
              <a:t>i</a:t>
            </a:r>
            <a:r>
              <a:rPr dirty="0" sz="1600" spc="-10" u="heavy">
                <a:latin typeface="Franklin Gothic Book"/>
                <a:cs typeface="Franklin Gothic Book"/>
              </a:rPr>
              <a:t>c</a:t>
            </a:r>
            <a:r>
              <a:rPr dirty="0" sz="1600" spc="-20" u="heavy">
                <a:latin typeface="Franklin Gothic Book"/>
                <a:cs typeface="Franklin Gothic Book"/>
              </a:rPr>
              <a:t>a</a:t>
            </a:r>
            <a:r>
              <a:rPr dirty="0" sz="1600" spc="-10" u="heavy">
                <a:latin typeface="Franklin Gothic Book"/>
                <a:cs typeface="Franklin Gothic Book"/>
              </a:rPr>
              <a:t>re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5" u="heavy">
                <a:latin typeface="Franklin Gothic Book"/>
                <a:cs typeface="Franklin Gothic Book"/>
              </a:rPr>
              <a:t>st</a:t>
            </a:r>
            <a:r>
              <a:rPr dirty="0" sz="1600" spc="-10" u="heavy">
                <a:latin typeface="Franklin Gothic Book"/>
                <a:cs typeface="Franklin Gothic Book"/>
              </a:rPr>
              <a:t>ra</a:t>
            </a:r>
            <a:r>
              <a:rPr dirty="0" sz="1600" spc="-40" u="heavy">
                <a:latin typeface="Franklin Gothic Book"/>
                <a:cs typeface="Franklin Gothic Book"/>
              </a:rPr>
              <a:t>t</a:t>
            </a:r>
            <a:r>
              <a:rPr dirty="0" sz="1600" spc="-15" u="heavy">
                <a:latin typeface="Franklin Gothic Book"/>
                <a:cs typeface="Franklin Gothic Book"/>
              </a:rPr>
              <a:t>e</a:t>
            </a:r>
            <a:r>
              <a:rPr dirty="0" sz="1600" u="heavy">
                <a:latin typeface="Franklin Gothic Book"/>
                <a:cs typeface="Franklin Gothic Book"/>
              </a:rPr>
              <a:t>gi</a:t>
            </a:r>
            <a:r>
              <a:rPr dirty="0" sz="1600" spc="-10" u="heavy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2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5">
                <a:latin typeface="Franklin Gothic Book"/>
                <a:cs typeface="Franklin Gothic Book"/>
              </a:rPr>
              <a:t>h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, 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f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ra</a:t>
            </a:r>
            <a:r>
              <a:rPr dirty="0" sz="1600">
                <a:latin typeface="Franklin Gothic Book"/>
                <a:cs typeface="Franklin Gothic Book"/>
              </a:rPr>
              <a:t>, 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2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ano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55">
                <a:latin typeface="Franklin Gothic Book"/>
                <a:cs typeface="Franklin Gothic Book"/>
              </a:rPr>
              <a:t> </a:t>
            </a:r>
            <a:r>
              <a:rPr dirty="0" sz="1600" spc="-10" u="heavy">
                <a:latin typeface="Franklin Gothic Book"/>
                <a:cs typeface="Franklin Gothic Book"/>
              </a:rPr>
              <a:t>a</a:t>
            </a:r>
            <a:r>
              <a:rPr dirty="0" sz="1600" spc="-5" u="heavy">
                <a:latin typeface="Franklin Gothic Book"/>
                <a:cs typeface="Franklin Gothic Book"/>
              </a:rPr>
              <a:t>pp</a:t>
            </a:r>
            <a:r>
              <a:rPr dirty="0" sz="1600" spc="-10" u="heavy">
                <a:latin typeface="Franklin Gothic Book"/>
                <a:cs typeface="Franklin Gothic Book"/>
              </a:rPr>
              <a:t>a</a:t>
            </a:r>
            <a:r>
              <a:rPr dirty="0" sz="1600" spc="-20" u="heavy">
                <a:latin typeface="Franklin Gothic Book"/>
                <a:cs typeface="Franklin Gothic Book"/>
              </a:rPr>
              <a:t>n</a:t>
            </a:r>
            <a:r>
              <a:rPr dirty="0" sz="1600" spc="-10" u="heavy">
                <a:latin typeface="Franklin Gothic Book"/>
                <a:cs typeface="Franklin Gothic Book"/>
              </a:rPr>
              <a:t>na</a:t>
            </a:r>
            <a:r>
              <a:rPr dirty="0" sz="1600" spc="-10" u="heavy">
                <a:latin typeface="Franklin Gothic Book"/>
                <a:cs typeface="Franklin Gothic Book"/>
              </a:rPr>
              <a:t>g</a:t>
            </a:r>
            <a:r>
              <a:rPr dirty="0" sz="1600" u="heavy">
                <a:latin typeface="Franklin Gothic Book"/>
                <a:cs typeface="Franklin Gothic Book"/>
              </a:rPr>
              <a:t>gi</a:t>
            </a:r>
            <a:r>
              <a:rPr dirty="0" sz="1600" spc="-10" u="heavy">
                <a:latin typeface="Franklin Gothic Book"/>
                <a:cs typeface="Franklin Gothic Book"/>
              </a:rPr>
              <a:t>o</a:t>
            </a:r>
            <a:r>
              <a:rPr dirty="0" sz="1600" u="heavy">
                <a:latin typeface="Franklin Gothic Book"/>
                <a:cs typeface="Franklin Gothic Book"/>
              </a:rPr>
              <a:t> 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5" u="heavy">
                <a:latin typeface="Franklin Gothic Book"/>
                <a:cs typeface="Franklin Gothic Book"/>
              </a:rPr>
              <a:t>es</a:t>
            </a:r>
            <a:r>
              <a:rPr dirty="0" sz="1600" spc="-10" u="heavy">
                <a:latin typeface="Franklin Gothic Book"/>
                <a:cs typeface="Franklin Gothic Book"/>
              </a:rPr>
              <a:t>clu</a:t>
            </a:r>
            <a:r>
              <a:rPr dirty="0" sz="1600" spc="-15" u="heavy">
                <a:latin typeface="Franklin Gothic Book"/>
                <a:cs typeface="Franklin Gothic Book"/>
              </a:rPr>
              <a:t>s</a:t>
            </a:r>
            <a:r>
              <a:rPr dirty="0" sz="1600" spc="-10" u="heavy">
                <a:latin typeface="Franklin Gothic Book"/>
                <a:cs typeface="Franklin Gothic Book"/>
              </a:rPr>
              <a:t>i</a:t>
            </a:r>
            <a:r>
              <a:rPr dirty="0" sz="1600" spc="-25" u="heavy">
                <a:latin typeface="Franklin Gothic Book"/>
                <a:cs typeface="Franklin Gothic Book"/>
              </a:rPr>
              <a:t>v</a:t>
            </a:r>
            <a:r>
              <a:rPr dirty="0" sz="1600" spc="-10" u="heavy">
                <a:latin typeface="Franklin Gothic Book"/>
                <a:cs typeface="Franklin Gothic Book"/>
              </a:rPr>
              <a:t>o</a:t>
            </a:r>
            <a:r>
              <a:rPr dirty="0" sz="1600" u="heavy">
                <a:latin typeface="Franklin Gothic Book"/>
                <a:cs typeface="Franklin Gothic Book"/>
              </a:rPr>
              <a:t> </a:t>
            </a:r>
            <a:r>
              <a:rPr dirty="0" sz="1600" spc="20">
                <a:latin typeface="Franklin Gothic Book"/>
                <a:cs typeface="Franklin Gothic Book"/>
              </a:rPr>
              <a:t> </a:t>
            </a:r>
            <a:r>
              <a:rPr dirty="0" sz="1600" spc="-15" u="heavy">
                <a:latin typeface="Franklin Gothic Book"/>
                <a:cs typeface="Franklin Gothic Book"/>
              </a:rPr>
              <a:t>de</a:t>
            </a:r>
            <a:r>
              <a:rPr dirty="0" sz="1600" spc="-5" u="heavy">
                <a:latin typeface="Franklin Gothic Book"/>
                <a:cs typeface="Franklin Gothic Book"/>
              </a:rPr>
              <a:t>l</a:t>
            </a:r>
            <a:r>
              <a:rPr dirty="0" sz="1600" spc="-15" u="heavy">
                <a:latin typeface="Franklin Gothic Book"/>
                <a:cs typeface="Franklin Gothic Book"/>
              </a:rPr>
              <a:t>l</a:t>
            </a:r>
            <a:r>
              <a:rPr dirty="0" sz="1600" spc="-10" u="heavy">
                <a:latin typeface="Franklin Gothic Book"/>
                <a:cs typeface="Franklin Gothic Book"/>
              </a:rPr>
              <a:t>a</a:t>
            </a:r>
            <a:r>
              <a:rPr dirty="0" sz="1600" u="heavy">
                <a:latin typeface="Franklin Gothic Book"/>
                <a:cs typeface="Franklin Gothic Book"/>
              </a:rPr>
              <a:t> </a:t>
            </a:r>
            <a:r>
              <a:rPr dirty="0" sz="1600" spc="20">
                <a:latin typeface="Franklin Gothic Book"/>
                <a:cs typeface="Franklin Gothic Book"/>
              </a:rPr>
              <a:t> </a:t>
            </a:r>
            <a:r>
              <a:rPr dirty="0" sz="1600" spc="-25" u="heavy">
                <a:latin typeface="Franklin Gothic Book"/>
                <a:cs typeface="Franklin Gothic Book"/>
              </a:rPr>
              <a:t>v</a:t>
            </a:r>
            <a:r>
              <a:rPr dirty="0" sz="1600" spc="-15" u="heavy">
                <a:latin typeface="Franklin Gothic Book"/>
                <a:cs typeface="Franklin Gothic Book"/>
              </a:rPr>
              <a:t>e</a:t>
            </a:r>
            <a:r>
              <a:rPr dirty="0" sz="1600" spc="-5" u="heavy">
                <a:latin typeface="Franklin Gothic Book"/>
                <a:cs typeface="Franklin Gothic Book"/>
              </a:rPr>
              <a:t>l</a:t>
            </a:r>
            <a:r>
              <a:rPr dirty="0" sz="1600" spc="-15" u="heavy">
                <a:latin typeface="Franklin Gothic Book"/>
                <a:cs typeface="Franklin Gothic Book"/>
              </a:rPr>
              <a:t>o</a:t>
            </a:r>
            <a:r>
              <a:rPr dirty="0" sz="1600" spc="-20" u="heavy">
                <a:latin typeface="Franklin Gothic Book"/>
                <a:cs typeface="Franklin Gothic Book"/>
              </a:rPr>
              <a:t>c</a:t>
            </a:r>
            <a:r>
              <a:rPr dirty="0" sz="1600" u="heavy">
                <a:latin typeface="Franklin Gothic Book"/>
                <a:cs typeface="Franklin Gothic Book"/>
              </a:rPr>
              <a:t>i</a:t>
            </a:r>
            <a:r>
              <a:rPr dirty="0" sz="1600" spc="-10" u="heavy">
                <a:latin typeface="Franklin Gothic Book"/>
                <a:cs typeface="Franklin Gothic Book"/>
              </a:rPr>
              <a:t>t</a:t>
            </a:r>
            <a:r>
              <a:rPr dirty="0" sz="1600" spc="-10" u="heavy">
                <a:latin typeface="Franklin Gothic Book"/>
                <a:cs typeface="Franklin Gothic Book"/>
              </a:rPr>
              <a:t>à</a:t>
            </a:r>
            <a:r>
              <a:rPr dirty="0" sz="1600" u="heavy">
                <a:latin typeface="Franklin Gothic Book"/>
                <a:cs typeface="Franklin Gothic Book"/>
              </a:rPr>
              <a:t> </a:t>
            </a:r>
            <a:r>
              <a:rPr dirty="0" sz="1600" spc="20">
                <a:latin typeface="Franklin Gothic Book"/>
                <a:cs typeface="Franklin Gothic Book"/>
              </a:rPr>
              <a:t> </a:t>
            </a:r>
            <a:r>
              <a:rPr dirty="0" sz="1600" spc="-15" u="heavy">
                <a:latin typeface="Franklin Gothic Book"/>
                <a:cs typeface="Franklin Gothic Book"/>
              </a:rPr>
              <a:t>d</a:t>
            </a:r>
            <a:r>
              <a:rPr dirty="0" sz="1600" u="heavy">
                <a:latin typeface="Franklin Gothic Book"/>
                <a:cs typeface="Franklin Gothic Book"/>
              </a:rPr>
              <a:t>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 u="heavy">
                <a:latin typeface="Franklin Gothic Book"/>
                <a:cs typeface="Franklin Gothic Book"/>
              </a:rPr>
              <a:t>a</a:t>
            </a:r>
            <a:r>
              <a:rPr dirty="0" sz="1600" spc="-25" u="heavy">
                <a:latin typeface="Franklin Gothic Book"/>
                <a:cs typeface="Franklin Gothic Book"/>
              </a:rPr>
              <a:t>d</a:t>
            </a:r>
            <a:r>
              <a:rPr dirty="0" sz="1600" spc="-10" u="heavy">
                <a:latin typeface="Franklin Gothic Book"/>
                <a:cs typeface="Franklin Gothic Book"/>
              </a:rPr>
              <a:t>a</a:t>
            </a:r>
            <a:r>
              <a:rPr dirty="0" sz="1600" spc="-10" u="heavy">
                <a:latin typeface="Franklin Gothic Book"/>
                <a:cs typeface="Franklin Gothic Book"/>
              </a:rPr>
              <a:t>tt</a:t>
            </a:r>
            <a:r>
              <a:rPr dirty="0" sz="1600" spc="-10" u="heavy">
                <a:latin typeface="Franklin Gothic Book"/>
                <a:cs typeface="Franklin Gothic Book"/>
              </a:rPr>
              <a:t>a</a:t>
            </a:r>
            <a:r>
              <a:rPr dirty="0" sz="1600" spc="-20" u="heavy">
                <a:latin typeface="Franklin Gothic Book"/>
                <a:cs typeface="Franklin Gothic Book"/>
              </a:rPr>
              <a:t>me</a:t>
            </a:r>
            <a:r>
              <a:rPr dirty="0" sz="1600" spc="-10" u="heavy">
                <a:latin typeface="Franklin Gothic Book"/>
                <a:cs typeface="Franklin Gothic Book"/>
              </a:rPr>
              <a:t>n</a:t>
            </a:r>
            <a:r>
              <a:rPr dirty="0" sz="1600" spc="-30" u="heavy">
                <a:latin typeface="Franklin Gothic Book"/>
                <a:cs typeface="Franklin Gothic Book"/>
              </a:rPr>
              <a:t>t</a:t>
            </a:r>
            <a:r>
              <a:rPr dirty="0" sz="1600" spc="-10" u="heavy">
                <a:latin typeface="Franklin Gothic Book"/>
                <a:cs typeface="Franklin Gothic Book"/>
              </a:rPr>
              <a:t>o</a:t>
            </a:r>
            <a:r>
              <a:rPr dirty="0" sz="1600" spc="-5" u="heavy">
                <a:latin typeface="Franklin Gothic Book"/>
                <a:cs typeface="Franklin Gothic Book"/>
              </a:rPr>
              <a:t> </a:t>
            </a:r>
            <a:r>
              <a:rPr dirty="0" sz="1600" spc="-15" u="heavy">
                <a:latin typeface="Franklin Gothic Book"/>
                <a:cs typeface="Franklin Gothic Book"/>
              </a:rPr>
              <a:t>de</a:t>
            </a:r>
            <a:r>
              <a:rPr dirty="0" sz="1600" spc="-10" u="heavy">
                <a:latin typeface="Franklin Gothic Book"/>
                <a:cs typeface="Franklin Gothic Book"/>
              </a:rPr>
              <a:t>lla</a:t>
            </a:r>
            <a:r>
              <a:rPr dirty="0" sz="1600" u="heavy">
                <a:latin typeface="Franklin Gothic Book"/>
                <a:cs typeface="Franklin Gothic Book"/>
              </a:rPr>
              <a:t> </a:t>
            </a:r>
            <a:r>
              <a:rPr dirty="0" sz="1600" spc="-20" u="heavy">
                <a:latin typeface="Franklin Gothic Book"/>
                <a:cs typeface="Franklin Gothic Book"/>
              </a:rPr>
              <a:t>me</a:t>
            </a:r>
            <a:r>
              <a:rPr dirty="0" sz="1600" spc="-10" u="heavy">
                <a:latin typeface="Franklin Gothic Book"/>
                <a:cs typeface="Franklin Gothic Book"/>
              </a:rPr>
              <a:t>n</a:t>
            </a:r>
            <a:r>
              <a:rPr dirty="0" sz="1600" spc="-30" u="heavy">
                <a:latin typeface="Franklin Gothic Book"/>
                <a:cs typeface="Franklin Gothic Book"/>
              </a:rPr>
              <a:t>t</a:t>
            </a:r>
            <a:r>
              <a:rPr dirty="0" sz="1600" spc="-10" u="heavy">
                <a:latin typeface="Franklin Gothic Book"/>
                <a:cs typeface="Franklin Gothic Book"/>
              </a:rPr>
              <a:t>e</a:t>
            </a:r>
            <a:r>
              <a:rPr dirty="0" sz="1600" spc="-5" u="heavy">
                <a:latin typeface="Franklin Gothic Book"/>
                <a:cs typeface="Franklin Gothic Book"/>
              </a:rPr>
              <a:t> </a:t>
            </a:r>
            <a:r>
              <a:rPr dirty="0" sz="1600" spc="-10" u="heavy">
                <a:latin typeface="Franklin Gothic Book"/>
                <a:cs typeface="Franklin Gothic Book"/>
              </a:rPr>
              <a:t>u</a:t>
            </a:r>
            <a:r>
              <a:rPr dirty="0" sz="1600" spc="-20" u="heavy">
                <a:latin typeface="Franklin Gothic Book"/>
                <a:cs typeface="Franklin Gothic Book"/>
              </a:rPr>
              <a:t>m</a:t>
            </a:r>
            <a:r>
              <a:rPr dirty="0" sz="1600" spc="-20" u="heavy">
                <a:latin typeface="Franklin Gothic Book"/>
                <a:cs typeface="Franklin Gothic Book"/>
              </a:rPr>
              <a:t>a</a:t>
            </a:r>
            <a:r>
              <a:rPr dirty="0" sz="1600" spc="-10" u="heavy">
                <a:latin typeface="Franklin Gothic Book"/>
                <a:cs typeface="Franklin Gothic Book"/>
              </a:rPr>
              <a:t>n</a:t>
            </a:r>
            <a:r>
              <a:rPr dirty="0" sz="1600" spc="5" u="heavy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.</a:t>
            </a:r>
            <a:endParaRPr sz="16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33"/>
              </a:spcBef>
            </a:pPr>
            <a:endParaRPr sz="1550">
              <a:latin typeface="Times New Roman"/>
              <a:cs typeface="Times New Roman"/>
            </a:endParaRPr>
          </a:p>
          <a:p>
            <a:pPr algn="just" marL="12700" marR="15240">
              <a:lnSpc>
                <a:spcPct val="94500"/>
              </a:lnSpc>
            </a:pPr>
            <a:r>
              <a:rPr dirty="0" sz="1600" spc="-5">
                <a:latin typeface="Franklin Gothic Book"/>
                <a:cs typeface="Franklin Gothic Book"/>
              </a:rPr>
              <a:t>Il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8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20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75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2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4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7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de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-15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7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se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, </a:t>
            </a:r>
            <a:r>
              <a:rPr dirty="0" sz="1600" spc="-17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5">
                <a:latin typeface="Franklin Gothic Book"/>
                <a:cs typeface="Franklin Gothic Book"/>
              </a:rPr>
              <a:t>h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8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-17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è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80">
                <a:latin typeface="Franklin Gothic Book"/>
                <a:cs typeface="Franklin Gothic Book"/>
              </a:rPr>
              <a:t> </a:t>
            </a:r>
            <a:r>
              <a:rPr dirty="0" sz="1600" spc="-40">
                <a:latin typeface="Franklin Gothic Book"/>
                <a:cs typeface="Franklin Gothic Book"/>
              </a:rPr>
              <a:t>t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nu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8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15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l’H</a:t>
            </a:r>
            <a:r>
              <a:rPr dirty="0" sz="1600" spc="-25">
                <a:latin typeface="Franklin Gothic Book"/>
                <a:cs typeface="Franklin Gothic Book"/>
              </a:rPr>
              <a:t>o</a:t>
            </a:r>
            <a:r>
              <a:rPr dirty="0" sz="1600" spc="-40">
                <a:latin typeface="Franklin Gothic Book"/>
                <a:cs typeface="Franklin Gothic Book"/>
              </a:rPr>
              <a:t>t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75">
                <a:latin typeface="Franklin Gothic Book"/>
                <a:cs typeface="Franklin Gothic Book"/>
              </a:rPr>
              <a:t> </a:t>
            </a:r>
            <a:r>
              <a:rPr dirty="0" sz="1600" spc="-45">
                <a:latin typeface="Franklin Gothic Book"/>
                <a:cs typeface="Franklin Gothic Book"/>
              </a:rPr>
              <a:t>F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ur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8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Se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15">
                <a:latin typeface="Franklin Gothic Book"/>
                <a:cs typeface="Franklin Gothic Book"/>
              </a:rPr>
              <a:t>so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7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Seo</a:t>
            </a:r>
            <a:r>
              <a:rPr dirty="0" sz="1600" spc="-10">
                <a:latin typeface="Franklin Gothic Book"/>
                <a:cs typeface="Franklin Gothic Book"/>
              </a:rPr>
              <a:t>ul</a:t>
            </a:r>
            <a:r>
              <a:rPr dirty="0" sz="1600">
                <a:latin typeface="Franklin Gothic Book"/>
                <a:cs typeface="Franklin Gothic Book"/>
              </a:rPr>
              <a:t>, </a:t>
            </a:r>
            <a:r>
              <a:rPr dirty="0" sz="1600" spc="-17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è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70">
                <a:latin typeface="Franklin Gothic Book"/>
                <a:cs typeface="Franklin Gothic Book"/>
              </a:rPr>
              <a:t> </a:t>
            </a:r>
            <a:r>
              <a:rPr dirty="0" sz="1600" spc="-50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v</a:t>
            </a:r>
            <a:r>
              <a:rPr dirty="0" sz="1600" spc="-25">
                <a:latin typeface="Franklin Gothic Book"/>
                <a:cs typeface="Franklin Gothic Book"/>
              </a:rPr>
              <a:t>v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2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6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65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9 </a:t>
            </a:r>
            <a:r>
              <a:rPr dirty="0" sz="1600" spc="-17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z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.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7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60">
                <a:latin typeface="Franklin Gothic Book"/>
                <a:cs typeface="Franklin Gothic Book"/>
              </a:rPr>
              <a:t> </a:t>
            </a:r>
            <a:r>
              <a:rPr dirty="0" sz="1600" spc="-2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>
                <a:latin typeface="Franklin Gothic Book"/>
                <a:cs typeface="Franklin Gothic Book"/>
              </a:rPr>
              <a:t>f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tt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6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de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7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30">
                <a:latin typeface="Franklin Gothic Book"/>
                <a:cs typeface="Franklin Gothic Book"/>
              </a:rPr>
              <a:t>m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7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h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6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so</a:t>
            </a:r>
            <a:r>
              <a:rPr dirty="0" sz="1600" spc="-20">
                <a:latin typeface="Franklin Gothic Book"/>
                <a:cs typeface="Franklin Gothic Book"/>
              </a:rPr>
              <a:t>r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 spc="-15">
                <a:latin typeface="Franklin Gothic Book"/>
                <a:cs typeface="Franklin Gothic Book"/>
              </a:rPr>
              <a:t>es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u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>
                <a:latin typeface="Franklin Gothic Book"/>
                <a:cs typeface="Franklin Gothic Book"/>
              </a:rPr>
              <a:t>’i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40">
                <a:latin typeface="Franklin Gothic Book"/>
                <a:cs typeface="Franklin Gothic Book"/>
              </a:rPr>
              <a:t>t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ra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7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zi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, </a:t>
            </a:r>
            <a:r>
              <a:rPr dirty="0" sz="1600" spc="6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70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C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7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de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6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>
                <a:latin typeface="Franklin Gothic Book"/>
                <a:cs typeface="Franklin Gothic Book"/>
              </a:rPr>
              <a:t>, </a:t>
            </a:r>
            <a:r>
              <a:rPr dirty="0" sz="1600" spc="6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 spc="-45">
                <a:latin typeface="Franklin Gothic Book"/>
                <a:cs typeface="Franklin Gothic Book"/>
              </a:rPr>
              <a:t>o</a:t>
            </a:r>
            <a:r>
              <a:rPr dirty="0" sz="1600" spc="-25">
                <a:latin typeface="Franklin Gothic Book"/>
                <a:cs typeface="Franklin Gothic Book"/>
              </a:rPr>
              <a:t>v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60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6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G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6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è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7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u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70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gi</a:t>
            </a:r>
            <a:r>
              <a:rPr dirty="0" sz="1600" spc="-2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co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6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mo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p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.</a:t>
            </a:r>
            <a:r>
              <a:rPr dirty="0" sz="1600" spc="135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13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c</a:t>
            </a:r>
            <a:r>
              <a:rPr dirty="0" sz="1600" spc="-20">
                <a:latin typeface="Franklin Gothic Book"/>
                <a:cs typeface="Franklin Gothic Book"/>
              </a:rPr>
              <a:t>omme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14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de</a:t>
            </a:r>
            <a:r>
              <a:rPr dirty="0" sz="1600">
                <a:latin typeface="Franklin Gothic Book"/>
                <a:cs typeface="Franklin Gothic Book"/>
              </a:rPr>
              <a:t>g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13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pp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15">
                <a:latin typeface="Franklin Gothic Book"/>
                <a:cs typeface="Franklin Gothic Book"/>
              </a:rPr>
              <a:t>ss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na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>
                <a:latin typeface="Franklin Gothic Book"/>
                <a:cs typeface="Franklin Gothic Book"/>
              </a:rPr>
              <a:t>i,</a:t>
            </a:r>
            <a:r>
              <a:rPr dirty="0" sz="1600" spc="13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140">
                <a:latin typeface="Franklin Gothic Book"/>
                <a:cs typeface="Franklin Gothic Book"/>
              </a:rPr>
              <a:t> </a:t>
            </a:r>
            <a:r>
              <a:rPr dirty="0" sz="1600" spc="-40">
                <a:latin typeface="Franklin Gothic Book"/>
                <a:cs typeface="Franklin Gothic Book"/>
              </a:rPr>
              <a:t>q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13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5">
                <a:latin typeface="Franklin Gothic Book"/>
                <a:cs typeface="Franklin Gothic Book"/>
              </a:rPr>
              <a:t>so</a:t>
            </a:r>
            <a:r>
              <a:rPr dirty="0" sz="1600" spc="-5">
                <a:latin typeface="Franklin Gothic Book"/>
                <a:cs typeface="Franklin Gothic Book"/>
              </a:rPr>
              <a:t>,</a:t>
            </a:r>
            <a:r>
              <a:rPr dirty="0" sz="1600" spc="13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no</a:t>
            </a:r>
            <a:r>
              <a:rPr dirty="0" sz="1600" spc="13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un</a:t>
            </a:r>
            <a:r>
              <a:rPr dirty="0" sz="1600" spc="12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m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6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c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f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ne</a:t>
            </a:r>
            <a:r>
              <a:rPr dirty="0" sz="1600" spc="6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6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20">
                <a:latin typeface="Franklin Gothic Book"/>
                <a:cs typeface="Franklin Gothic Book"/>
              </a:rPr>
              <a:t>mm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2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zi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,</a:t>
            </a:r>
            <a:r>
              <a:rPr dirty="0" sz="1600" spc="6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3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5">
                <a:latin typeface="Franklin Gothic Book"/>
                <a:cs typeface="Franklin Gothic Book"/>
              </a:rPr>
              <a:t>h</a:t>
            </a:r>
            <a:r>
              <a:rPr dirty="0" sz="1600" spc="-10">
                <a:latin typeface="Franklin Gothic Book"/>
                <a:cs typeface="Franklin Gothic Book"/>
              </a:rPr>
              <a:t>é</a:t>
            </a:r>
            <a:r>
              <a:rPr dirty="0" sz="1600" spc="6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le</a:t>
            </a:r>
            <a:r>
              <a:rPr dirty="0" sz="1600" spc="6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st</a:t>
            </a:r>
            <a:r>
              <a:rPr dirty="0" sz="1600" spc="-10">
                <a:latin typeface="Franklin Gothic Book"/>
                <a:cs typeface="Franklin Gothic Book"/>
              </a:rPr>
              <a:t>ra</a:t>
            </a:r>
            <a:r>
              <a:rPr dirty="0" sz="1600" spc="-40">
                <a:latin typeface="Franklin Gothic Book"/>
                <a:cs typeface="Franklin Gothic Book"/>
              </a:rPr>
              <a:t>t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gi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7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pp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ca</a:t>
            </a:r>
            <a:r>
              <a:rPr dirty="0" sz="1600" spc="-4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70">
                <a:latin typeface="Franklin Gothic Book"/>
                <a:cs typeface="Franklin Gothic Book"/>
              </a:rPr>
              <a:t> </a:t>
            </a:r>
            <a:r>
              <a:rPr dirty="0" sz="1600" spc="-25">
                <a:latin typeface="Franklin Gothic Book"/>
                <a:cs typeface="Franklin Gothic Book"/>
              </a:rPr>
              <a:t>d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7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Al</a:t>
            </a:r>
            <a:r>
              <a:rPr dirty="0" sz="1600" spc="-5">
                <a:latin typeface="Franklin Gothic Book"/>
                <a:cs typeface="Franklin Gothic Book"/>
              </a:rPr>
              <a:t>ph</a:t>
            </a:r>
            <a:r>
              <a:rPr dirty="0" sz="1600" spc="-10">
                <a:latin typeface="Franklin Gothic Book"/>
                <a:cs typeface="Franklin Gothic Book"/>
              </a:rPr>
              <a:t>aGo</a:t>
            </a:r>
            <a:r>
              <a:rPr dirty="0" sz="1600" spc="-10">
                <a:latin typeface="Franklin Gothic Book"/>
                <a:cs typeface="Franklin Gothic Book"/>
              </a:rPr>
              <a:t> a</a:t>
            </a:r>
            <a:r>
              <a:rPr dirty="0" sz="1600" spc="-5">
                <a:latin typeface="Franklin Gothic Book"/>
                <a:cs typeface="Franklin Gothic Book"/>
              </a:rPr>
              <a:t>pp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2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25">
                <a:latin typeface="Franklin Gothic Book"/>
                <a:cs typeface="Franklin Gothic Book"/>
              </a:rPr>
              <a:t>v</a:t>
            </a:r>
            <a:r>
              <a:rPr dirty="0" sz="1600" spc="-10">
                <a:latin typeface="Franklin Gothic Book"/>
                <a:cs typeface="Franklin Gothic Book"/>
              </a:rPr>
              <a:t>ano</a:t>
            </a:r>
            <a:r>
              <a:rPr dirty="0" sz="1600" spc="4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4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nu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50">
                <a:latin typeface="Franklin Gothic Book"/>
                <a:cs typeface="Franklin Gothic Book"/>
              </a:rPr>
              <a:t> </a:t>
            </a:r>
            <a:r>
              <a:rPr dirty="0" sz="1600" spc="-40">
                <a:latin typeface="Franklin Gothic Book"/>
                <a:cs typeface="Franklin Gothic Book"/>
              </a:rPr>
              <a:t>q</a:t>
            </a:r>
            <a:r>
              <a:rPr dirty="0" sz="1600" spc="-10">
                <a:latin typeface="Franklin Gothic Book"/>
                <a:cs typeface="Franklin Gothic Book"/>
              </a:rPr>
              <a:t>uan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3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25">
                <a:latin typeface="Franklin Gothic Book"/>
                <a:cs typeface="Franklin Gothic Book"/>
              </a:rPr>
              <a:t>f</a:t>
            </a:r>
            <a:r>
              <a:rPr dirty="0" sz="1600">
                <a:latin typeface="Franklin Gothic Book"/>
                <a:cs typeface="Franklin Gothic Book"/>
              </a:rPr>
              <a:t>f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20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ac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4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ul</a:t>
            </a:r>
            <a:r>
              <a:rPr dirty="0" sz="1600" spc="4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lu</a:t>
            </a:r>
            <a:r>
              <a:rPr dirty="0" sz="1600" spc="-20">
                <a:latin typeface="Franklin Gothic Book"/>
                <a:cs typeface="Franklin Gothic Book"/>
              </a:rPr>
              <a:t>n</a:t>
            </a:r>
            <a:r>
              <a:rPr dirty="0" sz="1600">
                <a:latin typeface="Franklin Gothic Book"/>
                <a:cs typeface="Franklin Gothic Book"/>
              </a:rPr>
              <a:t>g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45">
                <a:latin typeface="Franklin Gothic Book"/>
                <a:cs typeface="Franklin Gothic Book"/>
              </a:rPr>
              <a:t> </a:t>
            </a:r>
            <a:r>
              <a:rPr dirty="0" sz="1600" spc="-40">
                <a:latin typeface="Franklin Gothic Book"/>
                <a:cs typeface="Franklin Gothic Book"/>
              </a:rPr>
              <a:t>t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 spc="-20">
                <a:latin typeface="Franklin Gothic Book"/>
                <a:cs typeface="Franklin Gothic Book"/>
              </a:rPr>
              <a:t>m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.</a:t>
            </a:r>
            <a:r>
              <a:rPr dirty="0" sz="1600" spc="45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M</a:t>
            </a:r>
            <a:r>
              <a:rPr dirty="0" sz="1600" spc="-15">
                <a:latin typeface="Franklin Gothic Book"/>
                <a:cs typeface="Franklin Gothic Book"/>
              </a:rPr>
              <a:t>oss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4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5">
                <a:latin typeface="Franklin Gothic Book"/>
                <a:cs typeface="Franklin Gothic Book"/>
              </a:rPr>
              <a:t>h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u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30">
                <a:latin typeface="Franklin Gothic Book"/>
                <a:cs typeface="Franklin Gothic Book"/>
              </a:rPr>
              <a:t>m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n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50">
                <a:latin typeface="Franklin Gothic Book"/>
                <a:cs typeface="Franklin Gothic Book"/>
              </a:rPr>
              <a:t>a</a:t>
            </a:r>
            <a:r>
              <a:rPr dirty="0" sz="1600" spc="-15">
                <a:latin typeface="Franklin Gothic Book"/>
                <a:cs typeface="Franklin Gothic Book"/>
              </a:rPr>
              <a:t>v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 spc="-15">
                <a:latin typeface="Franklin Gothic Book"/>
                <a:cs typeface="Franklin Gothic Book"/>
              </a:rPr>
              <a:t>ebb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 </a:t>
            </a:r>
            <a:r>
              <a:rPr dirty="0" sz="1600" spc="-20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5">
                <a:latin typeface="Franklin Gothic Book"/>
                <a:cs typeface="Franklin Gothic Book"/>
              </a:rPr>
              <a:t>l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30">
                <a:latin typeface="Franklin Gothic Book"/>
                <a:cs typeface="Franklin Gothic Book"/>
              </a:rPr>
              <a:t>f</a:t>
            </a:r>
            <a:r>
              <a:rPr dirty="0" sz="1600" spc="-10">
                <a:latin typeface="Franklin Gothic Book"/>
                <a:cs typeface="Franklin Gothic Book"/>
              </a:rPr>
              <a:t>are</a:t>
            </a:r>
            <a:r>
              <a:rPr dirty="0" sz="1600">
                <a:latin typeface="Franklin Gothic Book"/>
                <a:cs typeface="Franklin Gothic Book"/>
              </a:rPr>
              <a:t> 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5">
                <a:latin typeface="Franklin Gothic Book"/>
                <a:cs typeface="Franklin Gothic Book"/>
              </a:rPr>
              <a:t>h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 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c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4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25">
                <a:latin typeface="Franklin Gothic Book"/>
                <a:cs typeface="Franklin Gothic Book"/>
              </a:rPr>
              <a:t>v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r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25">
                <a:latin typeface="Franklin Gothic Book"/>
                <a:cs typeface="Franklin Gothic Book"/>
              </a:rPr>
              <a:t>o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45">
                <a:latin typeface="Franklin Gothic Book"/>
                <a:cs typeface="Franklin Gothic Book"/>
              </a:rPr>
              <a:t>e</a:t>
            </a:r>
            <a:r>
              <a:rPr dirty="0" sz="1600" spc="-25">
                <a:latin typeface="Franklin Gothic Book"/>
                <a:cs typeface="Franklin Gothic Book"/>
              </a:rPr>
              <a:t>v</a:t>
            </a:r>
            <a:r>
              <a:rPr dirty="0" sz="1600" spc="-10">
                <a:latin typeface="Franklin Gothic Book"/>
                <a:cs typeface="Franklin Gothic Book"/>
              </a:rPr>
              <a:t>ano</a:t>
            </a:r>
            <a:r>
              <a:rPr dirty="0" sz="1600">
                <a:latin typeface="Franklin Gothic Book"/>
                <a:cs typeface="Franklin Gothic Book"/>
              </a:rPr>
              <a:t>  </a:t>
            </a:r>
            <a:r>
              <a:rPr dirty="0" sz="1600" spc="9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5">
                <a:latin typeface="Franklin Gothic Book"/>
                <a:cs typeface="Franklin Gothic Book"/>
              </a:rPr>
              <a:t>e</a:t>
            </a:r>
            <a:r>
              <a:rPr dirty="0" sz="1600" spc="-20">
                <a:latin typeface="Franklin Gothic Book"/>
                <a:cs typeface="Franklin Gothic Book"/>
              </a:rPr>
              <a:t>mb</a:t>
            </a:r>
            <a:r>
              <a:rPr dirty="0" sz="1600" spc="-2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are</a:t>
            </a:r>
            <a:r>
              <a:rPr dirty="0" sz="1600">
                <a:latin typeface="Franklin Gothic Book"/>
                <a:cs typeface="Franklin Gothic Book"/>
              </a:rPr>
              <a:t>  </a:t>
            </a:r>
            <a:r>
              <a:rPr dirty="0" sz="1600" spc="10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 spc="-40">
                <a:latin typeface="Franklin Gothic Book"/>
                <a:cs typeface="Franklin Gothic Book"/>
              </a:rPr>
              <a:t>r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2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  </a:t>
            </a:r>
            <a:r>
              <a:rPr dirty="0" sz="1600" spc="11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>
                <a:latin typeface="Franklin Gothic Book"/>
                <a:cs typeface="Franklin Gothic Book"/>
              </a:rPr>
              <a:t>i  </a:t>
            </a:r>
            <a:r>
              <a:rPr dirty="0" sz="1600" spc="10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so</a:t>
            </a:r>
            <a:r>
              <a:rPr dirty="0" sz="1600" spc="-10">
                <a:latin typeface="Franklin Gothic Book"/>
                <a:cs typeface="Franklin Gothic Book"/>
              </a:rPr>
              <a:t>no</a:t>
            </a:r>
            <a:r>
              <a:rPr dirty="0" sz="1600">
                <a:latin typeface="Franklin Gothic Book"/>
                <a:cs typeface="Franklin Gothic Book"/>
              </a:rPr>
              <a:t>  </a:t>
            </a:r>
            <a:r>
              <a:rPr dirty="0" sz="1600" spc="10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20">
                <a:latin typeface="Franklin Gothic Book"/>
                <a:cs typeface="Franklin Gothic Book"/>
              </a:rPr>
              <a:t>mo</a:t>
            </a:r>
            <a:r>
              <a:rPr dirty="0" sz="1600" spc="-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2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 </a:t>
            </a:r>
            <a:r>
              <a:rPr dirty="0" sz="1600" spc="100">
                <a:latin typeface="Franklin Gothic Book"/>
                <a:cs typeface="Franklin Gothic Book"/>
              </a:rPr>
              <a:t> </a:t>
            </a:r>
            <a:r>
              <a:rPr dirty="0" sz="1600" spc="-45">
                <a:latin typeface="Franklin Gothic Book"/>
                <a:cs typeface="Franklin Gothic Book"/>
              </a:rPr>
              <a:t>f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20">
                <a:latin typeface="Franklin Gothic Book"/>
                <a:cs typeface="Franklin Gothic Book"/>
              </a:rPr>
              <a:t>me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1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i  </a:t>
            </a:r>
            <a:r>
              <a:rPr dirty="0" sz="1600" spc="11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 a</a:t>
            </a:r>
            <a:r>
              <a:rPr dirty="0" sz="1600" spc="-15">
                <a:latin typeface="Franklin Gothic Book"/>
                <a:cs typeface="Franklin Gothic Book"/>
              </a:rPr>
              <a:t>sse</a:t>
            </a:r>
            <a:r>
              <a:rPr dirty="0" sz="1600" spc="-10">
                <a:latin typeface="Franklin Gothic Book"/>
                <a:cs typeface="Franklin Gothic Book"/>
              </a:rPr>
              <a:t>g</a:t>
            </a:r>
            <a:r>
              <a:rPr dirty="0" sz="1600" spc="-10">
                <a:latin typeface="Franklin Gothic Book"/>
                <a:cs typeface="Franklin Gothic Book"/>
              </a:rPr>
              <a:t>nare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la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v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f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le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-15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20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5">
                <a:latin typeface="Franklin Gothic Book"/>
                <a:cs typeface="Franklin Gothic Book"/>
              </a:rPr>
              <a:t>h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na</a:t>
            </a:r>
            <a:r>
              <a:rPr dirty="0" sz="1600">
                <a:latin typeface="Franklin Gothic Book"/>
                <a:cs typeface="Franklin Gothic Book"/>
              </a:rPr>
              <a:t>.</a:t>
            </a:r>
            <a:endParaRPr sz="16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33"/>
              </a:spcBef>
            </a:pPr>
            <a:endParaRPr sz="1550">
              <a:latin typeface="Times New Roman"/>
              <a:cs typeface="Times New Roman"/>
            </a:endParaRPr>
          </a:p>
          <a:p>
            <a:pPr algn="just" marL="12700" marR="13970">
              <a:lnSpc>
                <a:spcPct val="94500"/>
              </a:lnSpc>
            </a:pPr>
            <a:r>
              <a:rPr dirty="0" sz="1600" spc="-15">
                <a:latin typeface="Franklin Gothic Book"/>
                <a:cs typeface="Franklin Gothic Book"/>
              </a:rPr>
              <a:t>“</a:t>
            </a:r>
            <a:r>
              <a:rPr dirty="0" sz="1600" spc="-10">
                <a:latin typeface="Franklin Gothic Book"/>
                <a:cs typeface="Franklin Gothic Book"/>
              </a:rPr>
              <a:t>È</a:t>
            </a:r>
            <a:r>
              <a:rPr dirty="0" sz="1600" spc="120">
                <a:latin typeface="Franklin Gothic Book"/>
                <a:cs typeface="Franklin Gothic Book"/>
              </a:rPr>
              <a:t> </a:t>
            </a:r>
            <a:r>
              <a:rPr dirty="0" sz="1600" spc="-2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cc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2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an</a:t>
            </a:r>
            <a:r>
              <a:rPr dirty="0" sz="1600" spc="-4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12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d</a:t>
            </a:r>
            <a:r>
              <a:rPr dirty="0" sz="1600" spc="114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30">
                <a:latin typeface="Franklin Gothic Book"/>
                <a:cs typeface="Franklin Gothic Book"/>
              </a:rPr>
              <a:t>q</a:t>
            </a:r>
            <a:r>
              <a:rPr dirty="0" sz="1600" spc="-20">
                <a:latin typeface="Franklin Gothic Book"/>
                <a:cs typeface="Franklin Gothic Book"/>
              </a:rPr>
              <a:t>u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et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1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15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lo</a:t>
            </a:r>
            <a:r>
              <a:rPr dirty="0" sz="1600" spc="12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40">
                <a:latin typeface="Franklin Gothic Book"/>
                <a:cs typeface="Franklin Gothic Book"/>
              </a:rPr>
              <a:t>t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s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114">
                <a:latin typeface="Franklin Gothic Book"/>
                <a:cs typeface="Franklin Gothic Book"/>
              </a:rPr>
              <a:t> 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30">
                <a:latin typeface="Franklin Gothic Book"/>
                <a:cs typeface="Franklin Gothic Book"/>
              </a:rPr>
              <a:t>m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5">
                <a:latin typeface="Franklin Gothic Book"/>
                <a:cs typeface="Franklin Gothic Book"/>
              </a:rPr>
              <a:t>o”</a:t>
            </a:r>
            <a:r>
              <a:rPr dirty="0" sz="1600" spc="-5">
                <a:latin typeface="Franklin Gothic Book"/>
                <a:cs typeface="Franklin Gothic Book"/>
              </a:rPr>
              <a:t>,</a:t>
            </a:r>
            <a:r>
              <a:rPr dirty="0" sz="1600" spc="12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h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120">
                <a:latin typeface="Franklin Gothic Book"/>
                <a:cs typeface="Franklin Gothic Book"/>
              </a:rPr>
              <a:t> </a:t>
            </a:r>
            <a:r>
              <a:rPr dirty="0" sz="1600" spc="-2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cr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114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un</a:t>
            </a:r>
            <a:r>
              <a:rPr dirty="0" sz="1600" spc="12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g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20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re</a:t>
            </a:r>
            <a:r>
              <a:rPr dirty="0" sz="1600" spc="-10">
                <a:latin typeface="Franklin Gothic Book"/>
                <a:cs typeface="Franklin Gothic Book"/>
              </a:rPr>
              <a:t> a</a:t>
            </a:r>
            <a:r>
              <a:rPr dirty="0" sz="1600" spc="-30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ale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>
                <a:latin typeface="Franklin Gothic Book"/>
                <a:cs typeface="Franklin Gothic Book"/>
              </a:rPr>
              <a:t>  </a:t>
            </a:r>
            <a:r>
              <a:rPr dirty="0" sz="1600" spc="-20">
                <a:latin typeface="Franklin Gothic Book"/>
                <a:cs typeface="Franklin Gothic Book"/>
              </a:rPr>
              <a:t>u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>
                <a:latin typeface="Franklin Gothic Book"/>
                <a:cs typeface="Franklin Gothic Book"/>
              </a:rPr>
              <a:t> 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20">
                <a:latin typeface="Franklin Gothic Book"/>
                <a:cs typeface="Franklin Gothic Book"/>
              </a:rPr>
              <a:t>omme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>
                <a:latin typeface="Franklin Gothic Book"/>
                <a:cs typeface="Franklin Gothic Book"/>
              </a:rPr>
              <a:t>  </a:t>
            </a:r>
            <a:r>
              <a:rPr dirty="0" sz="1600" spc="-15">
                <a:latin typeface="Franklin Gothic Book"/>
                <a:cs typeface="Franklin Gothic Book"/>
              </a:rPr>
              <a:t>H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45">
                <a:latin typeface="Franklin Gothic Book"/>
                <a:cs typeface="Franklin Gothic Book"/>
              </a:rPr>
              <a:t>k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 spc="-5">
                <a:latin typeface="Franklin Gothic Book"/>
                <a:cs typeface="Franklin Gothic Book"/>
              </a:rPr>
              <a:t>N</a:t>
            </a:r>
            <a:r>
              <a:rPr dirty="0" sz="1600" spc="-45">
                <a:latin typeface="Franklin Gothic Book"/>
                <a:cs typeface="Franklin Gothic Book"/>
              </a:rPr>
              <a:t>e</a:t>
            </a:r>
            <a:r>
              <a:rPr dirty="0" sz="1600" spc="5">
                <a:latin typeface="Franklin Gothic Book"/>
                <a:cs typeface="Franklin Gothic Book"/>
              </a:rPr>
              <a:t>w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>
                <a:latin typeface="Franklin Gothic Book"/>
                <a:cs typeface="Franklin Gothic Book"/>
              </a:rPr>
              <a:t>, 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do</a:t>
            </a:r>
            <a:r>
              <a:rPr dirty="0" sz="1600" spc="-10">
                <a:latin typeface="Franklin Gothic Book"/>
                <a:cs typeface="Franklin Gothic Book"/>
              </a:rPr>
              <a:t>po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5">
                <a:latin typeface="Franklin Gothic Book"/>
                <a:cs typeface="Franklin Gothic Book"/>
              </a:rPr>
              <a:t>h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Al</a:t>
            </a:r>
            <a:r>
              <a:rPr dirty="0" sz="1600" spc="-5">
                <a:latin typeface="Franklin Gothic Book"/>
                <a:cs typeface="Franklin Gothic Book"/>
              </a:rPr>
              <a:t>ph</a:t>
            </a:r>
            <a:r>
              <a:rPr dirty="0" sz="1600" spc="-10">
                <a:latin typeface="Franklin Gothic Book"/>
                <a:cs typeface="Franklin Gothic Book"/>
              </a:rPr>
              <a:t>aGo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 h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b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tt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8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9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Sedo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7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u</a:t>
            </a:r>
            <a:r>
              <a:rPr dirty="0" sz="1600" spc="-10">
                <a:latin typeface="Franklin Gothic Book"/>
                <a:cs typeface="Franklin Gothic Book"/>
              </a:rPr>
              <a:t>na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8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se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25">
                <a:latin typeface="Franklin Gothic Book"/>
                <a:cs typeface="Franklin Gothic Book"/>
              </a:rPr>
              <a:t>d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80">
                <a:latin typeface="Franklin Gothic Book"/>
                <a:cs typeface="Franklin Gothic Book"/>
              </a:rPr>
              <a:t> </a:t>
            </a:r>
            <a:r>
              <a:rPr dirty="0" sz="1600" spc="-25">
                <a:latin typeface="Franklin Gothic Book"/>
                <a:cs typeface="Franklin Gothic Book"/>
              </a:rPr>
              <a:t>v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8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ll</a:t>
            </a:r>
            <a:r>
              <a:rPr dirty="0" sz="1600" spc="-10">
                <a:latin typeface="Franklin Gothic Book"/>
                <a:cs typeface="Franklin Gothic Book"/>
              </a:rPr>
              <a:t>’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nc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4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8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de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85">
                <a:latin typeface="Franklin Gothic Book"/>
                <a:cs typeface="Franklin Gothic Book"/>
              </a:rPr>
              <a:t> </a:t>
            </a:r>
            <a:r>
              <a:rPr dirty="0" sz="1600" spc="-50">
                <a:latin typeface="Franklin Gothic Book"/>
                <a:cs typeface="Franklin Gothic Book"/>
              </a:rPr>
              <a:t>1</a:t>
            </a:r>
            <a:r>
              <a:rPr dirty="0" sz="1600">
                <a:latin typeface="Franklin Gothic Book"/>
                <a:cs typeface="Franklin Gothic Book"/>
              </a:rPr>
              <a:t>0 </a:t>
            </a:r>
            <a:r>
              <a:rPr dirty="0" sz="1600" spc="-85">
                <a:latin typeface="Franklin Gothic Book"/>
                <a:cs typeface="Franklin Gothic Book"/>
              </a:rPr>
              <a:t> </a:t>
            </a:r>
            <a:r>
              <a:rPr dirty="0" sz="1600" spc="-30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z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.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8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“È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c</a:t>
            </a:r>
            <a:r>
              <a:rPr dirty="0" sz="1600" spc="-20">
                <a:latin typeface="Franklin Gothic Book"/>
                <a:cs typeface="Franklin Gothic Book"/>
              </a:rPr>
              <a:t>om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14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14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un</a:t>
            </a:r>
            <a:r>
              <a:rPr dirty="0" sz="1600" spc="-10">
                <a:latin typeface="Franklin Gothic Book"/>
                <a:cs typeface="Franklin Gothic Book"/>
              </a:rPr>
              <a:t>’</a:t>
            </a:r>
            <a:r>
              <a:rPr dirty="0" sz="1600" spc="-10">
                <a:latin typeface="Franklin Gothic Book"/>
                <a:cs typeface="Franklin Gothic Book"/>
              </a:rPr>
              <a:t>al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ra</a:t>
            </a:r>
            <a:r>
              <a:rPr dirty="0" sz="1600" spc="14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s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135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40">
                <a:latin typeface="Franklin Gothic Book"/>
                <a:cs typeface="Franklin Gothic Book"/>
              </a:rPr>
              <a:t>t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ll</a:t>
            </a:r>
            <a:r>
              <a:rPr dirty="0" sz="1600">
                <a:latin typeface="Franklin Gothic Book"/>
                <a:cs typeface="Franklin Gothic Book"/>
              </a:rPr>
              <a:t>ig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4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14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c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145">
                <a:latin typeface="Franklin Gothic Book"/>
                <a:cs typeface="Franklin Gothic Book"/>
              </a:rPr>
              <a:t> </a:t>
            </a:r>
            <a:r>
              <a:rPr dirty="0" sz="1600" spc="-60">
                <a:latin typeface="Franklin Gothic Book"/>
                <a:cs typeface="Franklin Gothic Book"/>
              </a:rPr>
              <a:t>a</a:t>
            </a:r>
            <a:r>
              <a:rPr dirty="0" sz="1600" spc="-25">
                <a:latin typeface="Franklin Gothic Book"/>
                <a:cs typeface="Franklin Gothic Book"/>
              </a:rPr>
              <a:t>v</a:t>
            </a:r>
            <a:r>
              <a:rPr dirty="0" sz="1600" spc="-15">
                <a:latin typeface="Franklin Gothic Book"/>
                <a:cs typeface="Franklin Gothic Book"/>
              </a:rPr>
              <a:t>es</a:t>
            </a:r>
            <a:r>
              <a:rPr dirty="0" sz="1600" spc="-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14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most</a:t>
            </a:r>
            <a:r>
              <a:rPr dirty="0" sz="1600" spc="-10">
                <a:latin typeface="Franklin Gothic Book"/>
                <a:cs typeface="Franklin Gothic Book"/>
              </a:rPr>
              <a:t>ra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13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un</a:t>
            </a:r>
            <a:r>
              <a:rPr dirty="0" sz="1600" spc="14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al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4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13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m</a:t>
            </a:r>
            <a:r>
              <a:rPr dirty="0" sz="1600" spc="-5">
                <a:latin typeface="Franklin Gothic Book"/>
                <a:cs typeface="Franklin Gothic Book"/>
              </a:rPr>
              <a:t>o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 spc="4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g</a:t>
            </a:r>
            <a:r>
              <a:rPr dirty="0" sz="1600" spc="-10">
                <a:latin typeface="Franklin Gothic Book"/>
                <a:cs typeface="Franklin Gothic Book"/>
              </a:rPr>
              <a:t>ua</a:t>
            </a:r>
            <a:r>
              <a:rPr dirty="0" sz="1600" spc="-40">
                <a:latin typeface="Franklin Gothic Book"/>
                <a:cs typeface="Franklin Gothic Book"/>
              </a:rPr>
              <a:t>r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re</a:t>
            </a:r>
            <a:r>
              <a:rPr dirty="0" sz="1600" spc="30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3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mo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5">
                <a:latin typeface="Franklin Gothic Book"/>
                <a:cs typeface="Franklin Gothic Book"/>
              </a:rPr>
              <a:t>do</a:t>
            </a:r>
            <a:r>
              <a:rPr dirty="0" sz="1600" spc="-5">
                <a:latin typeface="Franklin Gothic Book"/>
                <a:cs typeface="Franklin Gothic Book"/>
              </a:rPr>
              <a:t>,</a:t>
            </a:r>
            <a:r>
              <a:rPr dirty="0" sz="1600" spc="3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 spc="40">
                <a:latin typeface="Franklin Gothic Book"/>
                <a:cs typeface="Franklin Gothic Book"/>
              </a:rPr>
              <a:t> </a:t>
            </a:r>
            <a:r>
              <a:rPr dirty="0" sz="1600" spc="-30">
                <a:latin typeface="Franklin Gothic Book"/>
                <a:cs typeface="Franklin Gothic Book"/>
              </a:rPr>
              <a:t>q</a:t>
            </a:r>
            <a:r>
              <a:rPr dirty="0" sz="1600" spc="-20">
                <a:latin typeface="Franklin Gothic Book"/>
                <a:cs typeface="Franklin Gothic Book"/>
              </a:rPr>
              <a:t>u</a:t>
            </a:r>
            <a:r>
              <a:rPr dirty="0" sz="1600" spc="-10">
                <a:latin typeface="Franklin Gothic Book"/>
                <a:cs typeface="Franklin Gothic Book"/>
              </a:rPr>
              <a:t>an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3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4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u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4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dom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20">
                <a:latin typeface="Franklin Gothic Book"/>
                <a:cs typeface="Franklin Gothic Book"/>
              </a:rPr>
              <a:t>n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3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mo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3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>
                <a:latin typeface="Franklin Gothic Book"/>
                <a:cs typeface="Franklin Gothic Book"/>
              </a:rPr>
              <a:t>f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.</a:t>
            </a:r>
            <a:r>
              <a:rPr dirty="0" sz="1600" spc="3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3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15">
                <a:latin typeface="Franklin Gothic Book"/>
                <a:cs typeface="Franklin Gothic Book"/>
              </a:rPr>
              <a:t>on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5">
                <a:latin typeface="Franklin Gothic Book"/>
                <a:cs typeface="Franklin Gothic Book"/>
              </a:rPr>
              <a:t>ost</a:t>
            </a:r>
            <a:r>
              <a:rPr dirty="0" sz="1600" spc="-10">
                <a:latin typeface="Franklin Gothic Book"/>
                <a:cs typeface="Franklin Gothic Book"/>
              </a:rPr>
              <a:t>ra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13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g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13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so</a:t>
            </a:r>
            <a:r>
              <a:rPr dirty="0" sz="1600" spc="-20">
                <a:latin typeface="Franklin Gothic Book"/>
                <a:cs typeface="Franklin Gothic Book"/>
              </a:rPr>
              <a:t>r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 spc="-15">
                <a:latin typeface="Franklin Gothic Book"/>
                <a:cs typeface="Franklin Gothic Book"/>
              </a:rPr>
              <a:t>es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, </a:t>
            </a:r>
            <a:r>
              <a:rPr dirty="0" sz="1600" spc="12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è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13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u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13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nu</a:t>
            </a:r>
            <a:r>
              <a:rPr dirty="0" sz="1600" spc="-45">
                <a:latin typeface="Franklin Gothic Book"/>
                <a:cs typeface="Franklin Gothic Book"/>
              </a:rPr>
              <a:t>o</a:t>
            </a:r>
            <a:r>
              <a:rPr dirty="0" sz="1600" spc="-25">
                <a:latin typeface="Franklin Gothic Book"/>
                <a:cs typeface="Franklin Gothic Book"/>
              </a:rPr>
              <a:t>v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12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mod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13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mo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12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ù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13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25">
                <a:latin typeface="Franklin Gothic Book"/>
                <a:cs typeface="Franklin Gothic Book"/>
              </a:rPr>
              <a:t>o</a:t>
            </a:r>
            <a:r>
              <a:rPr dirty="0" sz="1600" spc="-40">
                <a:latin typeface="Franklin Gothic Book"/>
                <a:cs typeface="Franklin Gothic Book"/>
              </a:rPr>
              <a:t>t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n</a:t>
            </a:r>
            <a:r>
              <a:rPr dirty="0" sz="1600" spc="-4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12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de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endParaRPr sz="16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8659" y="729822"/>
            <a:ext cx="6144895" cy="52997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>
              <a:lnSpc>
                <a:spcPct val="100000"/>
              </a:lnSpc>
            </a:pP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5">
                <a:latin typeface="Franklin Gothic Book"/>
                <a:cs typeface="Franklin Gothic Book"/>
              </a:rPr>
              <a:t>ost</a:t>
            </a:r>
            <a:r>
              <a:rPr dirty="0" sz="1600" spc="-40">
                <a:latin typeface="Franklin Gothic Book"/>
                <a:cs typeface="Franklin Gothic Book"/>
              </a:rPr>
              <a:t>r</a:t>
            </a:r>
            <a:r>
              <a:rPr dirty="0" sz="1600" spc="-15">
                <a:latin typeface="Franklin Gothic Book"/>
                <a:cs typeface="Franklin Gothic Book"/>
              </a:rPr>
              <a:t>o.”</a:t>
            </a:r>
            <a:endParaRPr sz="16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33"/>
              </a:spcBef>
            </a:pPr>
            <a:endParaRPr sz="1550">
              <a:latin typeface="Times New Roman"/>
              <a:cs typeface="Times New Roman"/>
            </a:endParaRPr>
          </a:p>
          <a:p>
            <a:pPr algn="just" marL="12700" marR="13335">
              <a:lnSpc>
                <a:spcPct val="94500"/>
              </a:lnSpc>
            </a:pPr>
            <a:r>
              <a:rPr dirty="0" sz="1600" spc="-15">
                <a:latin typeface="Franklin Gothic Book"/>
                <a:cs typeface="Franklin Gothic Book"/>
              </a:rPr>
              <a:t>Do</a:t>
            </a:r>
            <a:r>
              <a:rPr dirty="0" sz="1600" spc="-10">
                <a:latin typeface="Franklin Gothic Book"/>
                <a:cs typeface="Franklin Gothic Book"/>
              </a:rPr>
              <a:t>po</a:t>
            </a:r>
            <a:r>
              <a:rPr dirty="0" sz="1600" spc="16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165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3-0</a:t>
            </a:r>
            <a:r>
              <a:rPr dirty="0" sz="1600" spc="15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2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16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15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Al</a:t>
            </a:r>
            <a:r>
              <a:rPr dirty="0" sz="1600" spc="-5">
                <a:latin typeface="Franklin Gothic Book"/>
                <a:cs typeface="Franklin Gothic Book"/>
              </a:rPr>
              <a:t>ph</a:t>
            </a:r>
            <a:r>
              <a:rPr dirty="0" sz="1600" spc="-10">
                <a:latin typeface="Franklin Gothic Book"/>
                <a:cs typeface="Franklin Gothic Book"/>
              </a:rPr>
              <a:t>aGo</a:t>
            </a:r>
            <a:r>
              <a:rPr dirty="0" sz="1600" spc="15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16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è</a:t>
            </a:r>
            <a:r>
              <a:rPr dirty="0" sz="1600" spc="16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g</a:t>
            </a:r>
            <a:r>
              <a:rPr dirty="0" sz="1600" spc="-10">
                <a:latin typeface="Franklin Gothic Book"/>
                <a:cs typeface="Franklin Gothic Book"/>
              </a:rPr>
              <a:t>g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ca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15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la</a:t>
            </a:r>
            <a:r>
              <a:rPr dirty="0" sz="1600" spc="160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g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ra</a:t>
            </a:r>
            <a:r>
              <a:rPr dirty="0" sz="1600" spc="160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155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12</a:t>
            </a:r>
            <a:r>
              <a:rPr dirty="0" sz="1600" spc="15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z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,</a:t>
            </a:r>
            <a:r>
              <a:rPr dirty="0" sz="1600" spc="16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Le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Sedo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è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2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st</a:t>
            </a:r>
            <a:r>
              <a:rPr dirty="0" sz="1600" spc="-10">
                <a:latin typeface="Franklin Gothic Book"/>
                <a:cs typeface="Franklin Gothic Book"/>
              </a:rPr>
              <a:t>ra</a:t>
            </a:r>
            <a:r>
              <a:rPr dirty="0" sz="1600" spc="-5">
                <a:latin typeface="Franklin Gothic Book"/>
                <a:cs typeface="Franklin Gothic Book"/>
              </a:rPr>
              <a:t>pp</a:t>
            </a:r>
            <a:r>
              <a:rPr dirty="0" sz="1600" spc="-10">
                <a:latin typeface="Franklin Gothic Book"/>
                <a:cs typeface="Franklin Gothic Book"/>
              </a:rPr>
              <a:t>are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-20">
                <a:latin typeface="Franklin Gothic Book"/>
                <a:cs typeface="Franklin Gothic Book"/>
              </a:rPr>
              <a:t>me</a:t>
            </a:r>
            <a:r>
              <a:rPr dirty="0" sz="1600" spc="-10">
                <a:latin typeface="Franklin Gothic Book"/>
                <a:cs typeface="Franklin Gothic Book"/>
              </a:rPr>
              <a:t>no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2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2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v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ll</a:t>
            </a:r>
            <a:r>
              <a:rPr dirty="0" sz="1600">
                <a:latin typeface="Franklin Gothic Book"/>
                <a:cs typeface="Franklin Gothic Book"/>
              </a:rPr>
              <a:t>’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nc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4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de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50">
                <a:latin typeface="Franklin Gothic Book"/>
                <a:cs typeface="Franklin Gothic Book"/>
              </a:rPr>
              <a:t>1</a:t>
            </a:r>
            <a:r>
              <a:rPr dirty="0" sz="1600">
                <a:latin typeface="Franklin Gothic Book"/>
                <a:cs typeface="Franklin Gothic Book"/>
              </a:rPr>
              <a:t>4.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U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20">
                <a:latin typeface="Franklin Gothic Book"/>
                <a:cs typeface="Franklin Gothic Book"/>
              </a:rPr>
              <a:t>u</a:t>
            </a:r>
            <a:r>
              <a:rPr dirty="0" sz="1600" spc="-10">
                <a:latin typeface="Franklin Gothic Book"/>
                <a:cs typeface="Franklin Gothic Book"/>
              </a:rPr>
              <a:t>cc</a:t>
            </a:r>
            <a:r>
              <a:rPr dirty="0" sz="1600" spc="-15">
                <a:latin typeface="Franklin Gothic Book"/>
                <a:cs typeface="Franklin Gothic Book"/>
              </a:rPr>
              <a:t>ess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6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20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5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 spc="-10">
                <a:latin typeface="Franklin Gothic Book"/>
                <a:cs typeface="Franklin Gothic Book"/>
              </a:rPr>
              <a:t>al</a:t>
            </a:r>
            <a:r>
              <a:rPr dirty="0" sz="1600" spc="5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5">
                <a:latin typeface="Franklin Gothic Book"/>
                <a:cs typeface="Franklin Gothic Book"/>
              </a:rPr>
              <a:t>bb</a:t>
            </a:r>
            <a:r>
              <a:rPr dirty="0" sz="1600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co</a:t>
            </a:r>
            <a:r>
              <a:rPr dirty="0" sz="1600" spc="6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2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7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g</a:t>
            </a:r>
            <a:r>
              <a:rPr dirty="0" sz="1600" spc="-10">
                <a:latin typeface="Franklin Gothic Book"/>
                <a:cs typeface="Franklin Gothic Book"/>
              </a:rPr>
              <a:t>ran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6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2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20">
                <a:latin typeface="Franklin Gothic Book"/>
                <a:cs typeface="Franklin Gothic Book"/>
              </a:rPr>
              <a:t>sm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6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6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5">
                <a:latin typeface="Franklin Gothic Book"/>
                <a:cs typeface="Franklin Gothic Book"/>
              </a:rPr>
              <a:t>h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6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è</a:t>
            </a:r>
            <a:r>
              <a:rPr dirty="0" sz="1600" spc="5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de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25">
                <a:latin typeface="Franklin Gothic Book"/>
                <a:cs typeface="Franklin Gothic Book"/>
              </a:rPr>
              <a:t>v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lla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5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ca</a:t>
            </a:r>
            <a:r>
              <a:rPr dirty="0" sz="1600" spc="-15">
                <a:latin typeface="Franklin Gothic Book"/>
                <a:cs typeface="Franklin Gothic Book"/>
              </a:rPr>
              <a:t>p</a:t>
            </a:r>
            <a:r>
              <a:rPr dirty="0" sz="1600" spc="-10">
                <a:latin typeface="Franklin Gothic Book"/>
                <a:cs typeface="Franklin Gothic Book"/>
              </a:rPr>
              <a:t>ac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à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5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-5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5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Sedo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4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-50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20">
                <a:latin typeface="Franklin Gothic Book"/>
                <a:cs typeface="Franklin Gothic Book"/>
              </a:rPr>
              <a:t>u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re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5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le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6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st</a:t>
            </a:r>
            <a:r>
              <a:rPr dirty="0" sz="1600" spc="-10">
                <a:latin typeface="Franklin Gothic Book"/>
                <a:cs typeface="Franklin Gothic Book"/>
              </a:rPr>
              <a:t>ra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g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5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de</a:t>
            </a:r>
            <a:r>
              <a:rPr dirty="0" sz="1600" spc="-10">
                <a:latin typeface="Franklin Gothic Book"/>
                <a:cs typeface="Franklin Gothic Book"/>
              </a:rPr>
              <a:t>lla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5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20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5">
                <a:latin typeface="Franklin Gothic Book"/>
                <a:cs typeface="Franklin Gothic Book"/>
              </a:rPr>
              <a:t>h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5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 u</a:t>
            </a:r>
            <a:r>
              <a:rPr dirty="0" sz="1600" spc="-2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arle</a:t>
            </a:r>
            <a:r>
              <a:rPr dirty="0" sz="1600" spc="6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6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40">
                <a:latin typeface="Franklin Gothic Book"/>
                <a:cs typeface="Franklin Gothic Book"/>
              </a:rPr>
              <a:t>r</a:t>
            </a:r>
            <a:r>
              <a:rPr dirty="0" sz="1600" spc="-15">
                <a:latin typeface="Franklin Gothic Book"/>
                <a:cs typeface="Franklin Gothic Book"/>
              </a:rPr>
              <a:t>op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65">
                <a:latin typeface="Franklin Gothic Book"/>
                <a:cs typeface="Franklin Gothic Book"/>
              </a:rPr>
              <a:t> </a:t>
            </a:r>
            <a:r>
              <a:rPr dirty="0" sz="1600" spc="-25">
                <a:latin typeface="Franklin Gothic Book"/>
                <a:cs typeface="Franklin Gothic Book"/>
              </a:rPr>
              <a:t>v</a:t>
            </a:r>
            <a:r>
              <a:rPr dirty="0" sz="1600" spc="-10">
                <a:latin typeface="Franklin Gothic Book"/>
                <a:cs typeface="Franklin Gothic Book"/>
              </a:rPr>
              <a:t>an</a:t>
            </a:r>
            <a:r>
              <a:rPr dirty="0" sz="1600" spc="-2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g</a:t>
            </a:r>
            <a:r>
              <a:rPr dirty="0" sz="1600" spc="-10">
                <a:latin typeface="Franklin Gothic Book"/>
                <a:cs typeface="Franklin Gothic Book"/>
              </a:rPr>
              <a:t>g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.</a:t>
            </a:r>
            <a:r>
              <a:rPr dirty="0" sz="1600" spc="65">
                <a:latin typeface="Franklin Gothic Book"/>
                <a:cs typeface="Franklin Gothic Book"/>
              </a:rPr>
              <a:t> </a:t>
            </a:r>
            <a:r>
              <a:rPr dirty="0" sz="1600" spc="-215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’ul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20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65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2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4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6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rò</a:t>
            </a:r>
            <a:r>
              <a:rPr dirty="0" sz="1600" spc="6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è</a:t>
            </a:r>
            <a:r>
              <a:rPr dirty="0" sz="1600" spc="6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5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6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45">
                <a:latin typeface="Franklin Gothic Book"/>
                <a:cs typeface="Franklin Gothic Book"/>
              </a:rPr>
              <a:t>o</a:t>
            </a:r>
            <a:r>
              <a:rPr dirty="0" sz="1600" spc="-25">
                <a:latin typeface="Franklin Gothic Book"/>
                <a:cs typeface="Franklin Gothic Book"/>
              </a:rPr>
              <a:t>v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6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ad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p</a:t>
            </a:r>
            <a:r>
              <a:rPr dirty="0" sz="1600" spc="-5">
                <a:latin typeface="Franklin Gothic Book"/>
                <a:cs typeface="Franklin Gothic Book"/>
              </a:rPr>
              <a:t>h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5">
                <a:latin typeface="Franklin Gothic Book"/>
                <a:cs typeface="Franklin Gothic Book"/>
              </a:rPr>
              <a:t>G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,</a:t>
            </a:r>
            <a:r>
              <a:rPr dirty="0" sz="1600" spc="6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5">
                <a:latin typeface="Franklin Gothic Book"/>
                <a:cs typeface="Franklin Gothic Book"/>
              </a:rPr>
              <a:t>h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6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è</a:t>
            </a:r>
            <a:r>
              <a:rPr dirty="0" sz="1600" spc="5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2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6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5">
                <a:latin typeface="Franklin Gothic Book"/>
                <a:cs typeface="Franklin Gothic Book"/>
              </a:rPr>
              <a:t>dd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tt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2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7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6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5">
                <a:latin typeface="Franklin Gothic Book"/>
                <a:cs typeface="Franklin Gothic Book"/>
              </a:rPr>
              <a:t>de</a:t>
            </a:r>
            <a:r>
              <a:rPr dirty="0" sz="1600" spc="-10">
                <a:latin typeface="Franklin Gothic Book"/>
                <a:cs typeface="Franklin Gothic Book"/>
              </a:rPr>
              <a:t>re</a:t>
            </a:r>
            <a:r>
              <a:rPr dirty="0" sz="1600" spc="60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6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c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40">
                <a:latin typeface="Franklin Gothic Book"/>
                <a:cs typeface="Franklin Gothic Book"/>
              </a:rPr>
              <a:t>r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llo</a:t>
            </a:r>
            <a:r>
              <a:rPr dirty="0" sz="1600" spc="6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de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-15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7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4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dop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u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 spc="-40">
                <a:latin typeface="Franklin Gothic Book"/>
                <a:cs typeface="Franklin Gothic Book"/>
              </a:rPr>
              <a:t>r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re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2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cla</a:t>
            </a:r>
            <a:r>
              <a:rPr dirty="0" sz="1600" spc="-30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25">
                <a:latin typeface="Franklin Gothic Book"/>
                <a:cs typeface="Franklin Gothic Book"/>
              </a:rPr>
              <a:t> </a:t>
            </a:r>
            <a:r>
              <a:rPr dirty="0" sz="1600" u="heavy">
                <a:latin typeface="Franklin Gothic Book"/>
                <a:cs typeface="Franklin Gothic Book"/>
              </a:rPr>
              <a:t>i</a:t>
            </a:r>
            <a:r>
              <a:rPr dirty="0" sz="1600" spc="-10" u="heavy">
                <a:latin typeface="Franklin Gothic Book"/>
                <a:cs typeface="Franklin Gothic Book"/>
              </a:rPr>
              <a:t>n</a:t>
            </a:r>
            <a:r>
              <a:rPr dirty="0" sz="1600" u="heavy">
                <a:latin typeface="Franklin Gothic Book"/>
                <a:cs typeface="Franklin Gothic Book"/>
              </a:rPr>
              <a:t> </a:t>
            </a:r>
            <a:r>
              <a:rPr dirty="0" sz="1600" spc="-10" u="heavy">
                <a:latin typeface="Franklin Gothic Book"/>
                <a:cs typeface="Franklin Gothic Book"/>
              </a:rPr>
              <a:t>a</a:t>
            </a:r>
            <a:r>
              <a:rPr dirty="0" sz="1600" spc="-5" u="heavy">
                <a:latin typeface="Franklin Gothic Book"/>
                <a:cs typeface="Franklin Gothic Book"/>
              </a:rPr>
              <a:t>p</a:t>
            </a:r>
            <a:r>
              <a:rPr dirty="0" sz="1600" spc="-15" u="heavy">
                <a:latin typeface="Franklin Gothic Book"/>
                <a:cs typeface="Franklin Gothic Book"/>
              </a:rPr>
              <a:t>e</a:t>
            </a:r>
            <a:r>
              <a:rPr dirty="0" sz="1600" spc="40" u="heavy">
                <a:latin typeface="Franklin Gothic Book"/>
                <a:cs typeface="Franklin Gothic Book"/>
              </a:rPr>
              <a:t>r</a:t>
            </a:r>
            <a:r>
              <a:rPr dirty="0" sz="1600" spc="-10" u="heavy">
                <a:latin typeface="Franklin Gothic Book"/>
                <a:cs typeface="Franklin Gothic Book"/>
              </a:rPr>
              <a:t>t</a:t>
            </a:r>
            <a:r>
              <a:rPr dirty="0" sz="1600" spc="-10" u="heavy">
                <a:latin typeface="Franklin Gothic Book"/>
                <a:cs typeface="Franklin Gothic Book"/>
              </a:rPr>
              <a:t>u</a:t>
            </a:r>
            <a:r>
              <a:rPr dirty="0" sz="1600" spc="-20" u="heavy">
                <a:latin typeface="Franklin Gothic Book"/>
                <a:cs typeface="Franklin Gothic Book"/>
              </a:rPr>
              <a:t>r</a:t>
            </a:r>
            <a:r>
              <a:rPr dirty="0" sz="1600" u="heavy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.</a:t>
            </a:r>
            <a:endParaRPr sz="16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33"/>
              </a:spcBef>
            </a:pPr>
            <a:endParaRPr sz="1550">
              <a:latin typeface="Times New Roman"/>
              <a:cs typeface="Times New Roman"/>
            </a:endParaRPr>
          </a:p>
          <a:p>
            <a:pPr algn="just" marL="12700" marR="5080">
              <a:lnSpc>
                <a:spcPct val="94500"/>
              </a:lnSpc>
            </a:pPr>
            <a:r>
              <a:rPr dirty="0" sz="1600" spc="-20">
                <a:latin typeface="Franklin Gothic Book"/>
                <a:cs typeface="Franklin Gothic Book"/>
              </a:rPr>
              <a:t>G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-6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ca</a:t>
            </a:r>
            <a:r>
              <a:rPr dirty="0" sz="1600" spc="-1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tt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-6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0">
                <a:latin typeface="Franklin Gothic Book"/>
                <a:cs typeface="Franklin Gothic Book"/>
              </a:rPr>
              <a:t>arl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no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5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g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à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6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-5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 spc="-15">
                <a:latin typeface="Franklin Gothic Book"/>
                <a:cs typeface="Franklin Gothic Book"/>
              </a:rPr>
              <a:t>edom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5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de</a:t>
            </a:r>
            <a:r>
              <a:rPr dirty="0" sz="1600" spc="-10">
                <a:latin typeface="Franklin Gothic Book"/>
                <a:cs typeface="Franklin Gothic Book"/>
              </a:rPr>
              <a:t>lle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60">
                <a:latin typeface="Franklin Gothic Book"/>
                <a:cs typeface="Franklin Gothic Book"/>
              </a:rPr>
              <a:t> </a:t>
            </a:r>
            <a:r>
              <a:rPr dirty="0" sz="1600" spc="-30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20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5">
                <a:latin typeface="Franklin Gothic Book"/>
                <a:cs typeface="Franklin Gothic Book"/>
              </a:rPr>
              <a:t>h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60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6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,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65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g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2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tt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-85">
                <a:latin typeface="Franklin Gothic Book"/>
                <a:cs typeface="Franklin Gothic Book"/>
              </a:rPr>
              <a:t> </a:t>
            </a:r>
            <a:r>
              <a:rPr dirty="0" sz="1600" spc="-40">
                <a:latin typeface="Franklin Gothic Book"/>
                <a:cs typeface="Franklin Gothic Book"/>
              </a:rPr>
              <a:t>t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5">
                <a:latin typeface="Franklin Gothic Book"/>
                <a:cs typeface="Franklin Gothic Book"/>
              </a:rPr>
              <a:t>do</a:t>
            </a:r>
            <a:r>
              <a:rPr dirty="0" sz="1600" spc="-10">
                <a:latin typeface="Franklin Gothic Book"/>
                <a:cs typeface="Franklin Gothic Book"/>
              </a:rPr>
              <a:t>no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8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8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20">
                <a:latin typeface="Franklin Gothic Book"/>
                <a:cs typeface="Franklin Gothic Book"/>
              </a:rPr>
              <a:t>m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ar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, </a:t>
            </a:r>
            <a:r>
              <a:rPr dirty="0" sz="1600" spc="-8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al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8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c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,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8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la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8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4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8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ca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8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-85">
                <a:latin typeface="Franklin Gothic Book"/>
                <a:cs typeface="Franklin Gothic Book"/>
              </a:rPr>
              <a:t> </a:t>
            </a:r>
            <a:r>
              <a:rPr dirty="0" sz="1600" spc="-30">
                <a:latin typeface="Franklin Gothic Book"/>
                <a:cs typeface="Franklin Gothic Book"/>
              </a:rPr>
              <a:t>q</a:t>
            </a:r>
            <a:r>
              <a:rPr dirty="0" sz="1600" spc="-20">
                <a:latin typeface="Franklin Gothic Book"/>
                <a:cs typeface="Franklin Gothic Book"/>
              </a:rPr>
              <a:t>u</a:t>
            </a:r>
            <a:r>
              <a:rPr dirty="0" sz="1600" spc="-10">
                <a:latin typeface="Franklin Gothic Book"/>
                <a:cs typeface="Franklin Gothic Book"/>
              </a:rPr>
              <a:t>an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5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v</a:t>
            </a:r>
            <a:r>
              <a:rPr dirty="0" sz="1600" spc="-25">
                <a:latin typeface="Franklin Gothic Book"/>
                <a:cs typeface="Franklin Gothic Book"/>
              </a:rPr>
              <a:t>v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nu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,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14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5">
                <a:latin typeface="Franklin Gothic Book"/>
                <a:cs typeface="Franklin Gothic Book"/>
              </a:rPr>
              <a:t>o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40">
                <a:latin typeface="Franklin Gothic Book"/>
                <a:cs typeface="Franklin Gothic Book"/>
              </a:rPr>
              <a:t>t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15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5">
                <a:latin typeface="Franklin Gothic Book"/>
                <a:cs typeface="Franklin Gothic Book"/>
              </a:rPr>
              <a:t>h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15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le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15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à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15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de</a:t>
            </a:r>
            <a:r>
              <a:rPr dirty="0" sz="1600" spc="-10">
                <a:latin typeface="Franklin Gothic Book"/>
                <a:cs typeface="Franklin Gothic Book"/>
              </a:rPr>
              <a:t>lla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16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15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16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u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16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30">
                <a:latin typeface="Franklin Gothic Book"/>
                <a:cs typeface="Franklin Gothic Book"/>
              </a:rPr>
              <a:t>m</a:t>
            </a:r>
            <a:r>
              <a:rPr dirty="0" sz="1600" spc="-5">
                <a:latin typeface="Franklin Gothic Book"/>
                <a:cs typeface="Franklin Gothic Book"/>
              </a:rPr>
              <a:t>b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15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c</a:t>
            </a:r>
            <a:r>
              <a:rPr dirty="0" sz="1600" spc="-15">
                <a:latin typeface="Franklin Gothic Book"/>
                <a:cs typeface="Franklin Gothic Book"/>
              </a:rPr>
              <a:t>os</a:t>
            </a:r>
            <a:r>
              <a:rPr dirty="0" sz="1600">
                <a:latin typeface="Franklin Gothic Book"/>
                <a:cs typeface="Franklin Gothic Book"/>
              </a:rPr>
              <a:t>ì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st</a:t>
            </a:r>
            <a:r>
              <a:rPr dirty="0" sz="1600">
                <a:latin typeface="Franklin Gothic Book"/>
                <a:cs typeface="Franklin Gothic Book"/>
              </a:rPr>
              <a:t>r</a:t>
            </a:r>
            <a:r>
              <a:rPr dirty="0" sz="1600" spc="-2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15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16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so</a:t>
            </a:r>
            <a:r>
              <a:rPr dirty="0" sz="1600" spc="-10">
                <a:latin typeface="Franklin Gothic Book"/>
                <a:cs typeface="Franklin Gothic Book"/>
              </a:rPr>
              <a:t>no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15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15">
                <a:latin typeface="Franklin Gothic Book"/>
                <a:cs typeface="Franklin Gothic Book"/>
              </a:rPr>
              <a:t>ess</a:t>
            </a:r>
            <a:r>
              <a:rPr dirty="0" sz="1600" spc="-10">
                <a:latin typeface="Franklin Gothic Book"/>
                <a:cs typeface="Franklin Gothic Book"/>
              </a:rPr>
              <a:t>ar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20">
                <a:latin typeface="Franklin Gothic Book"/>
                <a:cs typeface="Franklin Gothic Book"/>
              </a:rPr>
              <a:t>me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150">
                <a:latin typeface="Franklin Gothic Book"/>
                <a:cs typeface="Franklin Gothic Book"/>
              </a:rPr>
              <a:t> </a:t>
            </a:r>
            <a:r>
              <a:rPr dirty="0" sz="1600" spc="-45">
                <a:latin typeface="Franklin Gothic Book"/>
                <a:cs typeface="Franklin Gothic Book"/>
              </a:rPr>
              <a:t>f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re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15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15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un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16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f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4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155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16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15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m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cc</a:t>
            </a:r>
            <a:r>
              <a:rPr dirty="0" sz="1600" spc="-5">
                <a:latin typeface="Franklin Gothic Book"/>
                <a:cs typeface="Franklin Gothic Book"/>
              </a:rPr>
              <a:t>h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2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7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6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2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rà</a:t>
            </a:r>
            <a:r>
              <a:rPr dirty="0" sz="1600" spc="7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sost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re</a:t>
            </a:r>
            <a:r>
              <a:rPr dirty="0" sz="1600" spc="55">
                <a:latin typeface="Franklin Gothic Book"/>
                <a:cs typeface="Franklin Gothic Book"/>
              </a:rPr>
              <a:t> 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2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al</a:t>
            </a:r>
            <a:r>
              <a:rPr dirty="0" sz="1600" spc="-20">
                <a:latin typeface="Franklin Gothic Book"/>
                <a:cs typeface="Franklin Gothic Book"/>
              </a:rPr>
              <a:t>me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4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6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all</a:t>
            </a:r>
            <a:r>
              <a:rPr dirty="0" sz="1600" spc="-10">
                <a:latin typeface="Franklin Gothic Book"/>
                <a:cs typeface="Franklin Gothic Book"/>
              </a:rPr>
              <a:t>’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15">
                <a:latin typeface="Franklin Gothic Book"/>
                <a:cs typeface="Franklin Gothic Book"/>
              </a:rPr>
              <a:t>omo</a:t>
            </a:r>
            <a:r>
              <a:rPr dirty="0" sz="1600" spc="-5">
                <a:latin typeface="Franklin Gothic Book"/>
                <a:cs typeface="Franklin Gothic Book"/>
              </a:rPr>
              <a:t>.</a:t>
            </a:r>
            <a:r>
              <a:rPr dirty="0" sz="1600" spc="65">
                <a:latin typeface="Franklin Gothic Book"/>
                <a:cs typeface="Franklin Gothic Book"/>
              </a:rPr>
              <a:t> </a:t>
            </a:r>
            <a:r>
              <a:rPr dirty="0" sz="1600" spc="-45">
                <a:latin typeface="Franklin Gothic Book"/>
                <a:cs typeface="Franklin Gothic Book"/>
              </a:rPr>
              <a:t>F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r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6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è</a:t>
            </a:r>
            <a:r>
              <a:rPr dirty="0" sz="1600" spc="60">
                <a:latin typeface="Franklin Gothic Book"/>
                <a:cs typeface="Franklin Gothic Book"/>
              </a:rPr>
              <a:t> </a:t>
            </a:r>
            <a:r>
              <a:rPr dirty="0" sz="1600" spc="-25">
                <a:latin typeface="Franklin Gothic Book"/>
                <a:cs typeface="Franklin Gothic Book"/>
              </a:rPr>
              <a:t>v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40">
                <a:latin typeface="Franklin Gothic Book"/>
                <a:cs typeface="Franklin Gothic Book"/>
              </a:rPr>
              <a:t>r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,</a:t>
            </a:r>
            <a:r>
              <a:rPr dirty="0" sz="1600" spc="5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7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2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-9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0">
                <a:latin typeface="Franklin Gothic Book"/>
                <a:cs typeface="Franklin Gothic Book"/>
              </a:rPr>
              <a:t>uò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8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9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de</a:t>
            </a:r>
            <a:r>
              <a:rPr dirty="0" sz="1600" spc="-2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are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9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5">
                <a:latin typeface="Franklin Gothic Book"/>
                <a:cs typeface="Franklin Gothic Book"/>
              </a:rPr>
              <a:t>h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40">
                <a:latin typeface="Franklin Gothic Book"/>
                <a:cs typeface="Franklin Gothic Book"/>
              </a:rPr>
              <a:t> </a:t>
            </a:r>
            <a:r>
              <a:rPr dirty="0" sz="1600" spc="-20" u="heavy">
                <a:latin typeface="Franklin Gothic Book"/>
                <a:cs typeface="Franklin Gothic Book"/>
              </a:rPr>
              <a:t>a</a:t>
            </a:r>
            <a:r>
              <a:rPr dirty="0" sz="1600" spc="-5" u="heavy">
                <a:latin typeface="Franklin Gothic Book"/>
                <a:cs typeface="Franklin Gothic Book"/>
              </a:rPr>
              <a:t>l</a:t>
            </a:r>
            <a:r>
              <a:rPr dirty="0" sz="1600" u="heavy">
                <a:latin typeface="Franklin Gothic Book"/>
                <a:cs typeface="Franklin Gothic Book"/>
              </a:rPr>
              <a:t>g</a:t>
            </a:r>
            <a:r>
              <a:rPr dirty="0" sz="1600" spc="-15" u="heavy">
                <a:latin typeface="Franklin Gothic Book"/>
                <a:cs typeface="Franklin Gothic Book"/>
              </a:rPr>
              <a:t>o</a:t>
            </a:r>
            <a:r>
              <a:rPr dirty="0" sz="1600" spc="-20" u="heavy">
                <a:latin typeface="Franklin Gothic Book"/>
                <a:cs typeface="Franklin Gothic Book"/>
              </a:rPr>
              <a:t>r</a:t>
            </a:r>
            <a:r>
              <a:rPr dirty="0" sz="1600" u="heavy">
                <a:latin typeface="Franklin Gothic Book"/>
                <a:cs typeface="Franklin Gothic Book"/>
              </a:rPr>
              <a:t>i</a:t>
            </a:r>
            <a:r>
              <a:rPr dirty="0" sz="1600" spc="-15" u="heavy">
                <a:latin typeface="Franklin Gothic Book"/>
                <a:cs typeface="Franklin Gothic Book"/>
              </a:rPr>
              <a:t>tm</a:t>
            </a:r>
            <a:r>
              <a:rPr dirty="0" sz="1600" u="heavy">
                <a:latin typeface="Franklin Gothic Book"/>
                <a:cs typeface="Franklin Gothic Book"/>
              </a:rPr>
              <a:t>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7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2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al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g</a:t>
            </a:r>
            <a:r>
              <a:rPr dirty="0" sz="1600" spc="-5">
                <a:latin typeface="Franklin Gothic Book"/>
                <a:cs typeface="Franklin Gothic Book"/>
              </a:rPr>
              <a:t>h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-9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80">
                <a:latin typeface="Franklin Gothic Book"/>
                <a:cs typeface="Franklin Gothic Book"/>
              </a:rPr>
              <a:t> </a:t>
            </a:r>
            <a:r>
              <a:rPr dirty="0" sz="1600" spc="-40">
                <a:latin typeface="Franklin Gothic Book"/>
                <a:cs typeface="Franklin Gothic Book"/>
              </a:rPr>
              <a:t>q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ll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-9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5">
                <a:latin typeface="Franklin Gothic Book"/>
                <a:cs typeface="Franklin Gothic Book"/>
              </a:rPr>
              <a:t>v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lu</a:t>
            </a:r>
            <a:r>
              <a:rPr dirty="0" sz="1600" spc="-5">
                <a:latin typeface="Franklin Gothic Book"/>
                <a:cs typeface="Franklin Gothic Book"/>
              </a:rPr>
              <a:t>pp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-8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 D</a:t>
            </a:r>
            <a:r>
              <a:rPr dirty="0" sz="1600" spc="-15">
                <a:latin typeface="Franklin Gothic Book"/>
                <a:cs typeface="Franklin Gothic Book"/>
              </a:rPr>
              <a:t>ee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20">
                <a:latin typeface="Franklin Gothic Book"/>
                <a:cs typeface="Franklin Gothic Book"/>
              </a:rPr>
              <a:t>m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nd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8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7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p</a:t>
            </a:r>
            <a:r>
              <a:rPr dirty="0" sz="1600" spc="-5">
                <a:latin typeface="Franklin Gothic Book"/>
                <a:cs typeface="Franklin Gothic Book"/>
              </a:rPr>
              <a:t>h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Go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7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so</a:t>
            </a:r>
            <a:r>
              <a:rPr dirty="0" sz="1600" spc="-10">
                <a:latin typeface="Franklin Gothic Book"/>
                <a:cs typeface="Franklin Gothic Book"/>
              </a:rPr>
              <a:t>no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7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g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à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8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-18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80">
                <a:latin typeface="Franklin Gothic Book"/>
                <a:cs typeface="Franklin Gothic Book"/>
              </a:rPr>
              <a:t> </a:t>
            </a:r>
            <a:r>
              <a:rPr dirty="0" sz="1600" spc="-40">
                <a:latin typeface="Franklin Gothic Book"/>
                <a:cs typeface="Franklin Gothic Book"/>
              </a:rPr>
              <a:t>t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-18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75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g</a:t>
            </a:r>
            <a:r>
              <a:rPr dirty="0" sz="1600" spc="-45">
                <a:latin typeface="Franklin Gothic Book"/>
                <a:cs typeface="Franklin Gothic Book"/>
              </a:rPr>
              <a:t>o</a:t>
            </a:r>
            <a:r>
              <a:rPr dirty="0" sz="1600" spc="-25">
                <a:latin typeface="Franklin Gothic Book"/>
                <a:cs typeface="Franklin Gothic Book"/>
              </a:rPr>
              <a:t>v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 spc="-2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are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8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-20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une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de</a:t>
            </a:r>
            <a:r>
              <a:rPr dirty="0" sz="1600" spc="-10">
                <a:latin typeface="Franklin Gothic Book"/>
                <a:cs typeface="Franklin Gothic Book"/>
              </a:rPr>
              <a:t>lle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7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f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20">
                <a:latin typeface="Franklin Gothic Book"/>
                <a:cs typeface="Franklin Gothic Book"/>
              </a:rPr>
              <a:t>n</a:t>
            </a:r>
            <a:r>
              <a:rPr dirty="0" sz="1600">
                <a:latin typeface="Franklin Gothic Book"/>
                <a:cs typeface="Franklin Gothic Book"/>
              </a:rPr>
              <a:t>zi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-6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-6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Goo</a:t>
            </a:r>
            <a:r>
              <a:rPr dirty="0" sz="1600" spc="-10">
                <a:latin typeface="Franklin Gothic Book"/>
                <a:cs typeface="Franklin Gothic Book"/>
              </a:rPr>
              <a:t>gl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, </a:t>
            </a:r>
            <a:r>
              <a:rPr dirty="0" sz="1600" spc="-6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f</a:t>
            </a:r>
            <a:r>
              <a:rPr dirty="0" sz="1600" spc="-2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6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20">
                <a:latin typeface="Franklin Gothic Book"/>
                <a:cs typeface="Franklin Gothic Book"/>
              </a:rPr>
              <a:t>u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-6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2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5">
                <a:latin typeface="Franklin Gothic Book"/>
                <a:cs typeface="Franklin Gothic Book"/>
              </a:rPr>
              <a:t>h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6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6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4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ca</a:t>
            </a:r>
            <a:r>
              <a:rPr dirty="0" sz="1600">
                <a:latin typeface="Franklin Gothic Book"/>
                <a:cs typeface="Franklin Gothic Book"/>
              </a:rPr>
              <a:t>, </a:t>
            </a:r>
            <a:r>
              <a:rPr dirty="0" sz="1600" spc="-6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70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gi</a:t>
            </a:r>
            <a:r>
              <a:rPr dirty="0" sz="1600" spc="-2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5">
                <a:latin typeface="Franklin Gothic Book"/>
                <a:cs typeface="Franklin Gothic Book"/>
              </a:rPr>
              <a:t>h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ranno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6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u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lo</a:t>
            </a:r>
            <a:r>
              <a:rPr dirty="0" sz="1600" spc="75">
                <a:latin typeface="Franklin Gothic Book"/>
                <a:cs typeface="Franklin Gothic Book"/>
              </a:rPr>
              <a:t> </a:t>
            </a:r>
            <a:r>
              <a:rPr dirty="0" sz="1600" spc="-45">
                <a:latin typeface="Franklin Gothic Book"/>
                <a:cs typeface="Franklin Gothic Book"/>
              </a:rPr>
              <a:t>f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20">
                <a:latin typeface="Franklin Gothic Book"/>
                <a:cs typeface="Franklin Gothic Book"/>
              </a:rPr>
              <a:t>me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ale</a:t>
            </a:r>
            <a:r>
              <a:rPr dirty="0" sz="1600" spc="7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d</a:t>
            </a:r>
            <a:r>
              <a:rPr dirty="0" sz="1600" spc="7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ese</a:t>
            </a:r>
            <a:r>
              <a:rPr dirty="0" sz="1600" spc="-30">
                <a:latin typeface="Franklin Gothic Book"/>
                <a:cs typeface="Franklin Gothic Book"/>
              </a:rPr>
              <a:t>m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7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llo</a:t>
            </a:r>
            <a:r>
              <a:rPr dirty="0" sz="1600" spc="7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5">
                <a:latin typeface="Franklin Gothic Book"/>
                <a:cs typeface="Franklin Gothic Book"/>
              </a:rPr>
              <a:t>v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lu</a:t>
            </a:r>
            <a:r>
              <a:rPr dirty="0" sz="1600">
                <a:latin typeface="Franklin Gothic Book"/>
                <a:cs typeface="Franklin Gothic Book"/>
              </a:rPr>
              <a:t>p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7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de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120">
                <a:latin typeface="Franklin Gothic Book"/>
                <a:cs typeface="Franklin Gothic Book"/>
              </a:rPr>
              <a:t> </a:t>
            </a:r>
            <a:r>
              <a:rPr dirty="0" sz="1600" spc="-25" u="heavy">
                <a:latin typeface="Franklin Gothic Book"/>
                <a:cs typeface="Franklin Gothic Book"/>
              </a:rPr>
              <a:t>v</a:t>
            </a:r>
            <a:r>
              <a:rPr dirty="0" sz="1600" spc="-15" u="heavy">
                <a:latin typeface="Franklin Gothic Book"/>
                <a:cs typeface="Franklin Gothic Book"/>
              </a:rPr>
              <a:t>e</a:t>
            </a:r>
            <a:r>
              <a:rPr dirty="0" sz="1600" spc="-10" u="heavy">
                <a:latin typeface="Franklin Gothic Book"/>
                <a:cs typeface="Franklin Gothic Book"/>
              </a:rPr>
              <a:t>i</a:t>
            </a:r>
            <a:r>
              <a:rPr dirty="0" sz="1600" spc="-10" u="heavy">
                <a:latin typeface="Franklin Gothic Book"/>
                <a:cs typeface="Franklin Gothic Book"/>
              </a:rPr>
              <a:t>c</a:t>
            </a:r>
            <a:r>
              <a:rPr dirty="0" sz="1600" spc="-15" u="heavy">
                <a:latin typeface="Franklin Gothic Book"/>
                <a:cs typeface="Franklin Gothic Book"/>
              </a:rPr>
              <a:t>o</a:t>
            </a:r>
            <a:r>
              <a:rPr dirty="0" sz="1600" spc="-5" u="heavy">
                <a:latin typeface="Franklin Gothic Book"/>
                <a:cs typeface="Franklin Gothic Book"/>
              </a:rPr>
              <a:t>l</a:t>
            </a:r>
            <a:r>
              <a:rPr dirty="0" sz="1600" u="heavy">
                <a:latin typeface="Franklin Gothic Book"/>
                <a:cs typeface="Franklin Gothic Book"/>
              </a:rPr>
              <a:t>i</a:t>
            </a:r>
            <a:r>
              <a:rPr dirty="0" sz="1600" spc="75" u="heavy">
                <a:latin typeface="Franklin Gothic Book"/>
                <a:cs typeface="Franklin Gothic Book"/>
              </a:rPr>
              <a:t> </a:t>
            </a:r>
            <a:r>
              <a:rPr dirty="0" sz="1600" spc="-20" u="heavy">
                <a:latin typeface="Franklin Gothic Book"/>
                <a:cs typeface="Franklin Gothic Book"/>
              </a:rPr>
              <a:t>a</a:t>
            </a:r>
            <a:r>
              <a:rPr dirty="0" sz="1600" spc="-10" u="heavy">
                <a:latin typeface="Franklin Gothic Book"/>
                <a:cs typeface="Franklin Gothic Book"/>
              </a:rPr>
              <a:t>u</a:t>
            </a:r>
            <a:r>
              <a:rPr dirty="0" sz="1600" spc="-30" u="heavy">
                <a:latin typeface="Franklin Gothic Book"/>
                <a:cs typeface="Franklin Gothic Book"/>
              </a:rPr>
              <a:t>t</a:t>
            </a:r>
            <a:r>
              <a:rPr dirty="0" sz="1600" spc="-15" u="heavy">
                <a:latin typeface="Franklin Gothic Book"/>
                <a:cs typeface="Franklin Gothic Book"/>
              </a:rPr>
              <a:t>o</a:t>
            </a:r>
            <a:r>
              <a:rPr dirty="0" sz="1600" spc="-10" u="heavy">
                <a:latin typeface="Franklin Gothic Book"/>
                <a:cs typeface="Franklin Gothic Book"/>
              </a:rPr>
              <a:t>n</a:t>
            </a:r>
            <a:r>
              <a:rPr dirty="0" sz="1600" spc="-20" u="heavy">
                <a:latin typeface="Franklin Gothic Book"/>
                <a:cs typeface="Franklin Gothic Book"/>
              </a:rPr>
              <a:t>om</a:t>
            </a:r>
            <a:r>
              <a:rPr dirty="0" sz="1600" u="heavy">
                <a:latin typeface="Franklin Gothic Book"/>
                <a:cs typeface="Franklin Gothic Book"/>
              </a:rPr>
              <a:t>i</a:t>
            </a:r>
            <a:r>
              <a:rPr dirty="0" sz="1600">
                <a:latin typeface="Franklin Gothic Book"/>
                <a:cs typeface="Franklin Gothic Book"/>
              </a:rPr>
              <a:t>.</a:t>
            </a:r>
            <a:r>
              <a:rPr dirty="0" sz="1600" spc="6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70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30">
                <a:latin typeface="Franklin Gothic Book"/>
                <a:cs typeface="Franklin Gothic Book"/>
              </a:rPr>
              <a:t>m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6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6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pp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20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zi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5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de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55">
                <a:latin typeface="Franklin Gothic Book"/>
                <a:cs typeface="Franklin Gothic Book"/>
              </a:rPr>
              <a:t> </a:t>
            </a:r>
            <a:r>
              <a:rPr dirty="0" sz="1600" spc="30">
                <a:latin typeface="Franklin Gothic Book"/>
                <a:cs typeface="Franklin Gothic Book"/>
              </a:rPr>
              <a:t>“</a:t>
            </a:r>
            <a:r>
              <a:rPr dirty="0" sz="1600" spc="-20" u="heavy">
                <a:latin typeface="Franklin Gothic Book"/>
                <a:cs typeface="Franklin Gothic Book"/>
              </a:rPr>
              <a:t>m</a:t>
            </a:r>
            <a:r>
              <a:rPr dirty="0" sz="1600" spc="-20" u="heavy">
                <a:latin typeface="Franklin Gothic Book"/>
                <a:cs typeface="Franklin Gothic Book"/>
              </a:rPr>
              <a:t>a</a:t>
            </a:r>
            <a:r>
              <a:rPr dirty="0" sz="1600" spc="-10" u="heavy">
                <a:latin typeface="Franklin Gothic Book"/>
                <a:cs typeface="Franklin Gothic Book"/>
              </a:rPr>
              <a:t>c</a:t>
            </a:r>
            <a:r>
              <a:rPr dirty="0" sz="1600" spc="-5" u="heavy">
                <a:latin typeface="Franklin Gothic Book"/>
                <a:cs typeface="Franklin Gothic Book"/>
              </a:rPr>
              <a:t>h</a:t>
            </a:r>
            <a:r>
              <a:rPr dirty="0" sz="1600" u="heavy">
                <a:latin typeface="Franklin Gothic Book"/>
                <a:cs typeface="Franklin Gothic Book"/>
              </a:rPr>
              <a:t>i</a:t>
            </a:r>
            <a:r>
              <a:rPr dirty="0" sz="1600" spc="-10" u="heavy">
                <a:latin typeface="Franklin Gothic Book"/>
                <a:cs typeface="Franklin Gothic Book"/>
              </a:rPr>
              <a:t>ne</a:t>
            </a:r>
            <a:r>
              <a:rPr dirty="0" sz="1600" u="heavy">
                <a:latin typeface="Franklin Gothic Book"/>
                <a:cs typeface="Franklin Gothic Book"/>
              </a:rPr>
              <a:t> </a:t>
            </a:r>
            <a:r>
              <a:rPr dirty="0" sz="1600" spc="55">
                <a:latin typeface="Franklin Gothic Book"/>
                <a:cs typeface="Franklin Gothic Book"/>
              </a:rPr>
              <a:t> </a:t>
            </a:r>
            <a:r>
              <a:rPr dirty="0" sz="1600" spc="-5" u="heavy">
                <a:latin typeface="Franklin Gothic Book"/>
                <a:cs typeface="Franklin Gothic Book"/>
              </a:rPr>
              <a:t>l</a:t>
            </a:r>
            <a:r>
              <a:rPr dirty="0" sz="1600" spc="-15" u="heavy">
                <a:latin typeface="Franklin Gothic Book"/>
                <a:cs typeface="Franklin Gothic Book"/>
              </a:rPr>
              <a:t>e</a:t>
            </a:r>
            <a:r>
              <a:rPr dirty="0" sz="1600" spc="-10" u="heavy">
                <a:latin typeface="Franklin Gothic Book"/>
                <a:cs typeface="Franklin Gothic Book"/>
              </a:rPr>
              <a:t>a</a:t>
            </a:r>
            <a:r>
              <a:rPr dirty="0" sz="1600" spc="-20" u="heavy">
                <a:latin typeface="Franklin Gothic Book"/>
                <a:cs typeface="Franklin Gothic Book"/>
              </a:rPr>
              <a:t>r</a:t>
            </a:r>
            <a:r>
              <a:rPr dirty="0" sz="1600" spc="-10" u="heavy">
                <a:latin typeface="Franklin Gothic Book"/>
                <a:cs typeface="Franklin Gothic Book"/>
              </a:rPr>
              <a:t>n</a:t>
            </a:r>
            <a:r>
              <a:rPr dirty="0" sz="1600" u="heavy">
                <a:latin typeface="Franklin Gothic Book"/>
                <a:cs typeface="Franklin Gothic Book"/>
              </a:rPr>
              <a:t>i</a:t>
            </a:r>
            <a:r>
              <a:rPr dirty="0" sz="1600" spc="-10" u="heavy">
                <a:latin typeface="Franklin Gothic Book"/>
                <a:cs typeface="Franklin Gothic Book"/>
              </a:rPr>
              <a:t>n</a:t>
            </a:r>
            <a:r>
              <a:rPr dirty="0" sz="1600" spc="20" u="heavy">
                <a:latin typeface="Franklin Gothic Book"/>
                <a:cs typeface="Franklin Gothic Book"/>
              </a:rPr>
              <a:t>g</a:t>
            </a:r>
            <a:r>
              <a:rPr dirty="0" sz="1600" spc="-15">
                <a:latin typeface="Franklin Gothic Book"/>
                <a:cs typeface="Franklin Gothic Book"/>
              </a:rPr>
              <a:t>”</a:t>
            </a:r>
            <a:r>
              <a:rPr dirty="0" sz="1600" spc="-5">
                <a:latin typeface="Franklin Gothic Book"/>
                <a:cs typeface="Franklin Gothic Book"/>
              </a:rPr>
              <a:t>,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5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20">
                <a:latin typeface="Franklin Gothic Book"/>
                <a:cs typeface="Franklin Gothic Book"/>
              </a:rPr>
              <a:t>om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5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v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ne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5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de</a:t>
            </a:r>
            <a:r>
              <a:rPr dirty="0" sz="1600">
                <a:latin typeface="Franklin Gothic Book"/>
                <a:cs typeface="Franklin Gothic Book"/>
              </a:rPr>
              <a:t>f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30">
                <a:latin typeface="Franklin Gothic Book"/>
                <a:cs typeface="Franklin Gothic Book"/>
              </a:rPr>
              <a:t>q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15">
                <a:latin typeface="Franklin Gothic Book"/>
                <a:cs typeface="Franklin Gothic Book"/>
              </a:rPr>
              <a:t>est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16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b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20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17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de</a:t>
            </a:r>
            <a:r>
              <a:rPr dirty="0" sz="1600" spc="-10">
                <a:latin typeface="Franklin Gothic Book"/>
                <a:cs typeface="Franklin Gothic Book"/>
              </a:rPr>
              <a:t>lla</a:t>
            </a:r>
            <a:r>
              <a:rPr dirty="0" sz="1600" spc="190">
                <a:latin typeface="Franklin Gothic Book"/>
                <a:cs typeface="Franklin Gothic Book"/>
              </a:rPr>
              <a:t> </a:t>
            </a:r>
            <a:r>
              <a:rPr dirty="0" sz="1600" spc="-10" u="heavy">
                <a:latin typeface="Franklin Gothic Book"/>
                <a:cs typeface="Franklin Gothic Book"/>
              </a:rPr>
              <a:t>A</a:t>
            </a:r>
            <a:r>
              <a:rPr dirty="0" sz="1600" u="heavy">
                <a:latin typeface="Franklin Gothic Book"/>
                <a:cs typeface="Franklin Gothic Book"/>
              </a:rPr>
              <a:t>I,</a:t>
            </a:r>
            <a:r>
              <a:rPr dirty="0" sz="1600" spc="14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cr</a:t>
            </a:r>
            <a:r>
              <a:rPr dirty="0" sz="1600" spc="-15">
                <a:latin typeface="Franklin Gothic Book"/>
                <a:cs typeface="Franklin Gothic Book"/>
              </a:rPr>
              <a:t>es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2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no</a:t>
            </a:r>
            <a:r>
              <a:rPr dirty="0" sz="1600" spc="165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gi</a:t>
            </a:r>
            <a:r>
              <a:rPr dirty="0" sz="1600" spc="-2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rno</a:t>
            </a:r>
            <a:r>
              <a:rPr dirty="0" sz="1600" spc="16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dop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165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gi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2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.</a:t>
            </a:r>
            <a:r>
              <a:rPr dirty="0" sz="1600" spc="16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Il</a:t>
            </a:r>
            <a:r>
              <a:rPr dirty="0" sz="1600" spc="15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Go</a:t>
            </a:r>
            <a:r>
              <a:rPr dirty="0" sz="1600" spc="15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è</a:t>
            </a:r>
            <a:r>
              <a:rPr dirty="0" sz="1600" spc="16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so</a:t>
            </a:r>
            <a:r>
              <a:rPr dirty="0" sz="1600" spc="-10">
                <a:latin typeface="Franklin Gothic Book"/>
                <a:cs typeface="Franklin Gothic Book"/>
              </a:rPr>
              <a:t>lo</a:t>
            </a:r>
            <a:r>
              <a:rPr dirty="0" sz="1600" spc="16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2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5">
                <a:latin typeface="Franklin Gothic Book"/>
                <a:cs typeface="Franklin Gothic Book"/>
              </a:rPr>
              <a:t>ed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9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8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u</a:t>
            </a:r>
            <a:r>
              <a:rPr dirty="0" sz="1600" spc="-10">
                <a:latin typeface="Franklin Gothic Book"/>
                <a:cs typeface="Franklin Gothic Book"/>
              </a:rPr>
              <a:t>na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9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cc</a:t>
            </a:r>
            <a:r>
              <a:rPr dirty="0" sz="1600" spc="-5">
                <a:latin typeface="Franklin Gothic Book"/>
                <a:cs typeface="Franklin Gothic Book"/>
              </a:rPr>
              <a:t>h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2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8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ù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9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30">
                <a:latin typeface="Franklin Gothic Book"/>
                <a:cs typeface="Franklin Gothic Book"/>
              </a:rPr>
              <a:t>m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8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5">
                <a:latin typeface="Franklin Gothic Book"/>
                <a:cs typeface="Franklin Gothic Book"/>
              </a:rPr>
              <a:t>h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90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-9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4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30">
                <a:latin typeface="Franklin Gothic Book"/>
                <a:cs typeface="Franklin Gothic Book"/>
              </a:rPr>
              <a:t>m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>
                <a:latin typeface="Franklin Gothic Book"/>
                <a:cs typeface="Franklin Gothic Book"/>
              </a:rPr>
              <a:t>u</a:t>
            </a:r>
            <a:r>
              <a:rPr dirty="0" sz="1600" spc="-40">
                <a:latin typeface="Franklin Gothic Book"/>
                <a:cs typeface="Franklin Gothic Book"/>
              </a:rPr>
              <a:t>t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 </a:t>
            </a:r>
            <a:r>
              <a:rPr dirty="0" sz="1600" spc="-20" u="heavy">
                <a:latin typeface="Franklin Gothic Book"/>
                <a:cs typeface="Franklin Gothic Book"/>
              </a:rPr>
              <a:t>c</a:t>
            </a:r>
            <a:r>
              <a:rPr dirty="0" sz="1600" spc="-10" u="heavy">
                <a:latin typeface="Franklin Gothic Book"/>
                <a:cs typeface="Franklin Gothic Book"/>
              </a:rPr>
              <a:t>a</a:t>
            </a:r>
            <a:r>
              <a:rPr dirty="0" sz="1600" spc="-5" u="heavy">
                <a:latin typeface="Franklin Gothic Book"/>
                <a:cs typeface="Franklin Gothic Book"/>
              </a:rPr>
              <a:t>p</a:t>
            </a:r>
            <a:r>
              <a:rPr dirty="0" sz="1600" spc="-20" u="heavy">
                <a:latin typeface="Franklin Gothic Book"/>
                <a:cs typeface="Franklin Gothic Book"/>
              </a:rPr>
              <a:t>a</a:t>
            </a:r>
            <a:r>
              <a:rPr dirty="0" sz="1600" spc="-10" u="heavy">
                <a:latin typeface="Franklin Gothic Book"/>
                <a:cs typeface="Franklin Gothic Book"/>
              </a:rPr>
              <a:t>c</a:t>
            </a:r>
            <a:r>
              <a:rPr dirty="0" sz="1600" u="heavy">
                <a:latin typeface="Franklin Gothic Book"/>
                <a:cs typeface="Franklin Gothic Book"/>
              </a:rPr>
              <a:t>i </a:t>
            </a:r>
            <a:r>
              <a:rPr dirty="0" sz="1600" spc="-85">
                <a:latin typeface="Franklin Gothic Book"/>
                <a:cs typeface="Franklin Gothic Book"/>
              </a:rPr>
              <a:t> </a:t>
            </a:r>
            <a:r>
              <a:rPr dirty="0" sz="1600" spc="-15" u="heavy">
                <a:latin typeface="Franklin Gothic Book"/>
                <a:cs typeface="Franklin Gothic Book"/>
              </a:rPr>
              <a:t>d</a:t>
            </a:r>
            <a:r>
              <a:rPr dirty="0" sz="1600" u="heavy">
                <a:latin typeface="Franklin Gothic Book"/>
                <a:cs typeface="Franklin Gothic Book"/>
              </a:rPr>
              <a:t>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 u="heavy">
                <a:latin typeface="Franklin Gothic Book"/>
                <a:cs typeface="Franklin Gothic Book"/>
              </a:rPr>
              <a:t>i</a:t>
            </a:r>
            <a:r>
              <a:rPr dirty="0" sz="1600" spc="-30" u="heavy">
                <a:latin typeface="Franklin Gothic Book"/>
                <a:cs typeface="Franklin Gothic Book"/>
              </a:rPr>
              <a:t>m</a:t>
            </a:r>
            <a:r>
              <a:rPr dirty="0" sz="1600" spc="-5" u="heavy">
                <a:latin typeface="Franklin Gothic Book"/>
                <a:cs typeface="Franklin Gothic Book"/>
              </a:rPr>
              <a:t>p</a:t>
            </a:r>
            <a:r>
              <a:rPr dirty="0" sz="1600" spc="-10" u="heavy">
                <a:latin typeface="Franklin Gothic Book"/>
                <a:cs typeface="Franklin Gothic Book"/>
              </a:rPr>
              <a:t>arare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st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2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no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35">
                <a:latin typeface="Franklin Gothic Book"/>
                <a:cs typeface="Franklin Gothic Book"/>
              </a:rPr>
              <a:t>v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15">
                <a:latin typeface="Franklin Gothic Book"/>
                <a:cs typeface="Franklin Gothic Book"/>
              </a:rPr>
              <a:t>eme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40">
                <a:latin typeface="Franklin Gothic Book"/>
                <a:cs typeface="Franklin Gothic Book"/>
              </a:rPr>
              <a:t>q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st</a:t>
            </a:r>
            <a:r>
              <a:rPr dirty="0" sz="1600" spc="-10">
                <a:latin typeface="Franklin Gothic Book"/>
                <a:cs typeface="Franklin Gothic Book"/>
              </a:rPr>
              <a:t>an</a:t>
            </a:r>
            <a:r>
              <a:rPr dirty="0" sz="1600" spc="-15">
                <a:latin typeface="Franklin Gothic Book"/>
                <a:cs typeface="Franklin Gothic Book"/>
              </a:rPr>
              <a:t>do.</a:t>
            </a:r>
            <a:endParaRPr sz="16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8659" y="729822"/>
            <a:ext cx="6138545" cy="92176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>
              <a:lnSpc>
                <a:spcPct val="100000"/>
              </a:lnSpc>
            </a:pPr>
            <a:r>
              <a:rPr dirty="0" sz="1600" spc="-21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’i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ll</a:t>
            </a:r>
            <a:r>
              <a:rPr dirty="0" sz="1600">
                <a:latin typeface="Franklin Gothic Book"/>
                <a:cs typeface="Franklin Gothic Book"/>
              </a:rPr>
              <a:t>ig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z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4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>
                <a:latin typeface="Franklin Gothic Book"/>
                <a:cs typeface="Franklin Gothic Book"/>
              </a:rPr>
              <a:t>f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ale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h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2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30">
                <a:latin typeface="Franklin Gothic Book"/>
                <a:cs typeface="Franklin Gothic Book"/>
              </a:rPr>
              <a:t>q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st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g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co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de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Go</a:t>
            </a:r>
            <a:endParaRPr sz="16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550">
              <a:latin typeface="Times New Roman"/>
              <a:cs typeface="Times New Roman"/>
            </a:endParaRPr>
          </a:p>
          <a:p>
            <a:pPr algn="just" marL="12700" marR="22860">
              <a:lnSpc>
                <a:spcPct val="94400"/>
              </a:lnSpc>
            </a:pPr>
            <a:r>
              <a:rPr dirty="0" sz="1600" spc="-15" i="1">
                <a:latin typeface="Franklin Gothic Book"/>
                <a:cs typeface="Franklin Gothic Book"/>
              </a:rPr>
              <a:t>C</a:t>
            </a:r>
            <a:r>
              <a:rPr dirty="0" sz="1600" spc="-10" i="1">
                <a:latin typeface="Franklin Gothic Book"/>
                <a:cs typeface="Franklin Gothic Book"/>
              </a:rPr>
              <a:t>a</a:t>
            </a:r>
            <a:r>
              <a:rPr dirty="0" sz="1600" spc="-15" i="1">
                <a:latin typeface="Franklin Gothic Book"/>
                <a:cs typeface="Franklin Gothic Book"/>
              </a:rPr>
              <a:t>d</a:t>
            </a:r>
            <a:r>
              <a:rPr dirty="0" sz="1600" spc="-10" i="1">
                <a:latin typeface="Franklin Gothic Book"/>
                <a:cs typeface="Franklin Gothic Book"/>
              </a:rPr>
              <a:t>e</a:t>
            </a:r>
            <a:r>
              <a:rPr dirty="0" sz="1600" spc="65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u</a:t>
            </a:r>
            <a:r>
              <a:rPr dirty="0" sz="1600" spc="-10" i="1">
                <a:latin typeface="Franklin Gothic Book"/>
                <a:cs typeface="Franklin Gothic Book"/>
              </a:rPr>
              <a:t>n</a:t>
            </a:r>
            <a:r>
              <a:rPr dirty="0" sz="1600" spc="70" i="1">
                <a:latin typeface="Franklin Gothic Book"/>
                <a:cs typeface="Franklin Gothic Book"/>
              </a:rPr>
              <a:t> </a:t>
            </a:r>
            <a:r>
              <a:rPr dirty="0" sz="1600" i="1">
                <a:latin typeface="Franklin Gothic Book"/>
                <a:cs typeface="Franklin Gothic Book"/>
              </a:rPr>
              <a:t>al</a:t>
            </a:r>
            <a:r>
              <a:rPr dirty="0" sz="1600" spc="-10" i="1">
                <a:latin typeface="Franklin Gothic Book"/>
                <a:cs typeface="Franklin Gothic Book"/>
              </a:rPr>
              <a:t>t</a:t>
            </a:r>
            <a:r>
              <a:rPr dirty="0" sz="1600" spc="-25" i="1">
                <a:latin typeface="Franklin Gothic Book"/>
                <a:cs typeface="Franklin Gothic Book"/>
              </a:rPr>
              <a:t>r</a:t>
            </a:r>
            <a:r>
              <a:rPr dirty="0" sz="1600" spc="-10" i="1">
                <a:latin typeface="Franklin Gothic Book"/>
                <a:cs typeface="Franklin Gothic Book"/>
              </a:rPr>
              <a:t>o</a:t>
            </a:r>
            <a:r>
              <a:rPr dirty="0" sz="1600" spc="60" i="1">
                <a:latin typeface="Franklin Gothic Book"/>
                <a:cs typeface="Franklin Gothic Book"/>
              </a:rPr>
              <a:t> </a:t>
            </a:r>
            <a:r>
              <a:rPr dirty="0" sz="1600" i="1">
                <a:latin typeface="Franklin Gothic Book"/>
                <a:cs typeface="Franklin Gothic Book"/>
              </a:rPr>
              <a:t>l</a:t>
            </a:r>
            <a:r>
              <a:rPr dirty="0" sz="1600" spc="-10" i="1">
                <a:latin typeface="Franklin Gothic Book"/>
                <a:cs typeface="Franklin Gothic Book"/>
              </a:rPr>
              <a:t>i</a:t>
            </a:r>
            <a:r>
              <a:rPr dirty="0" sz="1600" spc="-15" i="1">
                <a:latin typeface="Franklin Gothic Book"/>
                <a:cs typeface="Franklin Gothic Book"/>
              </a:rPr>
              <a:t>m</a:t>
            </a:r>
            <a:r>
              <a:rPr dirty="0" sz="1600" i="1">
                <a:latin typeface="Franklin Gothic Book"/>
                <a:cs typeface="Franklin Gothic Book"/>
              </a:rPr>
              <a:t>i</a:t>
            </a:r>
            <a:r>
              <a:rPr dirty="0" sz="1600" spc="-50" i="1">
                <a:latin typeface="Franklin Gothic Book"/>
                <a:cs typeface="Franklin Gothic Book"/>
              </a:rPr>
              <a:t>t</a:t>
            </a:r>
            <a:r>
              <a:rPr dirty="0" sz="1600" i="1">
                <a:latin typeface="Franklin Gothic Book"/>
                <a:cs typeface="Franklin Gothic Book"/>
              </a:rPr>
              <a:t>e</a:t>
            </a:r>
            <a:r>
              <a:rPr dirty="0" sz="1600" spc="75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de</a:t>
            </a:r>
            <a:r>
              <a:rPr dirty="0" sz="1600" spc="-10" i="1">
                <a:latin typeface="Franklin Gothic Book"/>
                <a:cs typeface="Franklin Gothic Book"/>
              </a:rPr>
              <a:t>l</a:t>
            </a:r>
            <a:r>
              <a:rPr dirty="0" sz="1600" i="1">
                <a:latin typeface="Franklin Gothic Book"/>
                <a:cs typeface="Franklin Gothic Book"/>
              </a:rPr>
              <a:t>l’i</a:t>
            </a:r>
            <a:r>
              <a:rPr dirty="0" sz="1600" spc="-10" i="1">
                <a:latin typeface="Franklin Gothic Book"/>
                <a:cs typeface="Franklin Gothic Book"/>
              </a:rPr>
              <a:t>n</a:t>
            </a:r>
            <a:r>
              <a:rPr dirty="0" sz="1600" spc="-50" i="1">
                <a:latin typeface="Franklin Gothic Book"/>
                <a:cs typeface="Franklin Gothic Book"/>
              </a:rPr>
              <a:t>t</a:t>
            </a:r>
            <a:r>
              <a:rPr dirty="0" sz="1600" spc="-5" i="1">
                <a:latin typeface="Franklin Gothic Book"/>
                <a:cs typeface="Franklin Gothic Book"/>
              </a:rPr>
              <a:t>e</a:t>
            </a:r>
            <a:r>
              <a:rPr dirty="0" sz="1600" i="1">
                <a:latin typeface="Franklin Gothic Book"/>
                <a:cs typeface="Franklin Gothic Book"/>
              </a:rPr>
              <a:t>ll</a:t>
            </a:r>
            <a:r>
              <a:rPr dirty="0" sz="1600" spc="-10" i="1">
                <a:latin typeface="Franklin Gothic Book"/>
                <a:cs typeface="Franklin Gothic Book"/>
              </a:rPr>
              <a:t>i</a:t>
            </a:r>
            <a:r>
              <a:rPr dirty="0" sz="1600" i="1">
                <a:latin typeface="Franklin Gothic Book"/>
                <a:cs typeface="Franklin Gothic Book"/>
              </a:rPr>
              <a:t>g</a:t>
            </a:r>
            <a:r>
              <a:rPr dirty="0" sz="1600" spc="-5" i="1">
                <a:latin typeface="Franklin Gothic Book"/>
                <a:cs typeface="Franklin Gothic Book"/>
              </a:rPr>
              <a:t>e</a:t>
            </a:r>
            <a:r>
              <a:rPr dirty="0" sz="1600" spc="-10" i="1">
                <a:latin typeface="Franklin Gothic Book"/>
                <a:cs typeface="Franklin Gothic Book"/>
              </a:rPr>
              <a:t>n</a:t>
            </a:r>
            <a:r>
              <a:rPr dirty="0" sz="1600" spc="-5" i="1">
                <a:latin typeface="Franklin Gothic Book"/>
                <a:cs typeface="Franklin Gothic Book"/>
              </a:rPr>
              <a:t>z</a:t>
            </a:r>
            <a:r>
              <a:rPr dirty="0" sz="1600" i="1">
                <a:latin typeface="Franklin Gothic Book"/>
                <a:cs typeface="Franklin Gothic Book"/>
              </a:rPr>
              <a:t>a</a:t>
            </a:r>
            <a:r>
              <a:rPr dirty="0" sz="1600" spc="7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a</a:t>
            </a:r>
            <a:r>
              <a:rPr dirty="0" sz="1600" spc="30" i="1">
                <a:latin typeface="Franklin Gothic Book"/>
                <a:cs typeface="Franklin Gothic Book"/>
              </a:rPr>
              <a:t>r</a:t>
            </a:r>
            <a:r>
              <a:rPr dirty="0" sz="1600" spc="-5" i="1">
                <a:latin typeface="Franklin Gothic Book"/>
                <a:cs typeface="Franklin Gothic Book"/>
              </a:rPr>
              <a:t>t</a:t>
            </a:r>
            <a:r>
              <a:rPr dirty="0" sz="1600" i="1">
                <a:latin typeface="Franklin Gothic Book"/>
                <a:cs typeface="Franklin Gothic Book"/>
              </a:rPr>
              <a:t>i</a:t>
            </a:r>
            <a:r>
              <a:rPr dirty="0" sz="1600" i="1">
                <a:latin typeface="Franklin Gothic Book"/>
                <a:cs typeface="Franklin Gothic Book"/>
              </a:rPr>
              <a:t>f</a:t>
            </a:r>
            <a:r>
              <a:rPr dirty="0" sz="1600" i="1">
                <a:latin typeface="Franklin Gothic Book"/>
                <a:cs typeface="Franklin Gothic Book"/>
              </a:rPr>
              <a:t>i</a:t>
            </a:r>
            <a:r>
              <a:rPr dirty="0" sz="1600" spc="-5" i="1">
                <a:latin typeface="Franklin Gothic Book"/>
                <a:cs typeface="Franklin Gothic Book"/>
              </a:rPr>
              <a:t>c</a:t>
            </a:r>
            <a:r>
              <a:rPr dirty="0" sz="1600" spc="-10" i="1">
                <a:latin typeface="Franklin Gothic Book"/>
                <a:cs typeface="Franklin Gothic Book"/>
              </a:rPr>
              <a:t>i</a:t>
            </a:r>
            <a:r>
              <a:rPr dirty="0" sz="1600" i="1">
                <a:latin typeface="Franklin Gothic Book"/>
                <a:cs typeface="Franklin Gothic Book"/>
              </a:rPr>
              <a:t>al</a:t>
            </a:r>
            <a:r>
              <a:rPr dirty="0" sz="1600" spc="-5" i="1">
                <a:latin typeface="Franklin Gothic Book"/>
                <a:cs typeface="Franklin Gothic Book"/>
              </a:rPr>
              <a:t>e</a:t>
            </a:r>
            <a:r>
              <a:rPr dirty="0" sz="1600" i="1">
                <a:latin typeface="Franklin Gothic Book"/>
                <a:cs typeface="Franklin Gothic Book"/>
              </a:rPr>
              <a:t>.</a:t>
            </a:r>
            <a:r>
              <a:rPr dirty="0" sz="1600" spc="65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A</a:t>
            </a:r>
            <a:r>
              <a:rPr dirty="0" sz="1600" i="1">
                <a:latin typeface="Franklin Gothic Book"/>
                <a:cs typeface="Franklin Gothic Book"/>
              </a:rPr>
              <a:t>l</a:t>
            </a:r>
            <a:r>
              <a:rPr dirty="0" sz="1600" spc="-10" i="1">
                <a:latin typeface="Franklin Gothic Book"/>
                <a:cs typeface="Franklin Gothic Book"/>
              </a:rPr>
              <a:t>p</a:t>
            </a:r>
            <a:r>
              <a:rPr dirty="0" sz="1600" spc="-5" i="1">
                <a:latin typeface="Franklin Gothic Book"/>
                <a:cs typeface="Franklin Gothic Book"/>
              </a:rPr>
              <a:t>h</a:t>
            </a:r>
            <a:r>
              <a:rPr dirty="0" sz="1600" i="1">
                <a:latin typeface="Franklin Gothic Book"/>
                <a:cs typeface="Franklin Gothic Book"/>
              </a:rPr>
              <a:t>a</a:t>
            </a:r>
            <a:r>
              <a:rPr dirty="0" sz="1600" spc="-20" i="1">
                <a:latin typeface="Franklin Gothic Book"/>
                <a:cs typeface="Franklin Gothic Book"/>
              </a:rPr>
              <a:t>G</a:t>
            </a:r>
            <a:r>
              <a:rPr dirty="0" sz="1600" spc="-10" i="1">
                <a:latin typeface="Franklin Gothic Book"/>
                <a:cs typeface="Franklin Gothic Book"/>
              </a:rPr>
              <a:t>o</a:t>
            </a:r>
            <a:r>
              <a:rPr dirty="0" sz="1600" spc="60" i="1">
                <a:latin typeface="Franklin Gothic Book"/>
                <a:cs typeface="Franklin Gothic Book"/>
              </a:rPr>
              <a:t> </a:t>
            </a:r>
            <a:r>
              <a:rPr dirty="0" sz="1600" spc="-5" i="1">
                <a:latin typeface="Franklin Gothic Book"/>
                <a:cs typeface="Franklin Gothic Book"/>
              </a:rPr>
              <a:t>h</a:t>
            </a:r>
            <a:r>
              <a:rPr dirty="0" sz="1600" i="1">
                <a:latin typeface="Franklin Gothic Book"/>
                <a:cs typeface="Franklin Gothic Book"/>
              </a:rPr>
              <a:t>a</a:t>
            </a:r>
            <a:r>
              <a:rPr dirty="0" sz="1600" spc="70" i="1">
                <a:latin typeface="Franklin Gothic Book"/>
                <a:cs typeface="Franklin Gothic Book"/>
              </a:rPr>
              <a:t> </a:t>
            </a:r>
            <a:r>
              <a:rPr dirty="0" sz="1600" spc="-25" i="1">
                <a:latin typeface="Franklin Gothic Book"/>
                <a:cs typeface="Franklin Gothic Book"/>
              </a:rPr>
              <a:t>b</a:t>
            </a:r>
            <a:r>
              <a:rPr dirty="0" sz="1600" i="1">
                <a:latin typeface="Franklin Gothic Book"/>
                <a:cs typeface="Franklin Gothic Book"/>
              </a:rPr>
              <a:t>a</a:t>
            </a:r>
            <a:r>
              <a:rPr dirty="0" sz="1600" spc="-10" i="1">
                <a:latin typeface="Franklin Gothic Book"/>
                <a:cs typeface="Franklin Gothic Book"/>
              </a:rPr>
              <a:t>tt</a:t>
            </a:r>
            <a:r>
              <a:rPr dirty="0" sz="1600" spc="-10" i="1">
                <a:latin typeface="Franklin Gothic Book"/>
                <a:cs typeface="Franklin Gothic Book"/>
              </a:rPr>
              <a:t>u</a:t>
            </a:r>
            <a:r>
              <a:rPr dirty="0" sz="1600" spc="-50" i="1">
                <a:latin typeface="Franklin Gothic Book"/>
                <a:cs typeface="Franklin Gothic Book"/>
              </a:rPr>
              <a:t>t</a:t>
            </a:r>
            <a:r>
              <a:rPr dirty="0" sz="1600" spc="-10" i="1">
                <a:latin typeface="Franklin Gothic Book"/>
                <a:cs typeface="Franklin Gothic Book"/>
              </a:rPr>
              <a:t>o</a:t>
            </a:r>
            <a:r>
              <a:rPr dirty="0" sz="1600" spc="70" i="1">
                <a:latin typeface="Franklin Gothic Book"/>
                <a:cs typeface="Franklin Gothic Book"/>
              </a:rPr>
              <a:t> </a:t>
            </a:r>
            <a:r>
              <a:rPr dirty="0" sz="1600" i="1">
                <a:latin typeface="Franklin Gothic Book"/>
                <a:cs typeface="Franklin Gothic Book"/>
              </a:rPr>
              <a:t>4-1</a:t>
            </a:r>
            <a:r>
              <a:rPr dirty="0" sz="1600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L</a:t>
            </a:r>
            <a:r>
              <a:rPr dirty="0" sz="1600" spc="-5" i="1">
                <a:latin typeface="Franklin Gothic Book"/>
                <a:cs typeface="Franklin Gothic Book"/>
              </a:rPr>
              <a:t>e</a:t>
            </a:r>
            <a:r>
              <a:rPr dirty="0" sz="1600" i="1">
                <a:latin typeface="Franklin Gothic Book"/>
                <a:cs typeface="Franklin Gothic Book"/>
              </a:rPr>
              <a:t>e</a:t>
            </a:r>
            <a:r>
              <a:rPr dirty="0" sz="1600" spc="35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S</a:t>
            </a:r>
            <a:r>
              <a:rPr dirty="0" sz="1600" spc="-5" i="1">
                <a:latin typeface="Franklin Gothic Book"/>
                <a:cs typeface="Franklin Gothic Book"/>
              </a:rPr>
              <a:t>e</a:t>
            </a:r>
            <a:r>
              <a:rPr dirty="0" sz="1600" spc="-15" i="1">
                <a:latin typeface="Franklin Gothic Book"/>
                <a:cs typeface="Franklin Gothic Book"/>
              </a:rPr>
              <a:t>do</a:t>
            </a:r>
            <a:r>
              <a:rPr dirty="0" sz="1600" i="1">
                <a:latin typeface="Franklin Gothic Book"/>
                <a:cs typeface="Franklin Gothic Book"/>
              </a:rPr>
              <a:t>l,</a:t>
            </a:r>
            <a:r>
              <a:rPr dirty="0" sz="1600" spc="25" i="1">
                <a:latin typeface="Franklin Gothic Book"/>
                <a:cs typeface="Franklin Gothic Book"/>
              </a:rPr>
              <a:t> </a:t>
            </a:r>
            <a:r>
              <a:rPr dirty="0" sz="1600" i="1">
                <a:latin typeface="Franklin Gothic Book"/>
                <a:cs typeface="Franklin Gothic Book"/>
              </a:rPr>
              <a:t>u</a:t>
            </a:r>
            <a:r>
              <a:rPr dirty="0" sz="1600" spc="-10" i="1">
                <a:latin typeface="Franklin Gothic Book"/>
                <a:cs typeface="Franklin Gothic Book"/>
              </a:rPr>
              <a:t>no</a:t>
            </a:r>
            <a:r>
              <a:rPr dirty="0" sz="1600" spc="20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de</a:t>
            </a:r>
            <a:r>
              <a:rPr dirty="0" sz="1600" i="1">
                <a:latin typeface="Franklin Gothic Book"/>
                <a:cs typeface="Franklin Gothic Book"/>
              </a:rPr>
              <a:t>i</a:t>
            </a:r>
            <a:r>
              <a:rPr dirty="0" sz="1600" spc="30" i="1">
                <a:latin typeface="Franklin Gothic Book"/>
                <a:cs typeface="Franklin Gothic Book"/>
              </a:rPr>
              <a:t> </a:t>
            </a:r>
            <a:r>
              <a:rPr dirty="0" sz="1600" spc="-20" i="1">
                <a:latin typeface="Franklin Gothic Book"/>
                <a:cs typeface="Franklin Gothic Book"/>
              </a:rPr>
              <a:t>p</a:t>
            </a:r>
            <a:r>
              <a:rPr dirty="0" sz="1600" i="1">
                <a:latin typeface="Franklin Gothic Book"/>
                <a:cs typeface="Franklin Gothic Book"/>
              </a:rPr>
              <a:t>iù</a:t>
            </a:r>
            <a:r>
              <a:rPr dirty="0" sz="1600" spc="25" i="1">
                <a:latin typeface="Franklin Gothic Book"/>
                <a:cs typeface="Franklin Gothic Book"/>
              </a:rPr>
              <a:t> </a:t>
            </a:r>
            <a:r>
              <a:rPr dirty="0" sz="1600" spc="-30" i="1">
                <a:latin typeface="Franklin Gothic Book"/>
                <a:cs typeface="Franklin Gothic Book"/>
              </a:rPr>
              <a:t>f</a:t>
            </a:r>
            <a:r>
              <a:rPr dirty="0" sz="1600" spc="-15" i="1">
                <a:latin typeface="Franklin Gothic Book"/>
                <a:cs typeface="Franklin Gothic Book"/>
              </a:rPr>
              <a:t>o</a:t>
            </a:r>
            <a:r>
              <a:rPr dirty="0" sz="1600" spc="30" i="1">
                <a:latin typeface="Franklin Gothic Book"/>
                <a:cs typeface="Franklin Gothic Book"/>
              </a:rPr>
              <a:t>r</a:t>
            </a:r>
            <a:r>
              <a:rPr dirty="0" sz="1600" spc="-5" i="1">
                <a:latin typeface="Franklin Gothic Book"/>
                <a:cs typeface="Franklin Gothic Book"/>
              </a:rPr>
              <a:t>t</a:t>
            </a:r>
            <a:r>
              <a:rPr dirty="0" sz="1600" i="1">
                <a:latin typeface="Franklin Gothic Book"/>
                <a:cs typeface="Franklin Gothic Book"/>
              </a:rPr>
              <a:t>i</a:t>
            </a:r>
            <a:r>
              <a:rPr dirty="0" sz="1600" spc="25" i="1">
                <a:latin typeface="Franklin Gothic Book"/>
                <a:cs typeface="Franklin Gothic Book"/>
              </a:rPr>
              <a:t> </a:t>
            </a:r>
            <a:r>
              <a:rPr dirty="0" sz="1600" i="1">
                <a:latin typeface="Franklin Gothic Book"/>
                <a:cs typeface="Franklin Gothic Book"/>
              </a:rPr>
              <a:t>gi</a:t>
            </a:r>
            <a:r>
              <a:rPr dirty="0" sz="1600" spc="-15" i="1">
                <a:latin typeface="Franklin Gothic Book"/>
                <a:cs typeface="Franklin Gothic Book"/>
              </a:rPr>
              <a:t>o</a:t>
            </a:r>
            <a:r>
              <a:rPr dirty="0" sz="1600" spc="-10" i="1">
                <a:latin typeface="Franklin Gothic Book"/>
                <a:cs typeface="Franklin Gothic Book"/>
              </a:rPr>
              <a:t>c</a:t>
            </a:r>
            <a:r>
              <a:rPr dirty="0" sz="1600" i="1">
                <a:latin typeface="Franklin Gothic Book"/>
                <a:cs typeface="Franklin Gothic Book"/>
              </a:rPr>
              <a:t>a</a:t>
            </a:r>
            <a:r>
              <a:rPr dirty="0" sz="1600" spc="-50" i="1">
                <a:latin typeface="Franklin Gothic Book"/>
                <a:cs typeface="Franklin Gothic Book"/>
              </a:rPr>
              <a:t>t</a:t>
            </a:r>
            <a:r>
              <a:rPr dirty="0" sz="1600" spc="-15" i="1">
                <a:latin typeface="Franklin Gothic Book"/>
                <a:cs typeface="Franklin Gothic Book"/>
              </a:rPr>
              <a:t>or</a:t>
            </a:r>
            <a:r>
              <a:rPr dirty="0" sz="1600" i="1">
                <a:latin typeface="Franklin Gothic Book"/>
                <a:cs typeface="Franklin Gothic Book"/>
              </a:rPr>
              <a:t>i</a:t>
            </a:r>
            <a:r>
              <a:rPr dirty="0" sz="1600" spc="4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a</a:t>
            </a:r>
            <a:r>
              <a:rPr dirty="0" sz="1600" i="1">
                <a:latin typeface="Franklin Gothic Book"/>
                <a:cs typeface="Franklin Gothic Book"/>
              </a:rPr>
              <a:t>l</a:t>
            </a:r>
            <a:r>
              <a:rPr dirty="0" sz="1600" spc="25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m</a:t>
            </a:r>
            <a:r>
              <a:rPr dirty="0" sz="1600" spc="-15" i="1">
                <a:latin typeface="Franklin Gothic Book"/>
                <a:cs typeface="Franklin Gothic Book"/>
              </a:rPr>
              <a:t>o</a:t>
            </a:r>
            <a:r>
              <a:rPr dirty="0" sz="1600" spc="-10" i="1">
                <a:latin typeface="Franklin Gothic Book"/>
                <a:cs typeface="Franklin Gothic Book"/>
              </a:rPr>
              <a:t>n</a:t>
            </a:r>
            <a:r>
              <a:rPr dirty="0" sz="1600" spc="-15" i="1">
                <a:latin typeface="Franklin Gothic Book"/>
                <a:cs typeface="Franklin Gothic Book"/>
              </a:rPr>
              <a:t>d</a:t>
            </a:r>
            <a:r>
              <a:rPr dirty="0" sz="1600" spc="-10" i="1">
                <a:latin typeface="Franklin Gothic Book"/>
                <a:cs typeface="Franklin Gothic Book"/>
              </a:rPr>
              <a:t>o</a:t>
            </a:r>
            <a:r>
              <a:rPr dirty="0" sz="1600" spc="20" i="1">
                <a:latin typeface="Franklin Gothic Book"/>
                <a:cs typeface="Franklin Gothic Book"/>
              </a:rPr>
              <a:t> </a:t>
            </a:r>
            <a:r>
              <a:rPr dirty="0" sz="1600" spc="-5" i="1">
                <a:latin typeface="Franklin Gothic Book"/>
                <a:cs typeface="Franklin Gothic Book"/>
              </a:rPr>
              <a:t>d</a:t>
            </a:r>
            <a:r>
              <a:rPr dirty="0" sz="1600" i="1">
                <a:latin typeface="Franklin Gothic Book"/>
                <a:cs typeface="Franklin Gothic Book"/>
              </a:rPr>
              <a:t>i</a:t>
            </a:r>
            <a:r>
              <a:rPr dirty="0" sz="1600" spc="30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Go</a:t>
            </a:r>
            <a:r>
              <a:rPr dirty="0" sz="1600" i="1">
                <a:latin typeface="Franklin Gothic Book"/>
                <a:cs typeface="Franklin Gothic Book"/>
              </a:rPr>
              <a:t>,</a:t>
            </a:r>
            <a:r>
              <a:rPr dirty="0" sz="1600" spc="25" i="1">
                <a:latin typeface="Franklin Gothic Book"/>
                <a:cs typeface="Franklin Gothic Book"/>
              </a:rPr>
              <a:t> </a:t>
            </a:r>
            <a:r>
              <a:rPr dirty="0" sz="1600" i="1">
                <a:latin typeface="Franklin Gothic Book"/>
                <a:cs typeface="Franklin Gothic Book"/>
              </a:rPr>
              <a:t>u</a:t>
            </a:r>
            <a:r>
              <a:rPr dirty="0" sz="1600" spc="-10" i="1">
                <a:latin typeface="Franklin Gothic Book"/>
                <a:cs typeface="Franklin Gothic Book"/>
              </a:rPr>
              <a:t>n</a:t>
            </a:r>
            <a:r>
              <a:rPr dirty="0" sz="1600" spc="3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g</a:t>
            </a:r>
            <a:r>
              <a:rPr dirty="0" sz="1600" i="1">
                <a:latin typeface="Franklin Gothic Book"/>
                <a:cs typeface="Franklin Gothic Book"/>
              </a:rPr>
              <a:t>i</a:t>
            </a:r>
            <a:r>
              <a:rPr dirty="0" sz="1600" spc="-15" i="1">
                <a:latin typeface="Franklin Gothic Book"/>
                <a:cs typeface="Franklin Gothic Book"/>
              </a:rPr>
              <a:t>oc</a:t>
            </a:r>
            <a:r>
              <a:rPr dirty="0" sz="1600" spc="-10" i="1">
                <a:latin typeface="Franklin Gothic Book"/>
                <a:cs typeface="Franklin Gothic Book"/>
              </a:rPr>
              <a:t>o</a:t>
            </a:r>
            <a:r>
              <a:rPr dirty="0" sz="1600" spc="20" i="1">
                <a:latin typeface="Franklin Gothic Book"/>
                <a:cs typeface="Franklin Gothic Book"/>
              </a:rPr>
              <a:t> </a:t>
            </a:r>
            <a:r>
              <a:rPr dirty="0" sz="1600" i="1">
                <a:latin typeface="Franklin Gothic Book"/>
                <a:cs typeface="Franklin Gothic Book"/>
              </a:rPr>
              <a:t>i</a:t>
            </a:r>
            <a:r>
              <a:rPr dirty="0" sz="1600" spc="-10" i="1">
                <a:latin typeface="Franklin Gothic Book"/>
                <a:cs typeface="Franklin Gothic Book"/>
              </a:rPr>
              <a:t>n</a:t>
            </a:r>
            <a:r>
              <a:rPr dirty="0" sz="1600" spc="3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c</a:t>
            </a:r>
            <a:r>
              <a:rPr dirty="0" sz="1600" i="1">
                <a:latin typeface="Franklin Gothic Book"/>
                <a:cs typeface="Franklin Gothic Book"/>
              </a:rPr>
              <a:t>ui</a:t>
            </a:r>
            <a:r>
              <a:rPr dirty="0" sz="1600" spc="25" i="1">
                <a:latin typeface="Franklin Gothic Book"/>
                <a:cs typeface="Franklin Gothic Book"/>
              </a:rPr>
              <a:t> </a:t>
            </a:r>
            <a:r>
              <a:rPr dirty="0" sz="1600" i="1">
                <a:latin typeface="Franklin Gothic Book"/>
                <a:cs typeface="Franklin Gothic Book"/>
              </a:rPr>
              <a:t>g</a:t>
            </a:r>
            <a:r>
              <a:rPr dirty="0" sz="1600" spc="-10" i="1">
                <a:latin typeface="Franklin Gothic Book"/>
                <a:cs typeface="Franklin Gothic Book"/>
              </a:rPr>
              <a:t>l</a:t>
            </a:r>
            <a:r>
              <a:rPr dirty="0" sz="1600" i="1">
                <a:latin typeface="Franklin Gothic Book"/>
                <a:cs typeface="Franklin Gothic Book"/>
              </a:rPr>
              <a:t>i</a:t>
            </a:r>
            <a:r>
              <a:rPr dirty="0" sz="160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u</a:t>
            </a:r>
            <a:r>
              <a:rPr dirty="0" sz="1600" spc="-15" i="1">
                <a:latin typeface="Franklin Gothic Book"/>
                <a:cs typeface="Franklin Gothic Book"/>
              </a:rPr>
              <a:t>m</a:t>
            </a:r>
            <a:r>
              <a:rPr dirty="0" sz="1600" i="1">
                <a:latin typeface="Franklin Gothic Book"/>
                <a:cs typeface="Franklin Gothic Book"/>
              </a:rPr>
              <a:t>a</a:t>
            </a:r>
            <a:r>
              <a:rPr dirty="0" sz="1600" spc="-20" i="1">
                <a:latin typeface="Franklin Gothic Book"/>
                <a:cs typeface="Franklin Gothic Book"/>
              </a:rPr>
              <a:t>n</a:t>
            </a:r>
            <a:r>
              <a:rPr dirty="0" sz="1600" i="1">
                <a:latin typeface="Franklin Gothic Book"/>
                <a:cs typeface="Franklin Gothic Book"/>
              </a:rPr>
              <a:t>i, </a:t>
            </a:r>
            <a:r>
              <a:rPr dirty="0" sz="1600" spc="35" i="1">
                <a:latin typeface="Franklin Gothic Book"/>
                <a:cs typeface="Franklin Gothic Book"/>
              </a:rPr>
              <a:t> </a:t>
            </a:r>
            <a:r>
              <a:rPr dirty="0" sz="1600" i="1">
                <a:latin typeface="Franklin Gothic Book"/>
                <a:cs typeface="Franklin Gothic Book"/>
              </a:rPr>
              <a:t>a </a:t>
            </a:r>
            <a:r>
              <a:rPr dirty="0" sz="1600" spc="30" i="1">
                <a:latin typeface="Franklin Gothic Book"/>
                <a:cs typeface="Franklin Gothic Book"/>
              </a:rPr>
              <a:t> </a:t>
            </a:r>
            <a:r>
              <a:rPr dirty="0" sz="1600" spc="-25" i="1">
                <a:latin typeface="Franklin Gothic Book"/>
                <a:cs typeface="Franklin Gothic Book"/>
              </a:rPr>
              <a:t>q</a:t>
            </a:r>
            <a:r>
              <a:rPr dirty="0" sz="1600" i="1">
                <a:latin typeface="Franklin Gothic Book"/>
                <a:cs typeface="Franklin Gothic Book"/>
              </a:rPr>
              <a:t>u</a:t>
            </a:r>
            <a:r>
              <a:rPr dirty="0" sz="1600" spc="-10" i="1">
                <a:latin typeface="Franklin Gothic Book"/>
                <a:cs typeface="Franklin Gothic Book"/>
              </a:rPr>
              <a:t>a</a:t>
            </a:r>
            <a:r>
              <a:rPr dirty="0" sz="1600" spc="-10" i="1">
                <a:latin typeface="Franklin Gothic Book"/>
                <a:cs typeface="Franklin Gothic Book"/>
              </a:rPr>
              <a:t>n</a:t>
            </a:r>
            <a:r>
              <a:rPr dirty="0" sz="1600" spc="-50" i="1">
                <a:latin typeface="Franklin Gothic Book"/>
                <a:cs typeface="Franklin Gothic Book"/>
              </a:rPr>
              <a:t>t</a:t>
            </a:r>
            <a:r>
              <a:rPr dirty="0" sz="1600" spc="-10" i="1">
                <a:latin typeface="Franklin Gothic Book"/>
                <a:cs typeface="Franklin Gothic Book"/>
              </a:rPr>
              <a:t>o</a:t>
            </a:r>
            <a:r>
              <a:rPr dirty="0" sz="1600" i="1">
                <a:latin typeface="Franklin Gothic Book"/>
                <a:cs typeface="Franklin Gothic Book"/>
              </a:rPr>
              <a:t> </a:t>
            </a:r>
            <a:r>
              <a:rPr dirty="0" sz="1600" spc="30" i="1">
                <a:latin typeface="Franklin Gothic Book"/>
                <a:cs typeface="Franklin Gothic Book"/>
              </a:rPr>
              <a:t> </a:t>
            </a:r>
            <a:r>
              <a:rPr dirty="0" sz="1600" i="1">
                <a:latin typeface="Franklin Gothic Book"/>
                <a:cs typeface="Franklin Gothic Book"/>
              </a:rPr>
              <a:t>si </a:t>
            </a:r>
            <a:r>
              <a:rPr dirty="0" sz="1600" spc="30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r</a:t>
            </a:r>
            <a:r>
              <a:rPr dirty="0" sz="1600" i="1">
                <a:latin typeface="Franklin Gothic Book"/>
                <a:cs typeface="Franklin Gothic Book"/>
              </a:rPr>
              <a:t>i</a:t>
            </a:r>
            <a:r>
              <a:rPr dirty="0" sz="1600" spc="-50" i="1">
                <a:latin typeface="Franklin Gothic Book"/>
                <a:cs typeface="Franklin Gothic Book"/>
              </a:rPr>
              <a:t>t</a:t>
            </a:r>
            <a:r>
              <a:rPr dirty="0" sz="1600" spc="-5" i="1">
                <a:latin typeface="Franklin Gothic Book"/>
                <a:cs typeface="Franklin Gothic Book"/>
              </a:rPr>
              <a:t>e</a:t>
            </a:r>
            <a:r>
              <a:rPr dirty="0" sz="1600" spc="-10" i="1">
                <a:latin typeface="Franklin Gothic Book"/>
                <a:cs typeface="Franklin Gothic Book"/>
              </a:rPr>
              <a:t>n</a:t>
            </a:r>
            <a:r>
              <a:rPr dirty="0" sz="1600" spc="-35" i="1">
                <a:latin typeface="Franklin Gothic Book"/>
                <a:cs typeface="Franklin Gothic Book"/>
              </a:rPr>
              <a:t>e</a:t>
            </a:r>
            <a:r>
              <a:rPr dirty="0" sz="1600" spc="-15" i="1">
                <a:latin typeface="Franklin Gothic Book"/>
                <a:cs typeface="Franklin Gothic Book"/>
              </a:rPr>
              <a:t>v</a:t>
            </a:r>
            <a:r>
              <a:rPr dirty="0" sz="1600" i="1">
                <a:latin typeface="Franklin Gothic Book"/>
                <a:cs typeface="Franklin Gothic Book"/>
              </a:rPr>
              <a:t>a, </a:t>
            </a:r>
            <a:r>
              <a:rPr dirty="0" sz="1600" spc="35" i="1">
                <a:latin typeface="Franklin Gothic Book"/>
                <a:cs typeface="Franklin Gothic Book"/>
              </a:rPr>
              <a:t> </a:t>
            </a:r>
            <a:r>
              <a:rPr dirty="0" sz="1600" spc="-40" i="1">
                <a:latin typeface="Franklin Gothic Book"/>
                <a:cs typeface="Franklin Gothic Book"/>
              </a:rPr>
              <a:t>a</a:t>
            </a:r>
            <a:r>
              <a:rPr dirty="0" sz="1600" spc="-5" i="1">
                <a:latin typeface="Franklin Gothic Book"/>
                <a:cs typeface="Franklin Gothic Book"/>
              </a:rPr>
              <a:t>vre</a:t>
            </a:r>
            <a:r>
              <a:rPr dirty="0" sz="1600" spc="-15" i="1">
                <a:latin typeface="Franklin Gothic Book"/>
                <a:cs typeface="Franklin Gothic Book"/>
              </a:rPr>
              <a:t>bb</a:t>
            </a:r>
            <a:r>
              <a:rPr dirty="0" sz="1600" spc="-5" i="1">
                <a:latin typeface="Franklin Gothic Book"/>
                <a:cs typeface="Franklin Gothic Book"/>
              </a:rPr>
              <a:t>e</a:t>
            </a:r>
            <a:r>
              <a:rPr dirty="0" sz="1600" spc="-25" i="1">
                <a:latin typeface="Franklin Gothic Book"/>
                <a:cs typeface="Franklin Gothic Book"/>
              </a:rPr>
              <a:t>r</a:t>
            </a:r>
            <a:r>
              <a:rPr dirty="0" sz="1600" spc="-10" i="1">
                <a:latin typeface="Franklin Gothic Book"/>
                <a:cs typeface="Franklin Gothic Book"/>
              </a:rPr>
              <a:t>o</a:t>
            </a:r>
            <a:r>
              <a:rPr dirty="0" sz="1600" i="1">
                <a:latin typeface="Franklin Gothic Book"/>
                <a:cs typeface="Franklin Gothic Book"/>
              </a:rPr>
              <a:t> </a:t>
            </a:r>
            <a:r>
              <a:rPr dirty="0" sz="1600" spc="30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d</a:t>
            </a:r>
            <a:r>
              <a:rPr dirty="0" sz="1600" spc="-35" i="1">
                <a:latin typeface="Franklin Gothic Book"/>
                <a:cs typeface="Franklin Gothic Book"/>
              </a:rPr>
              <a:t>o</a:t>
            </a:r>
            <a:r>
              <a:rPr dirty="0" sz="1600" spc="-5" i="1">
                <a:latin typeface="Franklin Gothic Book"/>
                <a:cs typeface="Franklin Gothic Book"/>
              </a:rPr>
              <a:t>v</a:t>
            </a:r>
            <a:r>
              <a:rPr dirty="0" sz="1600" i="1">
                <a:latin typeface="Franklin Gothic Book"/>
                <a:cs typeface="Franklin Gothic Book"/>
              </a:rPr>
              <a:t>u</a:t>
            </a:r>
            <a:r>
              <a:rPr dirty="0" sz="1600" spc="-50" i="1">
                <a:latin typeface="Franklin Gothic Book"/>
                <a:cs typeface="Franklin Gothic Book"/>
              </a:rPr>
              <a:t>t</a:t>
            </a:r>
            <a:r>
              <a:rPr dirty="0" sz="1600" spc="-10" i="1">
                <a:latin typeface="Franklin Gothic Book"/>
                <a:cs typeface="Franklin Gothic Book"/>
              </a:rPr>
              <a:t>o</a:t>
            </a:r>
            <a:r>
              <a:rPr dirty="0" sz="1600" i="1">
                <a:latin typeface="Franklin Gothic Book"/>
                <a:cs typeface="Franklin Gothic Book"/>
              </a:rPr>
              <a:t> </a:t>
            </a:r>
            <a:r>
              <a:rPr dirty="0" sz="1600" spc="20" i="1">
                <a:latin typeface="Franklin Gothic Book"/>
                <a:cs typeface="Franklin Gothic Book"/>
              </a:rPr>
              <a:t> </a:t>
            </a:r>
            <a:r>
              <a:rPr dirty="0" sz="1600" i="1">
                <a:latin typeface="Franklin Gothic Book"/>
                <a:cs typeface="Franklin Gothic Book"/>
              </a:rPr>
              <a:t>su</a:t>
            </a:r>
            <a:r>
              <a:rPr dirty="0" sz="1600" spc="-10" i="1">
                <a:latin typeface="Franklin Gothic Book"/>
                <a:cs typeface="Franklin Gothic Book"/>
              </a:rPr>
              <a:t>p</a:t>
            </a:r>
            <a:r>
              <a:rPr dirty="0" sz="1600" spc="-5" i="1">
                <a:latin typeface="Franklin Gothic Book"/>
                <a:cs typeface="Franklin Gothic Book"/>
              </a:rPr>
              <a:t>e</a:t>
            </a:r>
            <a:r>
              <a:rPr dirty="0" sz="1600" spc="-15" i="1">
                <a:latin typeface="Franklin Gothic Book"/>
                <a:cs typeface="Franklin Gothic Book"/>
              </a:rPr>
              <a:t>r</a:t>
            </a:r>
            <a:r>
              <a:rPr dirty="0" sz="1600" i="1">
                <a:latin typeface="Franklin Gothic Book"/>
                <a:cs typeface="Franklin Gothic Book"/>
              </a:rPr>
              <a:t>a</a:t>
            </a:r>
            <a:r>
              <a:rPr dirty="0" sz="1600" spc="-15" i="1">
                <a:latin typeface="Franklin Gothic Book"/>
                <a:cs typeface="Franklin Gothic Book"/>
              </a:rPr>
              <a:t>r</a:t>
            </a:r>
            <a:r>
              <a:rPr dirty="0" sz="1600" i="1">
                <a:latin typeface="Franklin Gothic Book"/>
                <a:cs typeface="Franklin Gothic Book"/>
              </a:rPr>
              <a:t>e </a:t>
            </a:r>
            <a:r>
              <a:rPr dirty="0" sz="1600" spc="35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a</a:t>
            </a:r>
            <a:r>
              <a:rPr dirty="0" sz="1600" spc="-10" i="1">
                <a:latin typeface="Franklin Gothic Book"/>
                <a:cs typeface="Franklin Gothic Book"/>
              </a:rPr>
              <a:t>n</a:t>
            </a:r>
            <a:r>
              <a:rPr dirty="0" sz="1600" spc="-15" i="1">
                <a:latin typeface="Franklin Gothic Book"/>
                <a:cs typeface="Franklin Gothic Book"/>
              </a:rPr>
              <a:t>cor</a:t>
            </a:r>
            <a:r>
              <a:rPr dirty="0" sz="1600" i="1">
                <a:latin typeface="Franklin Gothic Book"/>
                <a:cs typeface="Franklin Gothic Book"/>
              </a:rPr>
              <a:t>a </a:t>
            </a:r>
            <a:r>
              <a:rPr dirty="0" sz="1600" spc="4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l</a:t>
            </a:r>
            <a:r>
              <a:rPr dirty="0" sz="1600" i="1">
                <a:latin typeface="Franklin Gothic Book"/>
                <a:cs typeface="Franklin Gothic Book"/>
              </a:rPr>
              <a:t>e</a:t>
            </a:r>
            <a:r>
              <a:rPr dirty="0" sz="1600" i="1">
                <a:latin typeface="Franklin Gothic Book"/>
                <a:cs typeface="Franklin Gothic Book"/>
              </a:rPr>
              <a:t> </a:t>
            </a:r>
            <a:r>
              <a:rPr dirty="0" sz="1600" spc="-25" i="1">
                <a:latin typeface="Franklin Gothic Book"/>
                <a:cs typeface="Franklin Gothic Book"/>
              </a:rPr>
              <a:t>m</a:t>
            </a:r>
            <a:r>
              <a:rPr dirty="0" sz="1600" i="1">
                <a:latin typeface="Franklin Gothic Book"/>
                <a:cs typeface="Franklin Gothic Book"/>
              </a:rPr>
              <a:t>a</a:t>
            </a:r>
            <a:r>
              <a:rPr dirty="0" sz="1600" spc="-10" i="1">
                <a:latin typeface="Franklin Gothic Book"/>
                <a:cs typeface="Franklin Gothic Book"/>
              </a:rPr>
              <a:t>cc</a:t>
            </a:r>
            <a:r>
              <a:rPr dirty="0" sz="1600" spc="-5" i="1">
                <a:latin typeface="Franklin Gothic Book"/>
                <a:cs typeface="Franklin Gothic Book"/>
              </a:rPr>
              <a:t>h</a:t>
            </a:r>
            <a:r>
              <a:rPr dirty="0" sz="1600" i="1">
                <a:latin typeface="Franklin Gothic Book"/>
                <a:cs typeface="Franklin Gothic Book"/>
              </a:rPr>
              <a:t>i</a:t>
            </a:r>
            <a:r>
              <a:rPr dirty="0" sz="1600" spc="-10" i="1">
                <a:latin typeface="Franklin Gothic Book"/>
                <a:cs typeface="Franklin Gothic Book"/>
              </a:rPr>
              <a:t>n</a:t>
            </a:r>
            <a:r>
              <a:rPr dirty="0" sz="1600" spc="-5" i="1">
                <a:latin typeface="Franklin Gothic Book"/>
                <a:cs typeface="Franklin Gothic Book"/>
              </a:rPr>
              <a:t>e</a:t>
            </a:r>
            <a:r>
              <a:rPr dirty="0" sz="1600" i="1">
                <a:latin typeface="Franklin Gothic Book"/>
                <a:cs typeface="Franklin Gothic Book"/>
              </a:rPr>
              <a:t>.</a:t>
            </a:r>
            <a:endParaRPr sz="16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33"/>
              </a:spcBef>
            </a:pPr>
            <a:endParaRPr sz="1550">
              <a:latin typeface="Times New Roman"/>
              <a:cs typeface="Times New Roman"/>
            </a:endParaRPr>
          </a:p>
          <a:p>
            <a:pPr algn="just" marL="12700" marR="5715">
              <a:lnSpc>
                <a:spcPct val="94500"/>
              </a:lnSpc>
            </a:pPr>
            <a:r>
              <a:rPr dirty="0" sz="1600" spc="-20">
                <a:latin typeface="Franklin Gothic Book"/>
                <a:cs typeface="Franklin Gothic Book"/>
              </a:rPr>
              <a:t>Un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9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20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20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5">
                <a:latin typeface="Franklin Gothic Book"/>
                <a:cs typeface="Franklin Gothic Book"/>
              </a:rPr>
              <a:t>h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ra</a:t>
            </a:r>
            <a:r>
              <a:rPr dirty="0" sz="1600" spc="8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(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7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“</a:t>
            </a:r>
            <a:r>
              <a:rPr dirty="0" sz="1600">
                <a:latin typeface="Franklin Gothic Book"/>
                <a:cs typeface="Franklin Gothic Book"/>
              </a:rPr>
              <a:t>g</a:t>
            </a:r>
            <a:r>
              <a:rPr dirty="0" sz="1600" spc="-15">
                <a:latin typeface="Franklin Gothic Book"/>
                <a:cs typeface="Franklin Gothic Book"/>
              </a:rPr>
              <a:t>ob</a:t>
            </a:r>
            <a:r>
              <a:rPr dirty="0" sz="1600" spc="-10">
                <a:latin typeface="Franklin Gothic Book"/>
                <a:cs typeface="Franklin Gothic Book"/>
              </a:rPr>
              <a:t>an</a:t>
            </a:r>
            <a:r>
              <a:rPr dirty="0" sz="1600" spc="-5">
                <a:latin typeface="Franklin Gothic Book"/>
                <a:cs typeface="Franklin Gothic Book"/>
              </a:rPr>
              <a:t>”</a:t>
            </a:r>
            <a:r>
              <a:rPr dirty="0" sz="1600">
                <a:latin typeface="Franklin Gothic Book"/>
                <a:cs typeface="Franklin Gothic Book"/>
              </a:rPr>
              <a:t>)</a:t>
            </a:r>
            <a:r>
              <a:rPr dirty="0" sz="1600" spc="7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8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2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9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g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>
                <a:latin typeface="Franklin Gothic Book"/>
                <a:cs typeface="Franklin Gothic Book"/>
              </a:rPr>
              <a:t>g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9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8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1</a:t>
            </a:r>
            <a:r>
              <a:rPr dirty="0" sz="1600">
                <a:latin typeface="Franklin Gothic Book"/>
                <a:cs typeface="Franklin Gothic Book"/>
              </a:rPr>
              <a:t>9</a:t>
            </a:r>
            <a:r>
              <a:rPr dirty="0" sz="1600" spc="7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x</a:t>
            </a:r>
            <a:r>
              <a:rPr dirty="0" sz="1600" spc="85">
                <a:latin typeface="Franklin Gothic Book"/>
                <a:cs typeface="Franklin Gothic Book"/>
              </a:rPr>
              <a:t> </a:t>
            </a:r>
            <a:r>
              <a:rPr dirty="0" sz="1600" spc="-30">
                <a:latin typeface="Franklin Gothic Book"/>
                <a:cs typeface="Franklin Gothic Book"/>
              </a:rPr>
              <a:t>1</a:t>
            </a:r>
            <a:r>
              <a:rPr dirty="0" sz="1600">
                <a:latin typeface="Franklin Gothic Book"/>
                <a:cs typeface="Franklin Gothic Book"/>
              </a:rPr>
              <a:t>9</a:t>
            </a:r>
            <a:r>
              <a:rPr dirty="0" sz="1600" spc="8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15">
                <a:latin typeface="Franklin Gothic Book"/>
                <a:cs typeface="Franklin Gothic Book"/>
              </a:rPr>
              <a:t>se</a:t>
            </a:r>
            <a:r>
              <a:rPr dirty="0" sz="1600" spc="-5">
                <a:latin typeface="Franklin Gothic Book"/>
                <a:cs typeface="Franklin Gothic Book"/>
              </a:rPr>
              <a:t>ll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,</a:t>
            </a:r>
            <a:r>
              <a:rPr dirty="0" sz="1600" spc="8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8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20">
                <a:latin typeface="Franklin Gothic Book"/>
                <a:cs typeface="Franklin Gothic Book"/>
              </a:rPr>
              <a:t>u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75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 spc="-10">
                <a:latin typeface="Franklin Gothic Book"/>
                <a:cs typeface="Franklin Gothic Book"/>
              </a:rPr>
              <a:t>ue</a:t>
            </a:r>
            <a:r>
              <a:rPr dirty="0" sz="1600">
                <a:latin typeface="Franklin Gothic Book"/>
                <a:cs typeface="Franklin Gothic Book"/>
              </a:rPr>
              <a:t>  </a:t>
            </a:r>
            <a:r>
              <a:rPr dirty="0" sz="1600" spc="-140">
                <a:latin typeface="Franklin Gothic Book"/>
                <a:cs typeface="Franklin Gothic Book"/>
              </a:rPr>
              <a:t> </a:t>
            </a:r>
            <a:r>
              <a:rPr dirty="0" sz="1600" spc="-5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v</a:t>
            </a:r>
            <a:r>
              <a:rPr dirty="0" sz="1600" spc="-25">
                <a:latin typeface="Franklin Gothic Book"/>
                <a:cs typeface="Franklin Gothic Book"/>
              </a:rPr>
              <a:t>v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r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ar</a:t>
            </a:r>
            <a:r>
              <a:rPr dirty="0" sz="1600">
                <a:latin typeface="Franklin Gothic Book"/>
                <a:cs typeface="Franklin Gothic Book"/>
              </a:rPr>
              <a:t>i  </a:t>
            </a:r>
            <a:r>
              <a:rPr dirty="0" sz="1600" spc="-13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c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ll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20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ano</a:t>
            </a:r>
            <a:r>
              <a:rPr dirty="0" sz="1600">
                <a:latin typeface="Franklin Gothic Book"/>
                <a:cs typeface="Franklin Gothic Book"/>
              </a:rPr>
              <a:t>  </a:t>
            </a:r>
            <a:r>
              <a:rPr dirty="0" sz="1600" spc="-14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5">
                <a:latin typeface="Franklin Gothic Book"/>
                <a:cs typeface="Franklin Gothic Book"/>
              </a:rPr>
              <a:t>e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ne</a:t>
            </a:r>
            <a:r>
              <a:rPr dirty="0" sz="1600">
                <a:latin typeface="Franklin Gothic Book"/>
                <a:cs typeface="Franklin Gothic Book"/>
              </a:rPr>
              <a:t>  </a:t>
            </a:r>
            <a:r>
              <a:rPr dirty="0" sz="1600" spc="-14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(“</a:t>
            </a:r>
            <a:r>
              <a:rPr dirty="0" sz="1600" spc="-10">
                <a:latin typeface="Franklin Gothic Book"/>
                <a:cs typeface="Franklin Gothic Book"/>
              </a:rPr>
              <a:t>p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2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 spc="-5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”</a:t>
            </a:r>
            <a:r>
              <a:rPr dirty="0" sz="1600">
                <a:latin typeface="Franklin Gothic Book"/>
                <a:cs typeface="Franklin Gothic Book"/>
              </a:rPr>
              <a:t>)  </a:t>
            </a:r>
            <a:r>
              <a:rPr dirty="0" sz="1600" spc="-13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re</a:t>
            </a:r>
            <a:r>
              <a:rPr dirty="0" sz="1600">
                <a:latin typeface="Franklin Gothic Book"/>
                <a:cs typeface="Franklin Gothic Book"/>
              </a:rPr>
              <a:t>  </a:t>
            </a:r>
            <a:r>
              <a:rPr dirty="0" sz="1600" spc="-14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 </a:t>
            </a:r>
            <a:r>
              <a:rPr dirty="0" sz="1600" spc="-14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b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anc</a:t>
            </a:r>
            <a:r>
              <a:rPr dirty="0" sz="1600" spc="-5">
                <a:latin typeface="Franklin Gothic Book"/>
                <a:cs typeface="Franklin Gothic Book"/>
              </a:rPr>
              <a:t>h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,  </a:t>
            </a:r>
            <a:r>
              <a:rPr dirty="0" sz="1600" spc="-13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>
                <a:latin typeface="Franklin Gothic Book"/>
                <a:cs typeface="Franklin Gothic Book"/>
              </a:rPr>
              <a:t>h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se</a:t>
            </a:r>
            <a:r>
              <a:rPr dirty="0" sz="1600" spc="-30">
                <a:latin typeface="Franklin Gothic Book"/>
                <a:cs typeface="Franklin Gothic Book"/>
              </a:rPr>
              <a:t>m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20">
                <a:latin typeface="Franklin Gothic Book"/>
                <a:cs typeface="Franklin Gothic Book"/>
              </a:rPr>
              <a:t>c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-3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g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le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5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4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lo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35">
                <a:latin typeface="Franklin Gothic Book"/>
                <a:cs typeface="Franklin Gothic Book"/>
              </a:rPr>
              <a:t> </a:t>
            </a:r>
            <a:r>
              <a:rPr dirty="0" sz="1600" spc="-2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5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3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-4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40">
                <a:latin typeface="Franklin Gothic Book"/>
                <a:cs typeface="Franklin Gothic Book"/>
              </a:rPr>
              <a:t>r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-15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are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4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3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z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4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ù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3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30">
                <a:latin typeface="Franklin Gothic Book"/>
                <a:cs typeface="Franklin Gothic Book"/>
              </a:rPr>
              <a:t>m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4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ulla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4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f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20">
                <a:latin typeface="Franklin Gothic Book"/>
                <a:cs typeface="Franklin Gothic Book"/>
              </a:rPr>
              <a:t>c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3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-130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gi</a:t>
            </a:r>
            <a:r>
              <a:rPr dirty="0" sz="1600" spc="-2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.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2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È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30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3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G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,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2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35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2500 </a:t>
            </a:r>
            <a:r>
              <a:rPr dirty="0" sz="1600" spc="-13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2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-120">
                <a:latin typeface="Franklin Gothic Book"/>
                <a:cs typeface="Franklin Gothic Book"/>
              </a:rPr>
              <a:t> </a:t>
            </a:r>
            <a:r>
              <a:rPr dirty="0" sz="1600" spc="-30">
                <a:latin typeface="Franklin Gothic Book"/>
                <a:cs typeface="Franklin Gothic Book"/>
              </a:rPr>
              <a:t>f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30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30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3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3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g</a:t>
            </a:r>
            <a:r>
              <a:rPr dirty="0" sz="1600" spc="-10">
                <a:latin typeface="Franklin Gothic Book"/>
                <a:cs typeface="Franklin Gothic Book"/>
              </a:rPr>
              <a:t>g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-12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35">
                <a:latin typeface="Franklin Gothic Book"/>
                <a:cs typeface="Franklin Gothic Book"/>
              </a:rPr>
              <a:t>o</a:t>
            </a:r>
            <a:r>
              <a:rPr dirty="0" sz="1600" spc="-25">
                <a:latin typeface="Franklin Gothic Book"/>
                <a:cs typeface="Franklin Gothic Book"/>
              </a:rPr>
              <a:t>v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0">
                <a:latin typeface="Franklin Gothic Book"/>
                <a:cs typeface="Franklin Gothic Book"/>
              </a:rPr>
              <a:t>al</a:t>
            </a:r>
            <a:r>
              <a:rPr dirty="0" sz="1600" spc="-15">
                <a:latin typeface="Franklin Gothic Book"/>
                <a:cs typeface="Franklin Gothic Book"/>
              </a:rPr>
              <a:t>est</a:t>
            </a:r>
            <a:r>
              <a:rPr dirty="0" sz="1600" spc="-10">
                <a:latin typeface="Franklin Gothic Book"/>
                <a:cs typeface="Franklin Gothic Book"/>
              </a:rPr>
              <a:t>ra</a:t>
            </a:r>
            <a:r>
              <a:rPr dirty="0" sz="1600">
                <a:latin typeface="Franklin Gothic Book"/>
                <a:cs typeface="Franklin Gothic Book"/>
              </a:rPr>
              <a:t>  </a:t>
            </a:r>
            <a:r>
              <a:rPr dirty="0" sz="1600" spc="-13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  </a:t>
            </a:r>
            <a:r>
              <a:rPr dirty="0" sz="1600" spc="-13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’i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40">
                <a:latin typeface="Franklin Gothic Book"/>
                <a:cs typeface="Franklin Gothic Book"/>
              </a:rPr>
              <a:t>t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ll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>
                <a:latin typeface="Franklin Gothic Book"/>
                <a:cs typeface="Franklin Gothic Book"/>
              </a:rPr>
              <a:t>g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>
                <a:latin typeface="Franklin Gothic Book"/>
                <a:cs typeface="Franklin Gothic Book"/>
              </a:rPr>
              <a:t>z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 </a:t>
            </a:r>
            <a:r>
              <a:rPr dirty="0" sz="1600" spc="-13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4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>
                <a:latin typeface="Franklin Gothic Book"/>
                <a:cs typeface="Franklin Gothic Book"/>
              </a:rPr>
              <a:t>f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20">
                <a:latin typeface="Franklin Gothic Book"/>
                <a:cs typeface="Franklin Gothic Book"/>
              </a:rPr>
              <a:t>c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ale</a:t>
            </a:r>
            <a:r>
              <a:rPr dirty="0" sz="1600">
                <a:latin typeface="Franklin Gothic Book"/>
                <a:cs typeface="Franklin Gothic Book"/>
              </a:rPr>
              <a:t>  </a:t>
            </a:r>
            <a:r>
              <a:rPr dirty="0" sz="1600" spc="-14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>
                <a:latin typeface="Franklin Gothic Book"/>
                <a:cs typeface="Franklin Gothic Book"/>
              </a:rPr>
              <a:t>i  </a:t>
            </a:r>
            <a:r>
              <a:rPr dirty="0" sz="1600" spc="-13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p</a:t>
            </a:r>
            <a:r>
              <a:rPr dirty="0" sz="1600" spc="-5">
                <a:latin typeface="Franklin Gothic Book"/>
                <a:cs typeface="Franklin Gothic Book"/>
              </a:rPr>
              <a:t>h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5">
                <a:latin typeface="Franklin Gothic Book"/>
                <a:cs typeface="Franklin Gothic Book"/>
              </a:rPr>
              <a:t>G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,</a:t>
            </a:r>
            <a:r>
              <a:rPr dirty="0" sz="1600">
                <a:latin typeface="Franklin Gothic Book"/>
                <a:cs typeface="Franklin Gothic Book"/>
              </a:rPr>
              <a:t>  </a:t>
            </a:r>
            <a:r>
              <a:rPr dirty="0" sz="1600" spc="-12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  </a:t>
            </a:r>
            <a:r>
              <a:rPr dirty="0" sz="1600" spc="-13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3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30">
                <a:latin typeface="Franklin Gothic Book"/>
                <a:cs typeface="Franklin Gothic Book"/>
              </a:rPr>
              <a:t>m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40">
                <a:latin typeface="Franklin Gothic Book"/>
                <a:cs typeface="Franklin Gothic Book"/>
              </a:rPr>
              <a:t>t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5">
                <a:latin typeface="Franklin Gothic Book"/>
                <a:cs typeface="Franklin Gothic Book"/>
              </a:rPr>
              <a:t>v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>
                <a:latin typeface="Franklin Gothic Book"/>
                <a:cs typeface="Franklin Gothic Book"/>
              </a:rPr>
              <a:t>p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 </a:t>
            </a:r>
            <a:r>
              <a:rPr dirty="0" sz="1600" spc="-17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 </a:t>
            </a:r>
            <a:r>
              <a:rPr dirty="0" sz="1600" spc="-17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De</a:t>
            </a:r>
            <a:r>
              <a:rPr dirty="0" sz="1600" spc="-5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20">
                <a:latin typeface="Franklin Gothic Book"/>
                <a:cs typeface="Franklin Gothic Book"/>
              </a:rPr>
              <a:t>m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>
                <a:latin typeface="Franklin Gothic Book"/>
                <a:cs typeface="Franklin Gothic Book"/>
              </a:rPr>
              <a:t>,  </a:t>
            </a:r>
            <a:r>
              <a:rPr dirty="0" sz="1600" spc="-17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40">
                <a:latin typeface="Franklin Gothic Book"/>
                <a:cs typeface="Franklin Gothic Book"/>
              </a:rPr>
              <a:t>r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m</a:t>
            </a:r>
            <a:r>
              <a:rPr dirty="0" sz="1600" spc="-25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t</a:t>
            </a:r>
            <a:r>
              <a:rPr dirty="0" sz="1600" spc="-40">
                <a:latin typeface="Franklin Gothic Book"/>
                <a:cs typeface="Franklin Gothic Book"/>
              </a:rPr>
              <a:t>t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4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 </a:t>
            </a:r>
            <a:r>
              <a:rPr dirty="0" sz="1600" spc="-17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st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4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>
                <a:latin typeface="Franklin Gothic Book"/>
                <a:cs typeface="Franklin Gothic Book"/>
              </a:rPr>
              <a:t>p  </a:t>
            </a:r>
            <a:r>
              <a:rPr dirty="0" sz="1600" spc="-180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20">
                <a:latin typeface="Franklin Gothic Book"/>
                <a:cs typeface="Franklin Gothic Book"/>
              </a:rPr>
              <a:t>n</a:t>
            </a:r>
            <a:r>
              <a:rPr dirty="0" sz="1600">
                <a:latin typeface="Franklin Gothic Book"/>
                <a:cs typeface="Franklin Gothic Book"/>
              </a:rPr>
              <a:t>g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 </a:t>
            </a:r>
            <a:r>
              <a:rPr dirty="0" sz="1600" spc="-18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>
                <a:latin typeface="Franklin Gothic Book"/>
                <a:cs typeface="Franklin Gothic Book"/>
              </a:rPr>
              <a:t>i  </a:t>
            </a:r>
            <a:r>
              <a:rPr dirty="0" sz="1600" spc="-17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m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5">
                <a:latin typeface="Franklin Gothic Book"/>
                <a:cs typeface="Franklin Gothic Book"/>
              </a:rPr>
              <a:t>h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ne</a:t>
            </a:r>
            <a:r>
              <a:rPr dirty="0" sz="1600" spc="-5">
                <a:latin typeface="Franklin Gothic Book"/>
                <a:cs typeface="Franklin Gothic Book"/>
              </a:rPr>
              <a:t> l</a:t>
            </a:r>
            <a:r>
              <a:rPr dirty="0" sz="1600" spc="-2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arn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>
                <a:latin typeface="Franklin Gothic Book"/>
                <a:cs typeface="Franklin Gothic Book"/>
              </a:rPr>
              <a:t>g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20">
                <a:latin typeface="Franklin Gothic Book"/>
                <a:cs typeface="Franklin Gothic Book"/>
              </a:rPr>
              <a:t>c</a:t>
            </a:r>
            <a:r>
              <a:rPr dirty="0" sz="1600" spc="-30">
                <a:latin typeface="Franklin Gothic Book"/>
                <a:cs typeface="Franklin Gothic Book"/>
              </a:rPr>
              <a:t>q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2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 2</a:t>
            </a:r>
            <a:r>
              <a:rPr dirty="0" sz="1600" spc="-60">
                <a:latin typeface="Franklin Gothic Book"/>
                <a:cs typeface="Franklin Gothic Book"/>
              </a:rPr>
              <a:t>01</a:t>
            </a:r>
            <a:r>
              <a:rPr dirty="0" sz="1600">
                <a:latin typeface="Franklin Gothic Book"/>
                <a:cs typeface="Franklin Gothic Book"/>
              </a:rPr>
              <a:t>4 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G</a:t>
            </a:r>
            <a:r>
              <a:rPr dirty="0" sz="1600" spc="-15">
                <a:latin typeface="Franklin Gothic Book"/>
                <a:cs typeface="Franklin Gothic Book"/>
              </a:rPr>
              <a:t>oo</a:t>
            </a:r>
            <a:r>
              <a:rPr dirty="0" sz="1600" spc="-20">
                <a:latin typeface="Franklin Gothic Book"/>
                <a:cs typeface="Franklin Gothic Book"/>
              </a:rPr>
              <a:t>g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.</a:t>
            </a:r>
            <a:endParaRPr sz="16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33"/>
              </a:spcBef>
            </a:pPr>
            <a:endParaRPr sz="1550">
              <a:latin typeface="Times New Roman"/>
              <a:cs typeface="Times New Roman"/>
            </a:endParaRPr>
          </a:p>
          <a:p>
            <a:pPr algn="just" marL="12700" marR="5080">
              <a:lnSpc>
                <a:spcPct val="94500"/>
              </a:lnSpc>
            </a:pPr>
            <a:r>
              <a:rPr dirty="0" sz="1600" spc="-25">
                <a:latin typeface="Franklin Gothic Book"/>
                <a:cs typeface="Franklin Gothic Book"/>
              </a:rPr>
              <a:t>P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5">
                <a:latin typeface="Franklin Gothic Book"/>
                <a:cs typeface="Franklin Gothic Book"/>
              </a:rPr>
              <a:t>h</a:t>
            </a:r>
            <a:r>
              <a:rPr dirty="0" sz="1600">
                <a:latin typeface="Franklin Gothic Book"/>
                <a:cs typeface="Franklin Gothic Book"/>
              </a:rPr>
              <a:t>i  </a:t>
            </a:r>
            <a:r>
              <a:rPr dirty="0" sz="1600" spc="-13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m</a:t>
            </a:r>
            <a:r>
              <a:rPr dirty="0" sz="1600" spc="-5">
                <a:latin typeface="Franklin Gothic Book"/>
                <a:cs typeface="Franklin Gothic Book"/>
              </a:rPr>
              <a:t>e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>
                <a:latin typeface="Franklin Gothic Book"/>
                <a:cs typeface="Franklin Gothic Book"/>
              </a:rPr>
              <a:t>i  </a:t>
            </a:r>
            <a:r>
              <a:rPr dirty="0" sz="1600" spc="-13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f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 </a:t>
            </a:r>
            <a:r>
              <a:rPr dirty="0" sz="1600" spc="-13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es</a:t>
            </a:r>
            <a:r>
              <a:rPr dirty="0" sz="1600">
                <a:latin typeface="Franklin Gothic Book"/>
                <a:cs typeface="Franklin Gothic Book"/>
              </a:rPr>
              <a:t>p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4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>
                <a:latin typeface="Franklin Gothic Book"/>
                <a:cs typeface="Franklin Gothic Book"/>
              </a:rPr>
              <a:t>i  </a:t>
            </a:r>
            <a:r>
              <a:rPr dirty="0" sz="1600" spc="-12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de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  </a:t>
            </a:r>
            <a:r>
              <a:rPr dirty="0" sz="1600" spc="-12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g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co</a:t>
            </a:r>
            <a:r>
              <a:rPr dirty="0" sz="1600">
                <a:latin typeface="Franklin Gothic Book"/>
                <a:cs typeface="Franklin Gothic Book"/>
              </a:rPr>
              <a:t>  </a:t>
            </a:r>
            <a:r>
              <a:rPr dirty="0" sz="1600" spc="-13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 </a:t>
            </a:r>
            <a:r>
              <a:rPr dirty="0" sz="1600" spc="-13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20">
                <a:latin typeface="Franklin Gothic Book"/>
                <a:cs typeface="Franklin Gothic Book"/>
              </a:rPr>
              <a:t>omme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2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  </a:t>
            </a:r>
            <a:r>
              <a:rPr dirty="0" sz="1600" spc="-12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15">
                <a:latin typeface="Franklin Gothic Book"/>
                <a:cs typeface="Franklin Gothic Book"/>
              </a:rPr>
              <a:t>ommet</a:t>
            </a:r>
            <a:r>
              <a:rPr dirty="0" sz="1600" spc="-40">
                <a:latin typeface="Franklin Gothic Book"/>
                <a:cs typeface="Franklin Gothic Book"/>
              </a:rPr>
              <a:t>t</a:t>
            </a:r>
            <a:r>
              <a:rPr dirty="0" sz="1600" spc="-35">
                <a:latin typeface="Franklin Gothic Book"/>
                <a:cs typeface="Franklin Gothic Book"/>
              </a:rPr>
              <a:t>e</a:t>
            </a:r>
            <a:r>
              <a:rPr dirty="0" sz="1600" spc="-25">
                <a:latin typeface="Franklin Gothic Book"/>
                <a:cs typeface="Franklin Gothic Book"/>
              </a:rPr>
              <a:t>v</a:t>
            </a:r>
            <a:r>
              <a:rPr dirty="0" sz="1600" spc="-10">
                <a:latin typeface="Franklin Gothic Book"/>
                <a:cs typeface="Franklin Gothic Book"/>
              </a:rPr>
              <a:t>ano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15">
                <a:latin typeface="Franklin Gothic Book"/>
                <a:cs typeface="Franklin Gothic Book"/>
              </a:rPr>
              <a:t>l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’i</a:t>
            </a:r>
            <a:r>
              <a:rPr dirty="0" sz="1600" spc="-30">
                <a:latin typeface="Franklin Gothic Book"/>
                <a:cs typeface="Franklin Gothic Book"/>
              </a:rPr>
              <a:t>m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s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5">
                <a:latin typeface="Franklin Gothic Book"/>
                <a:cs typeface="Franklin Gothic Book"/>
              </a:rPr>
              <a:t>b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à</a:t>
            </a:r>
            <a:r>
              <a:rPr dirty="0" sz="1600" spc="8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85">
                <a:latin typeface="Franklin Gothic Book"/>
                <a:cs typeface="Franklin Gothic Book"/>
              </a:rPr>
              <a:t> </a:t>
            </a:r>
            <a:r>
              <a:rPr dirty="0" sz="1600" spc="-30">
                <a:latin typeface="Franklin Gothic Book"/>
                <a:cs typeface="Franklin Gothic Book"/>
              </a:rPr>
              <a:t>q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llo</a:t>
            </a:r>
            <a:r>
              <a:rPr dirty="0" sz="1600" spc="7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5">
                <a:latin typeface="Franklin Gothic Book"/>
                <a:cs typeface="Franklin Gothic Book"/>
              </a:rPr>
              <a:t>h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8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è</a:t>
            </a:r>
            <a:r>
              <a:rPr dirty="0" sz="1600" spc="8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pp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na</a:t>
            </a:r>
            <a:r>
              <a:rPr dirty="0" sz="1600" spc="8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20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15">
                <a:latin typeface="Franklin Gothic Book"/>
                <a:cs typeface="Franklin Gothic Book"/>
              </a:rPr>
              <a:t>es</a:t>
            </a:r>
            <a:r>
              <a:rPr dirty="0" sz="1600" spc="-5">
                <a:latin typeface="Franklin Gothic Book"/>
                <a:cs typeface="Franklin Gothic Book"/>
              </a:rPr>
              <a:t>s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:</a:t>
            </a:r>
            <a:r>
              <a:rPr dirty="0" sz="1600" spc="8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p</a:t>
            </a:r>
            <a:r>
              <a:rPr dirty="0" sz="1600" spc="-5">
                <a:latin typeface="Franklin Gothic Book"/>
                <a:cs typeface="Franklin Gothic Book"/>
              </a:rPr>
              <a:t>h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Go</a:t>
            </a:r>
            <a:r>
              <a:rPr dirty="0" sz="1600" spc="8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h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8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b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tt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4-1 </a:t>
            </a:r>
            <a:r>
              <a:rPr dirty="0" sz="1600" spc="55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6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2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ano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6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L</a:t>
            </a:r>
            <a:r>
              <a:rPr dirty="0" sz="1600" spc="-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6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Se</a:t>
            </a:r>
            <a:r>
              <a:rPr dirty="0" sz="1600" spc="-5">
                <a:latin typeface="Franklin Gothic Book"/>
                <a:cs typeface="Franklin Gothic Book"/>
              </a:rPr>
              <a:t>-</a:t>
            </a:r>
            <a:r>
              <a:rPr dirty="0" sz="1600" spc="-15">
                <a:latin typeface="Franklin Gothic Book"/>
                <a:cs typeface="Franklin Gothic Book"/>
              </a:rPr>
              <a:t>do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7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7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un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6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>
                <a:latin typeface="Franklin Gothic Book"/>
                <a:cs typeface="Franklin Gothic Book"/>
              </a:rPr>
              <a:t>h </a:t>
            </a:r>
            <a:r>
              <a:rPr dirty="0" sz="1600" spc="6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,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6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6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20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7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7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20">
                <a:latin typeface="Franklin Gothic Book"/>
                <a:cs typeface="Franklin Gothic Book"/>
              </a:rPr>
              <a:t>u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6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un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c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30">
                <a:latin typeface="Franklin Gothic Book"/>
                <a:cs typeface="Franklin Gothic Book"/>
              </a:rPr>
              <a:t>m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  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 </a:t>
            </a:r>
            <a:r>
              <a:rPr dirty="0" sz="1600" spc="3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2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 </a:t>
            </a:r>
            <a:r>
              <a:rPr dirty="0" sz="1600" spc="2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 </a:t>
            </a:r>
            <a:r>
              <a:rPr dirty="0" sz="1600" spc="2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b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t</a:t>
            </a:r>
            <a:r>
              <a:rPr dirty="0" sz="1600" spc="-40">
                <a:latin typeface="Franklin Gothic Book"/>
                <a:cs typeface="Franklin Gothic Book"/>
              </a:rPr>
              <a:t>t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re</a:t>
            </a:r>
            <a:r>
              <a:rPr dirty="0" sz="1600">
                <a:latin typeface="Franklin Gothic Book"/>
                <a:cs typeface="Franklin Gothic Book"/>
              </a:rPr>
              <a:t>  </a:t>
            </a:r>
            <a:r>
              <a:rPr dirty="0" sz="1600" spc="2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u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>
                <a:latin typeface="Franklin Gothic Book"/>
                <a:cs typeface="Franklin Gothic Book"/>
              </a:rPr>
              <a:t>  </a:t>
            </a:r>
            <a:r>
              <a:rPr dirty="0" sz="1600" spc="3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g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20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re</a:t>
            </a:r>
            <a:r>
              <a:rPr dirty="0" sz="1600">
                <a:latin typeface="Franklin Gothic Book"/>
                <a:cs typeface="Franklin Gothic Book"/>
              </a:rPr>
              <a:t>  </a:t>
            </a:r>
            <a:r>
              <a:rPr dirty="0" sz="1600" spc="2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>
                <a:latin typeface="Franklin Gothic Book"/>
                <a:cs typeface="Franklin Gothic Book"/>
              </a:rPr>
              <a:t>i  </a:t>
            </a:r>
            <a:r>
              <a:rPr dirty="0" sz="1600" spc="2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25">
                <a:latin typeface="Franklin Gothic Book"/>
                <a:cs typeface="Franklin Gothic Book"/>
              </a:rPr>
              <a:t>v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llo</a:t>
            </a:r>
            <a:r>
              <a:rPr dirty="0" sz="1600">
                <a:latin typeface="Franklin Gothic Book"/>
                <a:cs typeface="Franklin Gothic Book"/>
              </a:rPr>
              <a:t>  </a:t>
            </a:r>
            <a:r>
              <a:rPr dirty="0" sz="1600" spc="25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9  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 spc="-10">
                <a:latin typeface="Franklin Gothic Book"/>
                <a:cs typeface="Franklin Gothic Book"/>
              </a:rPr>
              <a:t>an</a:t>
            </a:r>
            <a:r>
              <a:rPr dirty="0" sz="1600">
                <a:latin typeface="Franklin Gothic Book"/>
                <a:cs typeface="Franklin Gothic Book"/>
              </a:rPr>
              <a:t>,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c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de</a:t>
            </a:r>
            <a:r>
              <a:rPr dirty="0" sz="1600" spc="-10">
                <a:latin typeface="Franklin Gothic Book"/>
                <a:cs typeface="Franklin Gothic Book"/>
              </a:rPr>
              <a:t>ra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f</a:t>
            </a:r>
            <a:r>
              <a:rPr dirty="0" sz="1600" spc="-2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i 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ù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45">
                <a:latin typeface="Franklin Gothic Book"/>
                <a:cs typeface="Franklin Gothic Book"/>
              </a:rPr>
              <a:t>f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4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de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mo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5">
                <a:latin typeface="Franklin Gothic Book"/>
                <a:cs typeface="Franklin Gothic Book"/>
              </a:rPr>
              <a:t>do.</a:t>
            </a:r>
            <a:endParaRPr sz="16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33"/>
              </a:spcBef>
            </a:pPr>
            <a:endParaRPr sz="1550">
              <a:latin typeface="Times New Roman"/>
              <a:cs typeface="Times New Roman"/>
            </a:endParaRPr>
          </a:p>
          <a:p>
            <a:pPr algn="just" marL="12700" marR="6350">
              <a:lnSpc>
                <a:spcPct val="94500"/>
              </a:lnSpc>
            </a:pP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8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25">
                <a:latin typeface="Franklin Gothic Book"/>
                <a:cs typeface="Franklin Gothic Book"/>
              </a:rPr>
              <a:t>f</a:t>
            </a:r>
            <a:r>
              <a:rPr dirty="0" sz="1600" spc="-45">
                <a:latin typeface="Franklin Gothic Book"/>
                <a:cs typeface="Franklin Gothic Book"/>
              </a:rPr>
              <a:t>f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z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7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de</a:t>
            </a:r>
            <a:r>
              <a:rPr dirty="0" sz="1600">
                <a:latin typeface="Franklin Gothic Book"/>
                <a:cs typeface="Franklin Gothic Book"/>
              </a:rPr>
              <a:t>g</a:t>
            </a:r>
            <a:r>
              <a:rPr dirty="0" sz="1600" spc="-1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-7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20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20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5">
                <a:latin typeface="Franklin Gothic Book"/>
                <a:cs typeface="Franklin Gothic Book"/>
              </a:rPr>
              <a:t>h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-7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7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-8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al</a:t>
            </a:r>
            <a:r>
              <a:rPr dirty="0" sz="1600" spc="-2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-7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g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5">
                <a:latin typeface="Franklin Gothic Book"/>
                <a:cs typeface="Franklin Gothic Book"/>
              </a:rPr>
              <a:t>h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-8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7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50">
                <a:latin typeface="Franklin Gothic Book"/>
                <a:cs typeface="Franklin Gothic Book"/>
              </a:rPr>
              <a:t>a</a:t>
            </a:r>
            <a:r>
              <a:rPr dirty="0" sz="1600" spc="-25">
                <a:latin typeface="Franklin Gothic Book"/>
                <a:cs typeface="Franklin Gothic Book"/>
              </a:rPr>
              <a:t>v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lo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85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8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Go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8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na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2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2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4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le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 </a:t>
            </a:r>
            <a:r>
              <a:rPr dirty="0" sz="1600" spc="-2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ue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sem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-2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g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le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u</a:t>
            </a:r>
            <a:r>
              <a:rPr dirty="0" sz="1600" spc="-10">
                <a:latin typeface="Franklin Gothic Book"/>
                <a:cs typeface="Franklin Gothic Book"/>
              </a:rPr>
              <a:t>na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 </a:t>
            </a:r>
            <a:r>
              <a:rPr dirty="0" sz="1600" spc="-30">
                <a:latin typeface="Franklin Gothic Book"/>
                <a:cs typeface="Franklin Gothic Book"/>
              </a:rPr>
              <a:t>q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à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-2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20">
                <a:latin typeface="Franklin Gothic Book"/>
                <a:cs typeface="Franklin Gothic Book"/>
              </a:rPr>
              <a:t>om</a:t>
            </a:r>
            <a:r>
              <a:rPr dirty="0" sz="1600" spc="-5">
                <a:latin typeface="Franklin Gothic Book"/>
                <a:cs typeface="Franklin Gothic Book"/>
              </a:rPr>
              <a:t>b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na</a:t>
            </a:r>
            <a:r>
              <a:rPr dirty="0" sz="1600" spc="-10">
                <a:latin typeface="Franklin Gothic Book"/>
                <a:cs typeface="Franklin Gothic Book"/>
              </a:rPr>
              <a:t>z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-1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5">
                <a:latin typeface="Franklin Gothic Book"/>
                <a:cs typeface="Franklin Gothic Book"/>
              </a:rPr>
              <a:t>os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5">
                <a:latin typeface="Franklin Gothic Book"/>
                <a:cs typeface="Franklin Gothic Book"/>
              </a:rPr>
              <a:t>b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ar</a:t>
            </a:r>
            <a:r>
              <a:rPr dirty="0" sz="1600" spc="-10">
                <a:latin typeface="Franklin Gothic Book"/>
                <a:cs typeface="Franklin Gothic Book"/>
              </a:rPr>
              <a:t>g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20">
                <a:latin typeface="Franklin Gothic Book"/>
                <a:cs typeface="Franklin Gothic Book"/>
              </a:rPr>
              <a:t>me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4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.</a:t>
            </a:r>
            <a:r>
              <a:rPr dirty="0" sz="1600" spc="3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5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 spc="5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 spc="-2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25">
                <a:latin typeface="Franklin Gothic Book"/>
                <a:cs typeface="Franklin Gothic Book"/>
              </a:rPr>
              <a:t>v</a:t>
            </a:r>
            <a:r>
              <a:rPr dirty="0" sz="1600" spc="-10">
                <a:latin typeface="Franklin Gothic Book"/>
                <a:cs typeface="Franklin Gothic Book"/>
              </a:rPr>
              <a:t>are</a:t>
            </a:r>
            <a:r>
              <a:rPr dirty="0" sz="1600" spc="4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lla</a:t>
            </a:r>
            <a:r>
              <a:rPr dirty="0" sz="1600" spc="4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v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5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è</a:t>
            </a:r>
            <a:r>
              <a:rPr dirty="0" sz="1600" spc="4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2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15">
                <a:latin typeface="Franklin Gothic Book"/>
                <a:cs typeface="Franklin Gothic Book"/>
              </a:rPr>
              <a:t>ess</a:t>
            </a:r>
            <a:r>
              <a:rPr dirty="0" sz="1600" spc="-10">
                <a:latin typeface="Franklin Gothic Book"/>
                <a:cs typeface="Franklin Gothic Book"/>
              </a:rPr>
              <a:t>ar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4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pp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care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st</a:t>
            </a:r>
            <a:r>
              <a:rPr dirty="0" sz="1600" spc="-10">
                <a:latin typeface="Franklin Gothic Book"/>
                <a:cs typeface="Franklin Gothic Book"/>
              </a:rPr>
              <a:t>ra</a:t>
            </a:r>
            <a:r>
              <a:rPr dirty="0" sz="1600" spc="-40">
                <a:latin typeface="Franklin Gothic Book"/>
                <a:cs typeface="Franklin Gothic Book"/>
              </a:rPr>
              <a:t>t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gi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5">
                <a:latin typeface="Franklin Gothic Book"/>
                <a:cs typeface="Franklin Gothic Book"/>
              </a:rPr>
              <a:t>h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, 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f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2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ra</a:t>
            </a:r>
            <a:r>
              <a:rPr dirty="0" sz="1600">
                <a:latin typeface="Franklin Gothic Book"/>
                <a:cs typeface="Franklin Gothic Book"/>
              </a:rPr>
              <a:t>, 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no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2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pp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nn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ggi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es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15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25">
                <a:latin typeface="Franklin Gothic Book"/>
                <a:cs typeface="Franklin Gothic Book"/>
              </a:rPr>
              <a:t>v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de</a:t>
            </a:r>
            <a:r>
              <a:rPr dirty="0" sz="1600" spc="-10">
                <a:latin typeface="Franklin Gothic Book"/>
                <a:cs typeface="Franklin Gothic Book"/>
              </a:rPr>
              <a:t>lla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20">
                <a:latin typeface="Franklin Gothic Book"/>
                <a:cs typeface="Franklin Gothic Book"/>
              </a:rPr>
              <a:t> </a:t>
            </a:r>
            <a:r>
              <a:rPr dirty="0" sz="1600" spc="-25">
                <a:latin typeface="Franklin Gothic Book"/>
                <a:cs typeface="Franklin Gothic Book"/>
              </a:rPr>
              <a:t>v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-2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à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2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25">
                <a:latin typeface="Franklin Gothic Book"/>
                <a:cs typeface="Franklin Gothic Book"/>
              </a:rPr>
              <a:t>d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tt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20">
                <a:latin typeface="Franklin Gothic Book"/>
                <a:cs typeface="Franklin Gothic Book"/>
              </a:rPr>
              <a:t>me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de</a:t>
            </a:r>
            <a:r>
              <a:rPr dirty="0" sz="1600" spc="-10">
                <a:latin typeface="Franklin Gothic Book"/>
                <a:cs typeface="Franklin Gothic Book"/>
              </a:rPr>
              <a:t>lla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me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20">
                <a:latin typeface="Franklin Gothic Book"/>
                <a:cs typeface="Franklin Gothic Book"/>
              </a:rPr>
              <a:t>m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na</a:t>
            </a:r>
            <a:r>
              <a:rPr dirty="0" sz="1600">
                <a:latin typeface="Franklin Gothic Book"/>
                <a:cs typeface="Franklin Gothic Book"/>
              </a:rPr>
              <a:t>.</a:t>
            </a:r>
            <a:endParaRPr sz="16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33"/>
              </a:spcBef>
            </a:pPr>
            <a:endParaRPr sz="1550">
              <a:latin typeface="Times New Roman"/>
              <a:cs typeface="Times New Roman"/>
            </a:endParaRPr>
          </a:p>
          <a:p>
            <a:pPr algn="just" marL="12700" marR="6350">
              <a:lnSpc>
                <a:spcPct val="94500"/>
              </a:lnSpc>
            </a:pPr>
            <a:r>
              <a:rPr dirty="0" sz="1600" spc="-5">
                <a:latin typeface="Franklin Gothic Book"/>
                <a:cs typeface="Franklin Gothic Book"/>
              </a:rPr>
              <a:t>Il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8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20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75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2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4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7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de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-15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7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se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, </a:t>
            </a:r>
            <a:r>
              <a:rPr dirty="0" sz="1600" spc="-17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5">
                <a:latin typeface="Franklin Gothic Book"/>
                <a:cs typeface="Franklin Gothic Book"/>
              </a:rPr>
              <a:t>h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8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-17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è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80">
                <a:latin typeface="Franklin Gothic Book"/>
                <a:cs typeface="Franklin Gothic Book"/>
              </a:rPr>
              <a:t> </a:t>
            </a:r>
            <a:r>
              <a:rPr dirty="0" sz="1600" spc="-40">
                <a:latin typeface="Franklin Gothic Book"/>
                <a:cs typeface="Franklin Gothic Book"/>
              </a:rPr>
              <a:t>t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nu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8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15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l’H</a:t>
            </a:r>
            <a:r>
              <a:rPr dirty="0" sz="1600" spc="-25">
                <a:latin typeface="Franklin Gothic Book"/>
                <a:cs typeface="Franklin Gothic Book"/>
              </a:rPr>
              <a:t>o</a:t>
            </a:r>
            <a:r>
              <a:rPr dirty="0" sz="1600" spc="-40">
                <a:latin typeface="Franklin Gothic Book"/>
                <a:cs typeface="Franklin Gothic Book"/>
              </a:rPr>
              <a:t>t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75">
                <a:latin typeface="Franklin Gothic Book"/>
                <a:cs typeface="Franklin Gothic Book"/>
              </a:rPr>
              <a:t> </a:t>
            </a:r>
            <a:r>
              <a:rPr dirty="0" sz="1600" spc="-45">
                <a:latin typeface="Franklin Gothic Book"/>
                <a:cs typeface="Franklin Gothic Book"/>
              </a:rPr>
              <a:t>F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ur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8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Se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15">
                <a:latin typeface="Franklin Gothic Book"/>
                <a:cs typeface="Franklin Gothic Book"/>
              </a:rPr>
              <a:t>so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7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Seo</a:t>
            </a:r>
            <a:r>
              <a:rPr dirty="0" sz="1600" spc="-10">
                <a:latin typeface="Franklin Gothic Book"/>
                <a:cs typeface="Franklin Gothic Book"/>
              </a:rPr>
              <a:t>ul</a:t>
            </a:r>
            <a:r>
              <a:rPr dirty="0" sz="1600">
                <a:latin typeface="Franklin Gothic Book"/>
                <a:cs typeface="Franklin Gothic Book"/>
              </a:rPr>
              <a:t>, </a:t>
            </a:r>
            <a:r>
              <a:rPr dirty="0" sz="1600" spc="-17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è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70">
                <a:latin typeface="Franklin Gothic Book"/>
                <a:cs typeface="Franklin Gothic Book"/>
              </a:rPr>
              <a:t> </a:t>
            </a:r>
            <a:r>
              <a:rPr dirty="0" sz="1600" spc="-50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v</a:t>
            </a:r>
            <a:r>
              <a:rPr dirty="0" sz="1600" spc="-25">
                <a:latin typeface="Franklin Gothic Book"/>
                <a:cs typeface="Franklin Gothic Book"/>
              </a:rPr>
              <a:t>v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2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6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65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9 </a:t>
            </a:r>
            <a:r>
              <a:rPr dirty="0" sz="1600" spc="-17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z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.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7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60">
                <a:latin typeface="Franklin Gothic Book"/>
                <a:cs typeface="Franklin Gothic Book"/>
              </a:rPr>
              <a:t> </a:t>
            </a:r>
            <a:r>
              <a:rPr dirty="0" sz="1600" spc="-2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>
                <a:latin typeface="Franklin Gothic Book"/>
                <a:cs typeface="Franklin Gothic Book"/>
              </a:rPr>
              <a:t>f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tt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6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de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7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30">
                <a:latin typeface="Franklin Gothic Book"/>
                <a:cs typeface="Franklin Gothic Book"/>
              </a:rPr>
              <a:t>m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7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h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6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so</a:t>
            </a:r>
            <a:r>
              <a:rPr dirty="0" sz="1600" spc="-20">
                <a:latin typeface="Franklin Gothic Book"/>
                <a:cs typeface="Franklin Gothic Book"/>
              </a:rPr>
              <a:t>r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 spc="-15">
                <a:latin typeface="Franklin Gothic Book"/>
                <a:cs typeface="Franklin Gothic Book"/>
              </a:rPr>
              <a:t>es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u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>
                <a:latin typeface="Franklin Gothic Book"/>
                <a:cs typeface="Franklin Gothic Book"/>
              </a:rPr>
              <a:t>’i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40">
                <a:latin typeface="Franklin Gothic Book"/>
                <a:cs typeface="Franklin Gothic Book"/>
              </a:rPr>
              <a:t>t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ra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7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zi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, </a:t>
            </a:r>
            <a:r>
              <a:rPr dirty="0" sz="1600" spc="6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70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C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7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de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6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>
                <a:latin typeface="Franklin Gothic Book"/>
                <a:cs typeface="Franklin Gothic Book"/>
              </a:rPr>
              <a:t>, </a:t>
            </a:r>
            <a:r>
              <a:rPr dirty="0" sz="1600" spc="6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 spc="-45">
                <a:latin typeface="Franklin Gothic Book"/>
                <a:cs typeface="Franklin Gothic Book"/>
              </a:rPr>
              <a:t>o</a:t>
            </a:r>
            <a:r>
              <a:rPr dirty="0" sz="1600" spc="-25">
                <a:latin typeface="Franklin Gothic Book"/>
                <a:cs typeface="Franklin Gothic Book"/>
              </a:rPr>
              <a:t>v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60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6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G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6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è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7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u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70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gi</a:t>
            </a:r>
            <a:r>
              <a:rPr dirty="0" sz="1600" spc="-2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co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6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mo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p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.</a:t>
            </a:r>
            <a:r>
              <a:rPr dirty="0" sz="1600" spc="135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13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c</a:t>
            </a:r>
            <a:r>
              <a:rPr dirty="0" sz="1600" spc="-20">
                <a:latin typeface="Franklin Gothic Book"/>
                <a:cs typeface="Franklin Gothic Book"/>
              </a:rPr>
              <a:t>omme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14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de</a:t>
            </a:r>
            <a:r>
              <a:rPr dirty="0" sz="1600">
                <a:latin typeface="Franklin Gothic Book"/>
                <a:cs typeface="Franklin Gothic Book"/>
              </a:rPr>
              <a:t>g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13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pp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15">
                <a:latin typeface="Franklin Gothic Book"/>
                <a:cs typeface="Franklin Gothic Book"/>
              </a:rPr>
              <a:t>ss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na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>
                <a:latin typeface="Franklin Gothic Book"/>
                <a:cs typeface="Franklin Gothic Book"/>
              </a:rPr>
              <a:t>i,</a:t>
            </a:r>
            <a:r>
              <a:rPr dirty="0" sz="1600" spc="13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140">
                <a:latin typeface="Franklin Gothic Book"/>
                <a:cs typeface="Franklin Gothic Book"/>
              </a:rPr>
              <a:t> </a:t>
            </a:r>
            <a:r>
              <a:rPr dirty="0" sz="1600" spc="-40">
                <a:latin typeface="Franklin Gothic Book"/>
                <a:cs typeface="Franklin Gothic Book"/>
              </a:rPr>
              <a:t>q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13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5">
                <a:latin typeface="Franklin Gothic Book"/>
                <a:cs typeface="Franklin Gothic Book"/>
              </a:rPr>
              <a:t>so</a:t>
            </a:r>
            <a:r>
              <a:rPr dirty="0" sz="1600" spc="-5">
                <a:latin typeface="Franklin Gothic Book"/>
                <a:cs typeface="Franklin Gothic Book"/>
              </a:rPr>
              <a:t>,</a:t>
            </a:r>
            <a:r>
              <a:rPr dirty="0" sz="1600" spc="13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no</a:t>
            </a:r>
            <a:r>
              <a:rPr dirty="0" sz="1600" spc="13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un</a:t>
            </a:r>
            <a:r>
              <a:rPr dirty="0" sz="1600" spc="12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m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6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c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f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ne</a:t>
            </a:r>
            <a:r>
              <a:rPr dirty="0" sz="1600" spc="6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6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20">
                <a:latin typeface="Franklin Gothic Book"/>
                <a:cs typeface="Franklin Gothic Book"/>
              </a:rPr>
              <a:t>mm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2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zi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,</a:t>
            </a:r>
            <a:r>
              <a:rPr dirty="0" sz="1600" spc="6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3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5">
                <a:latin typeface="Franklin Gothic Book"/>
                <a:cs typeface="Franklin Gothic Book"/>
              </a:rPr>
              <a:t>h</a:t>
            </a:r>
            <a:r>
              <a:rPr dirty="0" sz="1600" spc="-10">
                <a:latin typeface="Franklin Gothic Book"/>
                <a:cs typeface="Franklin Gothic Book"/>
              </a:rPr>
              <a:t>é</a:t>
            </a:r>
            <a:r>
              <a:rPr dirty="0" sz="1600" spc="6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le</a:t>
            </a:r>
            <a:r>
              <a:rPr dirty="0" sz="1600" spc="6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st</a:t>
            </a:r>
            <a:r>
              <a:rPr dirty="0" sz="1600" spc="-10">
                <a:latin typeface="Franklin Gothic Book"/>
                <a:cs typeface="Franklin Gothic Book"/>
              </a:rPr>
              <a:t>ra</a:t>
            </a:r>
            <a:r>
              <a:rPr dirty="0" sz="1600" spc="-40">
                <a:latin typeface="Franklin Gothic Book"/>
                <a:cs typeface="Franklin Gothic Book"/>
              </a:rPr>
              <a:t>t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gi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7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pp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ca</a:t>
            </a:r>
            <a:r>
              <a:rPr dirty="0" sz="1600" spc="-4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70">
                <a:latin typeface="Franklin Gothic Book"/>
                <a:cs typeface="Franklin Gothic Book"/>
              </a:rPr>
              <a:t> </a:t>
            </a:r>
            <a:r>
              <a:rPr dirty="0" sz="1600" spc="-25">
                <a:latin typeface="Franklin Gothic Book"/>
                <a:cs typeface="Franklin Gothic Book"/>
              </a:rPr>
              <a:t>d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7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Al</a:t>
            </a:r>
            <a:r>
              <a:rPr dirty="0" sz="1600" spc="-5">
                <a:latin typeface="Franklin Gothic Book"/>
                <a:cs typeface="Franklin Gothic Book"/>
              </a:rPr>
              <a:t>ph</a:t>
            </a:r>
            <a:r>
              <a:rPr dirty="0" sz="1600" spc="-10">
                <a:latin typeface="Franklin Gothic Book"/>
                <a:cs typeface="Franklin Gothic Book"/>
              </a:rPr>
              <a:t>aGo</a:t>
            </a:r>
            <a:r>
              <a:rPr dirty="0" sz="1600" spc="-10">
                <a:latin typeface="Franklin Gothic Book"/>
                <a:cs typeface="Franklin Gothic Book"/>
              </a:rPr>
              <a:t> a</a:t>
            </a:r>
            <a:r>
              <a:rPr dirty="0" sz="1600" spc="-5">
                <a:latin typeface="Franklin Gothic Book"/>
                <a:cs typeface="Franklin Gothic Book"/>
              </a:rPr>
              <a:t>pp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2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25">
                <a:latin typeface="Franklin Gothic Book"/>
                <a:cs typeface="Franklin Gothic Book"/>
              </a:rPr>
              <a:t>v</a:t>
            </a:r>
            <a:r>
              <a:rPr dirty="0" sz="1600" spc="-10">
                <a:latin typeface="Franklin Gothic Book"/>
                <a:cs typeface="Franklin Gothic Book"/>
              </a:rPr>
              <a:t>ano</a:t>
            </a:r>
            <a:r>
              <a:rPr dirty="0" sz="1600" spc="4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4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nu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50">
                <a:latin typeface="Franklin Gothic Book"/>
                <a:cs typeface="Franklin Gothic Book"/>
              </a:rPr>
              <a:t> </a:t>
            </a:r>
            <a:r>
              <a:rPr dirty="0" sz="1600" spc="-40">
                <a:latin typeface="Franklin Gothic Book"/>
                <a:cs typeface="Franklin Gothic Book"/>
              </a:rPr>
              <a:t>q</a:t>
            </a:r>
            <a:r>
              <a:rPr dirty="0" sz="1600" spc="-10">
                <a:latin typeface="Franklin Gothic Book"/>
                <a:cs typeface="Franklin Gothic Book"/>
              </a:rPr>
              <a:t>uan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3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25">
                <a:latin typeface="Franklin Gothic Book"/>
                <a:cs typeface="Franklin Gothic Book"/>
              </a:rPr>
              <a:t>f</a:t>
            </a:r>
            <a:r>
              <a:rPr dirty="0" sz="1600">
                <a:latin typeface="Franklin Gothic Book"/>
                <a:cs typeface="Franklin Gothic Book"/>
              </a:rPr>
              <a:t>f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20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ac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4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ul</a:t>
            </a:r>
            <a:r>
              <a:rPr dirty="0" sz="1600" spc="4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lu</a:t>
            </a:r>
            <a:r>
              <a:rPr dirty="0" sz="1600" spc="-20">
                <a:latin typeface="Franklin Gothic Book"/>
                <a:cs typeface="Franklin Gothic Book"/>
              </a:rPr>
              <a:t>n</a:t>
            </a:r>
            <a:r>
              <a:rPr dirty="0" sz="1600">
                <a:latin typeface="Franklin Gothic Book"/>
                <a:cs typeface="Franklin Gothic Book"/>
              </a:rPr>
              <a:t>g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45">
                <a:latin typeface="Franklin Gothic Book"/>
                <a:cs typeface="Franklin Gothic Book"/>
              </a:rPr>
              <a:t> </a:t>
            </a:r>
            <a:r>
              <a:rPr dirty="0" sz="1600" spc="-40">
                <a:latin typeface="Franklin Gothic Book"/>
                <a:cs typeface="Franklin Gothic Book"/>
              </a:rPr>
              <a:t>t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 spc="-20">
                <a:latin typeface="Franklin Gothic Book"/>
                <a:cs typeface="Franklin Gothic Book"/>
              </a:rPr>
              <a:t>m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.</a:t>
            </a:r>
            <a:r>
              <a:rPr dirty="0" sz="1600" spc="45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M</a:t>
            </a:r>
            <a:r>
              <a:rPr dirty="0" sz="1600" spc="-15">
                <a:latin typeface="Franklin Gothic Book"/>
                <a:cs typeface="Franklin Gothic Book"/>
              </a:rPr>
              <a:t>oss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4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5">
                <a:latin typeface="Franklin Gothic Book"/>
                <a:cs typeface="Franklin Gothic Book"/>
              </a:rPr>
              <a:t>h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u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30">
                <a:latin typeface="Franklin Gothic Book"/>
                <a:cs typeface="Franklin Gothic Book"/>
              </a:rPr>
              <a:t>m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n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50">
                <a:latin typeface="Franklin Gothic Book"/>
                <a:cs typeface="Franklin Gothic Book"/>
              </a:rPr>
              <a:t>a</a:t>
            </a:r>
            <a:r>
              <a:rPr dirty="0" sz="1600" spc="-15">
                <a:latin typeface="Franklin Gothic Book"/>
                <a:cs typeface="Franklin Gothic Book"/>
              </a:rPr>
              <a:t>v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 spc="-15">
                <a:latin typeface="Franklin Gothic Book"/>
                <a:cs typeface="Franklin Gothic Book"/>
              </a:rPr>
              <a:t>ebb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 </a:t>
            </a:r>
            <a:r>
              <a:rPr dirty="0" sz="1600" spc="-20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5">
                <a:latin typeface="Franklin Gothic Book"/>
                <a:cs typeface="Franklin Gothic Book"/>
              </a:rPr>
              <a:t>l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30">
                <a:latin typeface="Franklin Gothic Book"/>
                <a:cs typeface="Franklin Gothic Book"/>
              </a:rPr>
              <a:t>f</a:t>
            </a:r>
            <a:r>
              <a:rPr dirty="0" sz="1600" spc="-10">
                <a:latin typeface="Franklin Gothic Book"/>
                <a:cs typeface="Franklin Gothic Book"/>
              </a:rPr>
              <a:t>are</a:t>
            </a:r>
            <a:r>
              <a:rPr dirty="0" sz="1600">
                <a:latin typeface="Franklin Gothic Book"/>
                <a:cs typeface="Franklin Gothic Book"/>
              </a:rPr>
              <a:t> 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5">
                <a:latin typeface="Franklin Gothic Book"/>
                <a:cs typeface="Franklin Gothic Book"/>
              </a:rPr>
              <a:t>h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 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c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4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25">
                <a:latin typeface="Franklin Gothic Book"/>
                <a:cs typeface="Franklin Gothic Book"/>
              </a:rPr>
              <a:t>v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r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25">
                <a:latin typeface="Franklin Gothic Book"/>
                <a:cs typeface="Franklin Gothic Book"/>
              </a:rPr>
              <a:t>o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45">
                <a:latin typeface="Franklin Gothic Book"/>
                <a:cs typeface="Franklin Gothic Book"/>
              </a:rPr>
              <a:t>e</a:t>
            </a:r>
            <a:r>
              <a:rPr dirty="0" sz="1600" spc="-25">
                <a:latin typeface="Franklin Gothic Book"/>
                <a:cs typeface="Franklin Gothic Book"/>
              </a:rPr>
              <a:t>v</a:t>
            </a:r>
            <a:r>
              <a:rPr dirty="0" sz="1600" spc="-10">
                <a:latin typeface="Franklin Gothic Book"/>
                <a:cs typeface="Franklin Gothic Book"/>
              </a:rPr>
              <a:t>ano</a:t>
            </a:r>
            <a:r>
              <a:rPr dirty="0" sz="1600">
                <a:latin typeface="Franklin Gothic Book"/>
                <a:cs typeface="Franklin Gothic Book"/>
              </a:rPr>
              <a:t>  </a:t>
            </a:r>
            <a:r>
              <a:rPr dirty="0" sz="1600" spc="9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5">
                <a:latin typeface="Franklin Gothic Book"/>
                <a:cs typeface="Franklin Gothic Book"/>
              </a:rPr>
              <a:t>e</a:t>
            </a:r>
            <a:r>
              <a:rPr dirty="0" sz="1600" spc="-20">
                <a:latin typeface="Franklin Gothic Book"/>
                <a:cs typeface="Franklin Gothic Book"/>
              </a:rPr>
              <a:t>mb</a:t>
            </a:r>
            <a:r>
              <a:rPr dirty="0" sz="1600" spc="-2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are</a:t>
            </a:r>
            <a:r>
              <a:rPr dirty="0" sz="1600">
                <a:latin typeface="Franklin Gothic Book"/>
                <a:cs typeface="Franklin Gothic Book"/>
              </a:rPr>
              <a:t>  </a:t>
            </a:r>
            <a:r>
              <a:rPr dirty="0" sz="1600" spc="10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 spc="-40">
                <a:latin typeface="Franklin Gothic Book"/>
                <a:cs typeface="Franklin Gothic Book"/>
              </a:rPr>
              <a:t>r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2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  </a:t>
            </a:r>
            <a:r>
              <a:rPr dirty="0" sz="1600" spc="11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>
                <a:latin typeface="Franklin Gothic Book"/>
                <a:cs typeface="Franklin Gothic Book"/>
              </a:rPr>
              <a:t>i  </a:t>
            </a:r>
            <a:r>
              <a:rPr dirty="0" sz="1600" spc="10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so</a:t>
            </a:r>
            <a:r>
              <a:rPr dirty="0" sz="1600" spc="-10">
                <a:latin typeface="Franklin Gothic Book"/>
                <a:cs typeface="Franklin Gothic Book"/>
              </a:rPr>
              <a:t>no</a:t>
            </a:r>
            <a:r>
              <a:rPr dirty="0" sz="1600">
                <a:latin typeface="Franklin Gothic Book"/>
                <a:cs typeface="Franklin Gothic Book"/>
              </a:rPr>
              <a:t>  </a:t>
            </a:r>
            <a:r>
              <a:rPr dirty="0" sz="1600" spc="10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20">
                <a:latin typeface="Franklin Gothic Book"/>
                <a:cs typeface="Franklin Gothic Book"/>
              </a:rPr>
              <a:t>mo</a:t>
            </a:r>
            <a:r>
              <a:rPr dirty="0" sz="1600" spc="-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2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 </a:t>
            </a:r>
            <a:r>
              <a:rPr dirty="0" sz="1600" spc="100">
                <a:latin typeface="Franklin Gothic Book"/>
                <a:cs typeface="Franklin Gothic Book"/>
              </a:rPr>
              <a:t> </a:t>
            </a:r>
            <a:r>
              <a:rPr dirty="0" sz="1600" spc="-45">
                <a:latin typeface="Franklin Gothic Book"/>
                <a:cs typeface="Franklin Gothic Book"/>
              </a:rPr>
              <a:t>f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20">
                <a:latin typeface="Franklin Gothic Book"/>
                <a:cs typeface="Franklin Gothic Book"/>
              </a:rPr>
              <a:t>me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1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i  </a:t>
            </a:r>
            <a:r>
              <a:rPr dirty="0" sz="1600" spc="11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 a</a:t>
            </a:r>
            <a:r>
              <a:rPr dirty="0" sz="1600" spc="-15">
                <a:latin typeface="Franklin Gothic Book"/>
                <a:cs typeface="Franklin Gothic Book"/>
              </a:rPr>
              <a:t>sse</a:t>
            </a:r>
            <a:r>
              <a:rPr dirty="0" sz="1600" spc="-10">
                <a:latin typeface="Franklin Gothic Book"/>
                <a:cs typeface="Franklin Gothic Book"/>
              </a:rPr>
              <a:t>g</a:t>
            </a:r>
            <a:r>
              <a:rPr dirty="0" sz="1600" spc="-10">
                <a:latin typeface="Franklin Gothic Book"/>
                <a:cs typeface="Franklin Gothic Book"/>
              </a:rPr>
              <a:t>nare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la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v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f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le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-15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20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5">
                <a:latin typeface="Franklin Gothic Book"/>
                <a:cs typeface="Franklin Gothic Book"/>
              </a:rPr>
              <a:t>h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na</a:t>
            </a:r>
            <a:r>
              <a:rPr dirty="0" sz="1600">
                <a:latin typeface="Franklin Gothic Book"/>
                <a:cs typeface="Franklin Gothic Book"/>
              </a:rPr>
              <a:t>.</a:t>
            </a:r>
            <a:endParaRPr sz="16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33"/>
              </a:spcBef>
            </a:pPr>
            <a:endParaRPr sz="1550">
              <a:latin typeface="Times New Roman"/>
              <a:cs typeface="Times New Roman"/>
            </a:endParaRPr>
          </a:p>
          <a:p>
            <a:pPr algn="just" marL="12700" marR="5715">
              <a:lnSpc>
                <a:spcPct val="94500"/>
              </a:lnSpc>
            </a:pPr>
            <a:r>
              <a:rPr dirty="0" sz="1600" spc="-15">
                <a:latin typeface="Franklin Gothic Book"/>
                <a:cs typeface="Franklin Gothic Book"/>
              </a:rPr>
              <a:t>“</a:t>
            </a:r>
            <a:r>
              <a:rPr dirty="0" sz="1600" spc="-10">
                <a:latin typeface="Franklin Gothic Book"/>
                <a:cs typeface="Franklin Gothic Book"/>
              </a:rPr>
              <a:t>È</a:t>
            </a:r>
            <a:r>
              <a:rPr dirty="0" sz="1600" spc="120">
                <a:latin typeface="Franklin Gothic Book"/>
                <a:cs typeface="Franklin Gothic Book"/>
              </a:rPr>
              <a:t> </a:t>
            </a:r>
            <a:r>
              <a:rPr dirty="0" sz="1600" spc="-2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cc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2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an</a:t>
            </a:r>
            <a:r>
              <a:rPr dirty="0" sz="1600" spc="-4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12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d</a:t>
            </a:r>
            <a:r>
              <a:rPr dirty="0" sz="1600" spc="114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30">
                <a:latin typeface="Franklin Gothic Book"/>
                <a:cs typeface="Franklin Gothic Book"/>
              </a:rPr>
              <a:t>q</a:t>
            </a:r>
            <a:r>
              <a:rPr dirty="0" sz="1600" spc="-20">
                <a:latin typeface="Franklin Gothic Book"/>
                <a:cs typeface="Franklin Gothic Book"/>
              </a:rPr>
              <a:t>u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et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1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15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lo</a:t>
            </a:r>
            <a:r>
              <a:rPr dirty="0" sz="1600" spc="12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40">
                <a:latin typeface="Franklin Gothic Book"/>
                <a:cs typeface="Franklin Gothic Book"/>
              </a:rPr>
              <a:t>t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s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114">
                <a:latin typeface="Franklin Gothic Book"/>
                <a:cs typeface="Franklin Gothic Book"/>
              </a:rPr>
              <a:t> 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30">
                <a:latin typeface="Franklin Gothic Book"/>
                <a:cs typeface="Franklin Gothic Book"/>
              </a:rPr>
              <a:t>m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5">
                <a:latin typeface="Franklin Gothic Book"/>
                <a:cs typeface="Franklin Gothic Book"/>
              </a:rPr>
              <a:t>o”</a:t>
            </a:r>
            <a:r>
              <a:rPr dirty="0" sz="1600" spc="-5">
                <a:latin typeface="Franklin Gothic Book"/>
                <a:cs typeface="Franklin Gothic Book"/>
              </a:rPr>
              <a:t>,</a:t>
            </a:r>
            <a:r>
              <a:rPr dirty="0" sz="1600" spc="12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h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120">
                <a:latin typeface="Franklin Gothic Book"/>
                <a:cs typeface="Franklin Gothic Book"/>
              </a:rPr>
              <a:t> </a:t>
            </a:r>
            <a:r>
              <a:rPr dirty="0" sz="1600" spc="-2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cr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114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un</a:t>
            </a:r>
            <a:r>
              <a:rPr dirty="0" sz="1600" spc="12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g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20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re</a:t>
            </a:r>
            <a:r>
              <a:rPr dirty="0" sz="1600" spc="-10">
                <a:latin typeface="Franklin Gothic Book"/>
                <a:cs typeface="Franklin Gothic Book"/>
              </a:rPr>
              <a:t> a</a:t>
            </a:r>
            <a:r>
              <a:rPr dirty="0" sz="1600" spc="-30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ale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>
                <a:latin typeface="Franklin Gothic Book"/>
                <a:cs typeface="Franklin Gothic Book"/>
              </a:rPr>
              <a:t>  </a:t>
            </a:r>
            <a:r>
              <a:rPr dirty="0" sz="1600" spc="-20">
                <a:latin typeface="Franklin Gothic Book"/>
                <a:cs typeface="Franklin Gothic Book"/>
              </a:rPr>
              <a:t>u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>
                <a:latin typeface="Franklin Gothic Book"/>
                <a:cs typeface="Franklin Gothic Book"/>
              </a:rPr>
              <a:t> 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20">
                <a:latin typeface="Franklin Gothic Book"/>
                <a:cs typeface="Franklin Gothic Book"/>
              </a:rPr>
              <a:t>omme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>
                <a:latin typeface="Franklin Gothic Book"/>
                <a:cs typeface="Franklin Gothic Book"/>
              </a:rPr>
              <a:t>  </a:t>
            </a:r>
            <a:r>
              <a:rPr dirty="0" sz="1600" spc="-15">
                <a:latin typeface="Franklin Gothic Book"/>
                <a:cs typeface="Franklin Gothic Book"/>
              </a:rPr>
              <a:t>H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45">
                <a:latin typeface="Franklin Gothic Book"/>
                <a:cs typeface="Franklin Gothic Book"/>
              </a:rPr>
              <a:t>k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 spc="-5">
                <a:latin typeface="Franklin Gothic Book"/>
                <a:cs typeface="Franklin Gothic Book"/>
              </a:rPr>
              <a:t>N</a:t>
            </a:r>
            <a:r>
              <a:rPr dirty="0" sz="1600" spc="-45">
                <a:latin typeface="Franklin Gothic Book"/>
                <a:cs typeface="Franklin Gothic Book"/>
              </a:rPr>
              <a:t>e</a:t>
            </a:r>
            <a:r>
              <a:rPr dirty="0" sz="1600" spc="5">
                <a:latin typeface="Franklin Gothic Book"/>
                <a:cs typeface="Franklin Gothic Book"/>
              </a:rPr>
              <a:t>w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>
                <a:latin typeface="Franklin Gothic Book"/>
                <a:cs typeface="Franklin Gothic Book"/>
              </a:rPr>
              <a:t>, 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do</a:t>
            </a:r>
            <a:r>
              <a:rPr dirty="0" sz="1600" spc="-10">
                <a:latin typeface="Franklin Gothic Book"/>
                <a:cs typeface="Franklin Gothic Book"/>
              </a:rPr>
              <a:t>po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5">
                <a:latin typeface="Franklin Gothic Book"/>
                <a:cs typeface="Franklin Gothic Book"/>
              </a:rPr>
              <a:t>h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Al</a:t>
            </a:r>
            <a:r>
              <a:rPr dirty="0" sz="1600" spc="-5">
                <a:latin typeface="Franklin Gothic Book"/>
                <a:cs typeface="Franklin Gothic Book"/>
              </a:rPr>
              <a:t>ph</a:t>
            </a:r>
            <a:r>
              <a:rPr dirty="0" sz="1600" spc="-10">
                <a:latin typeface="Franklin Gothic Book"/>
                <a:cs typeface="Franklin Gothic Book"/>
              </a:rPr>
              <a:t>aGo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 h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b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tt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8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9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Sedo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7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u</a:t>
            </a:r>
            <a:r>
              <a:rPr dirty="0" sz="1600" spc="-10">
                <a:latin typeface="Franklin Gothic Book"/>
                <a:cs typeface="Franklin Gothic Book"/>
              </a:rPr>
              <a:t>na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8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se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25">
                <a:latin typeface="Franklin Gothic Book"/>
                <a:cs typeface="Franklin Gothic Book"/>
              </a:rPr>
              <a:t>d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80">
                <a:latin typeface="Franklin Gothic Book"/>
                <a:cs typeface="Franklin Gothic Book"/>
              </a:rPr>
              <a:t> </a:t>
            </a:r>
            <a:r>
              <a:rPr dirty="0" sz="1600" spc="-25">
                <a:latin typeface="Franklin Gothic Book"/>
                <a:cs typeface="Franklin Gothic Book"/>
              </a:rPr>
              <a:t>v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8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ll</a:t>
            </a:r>
            <a:r>
              <a:rPr dirty="0" sz="1600" spc="-10">
                <a:latin typeface="Franklin Gothic Book"/>
                <a:cs typeface="Franklin Gothic Book"/>
              </a:rPr>
              <a:t>’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nc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4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8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de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85">
                <a:latin typeface="Franklin Gothic Book"/>
                <a:cs typeface="Franklin Gothic Book"/>
              </a:rPr>
              <a:t> </a:t>
            </a:r>
            <a:r>
              <a:rPr dirty="0" sz="1600" spc="-50">
                <a:latin typeface="Franklin Gothic Book"/>
                <a:cs typeface="Franklin Gothic Book"/>
              </a:rPr>
              <a:t>1</a:t>
            </a:r>
            <a:r>
              <a:rPr dirty="0" sz="1600">
                <a:latin typeface="Franklin Gothic Book"/>
                <a:cs typeface="Franklin Gothic Book"/>
              </a:rPr>
              <a:t>0 </a:t>
            </a:r>
            <a:r>
              <a:rPr dirty="0" sz="1600" spc="-85">
                <a:latin typeface="Franklin Gothic Book"/>
                <a:cs typeface="Franklin Gothic Book"/>
              </a:rPr>
              <a:t> </a:t>
            </a:r>
            <a:r>
              <a:rPr dirty="0" sz="1600" spc="-30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z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.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8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“È</a:t>
            </a:r>
            <a:endParaRPr sz="16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8659" y="729822"/>
            <a:ext cx="6144895" cy="59905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 marR="13335">
              <a:lnSpc>
                <a:spcPct val="94400"/>
              </a:lnSpc>
            </a:pPr>
            <a:r>
              <a:rPr dirty="0" sz="1600" spc="-20">
                <a:latin typeface="Franklin Gothic Book"/>
                <a:cs typeface="Franklin Gothic Book"/>
              </a:rPr>
              <a:t>c</a:t>
            </a:r>
            <a:r>
              <a:rPr dirty="0" sz="1600" spc="-20">
                <a:latin typeface="Franklin Gothic Book"/>
                <a:cs typeface="Franklin Gothic Book"/>
              </a:rPr>
              <a:t>om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14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14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un</a:t>
            </a:r>
            <a:r>
              <a:rPr dirty="0" sz="1600" spc="-10">
                <a:latin typeface="Franklin Gothic Book"/>
                <a:cs typeface="Franklin Gothic Book"/>
              </a:rPr>
              <a:t>’</a:t>
            </a:r>
            <a:r>
              <a:rPr dirty="0" sz="1600" spc="-10">
                <a:latin typeface="Franklin Gothic Book"/>
                <a:cs typeface="Franklin Gothic Book"/>
              </a:rPr>
              <a:t>al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ra</a:t>
            </a:r>
            <a:r>
              <a:rPr dirty="0" sz="1600" spc="14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s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135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40">
                <a:latin typeface="Franklin Gothic Book"/>
                <a:cs typeface="Franklin Gothic Book"/>
              </a:rPr>
              <a:t>t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ll</a:t>
            </a:r>
            <a:r>
              <a:rPr dirty="0" sz="1600">
                <a:latin typeface="Franklin Gothic Book"/>
                <a:cs typeface="Franklin Gothic Book"/>
              </a:rPr>
              <a:t>ig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4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14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c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145">
                <a:latin typeface="Franklin Gothic Book"/>
                <a:cs typeface="Franklin Gothic Book"/>
              </a:rPr>
              <a:t> </a:t>
            </a:r>
            <a:r>
              <a:rPr dirty="0" sz="1600" spc="-60">
                <a:latin typeface="Franklin Gothic Book"/>
                <a:cs typeface="Franklin Gothic Book"/>
              </a:rPr>
              <a:t>a</a:t>
            </a:r>
            <a:r>
              <a:rPr dirty="0" sz="1600" spc="-25">
                <a:latin typeface="Franklin Gothic Book"/>
                <a:cs typeface="Franklin Gothic Book"/>
              </a:rPr>
              <a:t>v</a:t>
            </a:r>
            <a:r>
              <a:rPr dirty="0" sz="1600" spc="-15">
                <a:latin typeface="Franklin Gothic Book"/>
                <a:cs typeface="Franklin Gothic Book"/>
              </a:rPr>
              <a:t>es</a:t>
            </a:r>
            <a:r>
              <a:rPr dirty="0" sz="1600" spc="-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14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most</a:t>
            </a:r>
            <a:r>
              <a:rPr dirty="0" sz="1600" spc="-10">
                <a:latin typeface="Franklin Gothic Book"/>
                <a:cs typeface="Franklin Gothic Book"/>
              </a:rPr>
              <a:t>ra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13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un</a:t>
            </a:r>
            <a:r>
              <a:rPr dirty="0" sz="1600" spc="14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al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4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13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m</a:t>
            </a:r>
            <a:r>
              <a:rPr dirty="0" sz="1600" spc="-5">
                <a:latin typeface="Franklin Gothic Book"/>
                <a:cs typeface="Franklin Gothic Book"/>
              </a:rPr>
              <a:t>o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 spc="4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g</a:t>
            </a:r>
            <a:r>
              <a:rPr dirty="0" sz="1600" spc="-10">
                <a:latin typeface="Franklin Gothic Book"/>
                <a:cs typeface="Franklin Gothic Book"/>
              </a:rPr>
              <a:t>ua</a:t>
            </a:r>
            <a:r>
              <a:rPr dirty="0" sz="1600" spc="-40">
                <a:latin typeface="Franklin Gothic Book"/>
                <a:cs typeface="Franklin Gothic Book"/>
              </a:rPr>
              <a:t>r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re</a:t>
            </a:r>
            <a:r>
              <a:rPr dirty="0" sz="1600" spc="30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3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mo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5">
                <a:latin typeface="Franklin Gothic Book"/>
                <a:cs typeface="Franklin Gothic Book"/>
              </a:rPr>
              <a:t>do</a:t>
            </a:r>
            <a:r>
              <a:rPr dirty="0" sz="1600" spc="-5">
                <a:latin typeface="Franklin Gothic Book"/>
                <a:cs typeface="Franklin Gothic Book"/>
              </a:rPr>
              <a:t>,</a:t>
            </a:r>
            <a:r>
              <a:rPr dirty="0" sz="1600" spc="3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 spc="40">
                <a:latin typeface="Franklin Gothic Book"/>
                <a:cs typeface="Franklin Gothic Book"/>
              </a:rPr>
              <a:t> </a:t>
            </a:r>
            <a:r>
              <a:rPr dirty="0" sz="1600" spc="-30">
                <a:latin typeface="Franklin Gothic Book"/>
                <a:cs typeface="Franklin Gothic Book"/>
              </a:rPr>
              <a:t>q</a:t>
            </a:r>
            <a:r>
              <a:rPr dirty="0" sz="1600" spc="-20">
                <a:latin typeface="Franklin Gothic Book"/>
                <a:cs typeface="Franklin Gothic Book"/>
              </a:rPr>
              <a:t>u</a:t>
            </a:r>
            <a:r>
              <a:rPr dirty="0" sz="1600" spc="-10">
                <a:latin typeface="Franklin Gothic Book"/>
                <a:cs typeface="Franklin Gothic Book"/>
              </a:rPr>
              <a:t>an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3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4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u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4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dom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20">
                <a:latin typeface="Franklin Gothic Book"/>
                <a:cs typeface="Franklin Gothic Book"/>
              </a:rPr>
              <a:t>n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3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mo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3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>
                <a:latin typeface="Franklin Gothic Book"/>
                <a:cs typeface="Franklin Gothic Book"/>
              </a:rPr>
              <a:t>f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.</a:t>
            </a:r>
            <a:r>
              <a:rPr dirty="0" sz="1600" spc="3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3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15">
                <a:latin typeface="Franklin Gothic Book"/>
                <a:cs typeface="Franklin Gothic Book"/>
              </a:rPr>
              <a:t>on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5">
                <a:latin typeface="Franklin Gothic Book"/>
                <a:cs typeface="Franklin Gothic Book"/>
              </a:rPr>
              <a:t>ost</a:t>
            </a:r>
            <a:r>
              <a:rPr dirty="0" sz="1600" spc="-10">
                <a:latin typeface="Franklin Gothic Book"/>
                <a:cs typeface="Franklin Gothic Book"/>
              </a:rPr>
              <a:t>ra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13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g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13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so</a:t>
            </a:r>
            <a:r>
              <a:rPr dirty="0" sz="1600" spc="-20">
                <a:latin typeface="Franklin Gothic Book"/>
                <a:cs typeface="Franklin Gothic Book"/>
              </a:rPr>
              <a:t>r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 spc="-15">
                <a:latin typeface="Franklin Gothic Book"/>
                <a:cs typeface="Franklin Gothic Book"/>
              </a:rPr>
              <a:t>es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, </a:t>
            </a:r>
            <a:r>
              <a:rPr dirty="0" sz="1600" spc="12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è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13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u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13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nu</a:t>
            </a:r>
            <a:r>
              <a:rPr dirty="0" sz="1600" spc="-45">
                <a:latin typeface="Franklin Gothic Book"/>
                <a:cs typeface="Franklin Gothic Book"/>
              </a:rPr>
              <a:t>o</a:t>
            </a:r>
            <a:r>
              <a:rPr dirty="0" sz="1600" spc="-25">
                <a:latin typeface="Franklin Gothic Book"/>
                <a:cs typeface="Franklin Gothic Book"/>
              </a:rPr>
              <a:t>v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12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mod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13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mo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12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ù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13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25">
                <a:latin typeface="Franklin Gothic Book"/>
                <a:cs typeface="Franklin Gothic Book"/>
              </a:rPr>
              <a:t>o</a:t>
            </a:r>
            <a:r>
              <a:rPr dirty="0" sz="1600" spc="-40">
                <a:latin typeface="Franklin Gothic Book"/>
                <a:cs typeface="Franklin Gothic Book"/>
              </a:rPr>
              <a:t>t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n</a:t>
            </a:r>
            <a:r>
              <a:rPr dirty="0" sz="1600" spc="-4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12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de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 n</a:t>
            </a:r>
            <a:r>
              <a:rPr dirty="0" sz="1600" spc="-15">
                <a:latin typeface="Franklin Gothic Book"/>
                <a:cs typeface="Franklin Gothic Book"/>
              </a:rPr>
              <a:t>ost</a:t>
            </a:r>
            <a:r>
              <a:rPr dirty="0" sz="1600" spc="-40">
                <a:latin typeface="Franklin Gothic Book"/>
                <a:cs typeface="Franklin Gothic Book"/>
              </a:rPr>
              <a:t>r</a:t>
            </a:r>
            <a:r>
              <a:rPr dirty="0" sz="1600" spc="-15">
                <a:latin typeface="Franklin Gothic Book"/>
                <a:cs typeface="Franklin Gothic Book"/>
              </a:rPr>
              <a:t>o.”</a:t>
            </a:r>
            <a:endParaRPr sz="16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33"/>
              </a:spcBef>
            </a:pPr>
            <a:endParaRPr sz="1550">
              <a:latin typeface="Times New Roman"/>
              <a:cs typeface="Times New Roman"/>
            </a:endParaRPr>
          </a:p>
          <a:p>
            <a:pPr algn="just" marL="12700" marR="13335">
              <a:lnSpc>
                <a:spcPct val="94500"/>
              </a:lnSpc>
            </a:pPr>
            <a:r>
              <a:rPr dirty="0" sz="1600" spc="-15">
                <a:latin typeface="Franklin Gothic Book"/>
                <a:cs typeface="Franklin Gothic Book"/>
              </a:rPr>
              <a:t>Do</a:t>
            </a:r>
            <a:r>
              <a:rPr dirty="0" sz="1600" spc="-10">
                <a:latin typeface="Franklin Gothic Book"/>
                <a:cs typeface="Franklin Gothic Book"/>
              </a:rPr>
              <a:t>po</a:t>
            </a:r>
            <a:r>
              <a:rPr dirty="0" sz="1600" spc="16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165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3-0</a:t>
            </a:r>
            <a:r>
              <a:rPr dirty="0" sz="1600" spc="15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2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16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15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Al</a:t>
            </a:r>
            <a:r>
              <a:rPr dirty="0" sz="1600" spc="-5">
                <a:latin typeface="Franklin Gothic Book"/>
                <a:cs typeface="Franklin Gothic Book"/>
              </a:rPr>
              <a:t>ph</a:t>
            </a:r>
            <a:r>
              <a:rPr dirty="0" sz="1600" spc="-10">
                <a:latin typeface="Franklin Gothic Book"/>
                <a:cs typeface="Franklin Gothic Book"/>
              </a:rPr>
              <a:t>aGo</a:t>
            </a:r>
            <a:r>
              <a:rPr dirty="0" sz="1600" spc="15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16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è</a:t>
            </a:r>
            <a:r>
              <a:rPr dirty="0" sz="1600" spc="16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g</a:t>
            </a:r>
            <a:r>
              <a:rPr dirty="0" sz="1600" spc="-10">
                <a:latin typeface="Franklin Gothic Book"/>
                <a:cs typeface="Franklin Gothic Book"/>
              </a:rPr>
              <a:t>g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ca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15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la</a:t>
            </a:r>
            <a:r>
              <a:rPr dirty="0" sz="1600" spc="160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g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ra</a:t>
            </a:r>
            <a:r>
              <a:rPr dirty="0" sz="1600" spc="160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155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12</a:t>
            </a:r>
            <a:r>
              <a:rPr dirty="0" sz="1600" spc="15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z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,</a:t>
            </a:r>
            <a:r>
              <a:rPr dirty="0" sz="1600" spc="16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Le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Sedo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è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2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st</a:t>
            </a:r>
            <a:r>
              <a:rPr dirty="0" sz="1600" spc="-10">
                <a:latin typeface="Franklin Gothic Book"/>
                <a:cs typeface="Franklin Gothic Book"/>
              </a:rPr>
              <a:t>ra</a:t>
            </a:r>
            <a:r>
              <a:rPr dirty="0" sz="1600" spc="-5">
                <a:latin typeface="Franklin Gothic Book"/>
                <a:cs typeface="Franklin Gothic Book"/>
              </a:rPr>
              <a:t>pp</a:t>
            </a:r>
            <a:r>
              <a:rPr dirty="0" sz="1600" spc="-10">
                <a:latin typeface="Franklin Gothic Book"/>
                <a:cs typeface="Franklin Gothic Book"/>
              </a:rPr>
              <a:t>are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-20">
                <a:latin typeface="Franklin Gothic Book"/>
                <a:cs typeface="Franklin Gothic Book"/>
              </a:rPr>
              <a:t>me</a:t>
            </a:r>
            <a:r>
              <a:rPr dirty="0" sz="1600" spc="-10">
                <a:latin typeface="Franklin Gothic Book"/>
                <a:cs typeface="Franklin Gothic Book"/>
              </a:rPr>
              <a:t>no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2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2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v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ll</a:t>
            </a:r>
            <a:r>
              <a:rPr dirty="0" sz="1600">
                <a:latin typeface="Franklin Gothic Book"/>
                <a:cs typeface="Franklin Gothic Book"/>
              </a:rPr>
              <a:t>’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nc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4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de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50">
                <a:latin typeface="Franklin Gothic Book"/>
                <a:cs typeface="Franklin Gothic Book"/>
              </a:rPr>
              <a:t>1</a:t>
            </a:r>
            <a:r>
              <a:rPr dirty="0" sz="1600">
                <a:latin typeface="Franklin Gothic Book"/>
                <a:cs typeface="Franklin Gothic Book"/>
              </a:rPr>
              <a:t>4.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U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20">
                <a:latin typeface="Franklin Gothic Book"/>
                <a:cs typeface="Franklin Gothic Book"/>
              </a:rPr>
              <a:t>u</a:t>
            </a:r>
            <a:r>
              <a:rPr dirty="0" sz="1600" spc="-10">
                <a:latin typeface="Franklin Gothic Book"/>
                <a:cs typeface="Franklin Gothic Book"/>
              </a:rPr>
              <a:t>cc</a:t>
            </a:r>
            <a:r>
              <a:rPr dirty="0" sz="1600" spc="-15">
                <a:latin typeface="Franklin Gothic Book"/>
                <a:cs typeface="Franklin Gothic Book"/>
              </a:rPr>
              <a:t>ess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6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20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5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 spc="-10">
                <a:latin typeface="Franklin Gothic Book"/>
                <a:cs typeface="Franklin Gothic Book"/>
              </a:rPr>
              <a:t>al</a:t>
            </a:r>
            <a:r>
              <a:rPr dirty="0" sz="1600" spc="5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5">
                <a:latin typeface="Franklin Gothic Book"/>
                <a:cs typeface="Franklin Gothic Book"/>
              </a:rPr>
              <a:t>bb</a:t>
            </a:r>
            <a:r>
              <a:rPr dirty="0" sz="1600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co</a:t>
            </a:r>
            <a:r>
              <a:rPr dirty="0" sz="1600" spc="6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2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7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g</a:t>
            </a:r>
            <a:r>
              <a:rPr dirty="0" sz="1600" spc="-10">
                <a:latin typeface="Franklin Gothic Book"/>
                <a:cs typeface="Franklin Gothic Book"/>
              </a:rPr>
              <a:t>ran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6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2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20">
                <a:latin typeface="Franklin Gothic Book"/>
                <a:cs typeface="Franklin Gothic Book"/>
              </a:rPr>
              <a:t>sm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6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6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5">
                <a:latin typeface="Franklin Gothic Book"/>
                <a:cs typeface="Franklin Gothic Book"/>
              </a:rPr>
              <a:t>h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6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è</a:t>
            </a:r>
            <a:r>
              <a:rPr dirty="0" sz="1600" spc="5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de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25">
                <a:latin typeface="Franklin Gothic Book"/>
                <a:cs typeface="Franklin Gothic Book"/>
              </a:rPr>
              <a:t>v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lla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5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ca</a:t>
            </a:r>
            <a:r>
              <a:rPr dirty="0" sz="1600" spc="-15">
                <a:latin typeface="Franklin Gothic Book"/>
                <a:cs typeface="Franklin Gothic Book"/>
              </a:rPr>
              <a:t>p</a:t>
            </a:r>
            <a:r>
              <a:rPr dirty="0" sz="1600" spc="-10">
                <a:latin typeface="Franklin Gothic Book"/>
                <a:cs typeface="Franklin Gothic Book"/>
              </a:rPr>
              <a:t>ac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à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5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-5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5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Sedo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4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-50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20">
                <a:latin typeface="Franklin Gothic Book"/>
                <a:cs typeface="Franklin Gothic Book"/>
              </a:rPr>
              <a:t>u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re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5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le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6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st</a:t>
            </a:r>
            <a:r>
              <a:rPr dirty="0" sz="1600" spc="-10">
                <a:latin typeface="Franklin Gothic Book"/>
                <a:cs typeface="Franklin Gothic Book"/>
              </a:rPr>
              <a:t>ra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g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5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de</a:t>
            </a:r>
            <a:r>
              <a:rPr dirty="0" sz="1600" spc="-10">
                <a:latin typeface="Franklin Gothic Book"/>
                <a:cs typeface="Franklin Gothic Book"/>
              </a:rPr>
              <a:t>lla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5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20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5">
                <a:latin typeface="Franklin Gothic Book"/>
                <a:cs typeface="Franklin Gothic Book"/>
              </a:rPr>
              <a:t>h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5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 u</a:t>
            </a:r>
            <a:r>
              <a:rPr dirty="0" sz="1600" spc="-2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arle</a:t>
            </a:r>
            <a:r>
              <a:rPr dirty="0" sz="1600" spc="6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6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40">
                <a:latin typeface="Franklin Gothic Book"/>
                <a:cs typeface="Franklin Gothic Book"/>
              </a:rPr>
              <a:t>r</a:t>
            </a:r>
            <a:r>
              <a:rPr dirty="0" sz="1600" spc="-15">
                <a:latin typeface="Franklin Gothic Book"/>
                <a:cs typeface="Franklin Gothic Book"/>
              </a:rPr>
              <a:t>op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65">
                <a:latin typeface="Franklin Gothic Book"/>
                <a:cs typeface="Franklin Gothic Book"/>
              </a:rPr>
              <a:t> </a:t>
            </a:r>
            <a:r>
              <a:rPr dirty="0" sz="1600" spc="-25">
                <a:latin typeface="Franklin Gothic Book"/>
                <a:cs typeface="Franklin Gothic Book"/>
              </a:rPr>
              <a:t>v</a:t>
            </a:r>
            <a:r>
              <a:rPr dirty="0" sz="1600" spc="-10">
                <a:latin typeface="Franklin Gothic Book"/>
                <a:cs typeface="Franklin Gothic Book"/>
              </a:rPr>
              <a:t>an</a:t>
            </a:r>
            <a:r>
              <a:rPr dirty="0" sz="1600" spc="-2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g</a:t>
            </a:r>
            <a:r>
              <a:rPr dirty="0" sz="1600" spc="-10">
                <a:latin typeface="Franklin Gothic Book"/>
                <a:cs typeface="Franklin Gothic Book"/>
              </a:rPr>
              <a:t>g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.</a:t>
            </a:r>
            <a:r>
              <a:rPr dirty="0" sz="1600" spc="65">
                <a:latin typeface="Franklin Gothic Book"/>
                <a:cs typeface="Franklin Gothic Book"/>
              </a:rPr>
              <a:t> </a:t>
            </a:r>
            <a:r>
              <a:rPr dirty="0" sz="1600" spc="-215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’ul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20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65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2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4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6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rò</a:t>
            </a:r>
            <a:r>
              <a:rPr dirty="0" sz="1600" spc="6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è</a:t>
            </a:r>
            <a:r>
              <a:rPr dirty="0" sz="1600" spc="6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5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6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45">
                <a:latin typeface="Franklin Gothic Book"/>
                <a:cs typeface="Franklin Gothic Book"/>
              </a:rPr>
              <a:t>o</a:t>
            </a:r>
            <a:r>
              <a:rPr dirty="0" sz="1600" spc="-25">
                <a:latin typeface="Franklin Gothic Book"/>
                <a:cs typeface="Franklin Gothic Book"/>
              </a:rPr>
              <a:t>v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6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ad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p</a:t>
            </a:r>
            <a:r>
              <a:rPr dirty="0" sz="1600" spc="-5">
                <a:latin typeface="Franklin Gothic Book"/>
                <a:cs typeface="Franklin Gothic Book"/>
              </a:rPr>
              <a:t>h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5">
                <a:latin typeface="Franklin Gothic Book"/>
                <a:cs typeface="Franklin Gothic Book"/>
              </a:rPr>
              <a:t>G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,</a:t>
            </a:r>
            <a:r>
              <a:rPr dirty="0" sz="1600" spc="6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5">
                <a:latin typeface="Franklin Gothic Book"/>
                <a:cs typeface="Franklin Gothic Book"/>
              </a:rPr>
              <a:t>h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6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è</a:t>
            </a:r>
            <a:r>
              <a:rPr dirty="0" sz="1600" spc="5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2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6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5">
                <a:latin typeface="Franklin Gothic Book"/>
                <a:cs typeface="Franklin Gothic Book"/>
              </a:rPr>
              <a:t>dd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tt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2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7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6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5">
                <a:latin typeface="Franklin Gothic Book"/>
                <a:cs typeface="Franklin Gothic Book"/>
              </a:rPr>
              <a:t>de</a:t>
            </a:r>
            <a:r>
              <a:rPr dirty="0" sz="1600" spc="-10">
                <a:latin typeface="Franklin Gothic Book"/>
                <a:cs typeface="Franklin Gothic Book"/>
              </a:rPr>
              <a:t>re</a:t>
            </a:r>
            <a:r>
              <a:rPr dirty="0" sz="1600" spc="60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6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c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40">
                <a:latin typeface="Franklin Gothic Book"/>
                <a:cs typeface="Franklin Gothic Book"/>
              </a:rPr>
              <a:t>r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llo</a:t>
            </a:r>
            <a:r>
              <a:rPr dirty="0" sz="1600" spc="6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de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-15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7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4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dop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u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 spc="-40">
                <a:latin typeface="Franklin Gothic Book"/>
                <a:cs typeface="Franklin Gothic Book"/>
              </a:rPr>
              <a:t>r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re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2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cla</a:t>
            </a:r>
            <a:r>
              <a:rPr dirty="0" sz="1600" spc="-30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4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ura</a:t>
            </a:r>
            <a:r>
              <a:rPr dirty="0" sz="1600">
                <a:latin typeface="Franklin Gothic Book"/>
                <a:cs typeface="Franklin Gothic Book"/>
              </a:rPr>
              <a:t>.</a:t>
            </a:r>
            <a:endParaRPr sz="16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33"/>
              </a:spcBef>
            </a:pPr>
            <a:endParaRPr sz="1550">
              <a:latin typeface="Times New Roman"/>
              <a:cs typeface="Times New Roman"/>
            </a:endParaRPr>
          </a:p>
          <a:p>
            <a:pPr algn="just" marL="12700" marR="5080">
              <a:lnSpc>
                <a:spcPct val="94500"/>
              </a:lnSpc>
            </a:pPr>
            <a:r>
              <a:rPr dirty="0" sz="1600" spc="-20">
                <a:latin typeface="Franklin Gothic Book"/>
                <a:cs typeface="Franklin Gothic Book"/>
              </a:rPr>
              <a:t>G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-50">
                <a:latin typeface="Franklin Gothic Book"/>
                <a:cs typeface="Franklin Gothic Book"/>
              </a:rPr>
              <a:t> </a:t>
            </a:r>
            <a:r>
              <a:rPr dirty="0" sz="1600" spc="-10" u="heavy">
                <a:latin typeface="Franklin Gothic Book"/>
                <a:cs typeface="Franklin Gothic Book"/>
              </a:rPr>
              <a:t>a</a:t>
            </a:r>
            <a:r>
              <a:rPr dirty="0" sz="1600" spc="-5" u="heavy">
                <a:latin typeface="Franklin Gothic Book"/>
                <a:cs typeface="Franklin Gothic Book"/>
              </a:rPr>
              <a:t>p</a:t>
            </a:r>
            <a:r>
              <a:rPr dirty="0" sz="1600" spc="-15" u="heavy">
                <a:latin typeface="Franklin Gothic Book"/>
                <a:cs typeface="Franklin Gothic Book"/>
              </a:rPr>
              <a:t>o</a:t>
            </a:r>
            <a:r>
              <a:rPr dirty="0" sz="1600" spc="-10" u="heavy">
                <a:latin typeface="Franklin Gothic Book"/>
                <a:cs typeface="Franklin Gothic Book"/>
              </a:rPr>
              <a:t>c</a:t>
            </a:r>
            <a:r>
              <a:rPr dirty="0" sz="1600" spc="-20" u="heavy">
                <a:latin typeface="Franklin Gothic Book"/>
                <a:cs typeface="Franklin Gothic Book"/>
              </a:rPr>
              <a:t>a</a:t>
            </a:r>
            <a:r>
              <a:rPr dirty="0" sz="1600" spc="-5" u="heavy">
                <a:latin typeface="Franklin Gothic Book"/>
                <a:cs typeface="Franklin Gothic Book"/>
              </a:rPr>
              <a:t>l</a:t>
            </a:r>
            <a:r>
              <a:rPr dirty="0" sz="1600" u="heavy">
                <a:latin typeface="Franklin Gothic Book"/>
                <a:cs typeface="Franklin Gothic Book"/>
              </a:rPr>
              <a:t>i</a:t>
            </a:r>
            <a:r>
              <a:rPr dirty="0" sz="1600" spc="-10" u="heavy">
                <a:latin typeface="Franklin Gothic Book"/>
                <a:cs typeface="Franklin Gothic Book"/>
              </a:rPr>
              <a:t>tt</a:t>
            </a:r>
            <a:r>
              <a:rPr dirty="0" sz="1600" u="heavy">
                <a:latin typeface="Franklin Gothic Book"/>
                <a:cs typeface="Franklin Gothic Book"/>
              </a:rPr>
              <a:t>i</a:t>
            </a:r>
            <a:r>
              <a:rPr dirty="0" sz="1600" spc="-10" u="heavy">
                <a:latin typeface="Franklin Gothic Book"/>
                <a:cs typeface="Franklin Gothic Book"/>
              </a:rPr>
              <a:t>c</a:t>
            </a:r>
            <a:r>
              <a:rPr dirty="0" sz="1600" u="heavy">
                <a:latin typeface="Franklin Gothic Book"/>
                <a:cs typeface="Franklin Gothic Book"/>
              </a:rPr>
              <a:t>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6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0">
                <a:latin typeface="Franklin Gothic Book"/>
                <a:cs typeface="Franklin Gothic Book"/>
              </a:rPr>
              <a:t>arl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no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5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g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à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6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-30">
                <a:latin typeface="Franklin Gothic Book"/>
                <a:cs typeface="Franklin Gothic Book"/>
              </a:rPr>
              <a:t> </a:t>
            </a:r>
            <a:r>
              <a:rPr dirty="0" sz="1600" spc="-5" u="heavy">
                <a:latin typeface="Franklin Gothic Book"/>
                <a:cs typeface="Franklin Gothic Book"/>
              </a:rPr>
              <a:t>p</a:t>
            </a:r>
            <a:r>
              <a:rPr dirty="0" sz="1600" spc="-10" u="heavy">
                <a:latin typeface="Franklin Gothic Book"/>
                <a:cs typeface="Franklin Gothic Book"/>
              </a:rPr>
              <a:t>r</a:t>
            </a:r>
            <a:r>
              <a:rPr dirty="0" sz="1600" spc="-15" u="heavy">
                <a:latin typeface="Franklin Gothic Book"/>
                <a:cs typeface="Franklin Gothic Book"/>
              </a:rPr>
              <a:t>edom</a:t>
            </a:r>
            <a:r>
              <a:rPr dirty="0" sz="1600" u="heavy">
                <a:latin typeface="Franklin Gothic Book"/>
                <a:cs typeface="Franklin Gothic Book"/>
              </a:rPr>
              <a:t>i</a:t>
            </a:r>
            <a:r>
              <a:rPr dirty="0" sz="1600" spc="-10" u="heavy">
                <a:latin typeface="Franklin Gothic Book"/>
                <a:cs typeface="Franklin Gothic Book"/>
              </a:rPr>
              <a:t>n</a:t>
            </a:r>
            <a:r>
              <a:rPr dirty="0" sz="1600" u="heavy">
                <a:latin typeface="Franklin Gothic Book"/>
                <a:cs typeface="Franklin Gothic Book"/>
              </a:rPr>
              <a:t>i</a:t>
            </a:r>
            <a:r>
              <a:rPr dirty="0" sz="1600" spc="-10" u="heavy">
                <a:latin typeface="Franklin Gothic Book"/>
                <a:cs typeface="Franklin Gothic Book"/>
              </a:rPr>
              <a:t>o</a:t>
            </a:r>
            <a:r>
              <a:rPr dirty="0" sz="1600" u="heavy">
                <a:latin typeface="Franklin Gothic Book"/>
                <a:cs typeface="Franklin Gothic Book"/>
              </a:rPr>
              <a:t> </a:t>
            </a:r>
            <a:r>
              <a:rPr dirty="0" sz="1600" spc="-55">
                <a:latin typeface="Franklin Gothic Book"/>
                <a:cs typeface="Franklin Gothic Book"/>
              </a:rPr>
              <a:t> </a:t>
            </a:r>
            <a:r>
              <a:rPr dirty="0" sz="1600" spc="-15" u="heavy">
                <a:latin typeface="Franklin Gothic Book"/>
                <a:cs typeface="Franklin Gothic Book"/>
              </a:rPr>
              <a:t>de</a:t>
            </a:r>
            <a:r>
              <a:rPr dirty="0" sz="1600" spc="-10" u="heavy">
                <a:latin typeface="Franklin Gothic Book"/>
                <a:cs typeface="Franklin Gothic Book"/>
              </a:rPr>
              <a:t>lle</a:t>
            </a:r>
            <a:r>
              <a:rPr dirty="0" sz="1600" u="heavy">
                <a:latin typeface="Franklin Gothic Book"/>
                <a:cs typeface="Franklin Gothic Book"/>
              </a:rPr>
              <a:t> </a:t>
            </a:r>
            <a:r>
              <a:rPr dirty="0" sz="1600" spc="-60">
                <a:latin typeface="Franklin Gothic Book"/>
                <a:cs typeface="Franklin Gothic Book"/>
              </a:rPr>
              <a:t> </a:t>
            </a:r>
            <a:r>
              <a:rPr dirty="0" sz="1600" spc="-30" u="heavy">
                <a:latin typeface="Franklin Gothic Book"/>
                <a:cs typeface="Franklin Gothic Book"/>
              </a:rPr>
              <a:t>m</a:t>
            </a:r>
            <a:r>
              <a:rPr dirty="0" sz="1600" spc="-10" u="heavy">
                <a:latin typeface="Franklin Gothic Book"/>
                <a:cs typeface="Franklin Gothic Book"/>
              </a:rPr>
              <a:t>a</a:t>
            </a:r>
            <a:r>
              <a:rPr dirty="0" sz="1600" spc="-20" u="heavy">
                <a:latin typeface="Franklin Gothic Book"/>
                <a:cs typeface="Franklin Gothic Book"/>
              </a:rPr>
              <a:t>c</a:t>
            </a:r>
            <a:r>
              <a:rPr dirty="0" sz="1600" spc="-10" u="heavy">
                <a:latin typeface="Franklin Gothic Book"/>
                <a:cs typeface="Franklin Gothic Book"/>
              </a:rPr>
              <a:t>c</a:t>
            </a:r>
            <a:r>
              <a:rPr dirty="0" sz="1600" spc="-5" u="heavy">
                <a:latin typeface="Franklin Gothic Book"/>
                <a:cs typeface="Franklin Gothic Book"/>
              </a:rPr>
              <a:t>h</a:t>
            </a:r>
            <a:r>
              <a:rPr dirty="0" sz="1600" u="heavy">
                <a:latin typeface="Franklin Gothic Book"/>
                <a:cs typeface="Franklin Gothic Book"/>
              </a:rPr>
              <a:t>i</a:t>
            </a:r>
            <a:r>
              <a:rPr dirty="0" sz="1600" spc="-10" u="heavy">
                <a:latin typeface="Franklin Gothic Book"/>
                <a:cs typeface="Franklin Gothic Book"/>
              </a:rPr>
              <a:t>ne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30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6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,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5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g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" u="heavy">
                <a:latin typeface="Franklin Gothic Book"/>
                <a:cs typeface="Franklin Gothic Book"/>
              </a:rPr>
              <a:t>s</a:t>
            </a:r>
            <a:r>
              <a:rPr dirty="0" sz="1600" spc="-10" u="heavy">
                <a:latin typeface="Franklin Gothic Book"/>
                <a:cs typeface="Franklin Gothic Book"/>
              </a:rPr>
              <a:t>c</a:t>
            </a:r>
            <a:r>
              <a:rPr dirty="0" sz="1600" spc="-25" u="heavy">
                <a:latin typeface="Franklin Gothic Book"/>
                <a:cs typeface="Franklin Gothic Book"/>
              </a:rPr>
              <a:t>e</a:t>
            </a:r>
            <a:r>
              <a:rPr dirty="0" sz="1600" spc="-10" u="heavy">
                <a:latin typeface="Franklin Gothic Book"/>
                <a:cs typeface="Franklin Gothic Book"/>
              </a:rPr>
              <a:t>tt</a:t>
            </a:r>
            <a:r>
              <a:rPr dirty="0" sz="1600" u="heavy">
                <a:latin typeface="Franklin Gothic Book"/>
                <a:cs typeface="Franklin Gothic Book"/>
              </a:rPr>
              <a:t>i</a:t>
            </a:r>
            <a:r>
              <a:rPr dirty="0" sz="1600" spc="-10" u="heavy">
                <a:latin typeface="Franklin Gothic Book"/>
                <a:cs typeface="Franklin Gothic Book"/>
              </a:rPr>
              <a:t>c</a:t>
            </a:r>
            <a:r>
              <a:rPr dirty="0" sz="1600" u="heavy">
                <a:latin typeface="Franklin Gothic Book"/>
                <a:cs typeface="Franklin Gothic Book"/>
              </a:rPr>
              <a:t>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75">
                <a:latin typeface="Franklin Gothic Book"/>
                <a:cs typeface="Franklin Gothic Book"/>
              </a:rPr>
              <a:t> </a:t>
            </a:r>
            <a:r>
              <a:rPr dirty="0" sz="1600" spc="-40">
                <a:latin typeface="Franklin Gothic Book"/>
                <a:cs typeface="Franklin Gothic Book"/>
              </a:rPr>
              <a:t>t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5">
                <a:latin typeface="Franklin Gothic Book"/>
                <a:cs typeface="Franklin Gothic Book"/>
              </a:rPr>
              <a:t>do</a:t>
            </a:r>
            <a:r>
              <a:rPr dirty="0" sz="1600" spc="-10">
                <a:latin typeface="Franklin Gothic Book"/>
                <a:cs typeface="Franklin Gothic Book"/>
              </a:rPr>
              <a:t>no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7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9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20">
                <a:latin typeface="Franklin Gothic Book"/>
                <a:cs typeface="Franklin Gothic Book"/>
              </a:rPr>
              <a:t>m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, </a:t>
            </a:r>
            <a:r>
              <a:rPr dirty="0" sz="1600" spc="-40">
                <a:latin typeface="Franklin Gothic Book"/>
                <a:cs typeface="Franklin Gothic Book"/>
              </a:rPr>
              <a:t> </a:t>
            </a:r>
            <a:r>
              <a:rPr dirty="0" sz="1600" spc="-10" u="heavy">
                <a:latin typeface="Franklin Gothic Book"/>
                <a:cs typeface="Franklin Gothic Book"/>
              </a:rPr>
              <a:t>al</a:t>
            </a:r>
            <a:r>
              <a:rPr dirty="0" sz="1600" u="heavy">
                <a:latin typeface="Franklin Gothic Book"/>
                <a:cs typeface="Franklin Gothic Book"/>
              </a:rPr>
              <a:t> </a:t>
            </a:r>
            <a:r>
              <a:rPr dirty="0" sz="1600" spc="-85">
                <a:latin typeface="Franklin Gothic Book"/>
                <a:cs typeface="Franklin Gothic Book"/>
              </a:rPr>
              <a:t> </a:t>
            </a:r>
            <a:r>
              <a:rPr dirty="0" sz="1600" spc="-20" u="heavy">
                <a:latin typeface="Franklin Gothic Book"/>
                <a:cs typeface="Franklin Gothic Book"/>
              </a:rPr>
              <a:t>c</a:t>
            </a:r>
            <a:r>
              <a:rPr dirty="0" sz="1600" spc="-15" u="heavy">
                <a:latin typeface="Franklin Gothic Book"/>
                <a:cs typeface="Franklin Gothic Book"/>
              </a:rPr>
              <a:t>o</a:t>
            </a:r>
            <a:r>
              <a:rPr dirty="0" sz="1600" spc="-10" u="heavy">
                <a:latin typeface="Franklin Gothic Book"/>
                <a:cs typeface="Franklin Gothic Book"/>
              </a:rPr>
              <a:t>n</a:t>
            </a:r>
            <a:r>
              <a:rPr dirty="0" sz="1600" spc="-10" u="heavy">
                <a:latin typeface="Franklin Gothic Book"/>
                <a:cs typeface="Franklin Gothic Book"/>
              </a:rPr>
              <a:t>t</a:t>
            </a:r>
            <a:r>
              <a:rPr dirty="0" sz="1600" spc="-10" u="heavy">
                <a:latin typeface="Franklin Gothic Book"/>
                <a:cs typeface="Franklin Gothic Book"/>
              </a:rPr>
              <a:t>r</a:t>
            </a:r>
            <a:r>
              <a:rPr dirty="0" sz="1600" spc="-20" u="heavy">
                <a:latin typeface="Franklin Gothic Book"/>
                <a:cs typeface="Franklin Gothic Book"/>
              </a:rPr>
              <a:t>a</a:t>
            </a:r>
            <a:r>
              <a:rPr dirty="0" sz="1600" spc="-10" u="heavy">
                <a:latin typeface="Franklin Gothic Book"/>
                <a:cs typeface="Franklin Gothic Book"/>
              </a:rPr>
              <a:t>r</a:t>
            </a:r>
            <a:r>
              <a:rPr dirty="0" sz="1600" u="heavy">
                <a:latin typeface="Franklin Gothic Book"/>
                <a:cs typeface="Franklin Gothic Book"/>
              </a:rPr>
              <a:t>i</a:t>
            </a:r>
            <a:r>
              <a:rPr dirty="0" sz="1600" u="heavy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, </a:t>
            </a:r>
            <a:r>
              <a:rPr dirty="0" sz="1600" spc="-8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la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8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4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8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ca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8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-85">
                <a:latin typeface="Franklin Gothic Book"/>
                <a:cs typeface="Franklin Gothic Book"/>
              </a:rPr>
              <a:t> </a:t>
            </a:r>
            <a:r>
              <a:rPr dirty="0" sz="1600" spc="-30">
                <a:latin typeface="Franklin Gothic Book"/>
                <a:cs typeface="Franklin Gothic Book"/>
              </a:rPr>
              <a:t>q</a:t>
            </a:r>
            <a:r>
              <a:rPr dirty="0" sz="1600" spc="-20">
                <a:latin typeface="Franklin Gothic Book"/>
                <a:cs typeface="Franklin Gothic Book"/>
              </a:rPr>
              <a:t>u</a:t>
            </a:r>
            <a:r>
              <a:rPr dirty="0" sz="1600" spc="-10">
                <a:latin typeface="Franklin Gothic Book"/>
                <a:cs typeface="Franklin Gothic Book"/>
              </a:rPr>
              <a:t>an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5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v</a:t>
            </a:r>
            <a:r>
              <a:rPr dirty="0" sz="1600" spc="-25">
                <a:latin typeface="Franklin Gothic Book"/>
                <a:cs typeface="Franklin Gothic Book"/>
              </a:rPr>
              <a:t>v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nu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,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14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5">
                <a:latin typeface="Franklin Gothic Book"/>
                <a:cs typeface="Franklin Gothic Book"/>
              </a:rPr>
              <a:t>o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40">
                <a:latin typeface="Franklin Gothic Book"/>
                <a:cs typeface="Franklin Gothic Book"/>
              </a:rPr>
              <a:t>t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15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5">
                <a:latin typeface="Franklin Gothic Book"/>
                <a:cs typeface="Franklin Gothic Book"/>
              </a:rPr>
              <a:t>h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180">
                <a:latin typeface="Franklin Gothic Book"/>
                <a:cs typeface="Franklin Gothic Book"/>
              </a:rPr>
              <a:t> </a:t>
            </a:r>
            <a:r>
              <a:rPr dirty="0" sz="1600" spc="-10" u="heavy">
                <a:latin typeface="Franklin Gothic Book"/>
                <a:cs typeface="Franklin Gothic Book"/>
              </a:rPr>
              <a:t>le</a:t>
            </a:r>
            <a:r>
              <a:rPr dirty="0" sz="1600" u="heavy">
                <a:latin typeface="Franklin Gothic Book"/>
                <a:cs typeface="Franklin Gothic Book"/>
              </a:rPr>
              <a:t> </a:t>
            </a:r>
            <a:r>
              <a:rPr dirty="0" sz="1600" spc="140">
                <a:latin typeface="Franklin Gothic Book"/>
                <a:cs typeface="Franklin Gothic Book"/>
              </a:rPr>
              <a:t> </a:t>
            </a:r>
            <a:r>
              <a:rPr dirty="0" sz="1600" spc="-10" u="heavy">
                <a:latin typeface="Franklin Gothic Book"/>
                <a:cs typeface="Franklin Gothic Book"/>
              </a:rPr>
              <a:t>ca</a:t>
            </a:r>
            <a:r>
              <a:rPr dirty="0" sz="1600" spc="-5" u="heavy">
                <a:latin typeface="Franklin Gothic Book"/>
                <a:cs typeface="Franklin Gothic Book"/>
              </a:rPr>
              <a:t>p</a:t>
            </a:r>
            <a:r>
              <a:rPr dirty="0" sz="1600" spc="-20" u="heavy">
                <a:latin typeface="Franklin Gothic Book"/>
                <a:cs typeface="Franklin Gothic Book"/>
              </a:rPr>
              <a:t>a</a:t>
            </a:r>
            <a:r>
              <a:rPr dirty="0" sz="1600" spc="-10" u="heavy">
                <a:latin typeface="Franklin Gothic Book"/>
                <a:cs typeface="Franklin Gothic Book"/>
              </a:rPr>
              <a:t>c</a:t>
            </a:r>
            <a:r>
              <a:rPr dirty="0" sz="1600" u="heavy">
                <a:latin typeface="Franklin Gothic Book"/>
                <a:cs typeface="Franklin Gothic Book"/>
              </a:rPr>
              <a:t>i</a:t>
            </a:r>
            <a:r>
              <a:rPr dirty="0" sz="1600" spc="-10" u="heavy">
                <a:latin typeface="Franklin Gothic Book"/>
                <a:cs typeface="Franklin Gothic Book"/>
              </a:rPr>
              <a:t>t</a:t>
            </a:r>
            <a:r>
              <a:rPr dirty="0" sz="1600" spc="-10" u="heavy">
                <a:latin typeface="Franklin Gothic Book"/>
                <a:cs typeface="Franklin Gothic Book"/>
              </a:rPr>
              <a:t>à</a:t>
            </a:r>
            <a:r>
              <a:rPr dirty="0" sz="1600" u="heavy">
                <a:latin typeface="Franklin Gothic Book"/>
                <a:cs typeface="Franklin Gothic Book"/>
              </a:rPr>
              <a:t> </a:t>
            </a:r>
            <a:r>
              <a:rPr dirty="0" sz="1600" spc="150">
                <a:latin typeface="Franklin Gothic Book"/>
                <a:cs typeface="Franklin Gothic Book"/>
              </a:rPr>
              <a:t> </a:t>
            </a:r>
            <a:r>
              <a:rPr dirty="0" sz="1600" spc="-15" u="heavy">
                <a:latin typeface="Franklin Gothic Book"/>
                <a:cs typeface="Franklin Gothic Book"/>
              </a:rPr>
              <a:t>de</a:t>
            </a:r>
            <a:r>
              <a:rPr dirty="0" sz="1600" spc="-10" u="heavy">
                <a:latin typeface="Franklin Gothic Book"/>
                <a:cs typeface="Franklin Gothic Book"/>
              </a:rPr>
              <a:t>lla</a:t>
            </a:r>
            <a:r>
              <a:rPr dirty="0" sz="1600" u="heavy">
                <a:latin typeface="Franklin Gothic Book"/>
                <a:cs typeface="Franklin Gothic Book"/>
              </a:rPr>
              <a:t> </a:t>
            </a:r>
            <a:r>
              <a:rPr dirty="0" sz="1600" spc="150">
                <a:latin typeface="Franklin Gothic Book"/>
                <a:cs typeface="Franklin Gothic Book"/>
              </a:rPr>
              <a:t> </a:t>
            </a:r>
            <a:r>
              <a:rPr dirty="0" sz="1600" spc="-10" u="heavy">
                <a:latin typeface="Franklin Gothic Book"/>
                <a:cs typeface="Franklin Gothic Book"/>
              </a:rPr>
              <a:t>A</a:t>
            </a:r>
            <a:r>
              <a:rPr dirty="0" sz="1600" u="heavy">
                <a:latin typeface="Franklin Gothic Book"/>
                <a:cs typeface="Franklin Gothic Book"/>
              </a:rPr>
              <a:t>I </a:t>
            </a:r>
            <a:r>
              <a:rPr dirty="0" sz="1600" spc="145">
                <a:latin typeface="Franklin Gothic Book"/>
                <a:cs typeface="Franklin Gothic Book"/>
              </a:rPr>
              <a:t> </a:t>
            </a:r>
            <a:r>
              <a:rPr dirty="0" sz="1600" u="heavy">
                <a:latin typeface="Franklin Gothic Book"/>
                <a:cs typeface="Franklin Gothic Book"/>
              </a:rPr>
              <a:t>i</a:t>
            </a:r>
            <a:r>
              <a:rPr dirty="0" sz="1600" spc="-10" u="heavy">
                <a:latin typeface="Franklin Gothic Book"/>
                <a:cs typeface="Franklin Gothic Book"/>
              </a:rPr>
              <a:t>n</a:t>
            </a:r>
            <a:r>
              <a:rPr dirty="0" sz="1600" u="heavy">
                <a:latin typeface="Franklin Gothic Book"/>
                <a:cs typeface="Franklin Gothic Book"/>
              </a:rPr>
              <a:t> </a:t>
            </a:r>
            <a:r>
              <a:rPr dirty="0" sz="1600" spc="150">
                <a:latin typeface="Franklin Gothic Book"/>
                <a:cs typeface="Franklin Gothic Book"/>
              </a:rPr>
              <a:t> </a:t>
            </a:r>
            <a:r>
              <a:rPr dirty="0" sz="1600" spc="-10" u="heavy">
                <a:latin typeface="Franklin Gothic Book"/>
                <a:cs typeface="Franklin Gothic Book"/>
              </a:rPr>
              <a:t>un</a:t>
            </a:r>
            <a:r>
              <a:rPr dirty="0" sz="1600" u="heavy">
                <a:latin typeface="Franklin Gothic Book"/>
                <a:cs typeface="Franklin Gothic Book"/>
              </a:rPr>
              <a:t> </a:t>
            </a:r>
            <a:r>
              <a:rPr dirty="0" sz="1600" spc="150">
                <a:latin typeface="Franklin Gothic Book"/>
                <a:cs typeface="Franklin Gothic Book"/>
              </a:rPr>
              <a:t> </a:t>
            </a:r>
            <a:r>
              <a:rPr dirty="0" sz="1600" spc="-10" u="heavy">
                <a:latin typeface="Franklin Gothic Book"/>
                <a:cs typeface="Franklin Gothic Book"/>
              </a:rPr>
              <a:t>a</a:t>
            </a:r>
            <a:r>
              <a:rPr dirty="0" sz="1600" spc="-20" u="heavy">
                <a:latin typeface="Franklin Gothic Book"/>
                <a:cs typeface="Franklin Gothic Book"/>
              </a:rPr>
              <a:t>m</a:t>
            </a:r>
            <a:r>
              <a:rPr dirty="0" sz="1600" spc="-5" u="heavy">
                <a:latin typeface="Franklin Gothic Book"/>
                <a:cs typeface="Franklin Gothic Book"/>
              </a:rPr>
              <a:t>b</a:t>
            </a:r>
            <a:r>
              <a:rPr dirty="0" sz="1600" u="heavy">
                <a:latin typeface="Franklin Gothic Book"/>
                <a:cs typeface="Franklin Gothic Book"/>
              </a:rPr>
              <a:t>i</a:t>
            </a:r>
            <a:r>
              <a:rPr dirty="0" sz="1600" spc="-30" u="heavy">
                <a:latin typeface="Franklin Gothic Book"/>
                <a:cs typeface="Franklin Gothic Book"/>
              </a:rPr>
              <a:t>t</a:t>
            </a:r>
            <a:r>
              <a:rPr dirty="0" sz="1600" spc="-10" u="heavy">
                <a:latin typeface="Franklin Gothic Book"/>
                <a:cs typeface="Franklin Gothic Book"/>
              </a:rPr>
              <a:t>o</a:t>
            </a:r>
            <a:r>
              <a:rPr dirty="0" sz="1600" u="heavy">
                <a:latin typeface="Franklin Gothic Book"/>
                <a:cs typeface="Franklin Gothic Book"/>
              </a:rPr>
              <a:t> </a:t>
            </a:r>
            <a:r>
              <a:rPr dirty="0" sz="1600" spc="145">
                <a:latin typeface="Franklin Gothic Book"/>
                <a:cs typeface="Franklin Gothic Book"/>
              </a:rPr>
              <a:t> </a:t>
            </a:r>
            <a:r>
              <a:rPr dirty="0" sz="1600" spc="-10" u="heavy">
                <a:latin typeface="Franklin Gothic Book"/>
                <a:cs typeface="Franklin Gothic Book"/>
              </a:rPr>
              <a:t>c</a:t>
            </a:r>
            <a:r>
              <a:rPr dirty="0" sz="1600" spc="-15" u="heavy">
                <a:latin typeface="Franklin Gothic Book"/>
                <a:cs typeface="Franklin Gothic Book"/>
              </a:rPr>
              <a:t>os</a:t>
            </a:r>
            <a:r>
              <a:rPr dirty="0" sz="1600" u="heavy">
                <a:latin typeface="Franklin Gothic Book"/>
                <a:cs typeface="Franklin Gothic Book"/>
              </a:rPr>
              <a:t>ì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20" u="heavy">
                <a:latin typeface="Franklin Gothic Book"/>
                <a:cs typeface="Franklin Gothic Book"/>
              </a:rPr>
              <a:t>r</a:t>
            </a:r>
            <a:r>
              <a:rPr dirty="0" sz="1600" u="heavy">
                <a:latin typeface="Franklin Gothic Book"/>
                <a:cs typeface="Franklin Gothic Book"/>
              </a:rPr>
              <a:t>i</a:t>
            </a:r>
            <a:r>
              <a:rPr dirty="0" sz="1600" spc="-15" u="heavy">
                <a:latin typeface="Franklin Gothic Book"/>
                <a:cs typeface="Franklin Gothic Book"/>
              </a:rPr>
              <a:t>st</a:t>
            </a:r>
            <a:r>
              <a:rPr dirty="0" sz="1600" u="heavy">
                <a:latin typeface="Franklin Gothic Book"/>
                <a:cs typeface="Franklin Gothic Book"/>
              </a:rPr>
              <a:t>r</a:t>
            </a:r>
            <a:r>
              <a:rPr dirty="0" sz="1600" spc="-25" u="heavy">
                <a:latin typeface="Franklin Gothic Book"/>
                <a:cs typeface="Franklin Gothic Book"/>
              </a:rPr>
              <a:t>e</a:t>
            </a:r>
            <a:r>
              <a:rPr dirty="0" sz="1600" spc="-10" u="heavy">
                <a:latin typeface="Franklin Gothic Book"/>
                <a:cs typeface="Franklin Gothic Book"/>
              </a:rPr>
              <a:t>t</a:t>
            </a:r>
            <a:r>
              <a:rPr dirty="0" sz="1600" spc="-30" u="heavy">
                <a:latin typeface="Franklin Gothic Book"/>
                <a:cs typeface="Franklin Gothic Book"/>
              </a:rPr>
              <a:t>t</a:t>
            </a:r>
            <a:r>
              <a:rPr dirty="0" sz="1600" spc="-10" u="heavy">
                <a:latin typeface="Franklin Gothic Book"/>
                <a:cs typeface="Franklin Gothic Book"/>
              </a:rPr>
              <a:t>o</a:t>
            </a:r>
            <a:r>
              <a:rPr dirty="0" sz="1600" u="heavy">
                <a:latin typeface="Franklin Gothic Book"/>
                <a:cs typeface="Franklin Gothic Book"/>
              </a:rPr>
              <a:t> </a:t>
            </a:r>
            <a:r>
              <a:rPr dirty="0" sz="1600" spc="155">
                <a:latin typeface="Franklin Gothic Book"/>
                <a:cs typeface="Franklin Gothic Book"/>
              </a:rPr>
              <a:t> </a:t>
            </a:r>
            <a:r>
              <a:rPr dirty="0" sz="1600" spc="-10" u="heavy">
                <a:latin typeface="Franklin Gothic Book"/>
                <a:cs typeface="Franklin Gothic Book"/>
              </a:rPr>
              <a:t>n</a:t>
            </a:r>
            <a:r>
              <a:rPr dirty="0" sz="1600" spc="-15" u="heavy">
                <a:latin typeface="Franklin Gothic Book"/>
                <a:cs typeface="Franklin Gothic Book"/>
              </a:rPr>
              <a:t>on</a:t>
            </a:r>
            <a:r>
              <a:rPr dirty="0" sz="1600" u="heavy">
                <a:latin typeface="Franklin Gothic Book"/>
                <a:cs typeface="Franklin Gothic Book"/>
              </a:rPr>
              <a:t> </a:t>
            </a:r>
            <a:r>
              <a:rPr dirty="0" sz="1600" spc="160">
                <a:latin typeface="Franklin Gothic Book"/>
                <a:cs typeface="Franklin Gothic Book"/>
              </a:rPr>
              <a:t> </a:t>
            </a:r>
            <a:r>
              <a:rPr dirty="0" sz="1600" spc="-15" u="heavy">
                <a:latin typeface="Franklin Gothic Book"/>
                <a:cs typeface="Franklin Gothic Book"/>
              </a:rPr>
              <a:t>so</a:t>
            </a:r>
            <a:r>
              <a:rPr dirty="0" sz="1600" spc="-10" u="heavy">
                <a:latin typeface="Franklin Gothic Book"/>
                <a:cs typeface="Franklin Gothic Book"/>
              </a:rPr>
              <a:t>no</a:t>
            </a:r>
            <a:r>
              <a:rPr dirty="0" sz="1600" u="heavy">
                <a:latin typeface="Franklin Gothic Book"/>
                <a:cs typeface="Franklin Gothic Book"/>
              </a:rPr>
              <a:t> </a:t>
            </a:r>
            <a:r>
              <a:rPr dirty="0" sz="1600" spc="155">
                <a:latin typeface="Franklin Gothic Book"/>
                <a:cs typeface="Franklin Gothic Book"/>
              </a:rPr>
              <a:t> </a:t>
            </a:r>
            <a:r>
              <a:rPr dirty="0" sz="1600" spc="-10" u="heavy">
                <a:latin typeface="Franklin Gothic Book"/>
                <a:cs typeface="Franklin Gothic Book"/>
              </a:rPr>
              <a:t>n</a:t>
            </a:r>
            <a:r>
              <a:rPr dirty="0" sz="1600" spc="-15" u="heavy">
                <a:latin typeface="Franklin Gothic Book"/>
                <a:cs typeface="Franklin Gothic Book"/>
              </a:rPr>
              <a:t>e</a:t>
            </a:r>
            <a:r>
              <a:rPr dirty="0" sz="1600" spc="-10" u="heavy">
                <a:latin typeface="Franklin Gothic Book"/>
                <a:cs typeface="Franklin Gothic Book"/>
              </a:rPr>
              <a:t>c</a:t>
            </a:r>
            <a:r>
              <a:rPr dirty="0" sz="1600" spc="-15" u="heavy">
                <a:latin typeface="Franklin Gothic Book"/>
                <a:cs typeface="Franklin Gothic Book"/>
              </a:rPr>
              <a:t>ess</a:t>
            </a:r>
            <a:r>
              <a:rPr dirty="0" sz="1600" spc="-10" u="heavy">
                <a:latin typeface="Franklin Gothic Book"/>
                <a:cs typeface="Franklin Gothic Book"/>
              </a:rPr>
              <a:t>ar</a:t>
            </a:r>
            <a:r>
              <a:rPr dirty="0" sz="1600" spc="-10" u="heavy">
                <a:latin typeface="Franklin Gothic Book"/>
                <a:cs typeface="Franklin Gothic Book"/>
              </a:rPr>
              <a:t>i</a:t>
            </a:r>
            <a:r>
              <a:rPr dirty="0" sz="1600" spc="-10" u="heavy">
                <a:latin typeface="Franklin Gothic Book"/>
                <a:cs typeface="Franklin Gothic Book"/>
              </a:rPr>
              <a:t>a</a:t>
            </a:r>
            <a:r>
              <a:rPr dirty="0" sz="1600" spc="-20" u="heavy">
                <a:latin typeface="Franklin Gothic Book"/>
                <a:cs typeface="Franklin Gothic Book"/>
              </a:rPr>
              <a:t>me</a:t>
            </a:r>
            <a:r>
              <a:rPr dirty="0" sz="1600" spc="-10" u="heavy">
                <a:latin typeface="Franklin Gothic Book"/>
                <a:cs typeface="Franklin Gothic Book"/>
              </a:rPr>
              <a:t>n</a:t>
            </a:r>
            <a:r>
              <a:rPr dirty="0" sz="1600" spc="-30" u="heavy">
                <a:latin typeface="Franklin Gothic Book"/>
                <a:cs typeface="Franklin Gothic Book"/>
              </a:rPr>
              <a:t>t</a:t>
            </a:r>
            <a:r>
              <a:rPr dirty="0" sz="1600" spc="-10" u="heavy">
                <a:latin typeface="Franklin Gothic Book"/>
                <a:cs typeface="Franklin Gothic Book"/>
              </a:rPr>
              <a:t>e</a:t>
            </a:r>
            <a:r>
              <a:rPr dirty="0" sz="1600" u="heavy">
                <a:latin typeface="Franklin Gothic Book"/>
                <a:cs typeface="Franklin Gothic Book"/>
              </a:rPr>
              <a:t> </a:t>
            </a:r>
            <a:r>
              <a:rPr dirty="0" sz="1600" spc="150">
                <a:latin typeface="Franklin Gothic Book"/>
                <a:cs typeface="Franklin Gothic Book"/>
              </a:rPr>
              <a:t> </a:t>
            </a:r>
            <a:r>
              <a:rPr dirty="0" sz="1600" spc="-45" u="heavy">
                <a:latin typeface="Franklin Gothic Book"/>
                <a:cs typeface="Franklin Gothic Book"/>
              </a:rPr>
              <a:t>f</a:t>
            </a:r>
            <a:r>
              <a:rPr dirty="0" sz="1600" spc="-15" u="heavy">
                <a:latin typeface="Franklin Gothic Book"/>
                <a:cs typeface="Franklin Gothic Book"/>
              </a:rPr>
              <a:t>o</a:t>
            </a:r>
            <a:r>
              <a:rPr dirty="0" sz="1600" spc="-10" u="heavy">
                <a:latin typeface="Franklin Gothic Book"/>
                <a:cs typeface="Franklin Gothic Book"/>
              </a:rPr>
              <a:t>r</a:t>
            </a:r>
            <a:r>
              <a:rPr dirty="0" sz="1600" u="heavy">
                <a:latin typeface="Franklin Gothic Book"/>
                <a:cs typeface="Franklin Gothic Book"/>
              </a:rPr>
              <a:t>i</a:t>
            </a:r>
            <a:r>
              <a:rPr dirty="0" sz="1600" spc="-15" u="heavy">
                <a:latin typeface="Franklin Gothic Book"/>
                <a:cs typeface="Franklin Gothic Book"/>
              </a:rPr>
              <a:t>e</a:t>
            </a:r>
            <a:r>
              <a:rPr dirty="0" sz="1600" spc="-10" u="heavy">
                <a:latin typeface="Franklin Gothic Book"/>
                <a:cs typeface="Franklin Gothic Book"/>
              </a:rPr>
              <a:t>re</a:t>
            </a:r>
            <a:r>
              <a:rPr dirty="0" sz="1600" u="heavy">
                <a:latin typeface="Franklin Gothic Book"/>
                <a:cs typeface="Franklin Gothic Book"/>
              </a:rPr>
              <a:t> </a:t>
            </a:r>
            <a:r>
              <a:rPr dirty="0" sz="1600" spc="150">
                <a:latin typeface="Franklin Gothic Book"/>
                <a:cs typeface="Franklin Gothic Book"/>
              </a:rPr>
              <a:t> </a:t>
            </a:r>
            <a:r>
              <a:rPr dirty="0" sz="1600" spc="-15" u="heavy">
                <a:latin typeface="Franklin Gothic Book"/>
                <a:cs typeface="Franklin Gothic Book"/>
              </a:rPr>
              <a:t>d</a:t>
            </a:r>
            <a:r>
              <a:rPr dirty="0" sz="1600" u="heavy">
                <a:latin typeface="Franklin Gothic Book"/>
                <a:cs typeface="Franklin Gothic Book"/>
              </a:rPr>
              <a:t>i </a:t>
            </a:r>
            <a:r>
              <a:rPr dirty="0" sz="1600" spc="155">
                <a:latin typeface="Franklin Gothic Book"/>
                <a:cs typeface="Franklin Gothic Book"/>
              </a:rPr>
              <a:t> </a:t>
            </a:r>
            <a:r>
              <a:rPr dirty="0" sz="1600" spc="-10" u="heavy">
                <a:latin typeface="Franklin Gothic Book"/>
                <a:cs typeface="Franklin Gothic Book"/>
              </a:rPr>
              <a:t>un</a:t>
            </a:r>
            <a:r>
              <a:rPr dirty="0" sz="1600" u="heavy">
                <a:latin typeface="Franklin Gothic Book"/>
                <a:cs typeface="Franklin Gothic Book"/>
              </a:rPr>
              <a:t> </a:t>
            </a:r>
            <a:r>
              <a:rPr dirty="0" sz="1600" spc="160">
                <a:latin typeface="Franklin Gothic Book"/>
                <a:cs typeface="Franklin Gothic Book"/>
              </a:rPr>
              <a:t> </a:t>
            </a:r>
            <a:r>
              <a:rPr dirty="0" sz="1600" spc="-15" u="heavy">
                <a:latin typeface="Franklin Gothic Book"/>
                <a:cs typeface="Franklin Gothic Book"/>
              </a:rPr>
              <a:t>f</a:t>
            </a:r>
            <a:r>
              <a:rPr dirty="0" sz="1600" spc="-10" u="heavy">
                <a:latin typeface="Franklin Gothic Book"/>
                <a:cs typeface="Franklin Gothic Book"/>
              </a:rPr>
              <a:t>u</a:t>
            </a:r>
            <a:r>
              <a:rPr dirty="0" sz="1600" spc="-10" u="heavy">
                <a:latin typeface="Franklin Gothic Book"/>
                <a:cs typeface="Franklin Gothic Book"/>
              </a:rPr>
              <a:t>t</a:t>
            </a:r>
            <a:r>
              <a:rPr dirty="0" sz="1600" spc="-10" u="heavy">
                <a:latin typeface="Franklin Gothic Book"/>
                <a:cs typeface="Franklin Gothic Book"/>
              </a:rPr>
              <a:t>u</a:t>
            </a:r>
            <a:r>
              <a:rPr dirty="0" sz="1600" spc="-40" u="heavy">
                <a:latin typeface="Franklin Gothic Book"/>
                <a:cs typeface="Franklin Gothic Book"/>
              </a:rPr>
              <a:t>r</a:t>
            </a:r>
            <a:r>
              <a:rPr dirty="0" sz="1600" spc="-10" u="heavy">
                <a:latin typeface="Franklin Gothic Book"/>
                <a:cs typeface="Franklin Gothic Book"/>
              </a:rPr>
              <a:t>o</a:t>
            </a:r>
            <a:r>
              <a:rPr dirty="0" sz="1600" u="heavy">
                <a:latin typeface="Franklin Gothic Book"/>
                <a:cs typeface="Franklin Gothic Book"/>
              </a:rPr>
              <a:t> </a:t>
            </a:r>
            <a:r>
              <a:rPr dirty="0" sz="1600" spc="155">
                <a:latin typeface="Franklin Gothic Book"/>
                <a:cs typeface="Franklin Gothic Book"/>
              </a:rPr>
              <a:t> </a:t>
            </a:r>
            <a:r>
              <a:rPr dirty="0" sz="1600" u="heavy">
                <a:latin typeface="Franklin Gothic Book"/>
                <a:cs typeface="Franklin Gothic Book"/>
              </a:rPr>
              <a:t>i</a:t>
            </a:r>
            <a:r>
              <a:rPr dirty="0" sz="1600" spc="-10" u="heavy">
                <a:latin typeface="Franklin Gothic Book"/>
                <a:cs typeface="Franklin Gothic Book"/>
              </a:rPr>
              <a:t>n</a:t>
            </a:r>
            <a:r>
              <a:rPr dirty="0" sz="1600" u="heavy">
                <a:latin typeface="Franklin Gothic Book"/>
                <a:cs typeface="Franklin Gothic Book"/>
              </a:rPr>
              <a:t> </a:t>
            </a:r>
            <a:r>
              <a:rPr dirty="0" sz="1600" spc="160">
                <a:latin typeface="Franklin Gothic Book"/>
                <a:cs typeface="Franklin Gothic Book"/>
              </a:rPr>
              <a:t> </a:t>
            </a:r>
            <a:r>
              <a:rPr dirty="0" sz="1600" spc="-20" u="heavy">
                <a:latin typeface="Franklin Gothic Book"/>
                <a:cs typeface="Franklin Gothic Book"/>
              </a:rPr>
              <a:t>c</a:t>
            </a:r>
            <a:r>
              <a:rPr dirty="0" sz="1600" spc="-10" u="heavy">
                <a:latin typeface="Franklin Gothic Book"/>
                <a:cs typeface="Franklin Gothic Book"/>
              </a:rPr>
              <a:t>u</a:t>
            </a:r>
            <a:r>
              <a:rPr dirty="0" sz="1600" u="heavy">
                <a:latin typeface="Franklin Gothic Book"/>
                <a:cs typeface="Franklin Gothic Book"/>
              </a:rPr>
              <a:t>i </a:t>
            </a:r>
            <a:r>
              <a:rPr dirty="0" sz="1600" spc="155">
                <a:latin typeface="Franklin Gothic Book"/>
                <a:cs typeface="Franklin Gothic Book"/>
              </a:rPr>
              <a:t> </a:t>
            </a:r>
            <a:r>
              <a:rPr dirty="0" sz="1600" spc="-15" u="heavy">
                <a:latin typeface="Franklin Gothic Book"/>
                <a:cs typeface="Franklin Gothic Book"/>
              </a:rPr>
              <a:t>l</a:t>
            </a:r>
            <a:r>
              <a:rPr dirty="0" sz="1600" spc="-10" u="heavy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20" u="heavy">
                <a:latin typeface="Franklin Gothic Book"/>
                <a:cs typeface="Franklin Gothic Book"/>
              </a:rPr>
              <a:t>m</a:t>
            </a:r>
            <a:r>
              <a:rPr dirty="0" sz="1600" spc="-20" u="heavy">
                <a:latin typeface="Franklin Gothic Book"/>
                <a:cs typeface="Franklin Gothic Book"/>
              </a:rPr>
              <a:t>a</a:t>
            </a:r>
            <a:r>
              <a:rPr dirty="0" sz="1600" spc="-10" u="heavy">
                <a:latin typeface="Franklin Gothic Book"/>
                <a:cs typeface="Franklin Gothic Book"/>
              </a:rPr>
              <a:t>cc</a:t>
            </a:r>
            <a:r>
              <a:rPr dirty="0" sz="1600" spc="-5" u="heavy">
                <a:latin typeface="Franklin Gothic Book"/>
                <a:cs typeface="Franklin Gothic Book"/>
              </a:rPr>
              <a:t>h</a:t>
            </a:r>
            <a:r>
              <a:rPr dirty="0" sz="1600" u="heavy">
                <a:latin typeface="Franklin Gothic Book"/>
                <a:cs typeface="Franklin Gothic Book"/>
              </a:rPr>
              <a:t>i</a:t>
            </a:r>
            <a:r>
              <a:rPr dirty="0" sz="1600" spc="-20" u="heavy">
                <a:latin typeface="Franklin Gothic Book"/>
                <a:cs typeface="Franklin Gothic Book"/>
              </a:rPr>
              <a:t>n</a:t>
            </a:r>
            <a:r>
              <a:rPr dirty="0" sz="1600" spc="-10" u="heavy">
                <a:latin typeface="Franklin Gothic Book"/>
                <a:cs typeface="Franklin Gothic Book"/>
              </a:rPr>
              <a:t>a</a:t>
            </a:r>
            <a:r>
              <a:rPr dirty="0" sz="1600" spc="70" u="heavy">
                <a:latin typeface="Franklin Gothic Book"/>
                <a:cs typeface="Franklin Gothic Book"/>
              </a:rPr>
              <a:t> </a:t>
            </a:r>
            <a:r>
              <a:rPr dirty="0" sz="1600" spc="-15" u="heavy">
                <a:latin typeface="Franklin Gothic Book"/>
                <a:cs typeface="Franklin Gothic Book"/>
              </a:rPr>
              <a:t>s</a:t>
            </a:r>
            <a:r>
              <a:rPr dirty="0" sz="1600" u="heavy">
                <a:latin typeface="Franklin Gothic Book"/>
                <a:cs typeface="Franklin Gothic Book"/>
              </a:rPr>
              <a:t>i</a:t>
            </a:r>
            <a:r>
              <a:rPr dirty="0" sz="1600" spc="60" u="heavy">
                <a:latin typeface="Franklin Gothic Book"/>
                <a:cs typeface="Franklin Gothic Book"/>
              </a:rPr>
              <a:t> </a:t>
            </a:r>
            <a:r>
              <a:rPr dirty="0" sz="1600" spc="-5" u="heavy">
                <a:latin typeface="Franklin Gothic Book"/>
                <a:cs typeface="Franklin Gothic Book"/>
              </a:rPr>
              <a:t>p</a:t>
            </a:r>
            <a:r>
              <a:rPr dirty="0" sz="1600" spc="-25" u="heavy">
                <a:latin typeface="Franklin Gothic Book"/>
                <a:cs typeface="Franklin Gothic Book"/>
              </a:rPr>
              <a:t>o</a:t>
            </a:r>
            <a:r>
              <a:rPr dirty="0" sz="1600" spc="-10" u="heavy">
                <a:latin typeface="Franklin Gothic Book"/>
                <a:cs typeface="Franklin Gothic Book"/>
              </a:rPr>
              <a:t>t</a:t>
            </a:r>
            <a:r>
              <a:rPr dirty="0" sz="1600" spc="-10" u="heavy">
                <a:latin typeface="Franklin Gothic Book"/>
                <a:cs typeface="Franklin Gothic Book"/>
              </a:rPr>
              <a:t>rà</a:t>
            </a:r>
            <a:r>
              <a:rPr dirty="0" sz="1600" spc="70" u="heavy">
                <a:latin typeface="Franklin Gothic Book"/>
                <a:cs typeface="Franklin Gothic Book"/>
              </a:rPr>
              <a:t> </a:t>
            </a:r>
            <a:r>
              <a:rPr dirty="0" sz="1600" spc="-15" u="heavy">
                <a:latin typeface="Franklin Gothic Book"/>
                <a:cs typeface="Franklin Gothic Book"/>
              </a:rPr>
              <a:t>sost</a:t>
            </a:r>
            <a:r>
              <a:rPr dirty="0" sz="1600" u="heavy">
                <a:latin typeface="Franklin Gothic Book"/>
                <a:cs typeface="Franklin Gothic Book"/>
              </a:rPr>
              <a:t>i</a:t>
            </a:r>
            <a:r>
              <a:rPr dirty="0" sz="1600" spc="-10" u="heavy">
                <a:latin typeface="Franklin Gothic Book"/>
                <a:cs typeface="Franklin Gothic Book"/>
              </a:rPr>
              <a:t>t</a:t>
            </a:r>
            <a:r>
              <a:rPr dirty="0" sz="1600" spc="-10" u="heavy">
                <a:latin typeface="Franklin Gothic Book"/>
                <a:cs typeface="Franklin Gothic Book"/>
              </a:rPr>
              <a:t>u</a:t>
            </a:r>
            <a:r>
              <a:rPr dirty="0" sz="1600" u="heavy">
                <a:latin typeface="Franklin Gothic Book"/>
                <a:cs typeface="Franklin Gothic Book"/>
              </a:rPr>
              <a:t>i</a:t>
            </a:r>
            <a:r>
              <a:rPr dirty="0" sz="1600" spc="-10" u="heavy">
                <a:latin typeface="Franklin Gothic Book"/>
                <a:cs typeface="Franklin Gothic Book"/>
              </a:rPr>
              <a:t>re</a:t>
            </a:r>
            <a:r>
              <a:rPr dirty="0" sz="1600" spc="55" u="heavy">
                <a:latin typeface="Franklin Gothic Book"/>
                <a:cs typeface="Franklin Gothic Book"/>
              </a:rPr>
              <a:t> </a:t>
            </a:r>
            <a:r>
              <a:rPr dirty="0" sz="1600" spc="-30" u="heavy">
                <a:latin typeface="Franklin Gothic Book"/>
                <a:cs typeface="Franklin Gothic Book"/>
              </a:rPr>
              <a:t>t</a:t>
            </a:r>
            <a:r>
              <a:rPr dirty="0" sz="1600" spc="-25" u="heavy">
                <a:latin typeface="Franklin Gothic Book"/>
                <a:cs typeface="Franklin Gothic Book"/>
              </a:rPr>
              <a:t>o</a:t>
            </a:r>
            <a:r>
              <a:rPr dirty="0" sz="1600" spc="-10" u="heavy">
                <a:latin typeface="Franklin Gothic Book"/>
                <a:cs typeface="Franklin Gothic Book"/>
              </a:rPr>
              <a:t>t</a:t>
            </a:r>
            <a:r>
              <a:rPr dirty="0" sz="1600" spc="-10" u="heavy">
                <a:latin typeface="Franklin Gothic Book"/>
                <a:cs typeface="Franklin Gothic Book"/>
              </a:rPr>
              <a:t>al</a:t>
            </a:r>
            <a:r>
              <a:rPr dirty="0" sz="1600" spc="-20" u="heavy">
                <a:latin typeface="Franklin Gothic Book"/>
                <a:cs typeface="Franklin Gothic Book"/>
              </a:rPr>
              <a:t>me</a:t>
            </a:r>
            <a:r>
              <a:rPr dirty="0" sz="1600" spc="-10" u="heavy">
                <a:latin typeface="Franklin Gothic Book"/>
                <a:cs typeface="Franklin Gothic Book"/>
              </a:rPr>
              <a:t>n</a:t>
            </a:r>
            <a:r>
              <a:rPr dirty="0" sz="1600" spc="-40" u="heavy">
                <a:latin typeface="Franklin Gothic Book"/>
                <a:cs typeface="Franklin Gothic Book"/>
              </a:rPr>
              <a:t>t</a:t>
            </a:r>
            <a:r>
              <a:rPr dirty="0" sz="1600" spc="-10" u="heavy">
                <a:latin typeface="Franklin Gothic Book"/>
                <a:cs typeface="Franklin Gothic Book"/>
              </a:rPr>
              <a:t>e</a:t>
            </a:r>
            <a:r>
              <a:rPr dirty="0" sz="1600" spc="60" u="heavy">
                <a:latin typeface="Franklin Gothic Book"/>
                <a:cs typeface="Franklin Gothic Book"/>
              </a:rPr>
              <a:t> </a:t>
            </a:r>
            <a:r>
              <a:rPr dirty="0" sz="1600" spc="-10" u="heavy">
                <a:latin typeface="Franklin Gothic Book"/>
                <a:cs typeface="Franklin Gothic Book"/>
              </a:rPr>
              <a:t>all</a:t>
            </a:r>
            <a:r>
              <a:rPr dirty="0" sz="1600" spc="-10" u="heavy">
                <a:latin typeface="Franklin Gothic Book"/>
                <a:cs typeface="Franklin Gothic Book"/>
              </a:rPr>
              <a:t>’</a:t>
            </a:r>
            <a:r>
              <a:rPr dirty="0" sz="1600" spc="-10" u="heavy">
                <a:latin typeface="Franklin Gothic Book"/>
                <a:cs typeface="Franklin Gothic Book"/>
              </a:rPr>
              <a:t>u</a:t>
            </a:r>
            <a:r>
              <a:rPr dirty="0" sz="1600" spc="-20" u="heavy">
                <a:latin typeface="Franklin Gothic Book"/>
                <a:cs typeface="Franklin Gothic Book"/>
              </a:rPr>
              <a:t>om</a:t>
            </a:r>
            <a:r>
              <a:rPr dirty="0" sz="1600" spc="50" u="heavy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.</a:t>
            </a:r>
            <a:r>
              <a:rPr dirty="0" sz="1600" spc="65">
                <a:latin typeface="Franklin Gothic Book"/>
                <a:cs typeface="Franklin Gothic Book"/>
              </a:rPr>
              <a:t> </a:t>
            </a:r>
            <a:r>
              <a:rPr dirty="0" sz="1600" spc="-45">
                <a:latin typeface="Franklin Gothic Book"/>
                <a:cs typeface="Franklin Gothic Book"/>
              </a:rPr>
              <a:t>F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r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6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è</a:t>
            </a:r>
            <a:r>
              <a:rPr dirty="0" sz="1600" spc="60">
                <a:latin typeface="Franklin Gothic Book"/>
                <a:cs typeface="Franklin Gothic Book"/>
              </a:rPr>
              <a:t> </a:t>
            </a:r>
            <a:r>
              <a:rPr dirty="0" sz="1600" spc="-35">
                <a:latin typeface="Franklin Gothic Book"/>
                <a:cs typeface="Franklin Gothic Book"/>
              </a:rPr>
              <a:t>v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40">
                <a:latin typeface="Franklin Gothic Book"/>
                <a:cs typeface="Franklin Gothic Book"/>
              </a:rPr>
              <a:t>r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,</a:t>
            </a:r>
            <a:r>
              <a:rPr dirty="0" sz="1600" spc="70">
                <a:latin typeface="Franklin Gothic Book"/>
                <a:cs typeface="Franklin Gothic Book"/>
              </a:rPr>
              <a:t> </a:t>
            </a:r>
            <a:r>
              <a:rPr dirty="0" sz="1600" spc="-20" u="heavy">
                <a:latin typeface="Franklin Gothic Book"/>
                <a:cs typeface="Franklin Gothic Book"/>
              </a:rPr>
              <a:t>m</a:t>
            </a:r>
            <a:r>
              <a:rPr dirty="0" sz="1600" spc="-10" u="heavy">
                <a:latin typeface="Franklin Gothic Book"/>
                <a:cs typeface="Franklin Gothic Book"/>
              </a:rPr>
              <a:t>a</a:t>
            </a:r>
            <a:r>
              <a:rPr dirty="0" sz="1600" spc="60" u="heavy">
                <a:latin typeface="Franklin Gothic Book"/>
                <a:cs typeface="Franklin Gothic Book"/>
              </a:rPr>
              <a:t> </a:t>
            </a:r>
            <a:r>
              <a:rPr dirty="0" sz="1600" spc="-10" u="heavy">
                <a:latin typeface="Franklin Gothic Book"/>
                <a:cs typeface="Franklin Gothic Book"/>
              </a:rPr>
              <a:t>n</a:t>
            </a:r>
            <a:r>
              <a:rPr dirty="0" sz="1600" spc="-15" u="heavy">
                <a:latin typeface="Franklin Gothic Book"/>
                <a:cs typeface="Franklin Gothic Book"/>
              </a:rPr>
              <a:t>on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5" u="heavy">
                <a:latin typeface="Franklin Gothic Book"/>
                <a:cs typeface="Franklin Gothic Book"/>
              </a:rPr>
              <a:t>s</a:t>
            </a:r>
            <a:r>
              <a:rPr dirty="0" sz="1600" u="heavy">
                <a:latin typeface="Franklin Gothic Book"/>
                <a:cs typeface="Franklin Gothic Book"/>
              </a:rPr>
              <a:t>i </a:t>
            </a:r>
            <a:r>
              <a:rPr dirty="0" sz="1600" spc="-85">
                <a:latin typeface="Franklin Gothic Book"/>
                <a:cs typeface="Franklin Gothic Book"/>
              </a:rPr>
              <a:t> </a:t>
            </a:r>
            <a:r>
              <a:rPr dirty="0" sz="1600" spc="-5" u="heavy">
                <a:latin typeface="Franklin Gothic Book"/>
                <a:cs typeface="Franklin Gothic Book"/>
              </a:rPr>
              <a:t>p</a:t>
            </a:r>
            <a:r>
              <a:rPr dirty="0" sz="1600" spc="-10" u="heavy">
                <a:latin typeface="Franklin Gothic Book"/>
                <a:cs typeface="Franklin Gothic Book"/>
              </a:rPr>
              <a:t>uò</a:t>
            </a:r>
            <a:r>
              <a:rPr dirty="0" sz="1600" u="heavy">
                <a:latin typeface="Franklin Gothic Book"/>
                <a:cs typeface="Franklin Gothic Book"/>
              </a:rPr>
              <a:t> </a:t>
            </a:r>
            <a:r>
              <a:rPr dirty="0" sz="1600" spc="-85">
                <a:latin typeface="Franklin Gothic Book"/>
                <a:cs typeface="Franklin Gothic Book"/>
              </a:rPr>
              <a:t> </a:t>
            </a:r>
            <a:r>
              <a:rPr dirty="0" sz="1600" spc="-10" u="heavy">
                <a:latin typeface="Franklin Gothic Book"/>
                <a:cs typeface="Franklin Gothic Book"/>
              </a:rPr>
              <a:t>n</a:t>
            </a:r>
            <a:r>
              <a:rPr dirty="0" sz="1600" spc="-15" u="heavy">
                <a:latin typeface="Franklin Gothic Book"/>
                <a:cs typeface="Franklin Gothic Book"/>
              </a:rPr>
              <a:t>on</a:t>
            </a:r>
            <a:r>
              <a:rPr dirty="0" sz="1600" u="heavy">
                <a:latin typeface="Franklin Gothic Book"/>
                <a:cs typeface="Franklin Gothic Book"/>
              </a:rPr>
              <a:t> </a:t>
            </a:r>
            <a:r>
              <a:rPr dirty="0" sz="1600" spc="-80">
                <a:latin typeface="Franklin Gothic Book"/>
                <a:cs typeface="Franklin Gothic Book"/>
              </a:rPr>
              <a:t> </a:t>
            </a:r>
            <a:r>
              <a:rPr dirty="0" sz="1600" spc="-20" u="heavy">
                <a:latin typeface="Franklin Gothic Book"/>
                <a:cs typeface="Franklin Gothic Book"/>
              </a:rPr>
              <a:t>c</a:t>
            </a:r>
            <a:r>
              <a:rPr dirty="0" sz="1600" spc="-15" u="heavy">
                <a:latin typeface="Franklin Gothic Book"/>
                <a:cs typeface="Franklin Gothic Book"/>
              </a:rPr>
              <a:t>o</a:t>
            </a:r>
            <a:r>
              <a:rPr dirty="0" sz="1600" spc="-10" u="heavy">
                <a:latin typeface="Franklin Gothic Book"/>
                <a:cs typeface="Franklin Gothic Book"/>
              </a:rPr>
              <a:t>n</a:t>
            </a:r>
            <a:r>
              <a:rPr dirty="0" sz="1600" spc="-15" u="heavy">
                <a:latin typeface="Franklin Gothic Book"/>
                <a:cs typeface="Franklin Gothic Book"/>
              </a:rPr>
              <a:t>s</a:t>
            </a:r>
            <a:r>
              <a:rPr dirty="0" sz="1600" u="heavy">
                <a:latin typeface="Franklin Gothic Book"/>
                <a:cs typeface="Franklin Gothic Book"/>
              </a:rPr>
              <a:t>i</a:t>
            </a:r>
            <a:r>
              <a:rPr dirty="0" sz="1600" spc="-15" u="heavy">
                <a:latin typeface="Franklin Gothic Book"/>
                <a:cs typeface="Franklin Gothic Book"/>
              </a:rPr>
              <a:t>de</a:t>
            </a:r>
            <a:r>
              <a:rPr dirty="0" sz="1600" spc="-10" u="heavy">
                <a:latin typeface="Franklin Gothic Book"/>
                <a:cs typeface="Franklin Gothic Book"/>
              </a:rPr>
              <a:t>rare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6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5">
                <a:latin typeface="Franklin Gothic Book"/>
                <a:cs typeface="Franklin Gothic Book"/>
              </a:rPr>
              <a:t>h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9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g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tm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-8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nal</a:t>
            </a:r>
            <a:r>
              <a:rPr dirty="0" sz="1600" spc="-25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g</a:t>
            </a:r>
            <a:r>
              <a:rPr dirty="0" sz="1600" spc="-5">
                <a:latin typeface="Franklin Gothic Book"/>
                <a:cs typeface="Franklin Gothic Book"/>
              </a:rPr>
              <a:t>h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-7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90">
                <a:latin typeface="Franklin Gothic Book"/>
                <a:cs typeface="Franklin Gothic Book"/>
              </a:rPr>
              <a:t> </a:t>
            </a:r>
            <a:r>
              <a:rPr dirty="0" sz="1600" spc="-30">
                <a:latin typeface="Franklin Gothic Book"/>
                <a:cs typeface="Franklin Gothic Book"/>
              </a:rPr>
              <a:t>q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ll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-8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5">
                <a:latin typeface="Franklin Gothic Book"/>
                <a:cs typeface="Franklin Gothic Book"/>
              </a:rPr>
              <a:t>v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lu</a:t>
            </a:r>
            <a:r>
              <a:rPr dirty="0" sz="1600">
                <a:latin typeface="Franklin Gothic Book"/>
                <a:cs typeface="Franklin Gothic Book"/>
              </a:rPr>
              <a:t>p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-85">
                <a:latin typeface="Franklin Gothic Book"/>
                <a:cs typeface="Franklin Gothic Book"/>
              </a:rPr>
              <a:t> </a:t>
            </a:r>
            <a:r>
              <a:rPr dirty="0" sz="1600" spc="-25">
                <a:latin typeface="Franklin Gothic Book"/>
                <a:cs typeface="Franklin Gothic Book"/>
              </a:rPr>
              <a:t>d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 D</a:t>
            </a:r>
            <a:r>
              <a:rPr dirty="0" sz="1600" spc="-15">
                <a:latin typeface="Franklin Gothic Book"/>
                <a:cs typeface="Franklin Gothic Book"/>
              </a:rPr>
              <a:t>ee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20">
                <a:latin typeface="Franklin Gothic Book"/>
                <a:cs typeface="Franklin Gothic Book"/>
              </a:rPr>
              <a:t>m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nd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8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7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p</a:t>
            </a:r>
            <a:r>
              <a:rPr dirty="0" sz="1600" spc="-5">
                <a:latin typeface="Franklin Gothic Book"/>
                <a:cs typeface="Franklin Gothic Book"/>
              </a:rPr>
              <a:t>h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Go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7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so</a:t>
            </a:r>
            <a:r>
              <a:rPr dirty="0" sz="1600" spc="-10">
                <a:latin typeface="Franklin Gothic Book"/>
                <a:cs typeface="Franklin Gothic Book"/>
              </a:rPr>
              <a:t>no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7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g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à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8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-18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80">
                <a:latin typeface="Franklin Gothic Book"/>
                <a:cs typeface="Franklin Gothic Book"/>
              </a:rPr>
              <a:t> </a:t>
            </a:r>
            <a:r>
              <a:rPr dirty="0" sz="1600" spc="-40">
                <a:latin typeface="Franklin Gothic Book"/>
                <a:cs typeface="Franklin Gothic Book"/>
              </a:rPr>
              <a:t>t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-18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75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g</a:t>
            </a:r>
            <a:r>
              <a:rPr dirty="0" sz="1600" spc="-45">
                <a:latin typeface="Franklin Gothic Book"/>
                <a:cs typeface="Franklin Gothic Book"/>
              </a:rPr>
              <a:t>o</a:t>
            </a:r>
            <a:r>
              <a:rPr dirty="0" sz="1600" spc="-25">
                <a:latin typeface="Franklin Gothic Book"/>
                <a:cs typeface="Franklin Gothic Book"/>
              </a:rPr>
              <a:t>v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 spc="-2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are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8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-20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une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de</a:t>
            </a:r>
            <a:r>
              <a:rPr dirty="0" sz="1600" spc="-10">
                <a:latin typeface="Franklin Gothic Book"/>
                <a:cs typeface="Franklin Gothic Book"/>
              </a:rPr>
              <a:t>lle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7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f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20">
                <a:latin typeface="Franklin Gothic Book"/>
                <a:cs typeface="Franklin Gothic Book"/>
              </a:rPr>
              <a:t>n</a:t>
            </a:r>
            <a:r>
              <a:rPr dirty="0" sz="1600">
                <a:latin typeface="Franklin Gothic Book"/>
                <a:cs typeface="Franklin Gothic Book"/>
              </a:rPr>
              <a:t>zi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-6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-6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Goo</a:t>
            </a:r>
            <a:r>
              <a:rPr dirty="0" sz="1600" spc="-10">
                <a:latin typeface="Franklin Gothic Book"/>
                <a:cs typeface="Franklin Gothic Book"/>
              </a:rPr>
              <a:t>gl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, </a:t>
            </a:r>
            <a:r>
              <a:rPr dirty="0" sz="1600" spc="-6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f</a:t>
            </a:r>
            <a:r>
              <a:rPr dirty="0" sz="1600" spc="-2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6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20">
                <a:latin typeface="Franklin Gothic Book"/>
                <a:cs typeface="Franklin Gothic Book"/>
              </a:rPr>
              <a:t>u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-6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2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5">
                <a:latin typeface="Franklin Gothic Book"/>
                <a:cs typeface="Franklin Gothic Book"/>
              </a:rPr>
              <a:t>h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6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6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4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ca</a:t>
            </a:r>
            <a:r>
              <a:rPr dirty="0" sz="1600">
                <a:latin typeface="Franklin Gothic Book"/>
                <a:cs typeface="Franklin Gothic Book"/>
              </a:rPr>
              <a:t>, </a:t>
            </a:r>
            <a:r>
              <a:rPr dirty="0" sz="1600" spc="-6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70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gi</a:t>
            </a:r>
            <a:r>
              <a:rPr dirty="0" sz="1600" spc="-2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5">
                <a:latin typeface="Franklin Gothic Book"/>
                <a:cs typeface="Franklin Gothic Book"/>
              </a:rPr>
              <a:t>h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ranno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6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u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20" u="heavy">
                <a:latin typeface="Franklin Gothic Book"/>
                <a:cs typeface="Franklin Gothic Book"/>
              </a:rPr>
              <a:t>r</a:t>
            </a:r>
            <a:r>
              <a:rPr dirty="0" sz="1600" spc="-10" u="heavy">
                <a:latin typeface="Franklin Gothic Book"/>
                <a:cs typeface="Franklin Gothic Book"/>
              </a:rPr>
              <a:t>u</a:t>
            </a:r>
            <a:r>
              <a:rPr dirty="0" sz="1600" spc="-15" u="heavy">
                <a:latin typeface="Franklin Gothic Book"/>
                <a:cs typeface="Franklin Gothic Book"/>
              </a:rPr>
              <a:t>o</a:t>
            </a:r>
            <a:r>
              <a:rPr dirty="0" sz="1600" spc="-10" u="heavy">
                <a:latin typeface="Franklin Gothic Book"/>
                <a:cs typeface="Franklin Gothic Book"/>
              </a:rPr>
              <a:t>lo</a:t>
            </a:r>
            <a:r>
              <a:rPr dirty="0" sz="1600" spc="65" u="heavy">
                <a:latin typeface="Franklin Gothic Book"/>
                <a:cs typeface="Franklin Gothic Book"/>
              </a:rPr>
              <a:t> </a:t>
            </a:r>
            <a:r>
              <a:rPr dirty="0" sz="1600" spc="-45" u="heavy">
                <a:latin typeface="Franklin Gothic Book"/>
                <a:cs typeface="Franklin Gothic Book"/>
              </a:rPr>
              <a:t>f</a:t>
            </a:r>
            <a:r>
              <a:rPr dirty="0" sz="1600" spc="-15" u="heavy">
                <a:latin typeface="Franklin Gothic Book"/>
                <a:cs typeface="Franklin Gothic Book"/>
              </a:rPr>
              <a:t>o</a:t>
            </a:r>
            <a:r>
              <a:rPr dirty="0" sz="1600" spc="-10" u="heavy">
                <a:latin typeface="Franklin Gothic Book"/>
                <a:cs typeface="Franklin Gothic Book"/>
              </a:rPr>
              <a:t>n</a:t>
            </a:r>
            <a:r>
              <a:rPr dirty="0" sz="1600" spc="-15" u="heavy">
                <a:latin typeface="Franklin Gothic Book"/>
                <a:cs typeface="Franklin Gothic Book"/>
              </a:rPr>
              <a:t>d</a:t>
            </a:r>
            <a:r>
              <a:rPr dirty="0" sz="1600" spc="-10" u="heavy">
                <a:latin typeface="Franklin Gothic Book"/>
                <a:cs typeface="Franklin Gothic Book"/>
              </a:rPr>
              <a:t>a</a:t>
            </a:r>
            <a:r>
              <a:rPr dirty="0" sz="1600" spc="-20" u="heavy">
                <a:latin typeface="Franklin Gothic Book"/>
                <a:cs typeface="Franklin Gothic Book"/>
              </a:rPr>
              <a:t>me</a:t>
            </a:r>
            <a:r>
              <a:rPr dirty="0" sz="1600" spc="-10" u="heavy">
                <a:latin typeface="Franklin Gothic Book"/>
                <a:cs typeface="Franklin Gothic Book"/>
              </a:rPr>
              <a:t>n</a:t>
            </a:r>
            <a:r>
              <a:rPr dirty="0" sz="1600" spc="-10" u="heavy">
                <a:latin typeface="Franklin Gothic Book"/>
                <a:cs typeface="Franklin Gothic Book"/>
              </a:rPr>
              <a:t>t</a:t>
            </a:r>
            <a:r>
              <a:rPr dirty="0" sz="1600" spc="-10" u="heavy">
                <a:latin typeface="Franklin Gothic Book"/>
                <a:cs typeface="Franklin Gothic Book"/>
              </a:rPr>
              <a:t>ale</a:t>
            </a:r>
            <a:r>
              <a:rPr dirty="0" sz="1600" spc="9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ad</a:t>
            </a:r>
            <a:r>
              <a:rPr dirty="0" sz="1600" spc="6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ese</a:t>
            </a:r>
            <a:r>
              <a:rPr dirty="0" sz="1600" spc="-30">
                <a:latin typeface="Franklin Gothic Book"/>
                <a:cs typeface="Franklin Gothic Book"/>
              </a:rPr>
              <a:t>m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7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2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llo</a:t>
            </a:r>
            <a:r>
              <a:rPr dirty="0" sz="1600" spc="6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5">
                <a:latin typeface="Franklin Gothic Book"/>
                <a:cs typeface="Franklin Gothic Book"/>
              </a:rPr>
              <a:t>v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lu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>
                <a:latin typeface="Franklin Gothic Book"/>
                <a:cs typeface="Franklin Gothic Book"/>
              </a:rPr>
              <a:t>p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6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de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65">
                <a:latin typeface="Franklin Gothic Book"/>
                <a:cs typeface="Franklin Gothic Book"/>
              </a:rPr>
              <a:t> </a:t>
            </a:r>
            <a:r>
              <a:rPr dirty="0" sz="1600" spc="-25">
                <a:latin typeface="Franklin Gothic Book"/>
                <a:cs typeface="Franklin Gothic Book"/>
              </a:rPr>
              <a:t>v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6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20">
                <a:latin typeface="Franklin Gothic Book"/>
                <a:cs typeface="Franklin Gothic Book"/>
              </a:rPr>
              <a:t>u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20">
                <a:latin typeface="Franklin Gothic Book"/>
                <a:cs typeface="Franklin Gothic Book"/>
              </a:rPr>
              <a:t>om</a:t>
            </a:r>
            <a:r>
              <a:rPr dirty="0" sz="1600">
                <a:latin typeface="Franklin Gothic Book"/>
                <a:cs typeface="Franklin Gothic Book"/>
              </a:rPr>
              <a:t>i.</a:t>
            </a:r>
            <a:r>
              <a:rPr dirty="0" sz="1600" spc="6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70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30">
                <a:latin typeface="Franklin Gothic Book"/>
                <a:cs typeface="Franklin Gothic Book"/>
              </a:rPr>
              <a:t>m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6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6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pp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20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zi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5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de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5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“m</a:t>
            </a:r>
            <a:r>
              <a:rPr dirty="0" sz="1600" spc="-10">
                <a:latin typeface="Franklin Gothic Book"/>
                <a:cs typeface="Franklin Gothic Book"/>
              </a:rPr>
              <a:t>ac</a:t>
            </a:r>
            <a:r>
              <a:rPr dirty="0" sz="1600" spc="-5">
                <a:latin typeface="Franklin Gothic Book"/>
                <a:cs typeface="Franklin Gothic Book"/>
              </a:rPr>
              <a:t>h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6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-2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arn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>
                <a:latin typeface="Franklin Gothic Book"/>
                <a:cs typeface="Franklin Gothic Book"/>
              </a:rPr>
              <a:t>g</a:t>
            </a:r>
            <a:r>
              <a:rPr dirty="0" sz="1600" spc="-15">
                <a:latin typeface="Franklin Gothic Book"/>
                <a:cs typeface="Franklin Gothic Book"/>
              </a:rPr>
              <a:t>”</a:t>
            </a:r>
            <a:r>
              <a:rPr dirty="0" sz="1600" spc="-5">
                <a:latin typeface="Franklin Gothic Book"/>
                <a:cs typeface="Franklin Gothic Book"/>
              </a:rPr>
              <a:t>,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5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20">
                <a:latin typeface="Franklin Gothic Book"/>
                <a:cs typeface="Franklin Gothic Book"/>
              </a:rPr>
              <a:t>om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5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v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ne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5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de</a:t>
            </a:r>
            <a:r>
              <a:rPr dirty="0" sz="1600">
                <a:latin typeface="Franklin Gothic Book"/>
                <a:cs typeface="Franklin Gothic Book"/>
              </a:rPr>
              <a:t>f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30">
                <a:latin typeface="Franklin Gothic Book"/>
                <a:cs typeface="Franklin Gothic Book"/>
              </a:rPr>
              <a:t>q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15">
                <a:latin typeface="Franklin Gothic Book"/>
                <a:cs typeface="Franklin Gothic Book"/>
              </a:rPr>
              <a:t>est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16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b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20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17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de</a:t>
            </a:r>
            <a:r>
              <a:rPr dirty="0" sz="1600" spc="-10">
                <a:latin typeface="Franklin Gothic Book"/>
                <a:cs typeface="Franklin Gothic Book"/>
              </a:rPr>
              <a:t>lla</a:t>
            </a:r>
            <a:r>
              <a:rPr dirty="0" sz="1600" spc="16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I,</a:t>
            </a:r>
            <a:r>
              <a:rPr dirty="0" sz="1600" spc="190">
                <a:latin typeface="Franklin Gothic Book"/>
                <a:cs typeface="Franklin Gothic Book"/>
              </a:rPr>
              <a:t> </a:t>
            </a:r>
            <a:r>
              <a:rPr dirty="0" sz="1600" spc="-20" u="heavy">
                <a:latin typeface="Franklin Gothic Book"/>
                <a:cs typeface="Franklin Gothic Book"/>
              </a:rPr>
              <a:t>c</a:t>
            </a:r>
            <a:r>
              <a:rPr dirty="0" sz="1600" spc="-10" u="heavy">
                <a:latin typeface="Franklin Gothic Book"/>
                <a:cs typeface="Franklin Gothic Book"/>
              </a:rPr>
              <a:t>r</a:t>
            </a:r>
            <a:r>
              <a:rPr dirty="0" sz="1600" spc="-15" u="heavy">
                <a:latin typeface="Franklin Gothic Book"/>
                <a:cs typeface="Franklin Gothic Book"/>
              </a:rPr>
              <a:t>es</a:t>
            </a:r>
            <a:r>
              <a:rPr dirty="0" sz="1600" spc="-10" u="heavy">
                <a:latin typeface="Franklin Gothic Book"/>
                <a:cs typeface="Franklin Gothic Book"/>
              </a:rPr>
              <a:t>c</a:t>
            </a:r>
            <a:r>
              <a:rPr dirty="0" sz="1600" spc="-15" u="heavy">
                <a:latin typeface="Franklin Gothic Book"/>
                <a:cs typeface="Franklin Gothic Book"/>
              </a:rPr>
              <a:t>o</a:t>
            </a:r>
            <a:r>
              <a:rPr dirty="0" sz="1600" spc="-10" u="heavy">
                <a:latin typeface="Franklin Gothic Book"/>
                <a:cs typeface="Franklin Gothic Book"/>
              </a:rPr>
              <a:t>no</a:t>
            </a:r>
            <a:r>
              <a:rPr dirty="0" sz="1600" spc="165" u="heavy">
                <a:latin typeface="Franklin Gothic Book"/>
                <a:cs typeface="Franklin Gothic Book"/>
              </a:rPr>
              <a:t> </a:t>
            </a:r>
            <a:r>
              <a:rPr dirty="0" sz="1600" spc="-10" u="heavy">
                <a:latin typeface="Franklin Gothic Book"/>
                <a:cs typeface="Franklin Gothic Book"/>
              </a:rPr>
              <a:t>g</a:t>
            </a:r>
            <a:r>
              <a:rPr dirty="0" sz="1600" u="heavy">
                <a:latin typeface="Franklin Gothic Book"/>
                <a:cs typeface="Franklin Gothic Book"/>
              </a:rPr>
              <a:t>i</a:t>
            </a:r>
            <a:r>
              <a:rPr dirty="0" sz="1600" spc="-15" u="heavy">
                <a:latin typeface="Franklin Gothic Book"/>
                <a:cs typeface="Franklin Gothic Book"/>
              </a:rPr>
              <a:t>o</a:t>
            </a:r>
            <a:r>
              <a:rPr dirty="0" sz="1600" spc="-10" u="heavy">
                <a:latin typeface="Franklin Gothic Book"/>
                <a:cs typeface="Franklin Gothic Book"/>
              </a:rPr>
              <a:t>rno</a:t>
            </a:r>
            <a:r>
              <a:rPr dirty="0" sz="1600" spc="155" u="heavy">
                <a:latin typeface="Franklin Gothic Book"/>
                <a:cs typeface="Franklin Gothic Book"/>
              </a:rPr>
              <a:t> </a:t>
            </a:r>
            <a:r>
              <a:rPr dirty="0" sz="1600" spc="-15" u="heavy">
                <a:latin typeface="Franklin Gothic Book"/>
                <a:cs typeface="Franklin Gothic Book"/>
              </a:rPr>
              <a:t>d</a:t>
            </a:r>
            <a:r>
              <a:rPr dirty="0" sz="1600" spc="-5" u="heavy">
                <a:latin typeface="Franklin Gothic Book"/>
                <a:cs typeface="Franklin Gothic Book"/>
              </a:rPr>
              <a:t>o</a:t>
            </a:r>
            <a:r>
              <a:rPr dirty="0" sz="1600" spc="-5" u="heavy">
                <a:latin typeface="Franklin Gothic Book"/>
                <a:cs typeface="Franklin Gothic Book"/>
              </a:rPr>
              <a:t>p</a:t>
            </a:r>
            <a:r>
              <a:rPr dirty="0" sz="1600" spc="-10" u="heavy">
                <a:latin typeface="Franklin Gothic Book"/>
                <a:cs typeface="Franklin Gothic Book"/>
              </a:rPr>
              <a:t>o</a:t>
            </a:r>
            <a:r>
              <a:rPr dirty="0" sz="1600" spc="165" u="heavy">
                <a:latin typeface="Franklin Gothic Book"/>
                <a:cs typeface="Franklin Gothic Book"/>
              </a:rPr>
              <a:t> </a:t>
            </a:r>
            <a:r>
              <a:rPr dirty="0" sz="1600" spc="-10" u="heavy">
                <a:latin typeface="Franklin Gothic Book"/>
                <a:cs typeface="Franklin Gothic Book"/>
              </a:rPr>
              <a:t>g</a:t>
            </a:r>
            <a:r>
              <a:rPr dirty="0" sz="1600" u="heavy">
                <a:latin typeface="Franklin Gothic Book"/>
                <a:cs typeface="Franklin Gothic Book"/>
              </a:rPr>
              <a:t>i</a:t>
            </a:r>
            <a:r>
              <a:rPr dirty="0" sz="1600" spc="-15" u="heavy">
                <a:latin typeface="Franklin Gothic Book"/>
                <a:cs typeface="Franklin Gothic Book"/>
              </a:rPr>
              <a:t>o</a:t>
            </a:r>
            <a:r>
              <a:rPr dirty="0" sz="1600" spc="-10" u="heavy">
                <a:latin typeface="Franklin Gothic Book"/>
                <a:cs typeface="Franklin Gothic Book"/>
              </a:rPr>
              <a:t>rn</a:t>
            </a:r>
            <a:r>
              <a:rPr dirty="0" sz="1600" spc="15" u="heavy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.</a:t>
            </a:r>
            <a:r>
              <a:rPr dirty="0" sz="1600" spc="15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Il</a:t>
            </a:r>
            <a:r>
              <a:rPr dirty="0" sz="1600" spc="16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G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16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è</a:t>
            </a:r>
            <a:r>
              <a:rPr dirty="0" sz="1600" spc="185">
                <a:latin typeface="Franklin Gothic Book"/>
                <a:cs typeface="Franklin Gothic Book"/>
              </a:rPr>
              <a:t> </a:t>
            </a:r>
            <a:r>
              <a:rPr dirty="0" sz="1600" spc="-15" u="heavy">
                <a:latin typeface="Franklin Gothic Book"/>
                <a:cs typeface="Franklin Gothic Book"/>
              </a:rPr>
              <a:t>so</a:t>
            </a:r>
            <a:r>
              <a:rPr dirty="0" sz="1600" spc="-10" u="heavy">
                <a:latin typeface="Franklin Gothic Book"/>
                <a:cs typeface="Franklin Gothic Book"/>
              </a:rPr>
              <a:t>lo</a:t>
            </a:r>
            <a:r>
              <a:rPr dirty="0" sz="1600" spc="15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2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5">
                <a:latin typeface="Franklin Gothic Book"/>
                <a:cs typeface="Franklin Gothic Book"/>
              </a:rPr>
              <a:t>ed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9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8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u</a:t>
            </a:r>
            <a:r>
              <a:rPr dirty="0" sz="1600" spc="-10">
                <a:latin typeface="Franklin Gothic Book"/>
                <a:cs typeface="Franklin Gothic Book"/>
              </a:rPr>
              <a:t>na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9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cc</a:t>
            </a:r>
            <a:r>
              <a:rPr dirty="0" sz="1600" spc="-5">
                <a:latin typeface="Franklin Gothic Book"/>
                <a:cs typeface="Franklin Gothic Book"/>
              </a:rPr>
              <a:t>h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2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8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ù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9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30">
                <a:latin typeface="Franklin Gothic Book"/>
                <a:cs typeface="Franklin Gothic Book"/>
              </a:rPr>
              <a:t>m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8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5">
                <a:latin typeface="Franklin Gothic Book"/>
                <a:cs typeface="Franklin Gothic Book"/>
              </a:rPr>
              <a:t>h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90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-9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4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30">
                <a:latin typeface="Franklin Gothic Book"/>
                <a:cs typeface="Franklin Gothic Book"/>
              </a:rPr>
              <a:t>m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>
                <a:latin typeface="Franklin Gothic Book"/>
                <a:cs typeface="Franklin Gothic Book"/>
              </a:rPr>
              <a:t>u</a:t>
            </a:r>
            <a:r>
              <a:rPr dirty="0" sz="1600" spc="-40">
                <a:latin typeface="Franklin Gothic Book"/>
                <a:cs typeface="Franklin Gothic Book"/>
              </a:rPr>
              <a:t>t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8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-9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30">
                <a:latin typeface="Franklin Gothic Book"/>
                <a:cs typeface="Franklin Gothic Book"/>
              </a:rPr>
              <a:t>m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0">
                <a:latin typeface="Franklin Gothic Book"/>
                <a:cs typeface="Franklin Gothic Book"/>
              </a:rPr>
              <a:t>arare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5" u="heavy">
                <a:latin typeface="Franklin Gothic Book"/>
                <a:cs typeface="Franklin Gothic Book"/>
              </a:rPr>
              <a:t>st</a:t>
            </a:r>
            <a:r>
              <a:rPr dirty="0" sz="1600" spc="-10" u="heavy">
                <a:latin typeface="Franklin Gothic Book"/>
                <a:cs typeface="Franklin Gothic Book"/>
              </a:rPr>
              <a:t>a</a:t>
            </a:r>
            <a:r>
              <a:rPr dirty="0" sz="1600" spc="-20" u="heavy">
                <a:latin typeface="Franklin Gothic Book"/>
                <a:cs typeface="Franklin Gothic Book"/>
              </a:rPr>
              <a:t>n</a:t>
            </a:r>
            <a:r>
              <a:rPr dirty="0" sz="1600" spc="-10" u="heavy">
                <a:latin typeface="Franklin Gothic Book"/>
                <a:cs typeface="Franklin Gothic Book"/>
              </a:rPr>
              <a:t>no</a:t>
            </a:r>
            <a:r>
              <a:rPr dirty="0" sz="1600" spc="5" u="heavy">
                <a:latin typeface="Franklin Gothic Book"/>
                <a:cs typeface="Franklin Gothic Book"/>
              </a:rPr>
              <a:t> </a:t>
            </a:r>
            <a:r>
              <a:rPr dirty="0" sz="1600" spc="-35" u="heavy">
                <a:latin typeface="Franklin Gothic Book"/>
                <a:cs typeface="Franklin Gothic Book"/>
              </a:rPr>
              <a:t>v</a:t>
            </a:r>
            <a:r>
              <a:rPr dirty="0" sz="1600" spc="-15" u="heavy">
                <a:latin typeface="Franklin Gothic Book"/>
                <a:cs typeface="Franklin Gothic Book"/>
              </a:rPr>
              <a:t>e</a:t>
            </a:r>
            <a:r>
              <a:rPr dirty="0" sz="1600" spc="-5" u="heavy">
                <a:latin typeface="Franklin Gothic Book"/>
                <a:cs typeface="Franklin Gothic Book"/>
              </a:rPr>
              <a:t>l</a:t>
            </a:r>
            <a:r>
              <a:rPr dirty="0" sz="1600" spc="-15" u="heavy">
                <a:latin typeface="Franklin Gothic Book"/>
                <a:cs typeface="Franklin Gothic Book"/>
              </a:rPr>
              <a:t>o</a:t>
            </a:r>
            <a:r>
              <a:rPr dirty="0" sz="1600" spc="-10" u="heavy">
                <a:latin typeface="Franklin Gothic Book"/>
                <a:cs typeface="Franklin Gothic Book"/>
              </a:rPr>
              <a:t>c</a:t>
            </a:r>
            <a:r>
              <a:rPr dirty="0" sz="1600" spc="-15" u="heavy">
                <a:latin typeface="Franklin Gothic Book"/>
                <a:cs typeface="Franklin Gothic Book"/>
              </a:rPr>
              <a:t>eme</a:t>
            </a:r>
            <a:r>
              <a:rPr dirty="0" sz="1600" spc="-10" u="heavy">
                <a:latin typeface="Franklin Gothic Book"/>
                <a:cs typeface="Franklin Gothic Book"/>
              </a:rPr>
              <a:t>n</a:t>
            </a:r>
            <a:r>
              <a:rPr dirty="0" sz="1600" spc="-30" u="heavy">
                <a:latin typeface="Franklin Gothic Book"/>
                <a:cs typeface="Franklin Gothic Book"/>
              </a:rPr>
              <a:t>t</a:t>
            </a:r>
            <a:r>
              <a:rPr dirty="0" sz="1600" spc="-10" u="heavy">
                <a:latin typeface="Franklin Gothic Book"/>
                <a:cs typeface="Franklin Gothic Book"/>
              </a:rPr>
              <a:t>e</a:t>
            </a:r>
            <a:r>
              <a:rPr dirty="0" sz="1600" spc="-5" u="heavy">
                <a:latin typeface="Franklin Gothic Book"/>
                <a:cs typeface="Franklin Gothic Book"/>
              </a:rPr>
              <a:t> </a:t>
            </a:r>
            <a:r>
              <a:rPr dirty="0" sz="1600" spc="-10" u="heavy">
                <a:latin typeface="Franklin Gothic Book"/>
                <a:cs typeface="Franklin Gothic Book"/>
              </a:rPr>
              <a:t>c</a:t>
            </a:r>
            <a:r>
              <a:rPr dirty="0" sz="1600" spc="-15" u="heavy">
                <a:latin typeface="Franklin Gothic Book"/>
                <a:cs typeface="Franklin Gothic Book"/>
              </a:rPr>
              <a:t>o</a:t>
            </a:r>
            <a:r>
              <a:rPr dirty="0" sz="1600" spc="-10" u="heavy">
                <a:latin typeface="Franklin Gothic Book"/>
                <a:cs typeface="Franklin Gothic Book"/>
              </a:rPr>
              <a:t>n</a:t>
            </a:r>
            <a:r>
              <a:rPr dirty="0" sz="1600" spc="-40" u="heavy">
                <a:latin typeface="Franklin Gothic Book"/>
                <a:cs typeface="Franklin Gothic Book"/>
              </a:rPr>
              <a:t>q</a:t>
            </a:r>
            <a:r>
              <a:rPr dirty="0" sz="1600" spc="-10" u="heavy">
                <a:latin typeface="Franklin Gothic Book"/>
                <a:cs typeface="Franklin Gothic Book"/>
              </a:rPr>
              <a:t>u</a:t>
            </a:r>
            <a:r>
              <a:rPr dirty="0" sz="1600" u="heavy">
                <a:latin typeface="Franklin Gothic Book"/>
                <a:cs typeface="Franklin Gothic Book"/>
              </a:rPr>
              <a:t>i</a:t>
            </a:r>
            <a:r>
              <a:rPr dirty="0" sz="1600" spc="-15" u="heavy">
                <a:latin typeface="Franklin Gothic Book"/>
                <a:cs typeface="Franklin Gothic Book"/>
              </a:rPr>
              <a:t>st</a:t>
            </a:r>
            <a:r>
              <a:rPr dirty="0" sz="1600" spc="-10" u="heavy">
                <a:latin typeface="Franklin Gothic Book"/>
                <a:cs typeface="Franklin Gothic Book"/>
              </a:rPr>
              <a:t>an</a:t>
            </a:r>
            <a:r>
              <a:rPr dirty="0" sz="1600" spc="-15" u="heavy">
                <a:latin typeface="Franklin Gothic Book"/>
                <a:cs typeface="Franklin Gothic Book"/>
              </a:rPr>
              <a:t>d</a:t>
            </a:r>
            <a:r>
              <a:rPr dirty="0" sz="1600" spc="15" u="heavy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.</a:t>
            </a:r>
            <a:endParaRPr sz="16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8659" y="729822"/>
            <a:ext cx="6138545" cy="92176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3007995">
              <a:lnSpc>
                <a:spcPts val="3629"/>
              </a:lnSpc>
            </a:pP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g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la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v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met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g</a:t>
            </a:r>
            <a:r>
              <a:rPr dirty="0" sz="1600" spc="-1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b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5">
                <a:latin typeface="Franklin Gothic Book"/>
                <a:cs typeface="Franklin Gothic Book"/>
              </a:rPr>
              <a:t>v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i.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[…</a:t>
            </a:r>
            <a:r>
              <a:rPr dirty="0" sz="1600">
                <a:latin typeface="Franklin Gothic Book"/>
                <a:cs typeface="Franklin Gothic Book"/>
              </a:rPr>
              <a:t>]</a:t>
            </a:r>
            <a:endParaRPr sz="1600">
              <a:latin typeface="Franklin Gothic Book"/>
              <a:cs typeface="Franklin Gothic Book"/>
            </a:endParaRPr>
          </a:p>
          <a:p>
            <a:pPr algn="just" marL="12700">
              <a:lnSpc>
                <a:spcPct val="100000"/>
              </a:lnSpc>
              <a:spcBef>
                <a:spcPts val="1300"/>
              </a:spcBef>
            </a:pPr>
            <a:r>
              <a:rPr dirty="0" sz="1600">
                <a:latin typeface="Franklin Gothic Book"/>
                <a:cs typeface="Franklin Gothic Book"/>
              </a:rPr>
              <a:t>B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, 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20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v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co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20">
                <a:latin typeface="Franklin Gothic Book"/>
                <a:cs typeface="Franklin Gothic Book"/>
              </a:rPr>
              <a:t>om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’</a:t>
            </a:r>
            <a:r>
              <a:rPr dirty="0" sz="1600" spc="-5">
                <a:latin typeface="Franklin Gothic Book"/>
                <a:cs typeface="Franklin Gothic Book"/>
              </a:rPr>
              <a:t>h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,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po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20">
                <a:latin typeface="Franklin Gothic Book"/>
                <a:cs typeface="Franklin Gothic Book"/>
              </a:rPr>
              <a:t>om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’</a:t>
            </a:r>
            <a:r>
              <a:rPr dirty="0" sz="1600" spc="-5">
                <a:latin typeface="Franklin Gothic Book"/>
                <a:cs typeface="Franklin Gothic Book"/>
              </a:rPr>
              <a:t>h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30">
                <a:latin typeface="Franklin Gothic Book"/>
                <a:cs typeface="Franklin Gothic Book"/>
              </a:rPr>
              <a:t>f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5">
                <a:latin typeface="Franklin Gothic Book"/>
                <a:cs typeface="Franklin Gothic Book"/>
              </a:rPr>
              <a:t>o.</a:t>
            </a:r>
            <a:endParaRPr sz="16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33"/>
              </a:spcBef>
            </a:pPr>
            <a:endParaRPr sz="1550">
              <a:latin typeface="Times New Roman"/>
              <a:cs typeface="Times New Roman"/>
            </a:endParaRPr>
          </a:p>
          <a:p>
            <a:pPr algn="just" marL="12700" marR="5080">
              <a:lnSpc>
                <a:spcPct val="94500"/>
              </a:lnSpc>
            </a:pPr>
            <a:r>
              <a:rPr dirty="0" sz="1600" spc="-25">
                <a:latin typeface="Franklin Gothic Book"/>
                <a:cs typeface="Franklin Gothic Book"/>
              </a:rPr>
              <a:t>P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2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s</a:t>
            </a:r>
            <a:r>
              <a:rPr dirty="0" sz="1600" spc="-45">
                <a:latin typeface="Franklin Gothic Book"/>
                <a:cs typeface="Franklin Gothic Book"/>
              </a:rPr>
              <a:t>o</a:t>
            </a:r>
            <a:r>
              <a:rPr dirty="0" sz="1600" spc="-15">
                <a:latin typeface="Franklin Gothic Book"/>
                <a:cs typeface="Franklin Gothic Book"/>
              </a:rPr>
              <a:t>v</a:t>
            </a:r>
            <a:r>
              <a:rPr dirty="0" sz="1600" spc="-2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20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car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re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-100">
                <a:latin typeface="Franklin Gothic Book"/>
                <a:cs typeface="Franklin Gothic Book"/>
              </a:rPr>
              <a:t> </a:t>
            </a:r>
            <a:r>
              <a:rPr dirty="0" sz="1600" spc="-2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p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-1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,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h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9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 spc="-45">
                <a:latin typeface="Franklin Gothic Book"/>
                <a:cs typeface="Franklin Gothic Book"/>
              </a:rPr>
              <a:t>o</a:t>
            </a:r>
            <a:r>
              <a:rPr dirty="0" sz="1600" spc="-15">
                <a:latin typeface="Franklin Gothic Book"/>
                <a:cs typeface="Franklin Gothic Book"/>
              </a:rPr>
              <a:t>v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pp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5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re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de</a:t>
            </a:r>
            <a:r>
              <a:rPr dirty="0" sz="1600" spc="-10">
                <a:latin typeface="Franklin Gothic Book"/>
                <a:cs typeface="Franklin Gothic Book"/>
              </a:rPr>
              <a:t>lle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op</a:t>
            </a:r>
            <a:r>
              <a:rPr dirty="0" sz="1600">
                <a:latin typeface="Franklin Gothic Book"/>
                <a:cs typeface="Franklin Gothic Book"/>
              </a:rPr>
              <a:t>p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4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une</a:t>
            </a:r>
            <a:r>
              <a:rPr dirty="0" sz="1600" spc="9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mod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>
                <a:latin typeface="Franklin Gothic Book"/>
                <a:cs typeface="Franklin Gothic Book"/>
              </a:rPr>
              <a:t>f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5">
                <a:latin typeface="Franklin Gothic Book"/>
                <a:cs typeface="Franklin Gothic Book"/>
              </a:rPr>
              <a:t>h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9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al</a:t>
            </a:r>
            <a:r>
              <a:rPr dirty="0" sz="1600" spc="85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g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z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0">
                <a:latin typeface="Franklin Gothic Book"/>
                <a:cs typeface="Franklin Gothic Book"/>
              </a:rPr>
              <a:t>ac</a:t>
            </a:r>
            <a:r>
              <a:rPr dirty="0" sz="1600" spc="-5">
                <a:latin typeface="Franklin Gothic Book"/>
                <a:cs typeface="Franklin Gothic Book"/>
              </a:rPr>
              <a:t>h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9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9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2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tt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g</a:t>
            </a:r>
            <a:r>
              <a:rPr dirty="0" sz="1600" spc="-1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10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’</a:t>
            </a:r>
            <a:r>
              <a:rPr dirty="0" sz="1600" spc="-10">
                <a:latin typeface="Franklin Gothic Book"/>
                <a:cs typeface="Franklin Gothic Book"/>
              </a:rPr>
              <a:t>ac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2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à</a:t>
            </a:r>
            <a:r>
              <a:rPr dirty="0" sz="1600" spc="10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(</a:t>
            </a:r>
            <a:r>
              <a:rPr dirty="0" sz="1600" spc="-10">
                <a:latin typeface="Franklin Gothic Book"/>
                <a:cs typeface="Franklin Gothic Book"/>
              </a:rPr>
              <a:t>ac</a:t>
            </a:r>
            <a:r>
              <a:rPr dirty="0" sz="1600" spc="-25">
                <a:latin typeface="Franklin Gothic Book"/>
                <a:cs typeface="Franklin Gothic Book"/>
              </a:rPr>
              <a:t>e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,</a:t>
            </a:r>
            <a:r>
              <a:rPr dirty="0" sz="1600" spc="9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’è</a:t>
            </a:r>
            <a:r>
              <a:rPr dirty="0" sz="1600" spc="90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g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à</a:t>
            </a:r>
            <a:r>
              <a:rPr dirty="0" sz="1600" spc="10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sf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20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2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ura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de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2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v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b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anco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6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so</a:t>
            </a:r>
            <a:r>
              <a:rPr dirty="0" sz="1600" spc="-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5">
                <a:latin typeface="Franklin Gothic Book"/>
                <a:cs typeface="Franklin Gothic Book"/>
              </a:rPr>
              <a:t>rl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)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0">
                <a:latin typeface="Franklin Gothic Book"/>
                <a:cs typeface="Franklin Gothic Book"/>
              </a:rPr>
              <a:t> </a:t>
            </a:r>
            <a:r>
              <a:rPr dirty="0" sz="1600" spc="-40">
                <a:latin typeface="Franklin Gothic Book"/>
                <a:cs typeface="Franklin Gothic Book"/>
              </a:rPr>
              <a:t>q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-15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-15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5">
                <a:latin typeface="Franklin Gothic Book"/>
                <a:cs typeface="Franklin Gothic Book"/>
              </a:rPr>
              <a:t>h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6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25">
                <a:latin typeface="Franklin Gothic Book"/>
                <a:cs typeface="Franklin Gothic Book"/>
              </a:rPr>
              <a:t>v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-4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5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5">
                <a:latin typeface="Franklin Gothic Book"/>
                <a:cs typeface="Franklin Gothic Book"/>
              </a:rPr>
              <a:t>bb</a:t>
            </a:r>
            <a:r>
              <a:rPr dirty="0" sz="1600" spc="-10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co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g</a:t>
            </a:r>
            <a:r>
              <a:rPr dirty="0" sz="1600" spc="-10">
                <a:latin typeface="Franklin Gothic Book"/>
                <a:cs typeface="Franklin Gothic Book"/>
              </a:rPr>
              <a:t>ra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2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ce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(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lla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g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: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40">
                <a:latin typeface="Franklin Gothic Book"/>
                <a:cs typeface="Franklin Gothic Book"/>
              </a:rPr>
              <a:t>r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9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c</a:t>
            </a:r>
            <a:r>
              <a:rPr dirty="0" sz="1600" spc="-5">
                <a:latin typeface="Franklin Gothic Book"/>
                <a:cs typeface="Franklin Gothic Book"/>
              </a:rPr>
              <a:t>h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è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st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14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cr</a:t>
            </a:r>
            <a:r>
              <a:rPr dirty="0" sz="1600" spc="-2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15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 spc="15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esse</a:t>
            </a:r>
            <a:r>
              <a:rPr dirty="0" sz="1600" spc="-10">
                <a:latin typeface="Franklin Gothic Book"/>
                <a:cs typeface="Franklin Gothic Book"/>
              </a:rPr>
              <a:t>re</a:t>
            </a:r>
            <a:r>
              <a:rPr dirty="0" sz="1600" spc="150">
                <a:latin typeface="Franklin Gothic Book"/>
                <a:cs typeface="Franklin Gothic Book"/>
              </a:rPr>
              <a:t> </a:t>
            </a:r>
            <a:r>
              <a:rPr dirty="0" sz="1600" spc="-25">
                <a:latin typeface="Franklin Gothic Book"/>
                <a:cs typeface="Franklin Gothic Book"/>
              </a:rPr>
              <a:t>v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14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15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2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16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c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40">
                <a:latin typeface="Franklin Gothic Book"/>
                <a:cs typeface="Franklin Gothic Book"/>
              </a:rPr>
              <a:t>t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la</a:t>
            </a:r>
            <a:r>
              <a:rPr dirty="0" sz="1600" spc="160">
                <a:latin typeface="Franklin Gothic Book"/>
                <a:cs typeface="Franklin Gothic Book"/>
              </a:rPr>
              <a:t> </a:t>
            </a:r>
            <a:r>
              <a:rPr dirty="0" sz="1600" spc="-2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20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nal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)</a:t>
            </a:r>
            <a:r>
              <a:rPr dirty="0" sz="1600">
                <a:latin typeface="Franklin Gothic Book"/>
                <a:cs typeface="Franklin Gothic Book"/>
              </a:rPr>
              <a:t>.</a:t>
            </a:r>
            <a:r>
              <a:rPr dirty="0" sz="1600" spc="14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Ho</a:t>
            </a:r>
            <a:r>
              <a:rPr dirty="0" sz="1600" spc="155">
                <a:latin typeface="Franklin Gothic Book"/>
                <a:cs typeface="Franklin Gothic Book"/>
              </a:rPr>
              <a:t> 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nc</a:t>
            </a:r>
            <a:r>
              <a:rPr dirty="0" sz="1600" spc="-5">
                <a:latin typeface="Franklin Gothic Book"/>
                <a:cs typeface="Franklin Gothic Book"/>
              </a:rPr>
              <a:t>h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8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7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0">
                <a:latin typeface="Franklin Gothic Book"/>
                <a:cs typeface="Franklin Gothic Book"/>
              </a:rPr>
              <a:t>ane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9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ra</a:t>
            </a:r>
            <a:r>
              <a:rPr dirty="0" sz="1600" spc="25">
                <a:latin typeface="Franklin Gothic Book"/>
                <a:cs typeface="Franklin Gothic Book"/>
              </a:rPr>
              <a:t>f</a:t>
            </a:r>
            <a:r>
              <a:rPr dirty="0" sz="1600" spc="-45">
                <a:latin typeface="Franklin Gothic Book"/>
                <a:cs typeface="Franklin Gothic Book"/>
              </a:rPr>
              <a:t>f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 spc="-20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7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5">
                <a:latin typeface="Franklin Gothic Book"/>
                <a:cs typeface="Franklin Gothic Book"/>
              </a:rPr>
              <a:t>h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8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se</a:t>
            </a:r>
            <a:r>
              <a:rPr dirty="0" sz="1600" spc="25">
                <a:latin typeface="Franklin Gothic Book"/>
                <a:cs typeface="Franklin Gothic Book"/>
              </a:rPr>
              <a:t>r</a:t>
            </a:r>
            <a:r>
              <a:rPr dirty="0" sz="1600" spc="-25">
                <a:latin typeface="Franklin Gothic Book"/>
                <a:cs typeface="Franklin Gothic Book"/>
              </a:rPr>
              <a:t>v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9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8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 spc="-10">
                <a:latin typeface="Franklin Gothic Book"/>
                <a:cs typeface="Franklin Gothic Book"/>
              </a:rPr>
              <a:t>are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8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c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z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7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-15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7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z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>
                <a:latin typeface="Franklin Gothic Book"/>
                <a:cs typeface="Franklin Gothic Book"/>
              </a:rPr>
              <a:t>p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, </a:t>
            </a:r>
            <a:r>
              <a:rPr dirty="0" sz="1600" spc="-8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l’a</a:t>
            </a:r>
            <a:r>
              <a:rPr dirty="0" sz="1600" spc="-20">
                <a:latin typeface="Franklin Gothic Book"/>
                <a:cs typeface="Franklin Gothic Book"/>
              </a:rPr>
              <a:t>m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de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ad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15">
                <a:latin typeface="Franklin Gothic Book"/>
                <a:cs typeface="Franklin Gothic Book"/>
              </a:rPr>
              <a:t>dde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.</a:t>
            </a:r>
            <a:endParaRPr sz="16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33"/>
              </a:spcBef>
            </a:pPr>
            <a:endParaRPr sz="1550">
              <a:latin typeface="Times New Roman"/>
              <a:cs typeface="Times New Roman"/>
            </a:endParaRPr>
          </a:p>
          <a:p>
            <a:pPr algn="just" marL="12700" marR="11430">
              <a:lnSpc>
                <a:spcPct val="94500"/>
              </a:lnSpc>
            </a:pPr>
            <a:r>
              <a:rPr dirty="0" sz="1600" spc="-55">
                <a:latin typeface="Franklin Gothic Book"/>
                <a:cs typeface="Franklin Gothic Book"/>
              </a:rPr>
              <a:t>F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t</a:t>
            </a:r>
            <a:r>
              <a:rPr dirty="0" sz="1600" spc="-4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190">
                <a:latin typeface="Franklin Gothic Book"/>
                <a:cs typeface="Franklin Gothic Book"/>
              </a:rPr>
              <a:t> </a:t>
            </a:r>
            <a:r>
              <a:rPr dirty="0" sz="1600" spc="-30">
                <a:latin typeface="Franklin Gothic Book"/>
                <a:cs typeface="Franklin Gothic Book"/>
              </a:rPr>
              <a:t>q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15">
                <a:latin typeface="Franklin Gothic Book"/>
                <a:cs typeface="Franklin Gothic Book"/>
              </a:rPr>
              <a:t>es</a:t>
            </a:r>
            <a:r>
              <a:rPr dirty="0" sz="1600" spc="-4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19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zi</a:t>
            </a:r>
            <a:r>
              <a:rPr dirty="0" sz="1600" spc="-2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>
                <a:latin typeface="Franklin Gothic Book"/>
                <a:cs typeface="Franklin Gothic Book"/>
              </a:rPr>
              <a:t>i,</a:t>
            </a:r>
            <a:r>
              <a:rPr dirty="0" sz="1600" spc="195">
                <a:latin typeface="Franklin Gothic Book"/>
                <a:cs typeface="Franklin Gothic Book"/>
              </a:rPr>
              <a:t> </a:t>
            </a:r>
            <a:r>
              <a:rPr dirty="0" sz="1600" spc="-40">
                <a:latin typeface="Franklin Gothic Book"/>
                <a:cs typeface="Franklin Gothic Book"/>
              </a:rPr>
              <a:t>q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19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è</a:t>
            </a:r>
            <a:r>
              <a:rPr dirty="0" sz="1600" spc="19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la</a:t>
            </a:r>
            <a:r>
              <a:rPr dirty="0" sz="1600" spc="19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st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19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de</a:t>
            </a:r>
            <a:r>
              <a:rPr dirty="0" sz="1600">
                <a:latin typeface="Franklin Gothic Book"/>
                <a:cs typeface="Franklin Gothic Book"/>
              </a:rPr>
              <a:t>g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190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20">
                <a:latin typeface="Franklin Gothic Book"/>
                <a:cs typeface="Franklin Gothic Book"/>
              </a:rPr>
              <a:t>n</a:t>
            </a:r>
            <a:r>
              <a:rPr dirty="0" sz="1600">
                <a:latin typeface="Franklin Gothic Book"/>
                <a:cs typeface="Franklin Gothic Book"/>
              </a:rPr>
              <a:t>g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 spc="-15">
                <a:latin typeface="Franklin Gothic Book"/>
                <a:cs typeface="Franklin Gothic Book"/>
              </a:rPr>
              <a:t>ed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-2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2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15">
                <a:latin typeface="Franklin Gothic Book"/>
                <a:cs typeface="Franklin Gothic Book"/>
              </a:rPr>
              <a:t>ess</a:t>
            </a:r>
            <a:r>
              <a:rPr dirty="0" sz="1600" spc="-10">
                <a:latin typeface="Franklin Gothic Book"/>
                <a:cs typeface="Franklin Gothic Book"/>
              </a:rPr>
              <a:t>ar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3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c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re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2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de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3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2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2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g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z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0">
                <a:latin typeface="Franklin Gothic Book"/>
                <a:cs typeface="Franklin Gothic Book"/>
              </a:rPr>
              <a:t>ac</a:t>
            </a:r>
            <a:r>
              <a:rPr dirty="0" sz="1600" spc="-5">
                <a:latin typeface="Franklin Gothic Book"/>
                <a:cs typeface="Franklin Gothic Book"/>
              </a:rPr>
              <a:t>h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2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25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4 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p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r</a:t>
            </a:r>
            <a:r>
              <a:rPr dirty="0" sz="1600" spc="-15">
                <a:latin typeface="Franklin Gothic Book"/>
                <a:cs typeface="Franklin Gothic Book"/>
              </a:rPr>
              <a:t>so</a:t>
            </a:r>
            <a:r>
              <a:rPr dirty="0" sz="1600" spc="-10">
                <a:latin typeface="Franklin Gothic Book"/>
                <a:cs typeface="Franklin Gothic Book"/>
              </a:rPr>
              <a:t>ne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2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(</a:t>
            </a:r>
            <a:r>
              <a:rPr dirty="0" sz="1600" spc="-25">
                <a:latin typeface="Franklin Gothic Book"/>
                <a:cs typeface="Franklin Gothic Book"/>
              </a:rPr>
              <a:t>v</a:t>
            </a:r>
            <a:r>
              <a:rPr dirty="0" sz="1600" spc="-5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i, </a:t>
            </a:r>
            <a:r>
              <a:rPr dirty="0" sz="1600" spc="2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20">
                <a:latin typeface="Franklin Gothic Book"/>
                <a:cs typeface="Franklin Gothic Book"/>
              </a:rPr>
              <a:t> </a:t>
            </a:r>
            <a:r>
              <a:rPr dirty="0" sz="1600" spc="-25">
                <a:latin typeface="Franklin Gothic Book"/>
                <a:cs typeface="Franklin Gothic Book"/>
              </a:rPr>
              <a:t>v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-25">
                <a:latin typeface="Franklin Gothic Book"/>
                <a:cs typeface="Franklin Gothic Book"/>
              </a:rPr>
              <a:t>e</a:t>
            </a:r>
            <a:r>
              <a:rPr dirty="0" sz="1600" spc="-40">
                <a:latin typeface="Franklin Gothic Book"/>
                <a:cs typeface="Franklin Gothic Book"/>
              </a:rPr>
              <a:t>t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,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c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lla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g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g</a:t>
            </a:r>
            <a:r>
              <a:rPr dirty="0" sz="1600">
                <a:latin typeface="Franklin Gothic Book"/>
                <a:cs typeface="Franklin Gothic Book"/>
              </a:rPr>
              <a:t>g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un</a:t>
            </a:r>
            <a:r>
              <a:rPr dirty="0" sz="1600">
                <a:latin typeface="Franklin Gothic Book"/>
                <a:cs typeface="Franklin Gothic Book"/>
              </a:rPr>
              <a:t>g</a:t>
            </a:r>
            <a:r>
              <a:rPr dirty="0" sz="1600" spc="-25">
                <a:latin typeface="Franklin Gothic Book"/>
                <a:cs typeface="Franklin Gothic Book"/>
              </a:rPr>
              <a:t>e</a:t>
            </a:r>
            <a:r>
              <a:rPr dirty="0" sz="1600" spc="-40">
                <a:latin typeface="Franklin Gothic Book"/>
                <a:cs typeface="Franklin Gothic Book"/>
              </a:rPr>
              <a:t>t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10">
                <a:latin typeface="Franklin Gothic Book"/>
                <a:cs typeface="Franklin Gothic Book"/>
              </a:rPr>
              <a:t>g</a:t>
            </a:r>
            <a:r>
              <a:rPr dirty="0" sz="1600" spc="-10">
                <a:latin typeface="Franklin Gothic Book"/>
                <a:cs typeface="Franklin Gothic Book"/>
              </a:rPr>
              <a:t>ual</a:t>
            </a:r>
            <a:r>
              <a:rPr dirty="0" sz="1600" spc="-20">
                <a:latin typeface="Franklin Gothic Book"/>
                <a:cs typeface="Franklin Gothic Book"/>
              </a:rPr>
              <a:t>me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4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b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al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25">
                <a:latin typeface="Franklin Gothic Book"/>
                <a:cs typeface="Franklin Gothic Book"/>
              </a:rPr>
              <a:t>v</a:t>
            </a:r>
            <a:r>
              <a:rPr dirty="0" sz="1600" spc="-15">
                <a:latin typeface="Franklin Gothic Book"/>
                <a:cs typeface="Franklin Gothic Book"/>
              </a:rPr>
              <a:t>ost</a:t>
            </a:r>
            <a:r>
              <a:rPr dirty="0" sz="1600" spc="-4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g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25">
                <a:latin typeface="Franklin Gothic Book"/>
                <a:cs typeface="Franklin Gothic Book"/>
              </a:rPr>
              <a:t>s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5">
                <a:latin typeface="Franklin Gothic Book"/>
                <a:cs typeface="Franklin Gothic Book"/>
              </a:rPr>
              <a:t>o)</a:t>
            </a:r>
            <a:endParaRPr sz="16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42"/>
              </a:spcBef>
            </a:pPr>
            <a:endParaRPr sz="1450">
              <a:latin typeface="Times New Roman"/>
              <a:cs typeface="Times New Roman"/>
            </a:endParaRPr>
          </a:p>
          <a:p>
            <a:pPr algn="just" marL="12700">
              <a:lnSpc>
                <a:spcPts val="1864"/>
              </a:lnSpc>
              <a:buFont typeface="Franklin Gothic Book"/>
              <a:buChar char="–"/>
              <a:tabLst>
                <a:tab pos="182880" algn="l"/>
              </a:tabLst>
            </a:pPr>
            <a:r>
              <a:rPr dirty="0" sz="1600" spc="-10">
                <a:latin typeface="Franklin Gothic Book"/>
                <a:cs typeface="Franklin Gothic Book"/>
              </a:rPr>
              <a:t>4</a:t>
            </a:r>
            <a:r>
              <a:rPr dirty="0" sz="1600">
                <a:latin typeface="Franklin Gothic Book"/>
                <a:cs typeface="Franklin Gothic Book"/>
              </a:rPr>
              <a:t>00 g 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-2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2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na</a:t>
            </a:r>
            <a:r>
              <a:rPr dirty="0" sz="1600" spc="-40">
                <a:latin typeface="Franklin Gothic Book"/>
                <a:cs typeface="Franklin Gothic Book"/>
              </a:rPr>
              <a:t>r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endParaRPr sz="1600">
              <a:latin typeface="Franklin Gothic Book"/>
              <a:cs typeface="Franklin Gothic Book"/>
            </a:endParaRPr>
          </a:p>
          <a:p>
            <a:pPr algn="just" marL="182245" indent="-169545">
              <a:lnSpc>
                <a:spcPts val="1814"/>
              </a:lnSpc>
              <a:buFont typeface="Franklin Gothic Book"/>
              <a:buChar char="–"/>
              <a:tabLst>
                <a:tab pos="182880" algn="l"/>
              </a:tabLst>
            </a:pPr>
            <a:r>
              <a:rPr dirty="0" sz="1600" spc="-10">
                <a:latin typeface="Franklin Gothic Book"/>
                <a:cs typeface="Franklin Gothic Book"/>
              </a:rPr>
              <a:t>b</a:t>
            </a:r>
            <a:r>
              <a:rPr dirty="0" sz="1600" spc="-10">
                <a:latin typeface="Franklin Gothic Book"/>
                <a:cs typeface="Franklin Gothic Book"/>
              </a:rPr>
              <a:t>ur</a:t>
            </a:r>
            <a:r>
              <a:rPr dirty="0" sz="1600" spc="-4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5">
                <a:latin typeface="Franklin Gothic Book"/>
                <a:cs typeface="Franklin Gothic Book"/>
              </a:rPr>
              <a:t>h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ar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5">
                <a:latin typeface="Franklin Gothic Book"/>
                <a:cs typeface="Franklin Gothic Book"/>
              </a:rPr>
              <a:t>f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20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endParaRPr sz="1600">
              <a:latin typeface="Franklin Gothic Book"/>
              <a:cs typeface="Franklin Gothic Book"/>
            </a:endParaRPr>
          </a:p>
          <a:p>
            <a:pPr marL="12700" marR="10795">
              <a:lnSpc>
                <a:spcPts val="1810"/>
              </a:lnSpc>
              <a:spcBef>
                <a:spcPts val="100"/>
              </a:spcBef>
              <a:buFont typeface="Franklin Gothic Book"/>
              <a:buChar char="–"/>
              <a:tabLst>
                <a:tab pos="209550" algn="l"/>
              </a:tabLst>
            </a:pPr>
            <a:r>
              <a:rPr dirty="0" sz="1600" spc="-20">
                <a:latin typeface="Franklin Gothic Book"/>
                <a:cs typeface="Franklin Gothic Book"/>
              </a:rPr>
              <a:t>1</a:t>
            </a:r>
            <a:r>
              <a:rPr dirty="0" sz="1600">
                <a:latin typeface="Franklin Gothic Book"/>
                <a:cs typeface="Franklin Gothic Book"/>
              </a:rPr>
              <a:t>,5 </a:t>
            </a:r>
            <a:r>
              <a:rPr dirty="0" sz="1600" spc="-19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-19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b</a:t>
            </a:r>
            <a:r>
              <a:rPr dirty="0" sz="1600" spc="-40">
                <a:latin typeface="Franklin Gothic Book"/>
                <a:cs typeface="Franklin Gothic Book"/>
              </a:rPr>
              <a:t>r</a:t>
            </a:r>
            <a:r>
              <a:rPr dirty="0" sz="1600" spc="-15">
                <a:latin typeface="Franklin Gothic Book"/>
                <a:cs typeface="Franklin Gothic Book"/>
              </a:rPr>
              <a:t>od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5">
                <a:latin typeface="Franklin Gothic Book"/>
                <a:cs typeface="Franklin Gothic Book"/>
              </a:rPr>
              <a:t> </a:t>
            </a:r>
            <a:r>
              <a:rPr dirty="0" sz="1600" spc="-25">
                <a:latin typeface="Franklin Gothic Book"/>
                <a:cs typeface="Franklin Gothic Book"/>
              </a:rPr>
              <a:t>v</a:t>
            </a:r>
            <a:r>
              <a:rPr dirty="0" sz="1600" spc="-25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g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ale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20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(</a:t>
            </a:r>
            <a:r>
              <a:rPr dirty="0" sz="1600" spc="-15">
                <a:latin typeface="Franklin Gothic Book"/>
                <a:cs typeface="Franklin Gothic Book"/>
              </a:rPr>
              <a:t>f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5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3</a:t>
            </a:r>
            <a:r>
              <a:rPr dirty="0" sz="1600" spc="19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40">
                <a:latin typeface="Franklin Gothic Book"/>
                <a:cs typeface="Franklin Gothic Book"/>
              </a:rPr>
              <a:t>r</a:t>
            </a:r>
            <a:r>
              <a:rPr dirty="0" sz="1600" spc="-25">
                <a:latin typeface="Franklin Gothic Book"/>
                <a:cs typeface="Franklin Gothic Book"/>
              </a:rPr>
              <a:t>o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, </a:t>
            </a:r>
            <a:r>
              <a:rPr dirty="0" sz="1600" spc="-19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2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-15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, </a:t>
            </a:r>
            <a:r>
              <a:rPr dirty="0" sz="1600" spc="-195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2 </a:t>
            </a:r>
            <a:r>
              <a:rPr dirty="0" sz="1600" spc="-195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g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20">
                <a:latin typeface="Franklin Gothic Book"/>
                <a:cs typeface="Franklin Gothic Book"/>
              </a:rPr>
              <a:t>m</a:t>
            </a:r>
            <a:r>
              <a:rPr dirty="0" sz="1600" spc="-5">
                <a:latin typeface="Franklin Gothic Book"/>
                <a:cs typeface="Franklin Gothic Book"/>
              </a:rPr>
              <a:t>b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-19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 spc="-10">
                <a:latin typeface="Franklin Gothic Book"/>
                <a:cs typeface="Franklin Gothic Book"/>
              </a:rPr>
              <a:t>an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,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45">
                <a:latin typeface="Franklin Gothic Book"/>
                <a:cs typeface="Franklin Gothic Book"/>
              </a:rPr>
              <a:t>f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gl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ll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40">
                <a:latin typeface="Franklin Gothic Book"/>
                <a:cs typeface="Franklin Gothic Book"/>
              </a:rPr>
              <a:t>r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,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al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)</a:t>
            </a:r>
            <a:endParaRPr sz="1600">
              <a:latin typeface="Franklin Gothic Book"/>
              <a:cs typeface="Franklin Gothic Book"/>
            </a:endParaRPr>
          </a:p>
          <a:p>
            <a:pPr algn="just" marL="182245" indent="-169545">
              <a:lnSpc>
                <a:spcPts val="1725"/>
              </a:lnSpc>
              <a:buFont typeface="Franklin Gothic Book"/>
              <a:buChar char="–"/>
              <a:tabLst>
                <a:tab pos="182880" algn="l"/>
              </a:tabLst>
            </a:pPr>
            <a:r>
              <a:rPr dirty="0" sz="1600" spc="-20">
                <a:latin typeface="Franklin Gothic Book"/>
                <a:cs typeface="Franklin Gothic Book"/>
              </a:rPr>
              <a:t>u</a:t>
            </a:r>
            <a:r>
              <a:rPr dirty="0" sz="1600" spc="-10">
                <a:latin typeface="Franklin Gothic Book"/>
                <a:cs typeface="Franklin Gothic Book"/>
              </a:rPr>
              <a:t>no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gno</a:t>
            </a:r>
            <a:endParaRPr sz="1600">
              <a:latin typeface="Franklin Gothic Book"/>
              <a:cs typeface="Franklin Gothic Book"/>
            </a:endParaRPr>
          </a:p>
          <a:p>
            <a:pPr algn="just" marL="182245" indent="-169545">
              <a:lnSpc>
                <a:spcPts val="1864"/>
              </a:lnSpc>
              <a:buFont typeface="Franklin Gothic Book"/>
              <a:buChar char="–"/>
              <a:tabLst>
                <a:tab pos="182880" algn="l"/>
              </a:tabLst>
            </a:pPr>
            <a:r>
              <a:rPr dirty="0" sz="1600" spc="-20">
                <a:latin typeface="Franklin Gothic Book"/>
                <a:cs typeface="Franklin Gothic Book"/>
              </a:rPr>
              <a:t>m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zz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b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20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5">
                <a:latin typeface="Franklin Gothic Book"/>
                <a:cs typeface="Franklin Gothic Book"/>
              </a:rPr>
              <a:t>h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re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-5">
                <a:latin typeface="Franklin Gothic Book"/>
                <a:cs typeface="Franklin Gothic Book"/>
              </a:rPr>
              <a:t>v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no</a:t>
            </a:r>
            <a:r>
              <a:rPr dirty="0" sz="1600" spc="-5">
                <a:latin typeface="Franklin Gothic Book"/>
                <a:cs typeface="Franklin Gothic Book"/>
              </a:rPr>
              <a:t> b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nco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45">
                <a:latin typeface="Franklin Gothic Book"/>
                <a:cs typeface="Franklin Gothic Book"/>
              </a:rPr>
              <a:t>f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 spc="-20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endParaRPr sz="16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42"/>
              </a:spcBef>
              <a:buFont typeface="Franklin Gothic Book"/>
              <a:buChar char="–"/>
            </a:pPr>
            <a:endParaRPr sz="145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</a:pPr>
            <a:r>
              <a:rPr dirty="0" sz="1600" spc="-25">
                <a:latin typeface="Franklin Gothic Book"/>
                <a:cs typeface="Franklin Gothic Book"/>
              </a:rPr>
              <a:t>P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 g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z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0">
                <a:latin typeface="Franklin Gothic Book"/>
                <a:cs typeface="Franklin Gothic Book"/>
              </a:rPr>
              <a:t>ac</a:t>
            </a:r>
            <a:r>
              <a:rPr dirty="0" sz="1600" spc="-5">
                <a:latin typeface="Franklin Gothic Book"/>
                <a:cs typeface="Franklin Gothic Book"/>
              </a:rPr>
              <a:t>h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endParaRPr sz="16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42"/>
              </a:spcBef>
            </a:pPr>
            <a:endParaRPr sz="1450">
              <a:latin typeface="Times New Roman"/>
              <a:cs typeface="Times New Roman"/>
            </a:endParaRPr>
          </a:p>
          <a:p>
            <a:pPr algn="just" marL="182245" indent="-169545">
              <a:lnSpc>
                <a:spcPts val="1870"/>
              </a:lnSpc>
              <a:buFont typeface="Franklin Gothic Book"/>
              <a:buChar char="–"/>
              <a:tabLst>
                <a:tab pos="182880" algn="l"/>
              </a:tabLst>
            </a:pPr>
            <a:r>
              <a:rPr dirty="0" sz="1600">
                <a:latin typeface="Franklin Gothic Book"/>
                <a:cs typeface="Franklin Gothic Book"/>
              </a:rPr>
              <a:t>3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p</a:t>
            </a:r>
            <a:r>
              <a:rPr dirty="0" sz="1600" spc="-15">
                <a:latin typeface="Franklin Gothic Book"/>
                <a:cs typeface="Franklin Gothic Book"/>
              </a:rPr>
              <a:t>omodo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-40">
                <a:latin typeface="Franklin Gothic Book"/>
                <a:cs typeface="Franklin Gothic Book"/>
              </a:rPr>
              <a:t>r</a:t>
            </a:r>
            <a:r>
              <a:rPr dirty="0" sz="1600" spc="-15">
                <a:latin typeface="Franklin Gothic Book"/>
                <a:cs typeface="Franklin Gothic Book"/>
              </a:rPr>
              <a:t>os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endParaRPr sz="1600">
              <a:latin typeface="Franklin Gothic Book"/>
              <a:cs typeface="Franklin Gothic Book"/>
            </a:endParaRPr>
          </a:p>
          <a:p>
            <a:pPr algn="just" marL="182245" indent="-169545">
              <a:lnSpc>
                <a:spcPts val="1814"/>
              </a:lnSpc>
              <a:buFont typeface="Franklin Gothic Book"/>
              <a:buChar char="–"/>
              <a:tabLst>
                <a:tab pos="182880" algn="l"/>
              </a:tabLst>
            </a:pPr>
            <a:r>
              <a:rPr dirty="0" sz="1600" spc="-20">
                <a:latin typeface="Franklin Gothic Book"/>
                <a:cs typeface="Franklin Gothic Book"/>
              </a:rPr>
              <a:t>u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5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40">
                <a:latin typeface="Franklin Gothic Book"/>
                <a:cs typeface="Franklin Gothic Book"/>
              </a:rPr>
              <a:t>r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ne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40">
                <a:latin typeface="Franklin Gothic Book"/>
                <a:cs typeface="Franklin Gothic Book"/>
              </a:rPr>
              <a:t>r</a:t>
            </a:r>
            <a:r>
              <a:rPr dirty="0" sz="1600" spc="-15">
                <a:latin typeface="Franklin Gothic Book"/>
                <a:cs typeface="Franklin Gothic Book"/>
              </a:rPr>
              <a:t>os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endParaRPr sz="1600">
              <a:latin typeface="Franklin Gothic Book"/>
              <a:cs typeface="Franklin Gothic Book"/>
            </a:endParaRPr>
          </a:p>
          <a:p>
            <a:pPr algn="just" marL="182245" indent="-169545">
              <a:lnSpc>
                <a:spcPts val="1814"/>
              </a:lnSpc>
              <a:buFont typeface="Franklin Gothic Book"/>
              <a:buChar char="–"/>
              <a:tabLst>
                <a:tab pos="182880" algn="l"/>
              </a:tabLst>
            </a:pPr>
            <a:r>
              <a:rPr dirty="0" sz="1600">
                <a:latin typeface="Franklin Gothic Book"/>
                <a:cs typeface="Franklin Gothic Book"/>
              </a:rPr>
              <a:t>2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2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endParaRPr sz="1600">
              <a:latin typeface="Franklin Gothic Book"/>
              <a:cs typeface="Franklin Gothic Book"/>
            </a:endParaRPr>
          </a:p>
          <a:p>
            <a:pPr algn="just" marL="182245" indent="-169545">
              <a:lnSpc>
                <a:spcPts val="1814"/>
              </a:lnSpc>
              <a:buFont typeface="Franklin Gothic Book"/>
              <a:buChar char="–"/>
              <a:tabLst>
                <a:tab pos="182880" algn="l"/>
              </a:tabLst>
            </a:pPr>
            <a:r>
              <a:rPr dirty="0" sz="1600" spc="-45">
                <a:latin typeface="Franklin Gothic Book"/>
                <a:cs typeface="Franklin Gothic Book"/>
              </a:rPr>
              <a:t>f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g</a:t>
            </a:r>
            <a:r>
              <a:rPr dirty="0" sz="1600" spc="-1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25">
                <a:latin typeface="Franklin Gothic Book"/>
                <a:cs typeface="Franklin Gothic Book"/>
              </a:rPr>
              <a:t>d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-20">
                <a:latin typeface="Franklin Gothic Book"/>
                <a:cs typeface="Franklin Gothic Book"/>
              </a:rPr>
              <a:t>m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20">
                <a:latin typeface="Franklin Gothic Book"/>
                <a:cs typeface="Franklin Gothic Book"/>
              </a:rPr>
              <a:t>m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endParaRPr sz="1600">
              <a:latin typeface="Franklin Gothic Book"/>
              <a:cs typeface="Franklin Gothic Book"/>
            </a:endParaRPr>
          </a:p>
          <a:p>
            <a:pPr algn="just" marL="182245" indent="-169545">
              <a:lnSpc>
                <a:spcPts val="1814"/>
              </a:lnSpc>
              <a:buFont typeface="Franklin Gothic Book"/>
              <a:buChar char="–"/>
              <a:tabLst>
                <a:tab pos="182880" algn="l"/>
              </a:tabLst>
            </a:pP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4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x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2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25">
                <a:latin typeface="Franklin Gothic Book"/>
                <a:cs typeface="Franklin Gothic Book"/>
              </a:rPr>
              <a:t>v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g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ne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 spc="-10">
                <a:latin typeface="Franklin Gothic Book"/>
                <a:cs typeface="Franklin Gothic Book"/>
              </a:rPr>
              <a:t>’o</a:t>
            </a:r>
            <a:r>
              <a:rPr dirty="0" sz="1600" spc="-10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25">
                <a:latin typeface="Franklin Gothic Book"/>
                <a:cs typeface="Franklin Gothic Book"/>
              </a:rPr>
              <a:t>v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endParaRPr sz="1600">
              <a:latin typeface="Franklin Gothic Book"/>
              <a:cs typeface="Franklin Gothic Book"/>
            </a:endParaRPr>
          </a:p>
          <a:p>
            <a:pPr algn="just" marL="182245" indent="-169545">
              <a:lnSpc>
                <a:spcPts val="1814"/>
              </a:lnSpc>
              <a:buFont typeface="Franklin Gothic Book"/>
              <a:buChar char="–"/>
              <a:tabLst>
                <a:tab pos="182880" algn="l"/>
              </a:tabLst>
            </a:pPr>
            <a:r>
              <a:rPr dirty="0" sz="1600" spc="-15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z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g</a:t>
            </a:r>
            <a:r>
              <a:rPr dirty="0" sz="1600" spc="-2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>
                <a:latin typeface="Franklin Gothic Book"/>
                <a:cs typeface="Franklin Gothic Book"/>
              </a:rPr>
              <a:t>g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-20">
                <a:latin typeface="Franklin Gothic Book"/>
                <a:cs typeface="Franklin Gothic Book"/>
              </a:rPr>
              <a:t>u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20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p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>
                <a:latin typeface="Franklin Gothic Book"/>
                <a:cs typeface="Franklin Gothic Book"/>
              </a:rPr>
              <a:t>f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re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2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endParaRPr sz="1600">
              <a:latin typeface="Franklin Gothic Book"/>
              <a:cs typeface="Franklin Gothic Book"/>
            </a:endParaRPr>
          </a:p>
          <a:p>
            <a:pPr algn="just" marL="182245" indent="-169545">
              <a:lnSpc>
                <a:spcPts val="1814"/>
              </a:lnSpc>
              <a:buFont typeface="Franklin Gothic Book"/>
              <a:buChar char="–"/>
              <a:tabLst>
                <a:tab pos="182880" algn="l"/>
              </a:tabLst>
            </a:pPr>
            <a:r>
              <a:rPr dirty="0" sz="1600" spc="-2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ale</a:t>
            </a:r>
            <a:endParaRPr sz="1600">
              <a:latin typeface="Franklin Gothic Book"/>
              <a:cs typeface="Franklin Gothic Book"/>
            </a:endParaRPr>
          </a:p>
          <a:p>
            <a:pPr algn="just" marL="182245" indent="-169545">
              <a:lnSpc>
                <a:spcPts val="1870"/>
              </a:lnSpc>
              <a:buFont typeface="Franklin Gothic Book"/>
              <a:buChar char="–"/>
              <a:tabLst>
                <a:tab pos="182880" algn="l"/>
              </a:tabLst>
            </a:pP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p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, 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v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-25">
                <a:latin typeface="Franklin Gothic Book"/>
                <a:cs typeface="Franklin Gothic Book"/>
              </a:rPr>
              <a:t>v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endParaRPr sz="16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"/>
              </a:spcBef>
            </a:pPr>
            <a:endParaRPr sz="1550">
              <a:latin typeface="Times New Roman"/>
              <a:cs typeface="Times New Roman"/>
            </a:endParaRPr>
          </a:p>
          <a:p>
            <a:pPr algn="just" marL="12700" marR="5080">
              <a:lnSpc>
                <a:spcPct val="94500"/>
              </a:lnSpc>
            </a:pPr>
            <a:r>
              <a:rPr dirty="0" sz="1600" spc="-15">
                <a:latin typeface="Franklin Gothic Book"/>
                <a:cs typeface="Franklin Gothic Book"/>
              </a:rPr>
              <a:t>St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4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>
                <a:latin typeface="Franklin Gothic Book"/>
                <a:cs typeface="Franklin Gothic Book"/>
              </a:rPr>
              <a:t>: </a:t>
            </a:r>
            <a:r>
              <a:rPr dirty="0" sz="1600" spc="-14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b</a:t>
            </a:r>
            <a:r>
              <a:rPr dirty="0" sz="1600" spc="-40">
                <a:latin typeface="Franklin Gothic Book"/>
                <a:cs typeface="Franklin Gothic Book"/>
              </a:rPr>
              <a:t>r</a:t>
            </a:r>
            <a:r>
              <a:rPr dirty="0" sz="1600" spc="-15">
                <a:latin typeface="Franklin Gothic Book"/>
                <a:cs typeface="Franklin Gothic Book"/>
              </a:rPr>
              <a:t>od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45">
                <a:latin typeface="Franklin Gothic Book"/>
                <a:cs typeface="Franklin Gothic Book"/>
              </a:rPr>
              <a:t> </a:t>
            </a:r>
            <a:r>
              <a:rPr dirty="0" sz="1600" spc="-25">
                <a:latin typeface="Franklin Gothic Book"/>
                <a:cs typeface="Franklin Gothic Book"/>
              </a:rPr>
              <a:t>v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g</a:t>
            </a:r>
            <a:r>
              <a:rPr dirty="0" sz="1600" spc="-2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al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. </a:t>
            </a:r>
            <a:r>
              <a:rPr dirty="0" sz="1600" spc="-14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So</a:t>
            </a:r>
            <a:r>
              <a:rPr dirty="0" sz="1600" spc="-1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4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2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2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, </a:t>
            </a:r>
            <a:r>
              <a:rPr dirty="0" sz="1600" spc="-14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-60">
                <a:latin typeface="Franklin Gothic Book"/>
                <a:cs typeface="Franklin Gothic Book"/>
              </a:rPr>
              <a:t>a</a:t>
            </a:r>
            <a:r>
              <a:rPr dirty="0" sz="1600" spc="-25">
                <a:latin typeface="Franklin Gothic Book"/>
                <a:cs typeface="Franklin Gothic Book"/>
              </a:rPr>
              <a:t>v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4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lo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4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le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0">
                <a:latin typeface="Franklin Gothic Book"/>
                <a:cs typeface="Franklin Gothic Book"/>
              </a:rPr>
              <a:t> </a:t>
            </a:r>
            <a:r>
              <a:rPr dirty="0" sz="1600" spc="-35">
                <a:latin typeface="Franklin Gothic Book"/>
                <a:cs typeface="Franklin Gothic Book"/>
              </a:rPr>
              <a:t>v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40">
                <a:latin typeface="Franklin Gothic Book"/>
                <a:cs typeface="Franklin Gothic Book"/>
              </a:rPr>
              <a:t>r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 spc="-10">
                <a:latin typeface="Franklin Gothic Book"/>
                <a:cs typeface="Franklin Gothic Book"/>
              </a:rPr>
              <a:t>ur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, </a:t>
            </a:r>
            <a:r>
              <a:rPr dirty="0" sz="1600" spc="-14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20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5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u</a:t>
            </a:r>
            <a:r>
              <a:rPr dirty="0" sz="1600" spc="-10">
                <a:latin typeface="Franklin Gothic Book"/>
                <a:cs typeface="Franklin Gothic Book"/>
              </a:rPr>
              <a:t>na</a:t>
            </a:r>
            <a:r>
              <a:rPr dirty="0" sz="1600" spc="100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p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5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11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c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11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40">
                <a:latin typeface="Franklin Gothic Book"/>
                <a:cs typeface="Franklin Gothic Book"/>
              </a:rPr>
              <a:t>q</a:t>
            </a:r>
            <a:r>
              <a:rPr dirty="0" sz="1600" spc="-10">
                <a:latin typeface="Franklin Gothic Book"/>
                <a:cs typeface="Franklin Gothic Book"/>
              </a:rPr>
              <a:t>ua</a:t>
            </a:r>
            <a:r>
              <a:rPr dirty="0" sz="1600" spc="11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f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 spc="-15">
                <a:latin typeface="Franklin Gothic Book"/>
                <a:cs typeface="Franklin Gothic Book"/>
              </a:rPr>
              <a:t>edd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1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5">
                <a:latin typeface="Franklin Gothic Book"/>
                <a:cs typeface="Franklin Gothic Book"/>
              </a:rPr>
              <a:t>h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10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40">
                <a:latin typeface="Franklin Gothic Book"/>
                <a:cs typeface="Franklin Gothic Book"/>
              </a:rPr>
              <a:t>r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10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10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ebol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>
                <a:latin typeface="Franklin Gothic Book"/>
                <a:cs typeface="Franklin Gothic Book"/>
              </a:rPr>
              <a:t>zi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,</a:t>
            </a:r>
            <a:r>
              <a:rPr dirty="0" sz="1600" spc="10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dop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100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45</a:t>
            </a:r>
            <a:r>
              <a:rPr dirty="0" sz="1600" spc="10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nu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lle</a:t>
            </a:r>
            <a:r>
              <a:rPr dirty="0" sz="1600" spc="-5">
                <a:latin typeface="Franklin Gothic Book"/>
                <a:cs typeface="Franklin Gothic Book"/>
              </a:rPr>
              <a:t> b</a:t>
            </a:r>
            <a:r>
              <a:rPr dirty="0" sz="1600">
                <a:latin typeface="Franklin Gothic Book"/>
                <a:cs typeface="Franklin Gothic Book"/>
              </a:rPr>
              <a:t>l</a:t>
            </a:r>
            <a:r>
              <a:rPr dirty="0" sz="1600" spc="-5">
                <a:latin typeface="Franklin Gothic Book"/>
                <a:cs typeface="Franklin Gothic Book"/>
              </a:rPr>
              <a:t>b</a:t>
            </a:r>
            <a:r>
              <a:rPr dirty="0" sz="1600">
                <a:latin typeface="Franklin Gothic Book"/>
                <a:cs typeface="Franklin Gothic Book"/>
              </a:rPr>
              <a:t>l</a:t>
            </a:r>
            <a:r>
              <a:rPr dirty="0" sz="1600" spc="-5">
                <a:latin typeface="Franklin Gothic Book"/>
                <a:cs typeface="Franklin Gothic Book"/>
              </a:rPr>
              <a:t>b</a:t>
            </a:r>
            <a:r>
              <a:rPr dirty="0" sz="1600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b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-5">
                <a:latin typeface="Franklin Gothic Book"/>
                <a:cs typeface="Franklin Gothic Book"/>
              </a:rPr>
              <a:t>b</a:t>
            </a:r>
            <a:r>
              <a:rPr dirty="0" sz="1600">
                <a:latin typeface="Franklin Gothic Book"/>
                <a:cs typeface="Franklin Gothic Book"/>
              </a:rPr>
              <a:t>l</a:t>
            </a:r>
            <a:r>
              <a:rPr dirty="0" sz="1600" spc="-20">
                <a:latin typeface="Franklin Gothic Book"/>
                <a:cs typeface="Franklin Gothic Book"/>
              </a:rPr>
              <a:t>m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5">
                <a:latin typeface="Franklin Gothic Book"/>
                <a:cs typeface="Franklin Gothic Book"/>
              </a:rPr>
              <a:t>ll</a:t>
            </a:r>
            <a:r>
              <a:rPr dirty="0" sz="1600" spc="-15">
                <a:latin typeface="Franklin Gothic Book"/>
                <a:cs typeface="Franklin Gothic Book"/>
              </a:rPr>
              <a:t>ebol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b</a:t>
            </a:r>
            <a:r>
              <a:rPr dirty="0" sz="1600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>
                <a:latin typeface="Franklin Gothic Book"/>
                <a:cs typeface="Franklin Gothic Book"/>
              </a:rPr>
              <a:t>g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,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f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40">
                <a:latin typeface="Franklin Gothic Book"/>
                <a:cs typeface="Franklin Gothic Book"/>
              </a:rPr>
              <a:t>r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,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g</a:t>
            </a:r>
            <a:r>
              <a:rPr dirty="0" sz="1600" spc="-10">
                <a:latin typeface="Franklin Gothic Book"/>
                <a:cs typeface="Franklin Gothic Book"/>
              </a:rPr>
              <a:t>g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al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.</a:t>
            </a:r>
            <a:endParaRPr sz="16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8659" y="959692"/>
            <a:ext cx="6137910" cy="73748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 marR="6350">
              <a:lnSpc>
                <a:spcPct val="94600"/>
              </a:lnSpc>
            </a:pPr>
            <a:r>
              <a:rPr dirty="0" sz="1600" spc="-20">
                <a:latin typeface="Franklin Gothic Book"/>
                <a:cs typeface="Franklin Gothic Book"/>
              </a:rPr>
              <a:t>G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z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5">
                <a:latin typeface="Franklin Gothic Book"/>
                <a:cs typeface="Franklin Gothic Book"/>
              </a:rPr>
              <a:t>h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,</a:t>
            </a:r>
            <a:r>
              <a:rPr dirty="0" sz="1600" spc="165">
                <a:latin typeface="Franklin Gothic Book"/>
                <a:cs typeface="Franklin Gothic Book"/>
              </a:rPr>
              <a:t> </a:t>
            </a:r>
            <a:r>
              <a:rPr dirty="0" sz="1600" spc="-25">
                <a:latin typeface="Franklin Gothic Book"/>
                <a:cs typeface="Franklin Gothic Book"/>
              </a:rPr>
              <a:t>v</a:t>
            </a:r>
            <a:r>
              <a:rPr dirty="0" sz="1600" spc="-2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20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15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16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25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i.</a:t>
            </a:r>
            <a:r>
              <a:rPr dirty="0" sz="1600" spc="15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S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15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f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15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16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15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2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15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20">
                <a:latin typeface="Franklin Gothic Book"/>
                <a:cs typeface="Franklin Gothic Book"/>
              </a:rPr>
              <a:t>om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16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b</a:t>
            </a:r>
            <a:r>
              <a:rPr dirty="0" sz="1600" spc="-2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16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>
                <a:latin typeface="Franklin Gothic Book"/>
                <a:cs typeface="Franklin Gothic Book"/>
              </a:rPr>
              <a:t>r</a:t>
            </a:r>
            <a:r>
              <a:rPr dirty="0" sz="1600" spc="-25">
                <a:latin typeface="Franklin Gothic Book"/>
                <a:cs typeface="Franklin Gothic Book"/>
              </a:rPr>
              <a:t>e</a:t>
            </a:r>
            <a:r>
              <a:rPr dirty="0" sz="1600" spc="-40">
                <a:latin typeface="Franklin Gothic Book"/>
                <a:cs typeface="Franklin Gothic Book"/>
              </a:rPr>
              <a:t>t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.</a:t>
            </a:r>
            <a:r>
              <a:rPr dirty="0" sz="1600" spc="16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L</a:t>
            </a:r>
            <a:r>
              <a:rPr dirty="0" sz="1600" spc="-50">
                <a:latin typeface="Franklin Gothic Book"/>
                <a:cs typeface="Franklin Gothic Book"/>
              </a:rPr>
              <a:t>a</a:t>
            </a:r>
            <a:r>
              <a:rPr dirty="0" sz="1600" spc="-25">
                <a:latin typeface="Franklin Gothic Book"/>
                <a:cs typeface="Franklin Gothic Book"/>
              </a:rPr>
              <a:t>v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1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2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9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sb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20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9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40">
                <a:latin typeface="Franklin Gothic Book"/>
                <a:cs typeface="Franklin Gothic Book"/>
              </a:rPr>
              <a:t>t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,</a:t>
            </a:r>
            <a:r>
              <a:rPr dirty="0" sz="1600" spc="9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2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5">
                <a:latin typeface="Franklin Gothic Book"/>
                <a:cs typeface="Franklin Gothic Book"/>
              </a:rPr>
              <a:t>h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1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9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2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lo</a:t>
            </a:r>
            <a:r>
              <a:rPr dirty="0" sz="1600" spc="9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lo</a:t>
            </a:r>
            <a:r>
              <a:rPr dirty="0" sz="1600" spc="9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la</a:t>
            </a:r>
            <a:r>
              <a:rPr dirty="0" sz="1600" spc="-2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95">
                <a:latin typeface="Franklin Gothic Book"/>
                <a:cs typeface="Franklin Gothic Book"/>
              </a:rPr>
              <a:t> </a:t>
            </a:r>
            <a:r>
              <a:rPr dirty="0" sz="1600" spc="-25">
                <a:latin typeface="Franklin Gothic Book"/>
                <a:cs typeface="Franklin Gothic Book"/>
              </a:rPr>
              <a:t>v</a:t>
            </a:r>
            <a:r>
              <a:rPr dirty="0" sz="1600" spc="-15">
                <a:latin typeface="Franklin Gothic Book"/>
                <a:cs typeface="Franklin Gothic Book"/>
              </a:rPr>
              <a:t>est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9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10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3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5">
                <a:latin typeface="Franklin Gothic Book"/>
                <a:cs typeface="Franklin Gothic Book"/>
              </a:rPr>
              <a:t>h</a:t>
            </a:r>
            <a:r>
              <a:rPr dirty="0" sz="1600" spc="-10">
                <a:latin typeface="Franklin Gothic Book"/>
                <a:cs typeface="Franklin Gothic Book"/>
              </a:rPr>
              <a:t>é</a:t>
            </a:r>
            <a:r>
              <a:rPr dirty="0" sz="1600" spc="9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m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h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7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c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45">
                <a:latin typeface="Franklin Gothic Book"/>
                <a:cs typeface="Franklin Gothic Book"/>
              </a:rPr>
              <a:t>f</a:t>
            </a:r>
            <a:r>
              <a:rPr dirty="0" sz="1600" spc="-15">
                <a:latin typeface="Franklin Gothic Book"/>
                <a:cs typeface="Franklin Gothic Book"/>
              </a:rPr>
              <a:t>ess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6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c</a:t>
            </a:r>
            <a:r>
              <a:rPr dirty="0" sz="1600" spc="-5">
                <a:latin typeface="Franklin Gothic Book"/>
                <a:cs typeface="Franklin Gothic Book"/>
              </a:rPr>
              <a:t>h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7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-175">
                <a:latin typeface="Franklin Gothic Book"/>
                <a:cs typeface="Franklin Gothic Book"/>
              </a:rPr>
              <a:t> </a:t>
            </a:r>
            <a:r>
              <a:rPr dirty="0" sz="1600" spc="-25">
                <a:latin typeface="Franklin Gothic Book"/>
                <a:cs typeface="Franklin Gothic Book"/>
              </a:rPr>
              <a:t>v</a:t>
            </a:r>
            <a:r>
              <a:rPr dirty="0" sz="1600" spc="-2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g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20">
                <a:latin typeface="Franklin Gothic Book"/>
                <a:cs typeface="Franklin Gothic Book"/>
              </a:rPr>
              <a:t>g</a:t>
            </a:r>
            <a:r>
              <a:rPr dirty="0" sz="1600" spc="-10">
                <a:latin typeface="Franklin Gothic Book"/>
                <a:cs typeface="Franklin Gothic Book"/>
              </a:rPr>
              <a:t>na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7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7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most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r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-175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ig</a:t>
            </a:r>
            <a:r>
              <a:rPr dirty="0" sz="1600" spc="-2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15">
                <a:latin typeface="Franklin Gothic Book"/>
                <a:cs typeface="Franklin Gothic Book"/>
              </a:rPr>
              <a:t>do</a:t>
            </a:r>
            <a:r>
              <a:rPr dirty="0" sz="1600" spc="-5">
                <a:latin typeface="Franklin Gothic Book"/>
                <a:cs typeface="Franklin Gothic Book"/>
              </a:rPr>
              <a:t>,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6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7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3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5">
                <a:latin typeface="Franklin Gothic Book"/>
                <a:cs typeface="Franklin Gothic Book"/>
              </a:rPr>
              <a:t>h</a:t>
            </a:r>
            <a:r>
              <a:rPr dirty="0" sz="1600" spc="-10">
                <a:latin typeface="Franklin Gothic Book"/>
                <a:cs typeface="Franklin Gothic Book"/>
              </a:rPr>
              <a:t>é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8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la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7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20">
                <a:latin typeface="Franklin Gothic Book"/>
                <a:cs typeface="Franklin Gothic Book"/>
              </a:rPr>
              <a:t>u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n</a:t>
            </a:r>
            <a:r>
              <a:rPr dirty="0" sz="1600" spc="-2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3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30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40">
                <a:latin typeface="Franklin Gothic Book"/>
                <a:cs typeface="Franklin Gothic Book"/>
              </a:rPr>
              <a:t>r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gn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5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3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’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g</a:t>
            </a:r>
            <a:r>
              <a:rPr dirty="0" sz="1600" spc="-10">
                <a:latin typeface="Franklin Gothic Book"/>
                <a:cs typeface="Franklin Gothic Book"/>
              </a:rPr>
              <a:t>g</a:t>
            </a:r>
            <a:r>
              <a:rPr dirty="0" sz="1600" spc="-10">
                <a:latin typeface="Franklin Gothic Book"/>
                <a:cs typeface="Franklin Gothic Book"/>
              </a:rPr>
              <a:t>ra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. 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2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g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2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20">
                <a:latin typeface="Franklin Gothic Book"/>
                <a:cs typeface="Franklin Gothic Book"/>
              </a:rPr>
              <a:t> 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2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cc</a:t>
            </a:r>
            <a:r>
              <a:rPr dirty="0" sz="1600" spc="-5">
                <a:latin typeface="Franklin Gothic Book"/>
                <a:cs typeface="Franklin Gothic Book"/>
              </a:rPr>
              <a:t>h</a:t>
            </a:r>
            <a:r>
              <a:rPr dirty="0" sz="1600" spc="-15">
                <a:latin typeface="Franklin Gothic Book"/>
                <a:cs typeface="Franklin Gothic Book"/>
              </a:rPr>
              <a:t>ett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3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c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3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5">
                <a:latin typeface="Franklin Gothic Book"/>
                <a:cs typeface="Franklin Gothic Book"/>
              </a:rPr>
              <a:t>omodo</a:t>
            </a:r>
            <a:r>
              <a:rPr dirty="0" sz="1600" spc="-4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2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5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40">
                <a:latin typeface="Franklin Gothic Book"/>
                <a:cs typeface="Franklin Gothic Book"/>
              </a:rPr>
              <a:t>r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,</a:t>
            </a:r>
            <a:r>
              <a:rPr dirty="0" sz="1600" spc="18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18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la</a:t>
            </a:r>
            <a:r>
              <a:rPr dirty="0" sz="1600" spc="18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me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19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17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m</a:t>
            </a:r>
            <a:r>
              <a:rPr dirty="0" sz="1600" spc="-2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18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175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17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un</a:t>
            </a:r>
            <a:r>
              <a:rPr dirty="0" sz="1600" spc="17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f</a:t>
            </a:r>
            <a:r>
              <a:rPr dirty="0" sz="1600" spc="-10">
                <a:latin typeface="Franklin Gothic Book"/>
                <a:cs typeface="Franklin Gothic Book"/>
              </a:rPr>
              <a:t>ru</a:t>
            </a:r>
            <a:r>
              <a:rPr dirty="0" sz="1600" spc="-15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la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re</a:t>
            </a:r>
            <a:r>
              <a:rPr dirty="0" sz="1600" spc="18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20">
                <a:latin typeface="Franklin Gothic Book"/>
                <a:cs typeface="Franklin Gothic Book"/>
              </a:rPr>
              <a:t>mmo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 spc="-5">
                <a:latin typeface="Franklin Gothic Book"/>
                <a:cs typeface="Franklin Gothic Book"/>
              </a:rPr>
              <a:t>b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de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c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>
                <a:latin typeface="Franklin Gothic Book"/>
                <a:cs typeface="Franklin Gothic Book"/>
              </a:rPr>
              <a:t>  </a:t>
            </a:r>
            <a:r>
              <a:rPr dirty="0" sz="1600" spc="7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u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>
                <a:latin typeface="Franklin Gothic Book"/>
                <a:cs typeface="Franklin Gothic Book"/>
              </a:rPr>
              <a:t>  </a:t>
            </a:r>
            <a:r>
              <a:rPr dirty="0" sz="1600" spc="7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’</a:t>
            </a:r>
            <a:r>
              <a:rPr dirty="0" sz="1600">
                <a:latin typeface="Franklin Gothic Book"/>
                <a:cs typeface="Franklin Gothic Book"/>
              </a:rPr>
              <a:t>  </a:t>
            </a:r>
            <a:r>
              <a:rPr dirty="0" sz="1600" spc="6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 spc="-10">
                <a:latin typeface="Franklin Gothic Book"/>
                <a:cs typeface="Franklin Gothic Book"/>
              </a:rPr>
              <a:t>’o</a:t>
            </a:r>
            <a:r>
              <a:rPr dirty="0" sz="1600" spc="-10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 </a:t>
            </a:r>
            <a:r>
              <a:rPr dirty="0" sz="1600" spc="55">
                <a:latin typeface="Franklin Gothic Book"/>
                <a:cs typeface="Franklin Gothic Book"/>
              </a:rPr>
              <a:t> </a:t>
            </a:r>
            <a:r>
              <a:rPr dirty="0" sz="1600" spc="-4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x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 spc="-50">
                <a:latin typeface="Franklin Gothic Book"/>
                <a:cs typeface="Franklin Gothic Book"/>
              </a:rPr>
              <a:t>a</a:t>
            </a:r>
            <a:r>
              <a:rPr dirty="0" sz="1600" spc="-25">
                <a:latin typeface="Franklin Gothic Book"/>
                <a:cs typeface="Franklin Gothic Book"/>
              </a:rPr>
              <a:t>v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g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ne</a:t>
            </a:r>
            <a:r>
              <a:rPr dirty="0" sz="1600">
                <a:latin typeface="Franklin Gothic Book"/>
                <a:cs typeface="Franklin Gothic Book"/>
              </a:rPr>
              <a:t>  </a:t>
            </a:r>
            <a:r>
              <a:rPr dirty="0" sz="1600" spc="6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 spc="-10">
                <a:latin typeface="Franklin Gothic Book"/>
                <a:cs typeface="Franklin Gothic Book"/>
              </a:rPr>
              <a:t>’o</a:t>
            </a:r>
            <a:r>
              <a:rPr dirty="0" sz="1600" spc="-10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25">
                <a:latin typeface="Franklin Gothic Book"/>
                <a:cs typeface="Franklin Gothic Book"/>
              </a:rPr>
              <a:t>v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.  </a:t>
            </a:r>
            <a:r>
              <a:rPr dirty="0" sz="1600" spc="5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 </a:t>
            </a:r>
            <a:r>
              <a:rPr dirty="0" sz="1600" spc="7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v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 </a:t>
            </a:r>
            <a:r>
              <a:rPr dirty="0" sz="1600" spc="6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>
                <a:latin typeface="Franklin Gothic Book"/>
                <a:cs typeface="Franklin Gothic Book"/>
              </a:rPr>
              <a:t>  </a:t>
            </a:r>
            <a:r>
              <a:rPr dirty="0" sz="1600" spc="6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lo</a:t>
            </a:r>
            <a:r>
              <a:rPr dirty="0" sz="1600">
                <a:latin typeface="Franklin Gothic Book"/>
                <a:cs typeface="Franklin Gothic Book"/>
              </a:rPr>
              <a:t>  </a:t>
            </a:r>
            <a:r>
              <a:rPr dirty="0" sz="1600" spc="6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sf</a:t>
            </a:r>
            <a:r>
              <a:rPr dirty="0" sz="1600" spc="-2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ac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ll</a:t>
            </a:r>
            <a:r>
              <a:rPr dirty="0" sz="1600" spc="-15">
                <a:latin typeface="Franklin Gothic Book"/>
                <a:cs typeface="Franklin Gothic Book"/>
              </a:rPr>
              <a:t>o:</a:t>
            </a:r>
            <a:r>
              <a:rPr dirty="0" sz="1600" spc="-10">
                <a:latin typeface="Franklin Gothic Book"/>
                <a:cs typeface="Franklin Gothic Book"/>
              </a:rPr>
              <a:t> f</a:t>
            </a:r>
            <a:r>
              <a:rPr dirty="0" sz="1600" spc="-20">
                <a:latin typeface="Franklin Gothic Book"/>
                <a:cs typeface="Franklin Gothic Book"/>
              </a:rPr>
              <a:t>r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f</a:t>
            </a:r>
            <a:r>
              <a:rPr dirty="0" sz="1600" spc="-5">
                <a:latin typeface="Franklin Gothic Book"/>
                <a:cs typeface="Franklin Gothic Book"/>
              </a:rPr>
              <a:t>rl</a:t>
            </a:r>
            <a:r>
              <a:rPr dirty="0" sz="1600" spc="-10">
                <a:latin typeface="Franklin Gothic Book"/>
                <a:cs typeface="Franklin Gothic Book"/>
              </a:rPr>
              <a:t>f</a:t>
            </a:r>
            <a:r>
              <a:rPr dirty="0" sz="1600" spc="-5">
                <a:latin typeface="Franklin Gothic Book"/>
                <a:cs typeface="Franklin Gothic Book"/>
              </a:rPr>
              <a:t>rl</a:t>
            </a:r>
            <a:r>
              <a:rPr dirty="0" sz="1600" spc="-15">
                <a:latin typeface="Franklin Gothic Book"/>
                <a:cs typeface="Franklin Gothic Book"/>
              </a:rPr>
              <a:t>f</a:t>
            </a:r>
            <a:r>
              <a:rPr dirty="0" sz="1600" spc="-5">
                <a:latin typeface="Franklin Gothic Book"/>
                <a:cs typeface="Franklin Gothic Book"/>
              </a:rPr>
              <a:t>rl</a:t>
            </a:r>
            <a:r>
              <a:rPr dirty="0" sz="1600" spc="-10">
                <a:latin typeface="Franklin Gothic Book"/>
                <a:cs typeface="Franklin Gothic Book"/>
              </a:rPr>
              <a:t>f</a:t>
            </a:r>
            <a:r>
              <a:rPr dirty="0" sz="1600" spc="-5">
                <a:latin typeface="Franklin Gothic Book"/>
                <a:cs typeface="Franklin Gothic Book"/>
              </a:rPr>
              <a:t>rl</a:t>
            </a:r>
            <a:r>
              <a:rPr dirty="0" sz="1600" spc="-15">
                <a:latin typeface="Franklin Gothic Book"/>
                <a:cs typeface="Franklin Gothic Book"/>
              </a:rPr>
              <a:t>f</a:t>
            </a:r>
            <a:r>
              <a:rPr dirty="0" sz="1600" spc="-5">
                <a:latin typeface="Franklin Gothic Book"/>
                <a:cs typeface="Franklin Gothic Book"/>
              </a:rPr>
              <a:t>rl</a:t>
            </a:r>
            <a:r>
              <a:rPr dirty="0" sz="1600" spc="-10">
                <a:latin typeface="Franklin Gothic Book"/>
                <a:cs typeface="Franklin Gothic Book"/>
              </a:rPr>
              <a:t>f</a:t>
            </a:r>
            <a:r>
              <a:rPr dirty="0" sz="1600" spc="-5">
                <a:latin typeface="Franklin Gothic Book"/>
                <a:cs typeface="Franklin Gothic Book"/>
              </a:rPr>
              <a:t>rl</a:t>
            </a:r>
            <a:r>
              <a:rPr dirty="0" sz="1600" spc="-10">
                <a:latin typeface="Franklin Gothic Book"/>
                <a:cs typeface="Franklin Gothic Book"/>
              </a:rPr>
              <a:t>f</a:t>
            </a:r>
            <a:r>
              <a:rPr dirty="0" sz="1600" spc="-20">
                <a:latin typeface="Franklin Gothic Book"/>
                <a:cs typeface="Franklin Gothic Book"/>
              </a:rPr>
              <a:t>r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f</a:t>
            </a:r>
            <a:r>
              <a:rPr dirty="0" sz="1600" spc="-5">
                <a:latin typeface="Franklin Gothic Book"/>
                <a:cs typeface="Franklin Gothic Book"/>
              </a:rPr>
              <a:t>rl</a:t>
            </a:r>
            <a:r>
              <a:rPr dirty="0" sz="1600" spc="-10">
                <a:latin typeface="Franklin Gothic Book"/>
                <a:cs typeface="Franklin Gothic Book"/>
              </a:rPr>
              <a:t>f</a:t>
            </a:r>
            <a:r>
              <a:rPr dirty="0" sz="1600" spc="-5">
                <a:latin typeface="Franklin Gothic Book"/>
                <a:cs typeface="Franklin Gothic Book"/>
              </a:rPr>
              <a:t>rl</a:t>
            </a:r>
            <a:r>
              <a:rPr dirty="0" sz="1600" spc="-15">
                <a:latin typeface="Franklin Gothic Book"/>
                <a:cs typeface="Franklin Gothic Book"/>
              </a:rPr>
              <a:t>f</a:t>
            </a:r>
            <a:r>
              <a:rPr dirty="0" sz="1600" spc="-5">
                <a:latin typeface="Franklin Gothic Book"/>
                <a:cs typeface="Franklin Gothic Book"/>
              </a:rPr>
              <a:t>rl</a:t>
            </a:r>
            <a:r>
              <a:rPr dirty="0" sz="1600" spc="-10">
                <a:latin typeface="Franklin Gothic Book"/>
                <a:cs typeface="Franklin Gothic Book"/>
              </a:rPr>
              <a:t>f</a:t>
            </a:r>
            <a:r>
              <a:rPr dirty="0" sz="1600" spc="-5">
                <a:latin typeface="Franklin Gothic Book"/>
                <a:cs typeface="Franklin Gothic Book"/>
              </a:rPr>
              <a:t>rl</a:t>
            </a:r>
            <a:r>
              <a:rPr dirty="0" sz="1600" spc="-10">
                <a:latin typeface="Franklin Gothic Book"/>
                <a:cs typeface="Franklin Gothic Book"/>
              </a:rPr>
              <a:t>f</a:t>
            </a:r>
            <a:r>
              <a:rPr dirty="0" sz="1600" spc="-20">
                <a:latin typeface="Franklin Gothic Book"/>
                <a:cs typeface="Franklin Gothic Book"/>
              </a:rPr>
              <a:t>r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f</a:t>
            </a:r>
            <a:r>
              <a:rPr dirty="0" sz="1600" spc="-5">
                <a:latin typeface="Franklin Gothic Book"/>
                <a:cs typeface="Franklin Gothic Book"/>
              </a:rPr>
              <a:t>rl</a:t>
            </a:r>
            <a:r>
              <a:rPr dirty="0" sz="1600" spc="-10">
                <a:latin typeface="Franklin Gothic Book"/>
                <a:cs typeface="Franklin Gothic Book"/>
              </a:rPr>
              <a:t>f</a:t>
            </a:r>
            <a:r>
              <a:rPr dirty="0" sz="1600" spc="-5">
                <a:latin typeface="Franklin Gothic Book"/>
                <a:cs typeface="Franklin Gothic Book"/>
              </a:rPr>
              <a:t>rl</a:t>
            </a:r>
            <a:r>
              <a:rPr dirty="0" sz="1600" spc="-15">
                <a:latin typeface="Franklin Gothic Book"/>
                <a:cs typeface="Franklin Gothic Book"/>
              </a:rPr>
              <a:t>f</a:t>
            </a:r>
            <a:r>
              <a:rPr dirty="0" sz="1600" spc="-5">
                <a:latin typeface="Franklin Gothic Book"/>
                <a:cs typeface="Franklin Gothic Book"/>
              </a:rPr>
              <a:t>rl</a:t>
            </a:r>
            <a:r>
              <a:rPr dirty="0" sz="1600" spc="-10">
                <a:latin typeface="Franklin Gothic Book"/>
                <a:cs typeface="Franklin Gothic Book"/>
              </a:rPr>
              <a:t>f</a:t>
            </a:r>
            <a:r>
              <a:rPr dirty="0" sz="1600" spc="-5">
                <a:latin typeface="Franklin Gothic Book"/>
                <a:cs typeface="Franklin Gothic Book"/>
              </a:rPr>
              <a:t>rl</a:t>
            </a:r>
            <a:r>
              <a:rPr dirty="0" sz="1600">
                <a:latin typeface="Franklin Gothic Book"/>
                <a:cs typeface="Franklin Gothic Book"/>
              </a:rPr>
              <a:t>.</a:t>
            </a:r>
            <a:r>
              <a:rPr dirty="0" sz="1600" spc="105">
                <a:latin typeface="Franklin Gothic Book"/>
                <a:cs typeface="Franklin Gothic Book"/>
              </a:rPr>
              <a:t> </a:t>
            </a:r>
            <a:r>
              <a:rPr dirty="0" sz="1600" spc="-65">
                <a:latin typeface="Franklin Gothic Book"/>
                <a:cs typeface="Franklin Gothic Book"/>
              </a:rPr>
              <a:t>F</a:t>
            </a:r>
            <a:r>
              <a:rPr dirty="0" sz="1600" spc="-2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ullo</a:t>
            </a:r>
            <a:r>
              <a:rPr dirty="0" sz="1600" spc="114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,</a:t>
            </a:r>
            <a:r>
              <a:rPr dirty="0" sz="1600" spc="10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g</a:t>
            </a:r>
            <a:r>
              <a:rPr dirty="0" sz="1600">
                <a:latin typeface="Franklin Gothic Book"/>
                <a:cs typeface="Franklin Gothic Book"/>
              </a:rPr>
              <a:t>gi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10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12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,</a:t>
            </a:r>
            <a:r>
              <a:rPr dirty="0" sz="1600" spc="114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met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40">
                <a:latin typeface="Franklin Gothic Book"/>
                <a:cs typeface="Franklin Gothic Book"/>
              </a:rPr>
              <a:t>r</a:t>
            </a:r>
            <a:r>
              <a:rPr dirty="0" sz="1600" spc="-40">
                <a:latin typeface="Franklin Gothic Book"/>
                <a:cs typeface="Franklin Gothic Book"/>
              </a:rPr>
              <a:t>t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.</a:t>
            </a:r>
            <a:endParaRPr sz="16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22"/>
              </a:spcBef>
            </a:pPr>
            <a:endParaRPr sz="1600">
              <a:latin typeface="Times New Roman"/>
              <a:cs typeface="Times New Roman"/>
            </a:endParaRPr>
          </a:p>
          <a:p>
            <a:pPr algn="just" marL="12700" marR="10795">
              <a:lnSpc>
                <a:spcPts val="1810"/>
              </a:lnSpc>
            </a:pPr>
            <a:r>
              <a:rPr dirty="0" sz="1600" spc="-15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4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v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4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è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4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25">
                <a:latin typeface="Franklin Gothic Book"/>
                <a:cs typeface="Franklin Gothic Book"/>
              </a:rPr>
              <a:t>f</a:t>
            </a:r>
            <a:r>
              <a:rPr dirty="0" sz="1600">
                <a:latin typeface="Franklin Gothic Book"/>
                <a:cs typeface="Franklin Gothic Book"/>
              </a:rPr>
              <a:t>f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, </a:t>
            </a:r>
            <a:r>
              <a:rPr dirty="0" sz="1600" spc="-13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g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, </a:t>
            </a:r>
            <a:r>
              <a:rPr dirty="0" sz="1600" spc="-135">
                <a:latin typeface="Franklin Gothic Book"/>
                <a:cs typeface="Franklin Gothic Book"/>
              </a:rPr>
              <a:t> </a:t>
            </a:r>
            <a:r>
              <a:rPr dirty="0" sz="1600" spc="-30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30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4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3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’</a:t>
            </a:r>
            <a:r>
              <a:rPr dirty="0" sz="1600" spc="-10">
                <a:latin typeface="Franklin Gothic Book"/>
                <a:cs typeface="Franklin Gothic Book"/>
              </a:rPr>
              <a:t>arr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3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-14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f</a:t>
            </a:r>
            <a:r>
              <a:rPr dirty="0" sz="1600" spc="-40">
                <a:latin typeface="Franklin Gothic Book"/>
                <a:cs typeface="Franklin Gothic Book"/>
              </a:rPr>
              <a:t>r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4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4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15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le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40">
                <a:latin typeface="Franklin Gothic Book"/>
                <a:cs typeface="Franklin Gothic Book"/>
              </a:rPr>
              <a:t> </a:t>
            </a:r>
            <a:r>
              <a:rPr dirty="0" sz="1600" spc="-50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v</a:t>
            </a:r>
            <a:r>
              <a:rPr dirty="0" sz="1600" spc="-25">
                <a:latin typeface="Franklin Gothic Book"/>
                <a:cs typeface="Franklin Gothic Book"/>
              </a:rPr>
              <a:t>v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r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2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à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(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4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>
                <a:latin typeface="Franklin Gothic Book"/>
                <a:cs typeface="Franklin Gothic Book"/>
              </a:rPr>
              <a:t>h</a:t>
            </a:r>
            <a:r>
              <a:rPr dirty="0" sz="1600" spc="-10">
                <a:latin typeface="Franklin Gothic Book"/>
                <a:cs typeface="Franklin Gothic Book"/>
              </a:rPr>
              <a:t>é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2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25">
                <a:latin typeface="Franklin Gothic Book"/>
                <a:cs typeface="Franklin Gothic Book"/>
              </a:rPr>
              <a:t>v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ò</a:t>
            </a:r>
            <a:r>
              <a:rPr dirty="0" sz="1600" spc="-5">
                <a:latin typeface="Franklin Gothic Book"/>
                <a:cs typeface="Franklin Gothic Book"/>
              </a:rPr>
              <a:t>,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25">
                <a:latin typeface="Franklin Gothic Book"/>
                <a:cs typeface="Franklin Gothic Book"/>
              </a:rPr>
              <a:t>v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2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à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so</a:t>
            </a:r>
            <a:r>
              <a:rPr dirty="0" sz="1600" spc="-10">
                <a:latin typeface="Franklin Gothic Book"/>
                <a:cs typeface="Franklin Gothic Book"/>
              </a:rPr>
              <a:t>no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-10">
                <a:latin typeface="Franklin Gothic Book"/>
                <a:cs typeface="Franklin Gothic Book"/>
              </a:rPr>
              <a:t>b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20">
                <a:latin typeface="Franklin Gothic Book"/>
                <a:cs typeface="Franklin Gothic Book"/>
              </a:rPr>
              <a:t>mo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).</a:t>
            </a:r>
            <a:endParaRPr sz="16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48"/>
              </a:spcBef>
            </a:pPr>
            <a:endParaRPr sz="1500">
              <a:latin typeface="Times New Roman"/>
              <a:cs typeface="Times New Roman"/>
            </a:endParaRPr>
          </a:p>
          <a:p>
            <a:pPr algn="just" marL="12700" marR="6350">
              <a:lnSpc>
                <a:spcPct val="94500"/>
              </a:lnSpc>
            </a:pP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13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all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2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14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fa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20">
                <a:latin typeface="Franklin Gothic Book"/>
                <a:cs typeface="Franklin Gothic Book"/>
              </a:rPr>
              <a:t>c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135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13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2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.</a:t>
            </a:r>
            <a:r>
              <a:rPr dirty="0" sz="1600" spc="14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N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13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m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135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f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135">
                <a:latin typeface="Franklin Gothic Book"/>
                <a:cs typeface="Franklin Gothic Book"/>
              </a:rPr>
              <a:t> </a:t>
            </a:r>
            <a:r>
              <a:rPr dirty="0" sz="1600" spc="-40">
                <a:latin typeface="Franklin Gothic Book"/>
                <a:cs typeface="Franklin Gothic Book"/>
              </a:rPr>
              <a:t>t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g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20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14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14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20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13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st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g</a:t>
            </a:r>
            <a:r>
              <a:rPr dirty="0" sz="1600" spc="-2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13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g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u</a:t>
            </a:r>
            <a:r>
              <a:rPr dirty="0" sz="1600" spc="-10">
                <a:latin typeface="Franklin Gothic Book"/>
                <a:cs typeface="Franklin Gothic Book"/>
              </a:rPr>
              <a:t>na</a:t>
            </a:r>
            <a:r>
              <a:rPr dirty="0" sz="1600" spc="4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2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ce</a:t>
            </a:r>
            <a:r>
              <a:rPr dirty="0" sz="1600" spc="3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4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b</a:t>
            </a:r>
            <a:r>
              <a:rPr dirty="0" sz="1600" spc="-10">
                <a:latin typeface="Franklin Gothic Book"/>
                <a:cs typeface="Franklin Gothic Book"/>
              </a:rPr>
              <a:t>ur</a:t>
            </a:r>
            <a:r>
              <a:rPr dirty="0" sz="1600" spc="-4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3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15">
                <a:latin typeface="Franklin Gothic Book"/>
                <a:cs typeface="Franklin Gothic Book"/>
              </a:rPr>
              <a:t>h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2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>
                <a:latin typeface="Franklin Gothic Book"/>
                <a:cs typeface="Franklin Gothic Book"/>
              </a:rPr>
              <a:t>f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20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,</a:t>
            </a:r>
            <a:r>
              <a:rPr dirty="0" sz="1600" spc="3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so</a:t>
            </a:r>
            <a:r>
              <a:rPr dirty="0" sz="1600" spc="25">
                <a:latin typeface="Franklin Gothic Book"/>
                <a:cs typeface="Franklin Gothic Book"/>
              </a:rPr>
              <a:t>f</a:t>
            </a:r>
            <a:r>
              <a:rPr dirty="0" sz="1600" spc="-10">
                <a:latin typeface="Franklin Gothic Book"/>
                <a:cs typeface="Franklin Gothic Book"/>
              </a:rPr>
              <a:t>f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g</a:t>
            </a:r>
            <a:r>
              <a:rPr dirty="0" sz="1600">
                <a:latin typeface="Franklin Gothic Book"/>
                <a:cs typeface="Franklin Gothic Book"/>
              </a:rPr>
              <a:t>g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4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do</a:t>
            </a:r>
            <a:r>
              <a:rPr dirty="0" sz="1600" spc="-15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m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4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4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lo</a:t>
            </a:r>
            <a:r>
              <a:rPr dirty="0" sz="1600" spc="35">
                <a:latin typeface="Franklin Gothic Book"/>
                <a:cs typeface="Franklin Gothic Book"/>
              </a:rPr>
              <a:t> </a:t>
            </a:r>
            <a:r>
              <a:rPr dirty="0" sz="1600" spc="-2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cal</a:t>
            </a:r>
            <a:r>
              <a:rPr dirty="0" sz="1600" spc="-25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g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,</a:t>
            </a:r>
            <a:r>
              <a:rPr dirty="0" sz="1600" spc="35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f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25">
                <a:latin typeface="Franklin Gothic Book"/>
                <a:cs typeface="Franklin Gothic Book"/>
              </a:rPr>
              <a:t>f</a:t>
            </a:r>
            <a:r>
              <a:rPr dirty="0" sz="1600">
                <a:latin typeface="Franklin Gothic Book"/>
                <a:cs typeface="Franklin Gothic Book"/>
              </a:rPr>
              <a:t>f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nc</a:t>
            </a:r>
            <a:r>
              <a:rPr dirty="0" sz="1600" spc="-5">
                <a:latin typeface="Franklin Gothic Book"/>
                <a:cs typeface="Franklin Gothic Book"/>
              </a:rPr>
              <a:t>h</a:t>
            </a:r>
            <a:r>
              <a:rPr dirty="0" sz="1600" spc="-10">
                <a:latin typeface="Franklin Gothic Book"/>
                <a:cs typeface="Franklin Gothic Book"/>
              </a:rPr>
              <a:t>é</a:t>
            </a:r>
            <a:r>
              <a:rPr dirty="0" sz="1600">
                <a:latin typeface="Franklin Gothic Book"/>
                <a:cs typeface="Franklin Gothic Book"/>
              </a:rPr>
              <a:t>  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5">
                <a:latin typeface="Franklin Gothic Book"/>
                <a:cs typeface="Franklin Gothic Book"/>
              </a:rPr>
              <a:t>ost</a:t>
            </a:r>
            <a:r>
              <a:rPr dirty="0" sz="1600">
                <a:latin typeface="Franklin Gothic Book"/>
                <a:cs typeface="Franklin Gothic Book"/>
              </a:rPr>
              <a:t>i, 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lo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nn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g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25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b</a:t>
            </a:r>
            <a:r>
              <a:rPr dirty="0" sz="1600" spc="-40">
                <a:latin typeface="Franklin Gothic Book"/>
                <a:cs typeface="Franklin Gothic Book"/>
              </a:rPr>
              <a:t>r</a:t>
            </a:r>
            <a:r>
              <a:rPr dirty="0" sz="1600" spc="-15">
                <a:latin typeface="Franklin Gothic Book"/>
                <a:cs typeface="Franklin Gothic Book"/>
              </a:rPr>
              <a:t>od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25">
                <a:latin typeface="Franklin Gothic Book"/>
                <a:cs typeface="Franklin Gothic Book"/>
              </a:rPr>
              <a:t>v</a:t>
            </a:r>
            <a:r>
              <a:rPr dirty="0" sz="1600" spc="-25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g</a:t>
            </a:r>
            <a:r>
              <a:rPr dirty="0" sz="1600" spc="-2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al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, 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20">
                <a:latin typeface="Franklin Gothic Book"/>
                <a:cs typeface="Franklin Gothic Book"/>
              </a:rPr>
              <a:t>1</a:t>
            </a:r>
            <a:r>
              <a:rPr dirty="0" sz="1600">
                <a:latin typeface="Franklin Gothic Book"/>
                <a:cs typeface="Franklin Gothic Book"/>
              </a:rPr>
              <a:t>7 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m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nu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c</a:t>
            </a:r>
            <a:r>
              <a:rPr dirty="0" sz="1600" spc="-2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tt</a:t>
            </a:r>
            <a:r>
              <a:rPr dirty="0" sz="1600" spc="-10">
                <a:latin typeface="Franklin Gothic Book"/>
                <a:cs typeface="Franklin Gothic Book"/>
              </a:rPr>
              <a:t>ura</a:t>
            </a:r>
            <a:r>
              <a:rPr dirty="0" sz="1600" spc="6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5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6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è</a:t>
            </a:r>
            <a:r>
              <a:rPr dirty="0" sz="1600" spc="5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al</a:t>
            </a:r>
            <a:r>
              <a:rPr dirty="0" sz="1600" spc="5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de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40">
                <a:latin typeface="Franklin Gothic Book"/>
                <a:cs typeface="Franklin Gothic Book"/>
              </a:rPr>
              <a:t>t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.</a:t>
            </a:r>
            <a:r>
              <a:rPr dirty="0" sz="1600" spc="65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g</a:t>
            </a:r>
            <a:r>
              <a:rPr dirty="0" sz="1600" spc="-10">
                <a:latin typeface="Franklin Gothic Book"/>
                <a:cs typeface="Franklin Gothic Book"/>
              </a:rPr>
              <a:t>g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5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6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ale</a:t>
            </a:r>
            <a:r>
              <a:rPr dirty="0" sz="1600" spc="5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5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an</a:t>
            </a:r>
            <a:r>
              <a:rPr dirty="0" sz="1600" spc="-40">
                <a:latin typeface="Franklin Gothic Book"/>
                <a:cs typeface="Franklin Gothic Book"/>
              </a:rPr>
              <a:t>t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co</a:t>
            </a:r>
            <a:r>
              <a:rPr dirty="0" sz="1600" spc="5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6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u</a:t>
            </a:r>
            <a:r>
              <a:rPr dirty="0" sz="1600" spc="-10">
                <a:latin typeface="Franklin Gothic Book"/>
                <a:cs typeface="Franklin Gothic Book"/>
              </a:rPr>
              <a:t>na</a:t>
            </a:r>
            <a:r>
              <a:rPr dirty="0" sz="1600" spc="6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au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6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n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ce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-10">
                <a:latin typeface="Franklin Gothic Book"/>
                <a:cs typeface="Franklin Gothic Book"/>
              </a:rPr>
              <a:t>b</a:t>
            </a:r>
            <a:r>
              <a:rPr dirty="0" sz="1600" spc="-10">
                <a:latin typeface="Franklin Gothic Book"/>
                <a:cs typeface="Franklin Gothic Book"/>
              </a:rPr>
              <a:t>ur</a:t>
            </a:r>
            <a:r>
              <a:rPr dirty="0" sz="1600" spc="-4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5">
                <a:latin typeface="Franklin Gothic Book"/>
                <a:cs typeface="Franklin Gothic Book"/>
              </a:rPr>
              <a:t>h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ar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5">
                <a:latin typeface="Franklin Gothic Book"/>
                <a:cs typeface="Franklin Gothic Book"/>
              </a:rPr>
              <a:t>f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5">
                <a:latin typeface="Franklin Gothic Book"/>
                <a:cs typeface="Franklin Gothic Book"/>
              </a:rPr>
              <a:t>o.</a:t>
            </a:r>
            <a:endParaRPr sz="16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33"/>
              </a:spcBef>
            </a:pPr>
            <a:endParaRPr sz="1550">
              <a:latin typeface="Times New Roman"/>
              <a:cs typeface="Times New Roman"/>
            </a:endParaRPr>
          </a:p>
          <a:p>
            <a:pPr algn="just" marL="12700" marR="5080">
              <a:lnSpc>
                <a:spcPct val="94500"/>
              </a:lnSpc>
            </a:pPr>
            <a:r>
              <a:rPr dirty="0" sz="1600" spc="-4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z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,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p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 spc="-15">
                <a:latin typeface="Franklin Gothic Book"/>
                <a:cs typeface="Franklin Gothic Book"/>
              </a:rPr>
              <a:t>ò</a:t>
            </a:r>
            <a:r>
              <a:rPr dirty="0" sz="1600" spc="-5">
                <a:latin typeface="Franklin Gothic Book"/>
                <a:cs typeface="Franklin Gothic Book"/>
              </a:rPr>
              <a:t>,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la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30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an</a:t>
            </a:r>
            <a:r>
              <a:rPr dirty="0" sz="1600" spc="-40">
                <a:latin typeface="Franklin Gothic Book"/>
                <a:cs typeface="Franklin Gothic Book"/>
              </a:rPr>
              <a:t>t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ca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2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f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ce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30">
                <a:latin typeface="Franklin Gothic Book"/>
                <a:cs typeface="Franklin Gothic Book"/>
              </a:rPr>
              <a:t>q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>
                <a:latin typeface="Franklin Gothic Book"/>
                <a:cs typeface="Franklin Gothic Book"/>
              </a:rPr>
              <a:t>i.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25">
                <a:latin typeface="Franklin Gothic Book"/>
                <a:cs typeface="Franklin Gothic Book"/>
              </a:rPr>
              <a:t>P</a:t>
            </a:r>
            <a:r>
              <a:rPr dirty="0" sz="1600" spc="-25">
                <a:latin typeface="Franklin Gothic Book"/>
                <a:cs typeface="Franklin Gothic Book"/>
              </a:rPr>
              <a:t>e</a:t>
            </a:r>
            <a:r>
              <a:rPr dirty="0" sz="1600" spc="-3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5">
                <a:latin typeface="Franklin Gothic Book"/>
                <a:cs typeface="Franklin Gothic Book"/>
              </a:rPr>
              <a:t>h</a:t>
            </a:r>
            <a:r>
              <a:rPr dirty="0" sz="1600" spc="-10">
                <a:latin typeface="Franklin Gothic Book"/>
                <a:cs typeface="Franklin Gothic Book"/>
              </a:rPr>
              <a:t>é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m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20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h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30">
                <a:latin typeface="Franklin Gothic Book"/>
                <a:cs typeface="Franklin Gothic Book"/>
              </a:rPr>
              <a:t>f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g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z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5">
                <a:latin typeface="Franklin Gothic Book"/>
                <a:cs typeface="Franklin Gothic Book"/>
              </a:rPr>
              <a:t>h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2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f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20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 spc="-20">
                <a:latin typeface="Franklin Gothic Book"/>
                <a:cs typeface="Franklin Gothic Book"/>
              </a:rPr>
              <a:t>me</a:t>
            </a:r>
            <a:r>
              <a:rPr dirty="0" sz="1600" spc="-10">
                <a:latin typeface="Franklin Gothic Book"/>
                <a:cs typeface="Franklin Gothic Book"/>
              </a:rPr>
              <a:t>lo</a:t>
            </a:r>
            <a:r>
              <a:rPr dirty="0" sz="1600" spc="2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.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S</a:t>
            </a:r>
            <a:r>
              <a:rPr dirty="0" sz="1600">
                <a:latin typeface="Franklin Gothic Book"/>
                <a:cs typeface="Franklin Gothic Book"/>
              </a:rPr>
              <a:t>ì,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40">
                <a:latin typeface="Franklin Gothic Book"/>
                <a:cs typeface="Franklin Gothic Book"/>
              </a:rPr>
              <a:t>r</a:t>
            </a:r>
            <a:r>
              <a:rPr dirty="0" sz="1600" spc="-15">
                <a:latin typeface="Franklin Gothic Book"/>
                <a:cs typeface="Franklin Gothic Book"/>
              </a:rPr>
              <a:t>op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ì.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2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z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>
                <a:latin typeface="Franklin Gothic Book"/>
                <a:cs typeface="Franklin Gothic Book"/>
              </a:rPr>
              <a:t>p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2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h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2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la</a:t>
            </a:r>
            <a:r>
              <a:rPr dirty="0" sz="1600" spc="-2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u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be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’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4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 spc="-5">
                <a:latin typeface="Franklin Gothic Book"/>
                <a:cs typeface="Franklin Gothic Book"/>
              </a:rPr>
              <a:t>’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30">
                <a:latin typeface="Franklin Gothic Book"/>
                <a:cs typeface="Franklin Gothic Book"/>
              </a:rPr>
              <a:t>q</a:t>
            </a:r>
            <a:r>
              <a:rPr dirty="0" sz="1600" spc="-10">
                <a:latin typeface="Franklin Gothic Book"/>
                <a:cs typeface="Franklin Gothic Book"/>
              </a:rPr>
              <a:t>ua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4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4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45">
                <a:latin typeface="Franklin Gothic Book"/>
                <a:cs typeface="Franklin Gothic Book"/>
              </a:rPr>
              <a:t> </a:t>
            </a:r>
            <a:r>
              <a:rPr dirty="0" sz="1600" spc="-40">
                <a:latin typeface="Franklin Gothic Book"/>
                <a:cs typeface="Franklin Gothic Book"/>
              </a:rPr>
              <a:t>t</a:t>
            </a:r>
            <a:r>
              <a:rPr dirty="0" sz="1600" spc="-20">
                <a:latin typeface="Franklin Gothic Book"/>
                <a:cs typeface="Franklin Gothic Book"/>
              </a:rPr>
              <a:t>em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4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20">
                <a:latin typeface="Franklin Gothic Book"/>
                <a:cs typeface="Franklin Gothic Book"/>
              </a:rPr>
              <a:t>u</a:t>
            </a:r>
            <a:r>
              <a:rPr dirty="0" sz="1600" spc="-10">
                <a:latin typeface="Franklin Gothic Book"/>
                <a:cs typeface="Franklin Gothic Book"/>
              </a:rPr>
              <a:t>lla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40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p</a:t>
            </a:r>
            <a:r>
              <a:rPr dirty="0" sz="1600" spc="-25">
                <a:latin typeface="Franklin Gothic Book"/>
                <a:cs typeface="Franklin Gothic Book"/>
              </a:rPr>
              <a:t>e</a:t>
            </a:r>
            <a:r>
              <a:rPr dirty="0" sz="1600" spc="-3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5">
                <a:latin typeface="Franklin Gothic Book"/>
                <a:cs typeface="Franklin Gothic Book"/>
              </a:rPr>
              <a:t>h</a:t>
            </a:r>
            <a:r>
              <a:rPr dirty="0" sz="1600" spc="-10">
                <a:latin typeface="Franklin Gothic Book"/>
                <a:cs typeface="Franklin Gothic Book"/>
              </a:rPr>
              <a:t>é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4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2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50">
                <a:latin typeface="Franklin Gothic Book"/>
                <a:cs typeface="Franklin Gothic Book"/>
              </a:rPr>
              <a:t> </a:t>
            </a:r>
            <a:r>
              <a:rPr dirty="0" sz="1600" spc="-25">
                <a:latin typeface="Franklin Gothic Book"/>
                <a:cs typeface="Franklin Gothic Book"/>
              </a:rPr>
              <a:t>v</a:t>
            </a:r>
            <a:r>
              <a:rPr dirty="0" sz="1600" spc="-25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50">
                <a:latin typeface="Franklin Gothic Book"/>
                <a:cs typeface="Franklin Gothic Book"/>
              </a:rPr>
              <a:t> </a:t>
            </a:r>
            <a:r>
              <a:rPr dirty="0" sz="1600" spc="-25">
                <a:latin typeface="Franklin Gothic Book"/>
                <a:cs typeface="Franklin Gothic Book"/>
              </a:rPr>
              <a:t>v</a:t>
            </a:r>
            <a:r>
              <a:rPr dirty="0" sz="1600" spc="-25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r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4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25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4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 l</a:t>
            </a:r>
            <a:r>
              <a:rPr dirty="0" sz="1600" spc="-10">
                <a:latin typeface="Franklin Gothic Book"/>
                <a:cs typeface="Franklin Gothic Book"/>
              </a:rPr>
              <a:t>’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20">
                <a:latin typeface="Franklin Gothic Book"/>
                <a:cs typeface="Franklin Gothic Book"/>
              </a:rPr>
              <a:t>m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 </a:t>
            </a:r>
            <a:r>
              <a:rPr dirty="0" sz="1600" spc="-15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>
                <a:latin typeface="Franklin Gothic Book"/>
                <a:cs typeface="Franklin Gothic Book"/>
              </a:rPr>
              <a:t>i  </a:t>
            </a:r>
            <a:r>
              <a:rPr dirty="0" sz="1600" spc="-165">
                <a:latin typeface="Franklin Gothic Book"/>
                <a:cs typeface="Franklin Gothic Book"/>
              </a:rPr>
              <a:t> </a:t>
            </a:r>
            <a:r>
              <a:rPr dirty="0" sz="1600" spc="-30">
                <a:latin typeface="Franklin Gothic Book"/>
                <a:cs typeface="Franklin Gothic Book"/>
              </a:rPr>
              <a:t>q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15">
                <a:latin typeface="Franklin Gothic Book"/>
                <a:cs typeface="Franklin Gothic Book"/>
              </a:rPr>
              <a:t>es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 </a:t>
            </a:r>
            <a:r>
              <a:rPr dirty="0" sz="1600" spc="-15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15">
                <a:latin typeface="Franklin Gothic Book"/>
                <a:cs typeface="Franklin Gothic Book"/>
              </a:rPr>
              <a:t>sso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 spc="-15">
                <a:latin typeface="Franklin Gothic Book"/>
                <a:cs typeface="Franklin Gothic Book"/>
              </a:rPr>
              <a:t>b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 </a:t>
            </a:r>
            <a:r>
              <a:rPr dirty="0" sz="1600" spc="-16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 </a:t>
            </a:r>
            <a:r>
              <a:rPr dirty="0" sz="1600" spc="-15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 </a:t>
            </a:r>
            <a:r>
              <a:rPr dirty="0" sz="1600" spc="-17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cr</a:t>
            </a:r>
            <a:r>
              <a:rPr dirty="0" sz="1600" spc="-2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 </a:t>
            </a:r>
            <a:r>
              <a:rPr dirty="0" sz="1600" spc="-15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u</a:t>
            </a:r>
            <a:r>
              <a:rPr dirty="0" sz="1600" spc="-10">
                <a:latin typeface="Franklin Gothic Book"/>
                <a:cs typeface="Franklin Gothic Book"/>
              </a:rPr>
              <a:t>na</a:t>
            </a:r>
            <a:r>
              <a:rPr dirty="0" sz="1600">
                <a:latin typeface="Franklin Gothic Book"/>
                <a:cs typeface="Franklin Gothic Book"/>
              </a:rPr>
              <a:t>  </a:t>
            </a:r>
            <a:r>
              <a:rPr dirty="0" sz="1600" spc="-16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cr</a:t>
            </a:r>
            <a:r>
              <a:rPr dirty="0" sz="1600" spc="-20">
                <a:latin typeface="Franklin Gothic Book"/>
                <a:cs typeface="Franklin Gothic Book"/>
              </a:rPr>
              <a:t>em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2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 </a:t>
            </a:r>
            <a:r>
              <a:rPr dirty="0" sz="1600" spc="-150">
                <a:latin typeface="Franklin Gothic Book"/>
                <a:cs typeface="Franklin Gothic Book"/>
              </a:rPr>
              <a:t> </a:t>
            </a:r>
            <a:r>
              <a:rPr dirty="0" sz="1600" spc="-5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v</a:t>
            </a:r>
            <a:r>
              <a:rPr dirty="0" sz="1600" spc="-25">
                <a:latin typeface="Franklin Gothic Book"/>
                <a:cs typeface="Franklin Gothic Book"/>
              </a:rPr>
              <a:t>v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g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40">
                <a:latin typeface="Franklin Gothic Book"/>
                <a:cs typeface="Franklin Gothic Book"/>
              </a:rPr>
              <a:t>t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,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2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15">
                <a:latin typeface="Franklin Gothic Book"/>
                <a:cs typeface="Franklin Gothic Book"/>
              </a:rPr>
              <a:t>os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,  </a:t>
            </a:r>
            <a:r>
              <a:rPr dirty="0" sz="1600" spc="-17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5">
                <a:latin typeface="Franklin Gothic Book"/>
                <a:cs typeface="Franklin Gothic Book"/>
              </a:rPr>
              <a:t>h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 </a:t>
            </a:r>
            <a:r>
              <a:rPr dirty="0" sz="1600" spc="-185">
                <a:latin typeface="Franklin Gothic Book"/>
                <a:cs typeface="Franklin Gothic Book"/>
              </a:rPr>
              <a:t> </a:t>
            </a:r>
            <a:r>
              <a:rPr dirty="0" sz="1600" spc="-30">
                <a:latin typeface="Franklin Gothic Book"/>
                <a:cs typeface="Franklin Gothic Book"/>
              </a:rPr>
              <a:t>q</a:t>
            </a:r>
            <a:r>
              <a:rPr dirty="0" sz="1600" spc="-10">
                <a:latin typeface="Franklin Gothic Book"/>
                <a:cs typeface="Franklin Gothic Book"/>
              </a:rPr>
              <a:t>ua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>
                <a:latin typeface="Franklin Gothic Book"/>
                <a:cs typeface="Franklin Gothic Book"/>
              </a:rPr>
              <a:t>i  </a:t>
            </a:r>
            <a:r>
              <a:rPr dirty="0" sz="1600" spc="-18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>
                <a:latin typeface="Franklin Gothic Book"/>
                <a:cs typeface="Franklin Gothic Book"/>
              </a:rPr>
              <a:t>i  </a:t>
            </a:r>
            <a:r>
              <a:rPr dirty="0" sz="1600" spc="-17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b</a:t>
            </a:r>
            <a:r>
              <a:rPr dirty="0" sz="1600" spc="-10">
                <a:latin typeface="Franklin Gothic Book"/>
                <a:cs typeface="Franklin Gothic Book"/>
              </a:rPr>
              <a:t>al</a:t>
            </a:r>
            <a:r>
              <a:rPr dirty="0" sz="1600" spc="-15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 </a:t>
            </a:r>
            <a:r>
              <a:rPr dirty="0" sz="1600" spc="-170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  </a:t>
            </a:r>
            <a:r>
              <a:rPr dirty="0" sz="1600" spc="-18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>
                <a:latin typeface="Franklin Gothic Book"/>
                <a:cs typeface="Franklin Gothic Book"/>
              </a:rPr>
              <a:t>ip  </a:t>
            </a:r>
            <a:r>
              <a:rPr dirty="0" sz="1600" spc="-18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p  </a:t>
            </a:r>
            <a:r>
              <a:rPr dirty="0" sz="1600" spc="-18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15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le</a:t>
            </a:r>
            <a:r>
              <a:rPr dirty="0" sz="1600">
                <a:latin typeface="Franklin Gothic Book"/>
                <a:cs typeface="Franklin Gothic Book"/>
              </a:rPr>
              <a:t>  </a:t>
            </a:r>
            <a:r>
              <a:rPr dirty="0" sz="1600" spc="-18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5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2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20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>
                <a:latin typeface="Franklin Gothic Book"/>
                <a:cs typeface="Franklin Gothic Book"/>
              </a:rPr>
              <a:t>ig</a:t>
            </a:r>
            <a:r>
              <a:rPr dirty="0" sz="1600" spc="-1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.  </a:t>
            </a:r>
            <a:r>
              <a:rPr dirty="0" sz="1600" spc="-18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>
                <a:latin typeface="Franklin Gothic Book"/>
                <a:cs typeface="Franklin Gothic Book"/>
              </a:rPr>
              <a:t>f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20">
                <a:latin typeface="Franklin Gothic Book"/>
                <a:cs typeface="Franklin Gothic Book"/>
              </a:rPr>
              <a:t>n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co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-25">
                <a:latin typeface="Franklin Gothic Book"/>
                <a:cs typeface="Franklin Gothic Book"/>
              </a:rPr>
              <a:t>v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z</a:t>
            </a:r>
            <a:r>
              <a:rPr dirty="0" sz="1600">
                <a:latin typeface="Franklin Gothic Book"/>
                <a:cs typeface="Franklin Gothic Book"/>
              </a:rPr>
              <a:t>z</a:t>
            </a:r>
            <a:r>
              <a:rPr dirty="0" sz="1600" spc="-10">
                <a:latin typeface="Franklin Gothic Book"/>
                <a:cs typeface="Franklin Gothic Book"/>
              </a:rPr>
              <a:t>an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c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>
                <a:latin typeface="Franklin Gothic Book"/>
                <a:cs typeface="Franklin Gothic Book"/>
              </a:rPr>
              <a:t>  </a:t>
            </a:r>
            <a:r>
              <a:rPr dirty="0" sz="1600" spc="-15">
                <a:latin typeface="Franklin Gothic Book"/>
                <a:cs typeface="Franklin Gothic Book"/>
              </a:rPr>
              <a:t>de</a:t>
            </a:r>
            <a:r>
              <a:rPr dirty="0" sz="1600" spc="-10">
                <a:latin typeface="Franklin Gothic Book"/>
                <a:cs typeface="Franklin Gothic Book"/>
              </a:rPr>
              <a:t>lla</a:t>
            </a:r>
            <a:r>
              <a:rPr dirty="0" sz="1600">
                <a:latin typeface="Franklin Gothic Book"/>
                <a:cs typeface="Franklin Gothic Book"/>
              </a:rPr>
              <a:t>  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z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 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20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 </a:t>
            </a:r>
            <a:r>
              <a:rPr dirty="0" sz="1600" spc="-10">
                <a:latin typeface="Franklin Gothic Book"/>
                <a:cs typeface="Franklin Gothic Book"/>
              </a:rPr>
              <a:t>g</a:t>
            </a:r>
            <a:r>
              <a:rPr dirty="0" sz="1600" spc="-10">
                <a:latin typeface="Franklin Gothic Book"/>
                <a:cs typeface="Franklin Gothic Book"/>
              </a:rPr>
              <a:t>ra</a:t>
            </a:r>
            <a:r>
              <a:rPr dirty="0" sz="1600" spc="-10">
                <a:latin typeface="Franklin Gothic Book"/>
                <a:cs typeface="Franklin Gothic Book"/>
              </a:rPr>
              <a:t>tt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10">
                <a:latin typeface="Franklin Gothic Book"/>
                <a:cs typeface="Franklin Gothic Book"/>
              </a:rPr>
              <a:t>g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. 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M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20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 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z</a:t>
            </a:r>
            <a:r>
              <a:rPr dirty="0" sz="1600">
                <a:latin typeface="Franklin Gothic Book"/>
                <a:cs typeface="Franklin Gothic Book"/>
              </a:rPr>
              <a:t>z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gg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30">
                <a:latin typeface="Franklin Gothic Book"/>
                <a:cs typeface="Franklin Gothic Book"/>
              </a:rPr>
              <a:t>q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>
                <a:latin typeface="Franklin Gothic Book"/>
                <a:cs typeface="Franklin Gothic Book"/>
              </a:rPr>
              <a:t>i.</a:t>
            </a:r>
            <a:endParaRPr sz="16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42"/>
              </a:spcBef>
            </a:pPr>
            <a:endParaRPr sz="145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</a:pPr>
            <a:r>
              <a:rPr dirty="0" sz="1600" spc="-15">
                <a:latin typeface="Franklin Gothic Book"/>
                <a:cs typeface="Franklin Gothic Book"/>
              </a:rPr>
              <a:t>St</a:t>
            </a:r>
            <a:r>
              <a:rPr dirty="0" sz="1600" spc="-5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y 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20">
                <a:latin typeface="Franklin Gothic Book"/>
                <a:cs typeface="Franklin Gothic Book"/>
              </a:rPr>
              <a:t>u</a:t>
            </a:r>
            <a:r>
              <a:rPr dirty="0" sz="1600" spc="-10">
                <a:latin typeface="Franklin Gothic Book"/>
                <a:cs typeface="Franklin Gothic Book"/>
              </a:rPr>
              <a:t>na</a:t>
            </a:r>
            <a:endParaRPr sz="16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31"/>
              </a:spcBef>
            </a:pPr>
            <a:endParaRPr sz="1550">
              <a:latin typeface="Times New Roman"/>
              <a:cs typeface="Times New Roman"/>
            </a:endParaRPr>
          </a:p>
          <a:p>
            <a:pPr algn="just" marL="12700" marR="5080">
              <a:lnSpc>
                <a:spcPct val="94600"/>
              </a:lnSpc>
            </a:pPr>
            <a:r>
              <a:rPr dirty="0" sz="1600">
                <a:latin typeface="Franklin Gothic Book"/>
                <a:cs typeface="Franklin Gothic Book"/>
              </a:rPr>
              <a:t>–</a:t>
            </a:r>
            <a:r>
              <a:rPr dirty="0" sz="1600" spc="13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Il</a:t>
            </a:r>
            <a:r>
              <a:rPr dirty="0" sz="1600" spc="13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2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>
                <a:latin typeface="Franklin Gothic Book"/>
                <a:cs typeface="Franklin Gothic Book"/>
              </a:rPr>
              <a:t>ig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:</a:t>
            </a:r>
            <a:r>
              <a:rPr dirty="0" sz="1600" spc="13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14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5">
                <a:latin typeface="Franklin Gothic Book"/>
                <a:cs typeface="Franklin Gothic Book"/>
              </a:rPr>
              <a:t>os</a:t>
            </a:r>
            <a:r>
              <a:rPr dirty="0" sz="1600" spc="-10">
                <a:latin typeface="Franklin Gothic Book"/>
                <a:cs typeface="Franklin Gothic Book"/>
              </a:rPr>
              <a:t>co</a:t>
            </a:r>
            <a:r>
              <a:rPr dirty="0" sz="1600" spc="13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b</a:t>
            </a:r>
            <a:r>
              <a:rPr dirty="0" sz="1600" spc="-10">
                <a:latin typeface="Franklin Gothic Book"/>
                <a:cs typeface="Franklin Gothic Book"/>
              </a:rPr>
              <a:t>and</a:t>
            </a:r>
            <a:r>
              <a:rPr dirty="0" sz="1600" spc="13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s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g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le</a:t>
            </a:r>
            <a:r>
              <a:rPr dirty="0" sz="1600" spc="14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5">
                <a:latin typeface="Franklin Gothic Book"/>
                <a:cs typeface="Franklin Gothic Book"/>
              </a:rPr>
              <a:t>h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13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m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14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20">
                <a:latin typeface="Franklin Gothic Book"/>
                <a:cs typeface="Franklin Gothic Book"/>
              </a:rPr>
              <a:t>c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,</a:t>
            </a:r>
            <a:r>
              <a:rPr dirty="0" sz="1600" spc="14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2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40">
                <a:latin typeface="Franklin Gothic Book"/>
                <a:cs typeface="Franklin Gothic Book"/>
              </a:rPr>
              <a:t>r</a:t>
            </a:r>
            <a:r>
              <a:rPr dirty="0" sz="1600" spc="-15">
                <a:latin typeface="Franklin Gothic Book"/>
                <a:cs typeface="Franklin Gothic Book"/>
              </a:rPr>
              <a:t>opo</a:t>
            </a:r>
            <a:r>
              <a:rPr dirty="0" sz="1600" spc="-10">
                <a:latin typeface="Franklin Gothic Book"/>
                <a:cs typeface="Franklin Gothic Book"/>
              </a:rPr>
              <a:t>rre</a:t>
            </a:r>
            <a:r>
              <a:rPr dirty="0" sz="1600" spc="8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u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8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15">
                <a:latin typeface="Franklin Gothic Book"/>
                <a:cs typeface="Franklin Gothic Book"/>
              </a:rPr>
              <a:t>l</a:t>
            </a:r>
            <a:r>
              <a:rPr dirty="0" sz="1600" spc="-15">
                <a:latin typeface="Franklin Gothic Book"/>
                <a:cs typeface="Franklin Gothic Book"/>
              </a:rPr>
              <a:t>b</a:t>
            </a:r>
            <a:r>
              <a:rPr dirty="0" sz="1600" spc="-15">
                <a:latin typeface="Franklin Gothic Book"/>
                <a:cs typeface="Franklin Gothic Book"/>
              </a:rPr>
              <a:t>um</a:t>
            </a:r>
            <a:r>
              <a:rPr dirty="0" sz="1600" spc="7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7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Ju</a:t>
            </a:r>
            <a:r>
              <a:rPr dirty="0" sz="1600" spc="-1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75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Ig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as</a:t>
            </a:r>
            <a:r>
              <a:rPr dirty="0" sz="1600" spc="7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8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m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7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8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ul</a:t>
            </a:r>
            <a:r>
              <a:rPr dirty="0" sz="1600" spc="7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z</a:t>
            </a:r>
            <a:r>
              <a:rPr dirty="0" sz="1600">
                <a:latin typeface="Franklin Gothic Book"/>
                <a:cs typeface="Franklin Gothic Book"/>
              </a:rPr>
              <a:t>z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.</a:t>
            </a:r>
            <a:r>
              <a:rPr dirty="0" sz="1600" spc="7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Q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75">
                <a:latin typeface="Franklin Gothic Book"/>
                <a:cs typeface="Franklin Gothic Book"/>
              </a:rPr>
              <a:t> </a:t>
            </a:r>
            <a:r>
              <a:rPr dirty="0" sz="1600" spc="-25">
                <a:latin typeface="Franklin Gothic Book"/>
                <a:cs typeface="Franklin Gothic Book"/>
              </a:rPr>
              <a:t>v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8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40">
                <a:latin typeface="Franklin Gothic Book"/>
                <a:cs typeface="Franklin Gothic Book"/>
              </a:rPr>
              <a:t>r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20">
                <a:latin typeface="Franklin Gothic Book"/>
                <a:cs typeface="Franklin Gothic Book"/>
              </a:rPr>
              <a:t>b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130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g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>
                <a:latin typeface="Franklin Gothic Book"/>
                <a:cs typeface="Franklin Gothic Book"/>
              </a:rPr>
              <a:t>z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:</a:t>
            </a:r>
            <a:r>
              <a:rPr dirty="0" sz="1600" spc="125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T</a:t>
            </a:r>
            <a:r>
              <a:rPr dirty="0" sz="1600" spc="-5">
                <a:latin typeface="Franklin Gothic Book"/>
                <a:cs typeface="Franklin Gothic Book"/>
              </a:rPr>
              <a:t>h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12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B</a:t>
            </a:r>
            <a:r>
              <a:rPr dirty="0" sz="1600" spc="-10">
                <a:latin typeface="Franklin Gothic Book"/>
                <a:cs typeface="Franklin Gothic Book"/>
              </a:rPr>
              <a:t>lack</a:t>
            </a:r>
            <a:r>
              <a:rPr dirty="0" sz="1600" spc="12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H</a:t>
            </a:r>
            <a:r>
              <a:rPr dirty="0" sz="1600" spc="-2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40">
                <a:latin typeface="Franklin Gothic Book"/>
                <a:cs typeface="Franklin Gothic Book"/>
              </a:rPr>
              <a:t>r</a:t>
            </a:r>
            <a:r>
              <a:rPr dirty="0" sz="1600" spc="-5">
                <a:latin typeface="Franklin Gothic Book"/>
                <a:cs typeface="Franklin Gothic Book"/>
              </a:rPr>
              <a:t>t</a:t>
            </a:r>
            <a:r>
              <a:rPr dirty="0" sz="1600" spc="13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40">
                <a:latin typeface="Franklin Gothic Book"/>
                <a:cs typeface="Franklin Gothic Book"/>
              </a:rPr>
              <a:t>r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13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&amp;</a:t>
            </a:r>
            <a:r>
              <a:rPr dirty="0" sz="1600" spc="13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Sol</a:t>
            </a:r>
            <a:r>
              <a:rPr dirty="0" sz="1600" spc="-10">
                <a:latin typeface="Franklin Gothic Book"/>
                <a:cs typeface="Franklin Gothic Book"/>
              </a:rPr>
              <a:t>b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k</a:t>
            </a:r>
            <a:r>
              <a:rPr dirty="0" sz="1600" spc="-55">
                <a:latin typeface="Franklin Gothic Book"/>
                <a:cs typeface="Franklin Gothic Book"/>
              </a:rPr>
              <a:t>k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>
                <a:latin typeface="Franklin Gothic Book"/>
                <a:cs typeface="Franklin Gothic Book"/>
              </a:rPr>
              <a:t>,</a:t>
            </a:r>
            <a:r>
              <a:rPr dirty="0" sz="1600" spc="12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In</a:t>
            </a:r>
            <a:r>
              <a:rPr dirty="0" sz="1600" spc="125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T</a:t>
            </a:r>
            <a:r>
              <a:rPr dirty="0" sz="1600" spc="-5">
                <a:latin typeface="Franklin Gothic Book"/>
                <a:cs typeface="Franklin Gothic Book"/>
              </a:rPr>
              <a:t>h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12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F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>
                <a:latin typeface="Franklin Gothic Book"/>
                <a:cs typeface="Franklin Gothic Book"/>
              </a:rPr>
              <a:t>h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nk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40">
                <a:latin typeface="Franklin Gothic Book"/>
                <a:cs typeface="Franklin Gothic Book"/>
              </a:rPr>
              <a:t>1</a:t>
            </a:r>
            <a:r>
              <a:rPr dirty="0" sz="1600" spc="-10">
                <a:latin typeface="Franklin Gothic Book"/>
                <a:cs typeface="Franklin Gothic Book"/>
              </a:rPr>
              <a:t>1</a:t>
            </a:r>
            <a:r>
              <a:rPr dirty="0" sz="1600">
                <a:latin typeface="Franklin Gothic Book"/>
                <a:cs typeface="Franklin Gothic Book"/>
              </a:rPr>
              <a:t>,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2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na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2</a:t>
            </a:r>
            <a:r>
              <a:rPr dirty="0" sz="1600">
                <a:latin typeface="Franklin Gothic Book"/>
                <a:cs typeface="Franklin Gothic Book"/>
              </a:rPr>
              <a:t>004</a:t>
            </a:r>
            <a:endParaRPr sz="16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8659" y="729822"/>
            <a:ext cx="6144895" cy="92176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>
              <a:lnSpc>
                <a:spcPct val="100000"/>
              </a:lnSpc>
            </a:pPr>
            <a:r>
              <a:rPr dirty="0" sz="1600" spc="-15">
                <a:latin typeface="Franklin Gothic Book"/>
                <a:cs typeface="Franklin Gothic Book"/>
              </a:rPr>
              <a:t>P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40">
                <a:latin typeface="Franklin Gothic Book"/>
                <a:cs typeface="Franklin Gothic Book"/>
              </a:rPr>
              <a:t>r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nar</a:t>
            </a:r>
            <a:r>
              <a:rPr dirty="0" sz="1600" spc="-2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25">
                <a:latin typeface="Franklin Gothic Book"/>
                <a:cs typeface="Franklin Gothic Book"/>
              </a:rPr>
              <a:t>v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endParaRPr sz="16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42"/>
              </a:spcBef>
            </a:pPr>
            <a:endParaRPr sz="145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</a:pPr>
            <a:r>
              <a:rPr dirty="0" sz="1600" spc="-20">
                <a:latin typeface="Franklin Gothic Book"/>
                <a:cs typeface="Franklin Gothic Book"/>
              </a:rPr>
              <a:t>D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al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go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 p</a:t>
            </a:r>
            <a:r>
              <a:rPr dirty="0" sz="1600" spc="-30">
                <a:latin typeface="Franklin Gothic Book"/>
                <a:cs typeface="Franklin Gothic Book"/>
              </a:rPr>
              <a:t>r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gr</a:t>
            </a:r>
            <a:r>
              <a:rPr dirty="0" sz="1600" spc="-15">
                <a:latin typeface="Franklin Gothic Book"/>
                <a:cs typeface="Franklin Gothic Book"/>
              </a:rPr>
              <a:t>ess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ne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40">
                <a:latin typeface="Franklin Gothic Book"/>
                <a:cs typeface="Franklin Gothic Book"/>
              </a:rPr>
              <a:t>t</a:t>
            </a:r>
            <a:r>
              <a:rPr dirty="0" sz="1600" spc="-20">
                <a:latin typeface="Franklin Gothic Book"/>
                <a:cs typeface="Franklin Gothic Book"/>
              </a:rPr>
              <a:t>em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rale</a:t>
            </a:r>
            <a:endParaRPr sz="16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33"/>
              </a:spcBef>
            </a:pPr>
            <a:endParaRPr sz="1550">
              <a:latin typeface="Times New Roman"/>
              <a:cs typeface="Times New Roman"/>
            </a:endParaRPr>
          </a:p>
          <a:p>
            <a:pPr algn="just" marL="12700" marR="5080">
              <a:lnSpc>
                <a:spcPct val="94500"/>
              </a:lnSpc>
            </a:pPr>
            <a:r>
              <a:rPr dirty="0" sz="1600" u="heavy">
                <a:latin typeface="Franklin Gothic Book"/>
                <a:cs typeface="Franklin Gothic Book"/>
              </a:rPr>
              <a:t>C</a:t>
            </a:r>
            <a:r>
              <a:rPr dirty="0" sz="1600" spc="-20" u="heavy">
                <a:latin typeface="Franklin Gothic Book"/>
                <a:cs typeface="Franklin Gothic Book"/>
              </a:rPr>
              <a:t>om</a:t>
            </a:r>
            <a:r>
              <a:rPr dirty="0" sz="1600" spc="-10" u="heavy">
                <a:latin typeface="Franklin Gothic Book"/>
                <a:cs typeface="Franklin Gothic Book"/>
              </a:rPr>
              <a:t>i</a:t>
            </a:r>
            <a:r>
              <a:rPr dirty="0" sz="1600" spc="-10" u="heavy">
                <a:latin typeface="Franklin Gothic Book"/>
                <a:cs typeface="Franklin Gothic Book"/>
              </a:rPr>
              <a:t>nc</a:t>
            </a:r>
            <a:r>
              <a:rPr dirty="0" sz="1600" spc="-10" u="heavy">
                <a:latin typeface="Franklin Gothic Book"/>
                <a:cs typeface="Franklin Gothic Book"/>
              </a:rPr>
              <a:t>i</a:t>
            </a:r>
            <a:r>
              <a:rPr dirty="0" sz="1600" spc="-10" u="heavy">
                <a:latin typeface="Franklin Gothic Book"/>
                <a:cs typeface="Franklin Gothic Book"/>
              </a:rPr>
              <a:t>a</a:t>
            </a:r>
            <a:r>
              <a:rPr dirty="0" sz="1600" spc="60" u="heavy">
                <a:latin typeface="Franklin Gothic Book"/>
                <a:cs typeface="Franklin Gothic Book"/>
              </a:rPr>
              <a:t> </a:t>
            </a:r>
            <a:r>
              <a:rPr dirty="0" sz="1600" spc="-10" u="heavy">
                <a:latin typeface="Franklin Gothic Book"/>
                <a:cs typeface="Franklin Gothic Book"/>
              </a:rPr>
              <a:t>t</a:t>
            </a:r>
            <a:r>
              <a:rPr dirty="0" sz="1600" spc="-10" u="heavy">
                <a:latin typeface="Franklin Gothic Book"/>
                <a:cs typeface="Franklin Gothic Book"/>
              </a:rPr>
              <a:t>u</a:t>
            </a:r>
            <a:r>
              <a:rPr dirty="0" sz="1600" spc="-10" u="heavy">
                <a:latin typeface="Franklin Gothic Book"/>
                <a:cs typeface="Franklin Gothic Book"/>
              </a:rPr>
              <a:t>t</a:t>
            </a:r>
            <a:r>
              <a:rPr dirty="0" sz="1600" spc="-30" u="heavy">
                <a:latin typeface="Franklin Gothic Book"/>
                <a:cs typeface="Franklin Gothic Book"/>
              </a:rPr>
              <a:t>t</a:t>
            </a:r>
            <a:r>
              <a:rPr dirty="0" sz="1600" spc="-10" u="heavy">
                <a:latin typeface="Franklin Gothic Book"/>
                <a:cs typeface="Franklin Gothic Book"/>
              </a:rPr>
              <a:t>o</a:t>
            </a:r>
            <a:r>
              <a:rPr dirty="0" sz="1600" spc="7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6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u</a:t>
            </a:r>
            <a:r>
              <a:rPr dirty="0" sz="1600" spc="-10">
                <a:latin typeface="Franklin Gothic Book"/>
                <a:cs typeface="Franklin Gothic Book"/>
              </a:rPr>
              <a:t>na</a:t>
            </a:r>
            <a:r>
              <a:rPr dirty="0" sz="1600" spc="60">
                <a:latin typeface="Franklin Gothic Book"/>
                <a:cs typeface="Franklin Gothic Book"/>
              </a:rPr>
              <a:t> </a:t>
            </a:r>
            <a:r>
              <a:rPr dirty="0" sz="1600" spc="-40">
                <a:latin typeface="Franklin Gothic Book"/>
                <a:cs typeface="Franklin Gothic Book"/>
              </a:rPr>
              <a:t>t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35">
                <a:latin typeface="Franklin Gothic Book"/>
                <a:cs typeface="Franklin Gothic Book"/>
              </a:rPr>
              <a:t>f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2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6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60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M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4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8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5">
                <a:latin typeface="Franklin Gothic Book"/>
                <a:cs typeface="Franklin Gothic Book"/>
              </a:rPr>
              <a:t>h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5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m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6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f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:</a:t>
            </a:r>
            <a:r>
              <a:rPr dirty="0" sz="1600" spc="60">
                <a:latin typeface="Franklin Gothic Book"/>
                <a:cs typeface="Franklin Gothic Book"/>
              </a:rPr>
              <a:t> </a:t>
            </a:r>
            <a:r>
              <a:rPr dirty="0" sz="1600" spc="-15" u="heavy">
                <a:latin typeface="Franklin Gothic Book"/>
                <a:cs typeface="Franklin Gothic Book"/>
              </a:rPr>
              <a:t>Se</a:t>
            </a:r>
            <a:r>
              <a:rPr dirty="0" sz="1600" spc="-10" u="heavy">
                <a:latin typeface="Franklin Gothic Book"/>
                <a:cs typeface="Franklin Gothic Book"/>
              </a:rPr>
              <a:t>n</a:t>
            </a:r>
            <a:r>
              <a:rPr dirty="0" sz="1600" spc="-10" u="heavy">
                <a:latin typeface="Franklin Gothic Book"/>
                <a:cs typeface="Franklin Gothic Book"/>
              </a:rPr>
              <a:t>t</a:t>
            </a:r>
            <a:r>
              <a:rPr dirty="0" sz="1600" u="heavy">
                <a:latin typeface="Franklin Gothic Book"/>
                <a:cs typeface="Franklin Gothic Book"/>
              </a:rPr>
              <a:t>i</a:t>
            </a:r>
            <a:r>
              <a:rPr dirty="0" sz="1600" spc="60" u="heavy">
                <a:latin typeface="Franklin Gothic Book"/>
                <a:cs typeface="Franklin Gothic Book"/>
              </a:rPr>
              <a:t> </a:t>
            </a:r>
            <a:r>
              <a:rPr dirty="0" sz="1600" spc="-20" u="heavy">
                <a:latin typeface="Franklin Gothic Book"/>
                <a:cs typeface="Franklin Gothic Book"/>
              </a:rPr>
              <a:t>u</a:t>
            </a:r>
            <a:r>
              <a:rPr dirty="0" sz="1600" spc="-10" u="heavy">
                <a:latin typeface="Franklin Gothic Book"/>
                <a:cs typeface="Franklin Gothic Book"/>
              </a:rPr>
              <a:t>n</a:t>
            </a:r>
            <a:r>
              <a:rPr dirty="0" sz="1600" spc="60" u="heavy">
                <a:latin typeface="Franklin Gothic Book"/>
                <a:cs typeface="Franklin Gothic Book"/>
              </a:rPr>
              <a:t> </a:t>
            </a:r>
            <a:r>
              <a:rPr dirty="0" sz="1600" spc="-5" u="heavy">
                <a:latin typeface="Franklin Gothic Book"/>
                <a:cs typeface="Franklin Gothic Book"/>
              </a:rPr>
              <a:t>p</a:t>
            </a:r>
            <a:r>
              <a:rPr dirty="0" sz="1600" spc="-15" u="heavy">
                <a:latin typeface="Franklin Gothic Book"/>
                <a:cs typeface="Franklin Gothic Book"/>
              </a:rPr>
              <a:t>o’,</a:t>
            </a:r>
            <a:r>
              <a:rPr dirty="0" sz="1600" spc="65" u="heavy">
                <a:latin typeface="Franklin Gothic Book"/>
                <a:cs typeface="Franklin Gothic Book"/>
              </a:rPr>
              <a:t> </a:t>
            </a:r>
            <a:r>
              <a:rPr dirty="0" sz="1600" spc="-20" u="heavy">
                <a:latin typeface="Franklin Gothic Book"/>
                <a:cs typeface="Franklin Gothic Book"/>
              </a:rPr>
              <a:t>m</a:t>
            </a:r>
            <a:r>
              <a:rPr dirty="0" sz="1600" spc="-10" u="heavy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 u="heavy">
                <a:latin typeface="Franklin Gothic Book"/>
                <a:cs typeface="Franklin Gothic Book"/>
              </a:rPr>
              <a:t>n</a:t>
            </a:r>
            <a:r>
              <a:rPr dirty="0" sz="1600" spc="-25" u="heavy">
                <a:latin typeface="Franklin Gothic Book"/>
                <a:cs typeface="Franklin Gothic Book"/>
              </a:rPr>
              <a:t>o</a:t>
            </a:r>
            <a:r>
              <a:rPr dirty="0" sz="1600" spc="-10" u="heavy">
                <a:latin typeface="Franklin Gothic Book"/>
                <a:cs typeface="Franklin Gothic Book"/>
              </a:rPr>
              <a:t>n</a:t>
            </a:r>
            <a:r>
              <a:rPr dirty="0" sz="1600" u="heavy">
                <a:latin typeface="Franklin Gothic Book"/>
                <a:cs typeface="Franklin Gothic Book"/>
              </a:rPr>
              <a:t> </a:t>
            </a:r>
            <a:r>
              <a:rPr dirty="0" sz="1600" spc="-170">
                <a:latin typeface="Franklin Gothic Book"/>
                <a:cs typeface="Franklin Gothic Book"/>
              </a:rPr>
              <a:t> </a:t>
            </a:r>
            <a:r>
              <a:rPr dirty="0" sz="1600" spc="-10" u="heavy">
                <a:latin typeface="Franklin Gothic Book"/>
                <a:cs typeface="Franklin Gothic Book"/>
              </a:rPr>
              <a:t>t</a:t>
            </a:r>
            <a:r>
              <a:rPr dirty="0" sz="1600" u="heavy">
                <a:latin typeface="Franklin Gothic Book"/>
                <a:cs typeface="Franklin Gothic Book"/>
              </a:rPr>
              <a:t>i </a:t>
            </a:r>
            <a:r>
              <a:rPr dirty="0" sz="1600" spc="-175">
                <a:latin typeface="Franklin Gothic Book"/>
                <a:cs typeface="Franklin Gothic Book"/>
              </a:rPr>
              <a:t> </a:t>
            </a:r>
            <a:r>
              <a:rPr dirty="0" sz="1600" spc="-10" u="heavy">
                <a:latin typeface="Franklin Gothic Book"/>
                <a:cs typeface="Franklin Gothic Book"/>
              </a:rPr>
              <a:t>an</a:t>
            </a:r>
            <a:r>
              <a:rPr dirty="0" sz="1600" spc="-15" u="heavy">
                <a:latin typeface="Franklin Gothic Book"/>
                <a:cs typeface="Franklin Gothic Book"/>
              </a:rPr>
              <a:t>d</a:t>
            </a:r>
            <a:r>
              <a:rPr dirty="0" sz="1600" spc="-10" u="heavy">
                <a:latin typeface="Franklin Gothic Book"/>
                <a:cs typeface="Franklin Gothic Book"/>
              </a:rPr>
              <a:t>r</a:t>
            </a:r>
            <a:r>
              <a:rPr dirty="0" sz="1600" spc="-15" u="heavy">
                <a:latin typeface="Franklin Gothic Book"/>
                <a:cs typeface="Franklin Gothic Book"/>
              </a:rPr>
              <a:t>ebbe</a:t>
            </a:r>
            <a:r>
              <a:rPr dirty="0" sz="1600" u="heavy">
                <a:latin typeface="Franklin Gothic Book"/>
                <a:cs typeface="Franklin Gothic Book"/>
              </a:rPr>
              <a:t> </a:t>
            </a:r>
            <a:r>
              <a:rPr dirty="0" sz="1600" spc="-175">
                <a:latin typeface="Franklin Gothic Book"/>
                <a:cs typeface="Franklin Gothic Book"/>
              </a:rPr>
              <a:t> </a:t>
            </a:r>
            <a:r>
              <a:rPr dirty="0" sz="1600" spc="-15" u="heavy">
                <a:latin typeface="Franklin Gothic Book"/>
                <a:cs typeface="Franklin Gothic Book"/>
              </a:rPr>
              <a:t>d</a:t>
            </a:r>
            <a:r>
              <a:rPr dirty="0" sz="1600" u="heavy">
                <a:latin typeface="Franklin Gothic Book"/>
                <a:cs typeface="Franklin Gothic Book"/>
              </a:rPr>
              <a:t>i </a:t>
            </a:r>
            <a:r>
              <a:rPr dirty="0" sz="1600" spc="-175">
                <a:latin typeface="Franklin Gothic Book"/>
                <a:cs typeface="Franklin Gothic Book"/>
              </a:rPr>
              <a:t> </a:t>
            </a:r>
            <a:r>
              <a:rPr dirty="0" sz="1600" spc="-20" u="heavy">
                <a:latin typeface="Franklin Gothic Book"/>
                <a:cs typeface="Franklin Gothic Book"/>
              </a:rPr>
              <a:t>c</a:t>
            </a:r>
            <a:r>
              <a:rPr dirty="0" sz="1600" spc="-10" u="heavy">
                <a:latin typeface="Franklin Gothic Book"/>
                <a:cs typeface="Franklin Gothic Book"/>
              </a:rPr>
              <a:t>u</a:t>
            </a:r>
            <a:r>
              <a:rPr dirty="0" sz="1600" spc="-20" u="heavy">
                <a:latin typeface="Franklin Gothic Book"/>
                <a:cs typeface="Franklin Gothic Book"/>
              </a:rPr>
              <a:t>c</a:t>
            </a:r>
            <a:r>
              <a:rPr dirty="0" sz="1600" u="heavy">
                <a:latin typeface="Franklin Gothic Book"/>
                <a:cs typeface="Franklin Gothic Book"/>
              </a:rPr>
              <a:t>i</a:t>
            </a:r>
            <a:r>
              <a:rPr dirty="0" sz="1600" spc="-10" u="heavy">
                <a:latin typeface="Franklin Gothic Book"/>
                <a:cs typeface="Franklin Gothic Book"/>
              </a:rPr>
              <a:t>n</a:t>
            </a:r>
            <a:r>
              <a:rPr dirty="0" sz="1600" spc="-20" u="heavy">
                <a:latin typeface="Franklin Gothic Book"/>
                <a:cs typeface="Franklin Gothic Book"/>
              </a:rPr>
              <a:t>a</a:t>
            </a:r>
            <a:r>
              <a:rPr dirty="0" sz="1600" spc="-10" u="heavy">
                <a:latin typeface="Franklin Gothic Book"/>
                <a:cs typeface="Franklin Gothic Book"/>
              </a:rPr>
              <a:t>re</a:t>
            </a:r>
            <a:r>
              <a:rPr dirty="0" sz="1600" u="heavy">
                <a:latin typeface="Franklin Gothic Book"/>
                <a:cs typeface="Franklin Gothic Book"/>
              </a:rPr>
              <a:t> </a:t>
            </a:r>
            <a:r>
              <a:rPr dirty="0" sz="1600" spc="-170">
                <a:latin typeface="Franklin Gothic Book"/>
                <a:cs typeface="Franklin Gothic Book"/>
              </a:rPr>
              <a:t> </a:t>
            </a:r>
            <a:r>
              <a:rPr dirty="0" sz="1600" spc="-20" u="heavy">
                <a:latin typeface="Franklin Gothic Book"/>
                <a:cs typeface="Franklin Gothic Book"/>
              </a:rPr>
              <a:t>u</a:t>
            </a:r>
            <a:r>
              <a:rPr dirty="0" sz="1600" spc="-10" u="heavy">
                <a:latin typeface="Franklin Gothic Book"/>
                <a:cs typeface="Franklin Gothic Book"/>
              </a:rPr>
              <a:t>n</a:t>
            </a:r>
            <a:r>
              <a:rPr dirty="0" sz="1600" u="heavy">
                <a:latin typeface="Franklin Gothic Book"/>
                <a:cs typeface="Franklin Gothic Book"/>
              </a:rPr>
              <a:t> </a:t>
            </a:r>
            <a:r>
              <a:rPr dirty="0" sz="1600" spc="-170">
                <a:latin typeface="Franklin Gothic Book"/>
                <a:cs typeface="Franklin Gothic Book"/>
              </a:rPr>
              <a:t> </a:t>
            </a:r>
            <a:r>
              <a:rPr dirty="0" sz="1600" spc="-10" u="heavy">
                <a:latin typeface="Franklin Gothic Book"/>
                <a:cs typeface="Franklin Gothic Book"/>
              </a:rPr>
              <a:t>r</a:t>
            </a:r>
            <a:r>
              <a:rPr dirty="0" sz="1600" u="heavy">
                <a:latin typeface="Franklin Gothic Book"/>
                <a:cs typeface="Franklin Gothic Book"/>
              </a:rPr>
              <a:t>i</a:t>
            </a:r>
            <a:r>
              <a:rPr dirty="0" sz="1600" spc="-15" u="heavy">
                <a:latin typeface="Franklin Gothic Book"/>
                <a:cs typeface="Franklin Gothic Book"/>
              </a:rPr>
              <a:t>s</a:t>
            </a:r>
            <a:r>
              <a:rPr dirty="0" sz="1600" spc="-25" u="heavy">
                <a:latin typeface="Franklin Gothic Book"/>
                <a:cs typeface="Franklin Gothic Book"/>
              </a:rPr>
              <a:t>o</a:t>
            </a:r>
            <a:r>
              <a:rPr dirty="0" sz="1600" spc="-10" u="heavy">
                <a:latin typeface="Franklin Gothic Book"/>
                <a:cs typeface="Franklin Gothic Book"/>
              </a:rPr>
              <a:t>t</a:t>
            </a:r>
            <a:r>
              <a:rPr dirty="0" sz="1600" spc="-30" u="heavy">
                <a:latin typeface="Franklin Gothic Book"/>
                <a:cs typeface="Franklin Gothic Book"/>
              </a:rPr>
              <a:t>t</a:t>
            </a:r>
            <a:r>
              <a:rPr dirty="0" sz="1600" spc="-10" u="heavy">
                <a:latin typeface="Franklin Gothic Book"/>
                <a:cs typeface="Franklin Gothic Book"/>
              </a:rPr>
              <a:t>o</a:t>
            </a:r>
            <a:r>
              <a:rPr dirty="0" sz="1600" u="heavy">
                <a:latin typeface="Franklin Gothic Book"/>
                <a:cs typeface="Franklin Gothic Book"/>
              </a:rPr>
              <a:t> </a:t>
            </a:r>
            <a:r>
              <a:rPr dirty="0" sz="1600" spc="-175">
                <a:latin typeface="Franklin Gothic Book"/>
                <a:cs typeface="Franklin Gothic Book"/>
              </a:rPr>
              <a:t> </a:t>
            </a:r>
            <a:r>
              <a:rPr dirty="0" sz="1600" spc="-15" u="heavy">
                <a:latin typeface="Franklin Gothic Book"/>
                <a:cs typeface="Franklin Gothic Book"/>
              </a:rPr>
              <a:t>s</a:t>
            </a:r>
            <a:r>
              <a:rPr dirty="0" sz="1600" spc="-10" u="heavy">
                <a:latin typeface="Franklin Gothic Book"/>
                <a:cs typeface="Franklin Gothic Book"/>
              </a:rPr>
              <a:t>ul</a:t>
            </a:r>
            <a:r>
              <a:rPr dirty="0" sz="1600" u="heavy">
                <a:latin typeface="Franklin Gothic Book"/>
                <a:cs typeface="Franklin Gothic Book"/>
              </a:rPr>
              <a:t> </a:t>
            </a:r>
            <a:r>
              <a:rPr dirty="0" sz="1600" spc="-175">
                <a:latin typeface="Franklin Gothic Book"/>
                <a:cs typeface="Franklin Gothic Book"/>
              </a:rPr>
              <a:t> </a:t>
            </a:r>
            <a:r>
              <a:rPr dirty="0" sz="1600" spc="-10" u="heavy">
                <a:latin typeface="Franklin Gothic Book"/>
                <a:cs typeface="Franklin Gothic Book"/>
              </a:rPr>
              <a:t>B</a:t>
            </a:r>
            <a:r>
              <a:rPr dirty="0" sz="1600" u="heavy">
                <a:latin typeface="Franklin Gothic Book"/>
                <a:cs typeface="Franklin Gothic Book"/>
              </a:rPr>
              <a:t>i</a:t>
            </a:r>
            <a:r>
              <a:rPr dirty="0" sz="1600" spc="-40" u="heavy">
                <a:latin typeface="Franklin Gothic Book"/>
                <a:cs typeface="Franklin Gothic Book"/>
              </a:rPr>
              <a:t>r</a:t>
            </a:r>
            <a:r>
              <a:rPr dirty="0" sz="1600" spc="-15" u="heavy">
                <a:latin typeface="Franklin Gothic Book"/>
                <a:cs typeface="Franklin Gothic Book"/>
              </a:rPr>
              <a:t>o</a:t>
            </a:r>
            <a:r>
              <a:rPr dirty="0" sz="1600" spc="-20" u="heavy">
                <a:latin typeface="Franklin Gothic Book"/>
                <a:cs typeface="Franklin Gothic Book"/>
              </a:rPr>
              <a:t>c</a:t>
            </a:r>
            <a:r>
              <a:rPr dirty="0" sz="1600" spc="-10" u="heavy">
                <a:latin typeface="Franklin Gothic Book"/>
                <a:cs typeface="Franklin Gothic Book"/>
              </a:rPr>
              <a:t>c</a:t>
            </a:r>
            <a:r>
              <a:rPr dirty="0" sz="1600" u="heavy">
                <a:latin typeface="Franklin Gothic Book"/>
                <a:cs typeface="Franklin Gothic Book"/>
              </a:rPr>
              <a:t>i</a:t>
            </a:r>
            <a:r>
              <a:rPr dirty="0" sz="1600" spc="-15" u="heavy">
                <a:latin typeface="Franklin Gothic Book"/>
                <a:cs typeface="Franklin Gothic Book"/>
              </a:rPr>
              <a:t>o?</a:t>
            </a:r>
            <a:r>
              <a:rPr dirty="0" sz="1600" u="heavy">
                <a:latin typeface="Franklin Gothic Book"/>
                <a:cs typeface="Franklin Gothic Book"/>
              </a:rPr>
              <a:t> </a:t>
            </a:r>
            <a:r>
              <a:rPr dirty="0" sz="1600" spc="-175">
                <a:latin typeface="Franklin Gothic Book"/>
                <a:cs typeface="Franklin Gothic Book"/>
              </a:rPr>
              <a:t> </a:t>
            </a:r>
            <a:r>
              <a:rPr dirty="0" sz="1600" spc="-10" u="heavy">
                <a:latin typeface="Franklin Gothic Book"/>
                <a:cs typeface="Franklin Gothic Book"/>
              </a:rPr>
              <a:t>É</a:t>
            </a:r>
            <a:r>
              <a:rPr dirty="0" sz="1600" u="heavy">
                <a:latin typeface="Franklin Gothic Book"/>
                <a:cs typeface="Franklin Gothic Book"/>
              </a:rPr>
              <a:t> </a:t>
            </a:r>
            <a:r>
              <a:rPr dirty="0" sz="1600" spc="-170">
                <a:latin typeface="Franklin Gothic Book"/>
                <a:cs typeface="Franklin Gothic Book"/>
              </a:rPr>
              <a:t> </a:t>
            </a:r>
            <a:r>
              <a:rPr dirty="0" sz="1600" spc="-5" u="heavy">
                <a:latin typeface="Franklin Gothic Book"/>
                <a:cs typeface="Franklin Gothic Book"/>
              </a:rPr>
              <a:t>p</a:t>
            </a:r>
            <a:r>
              <a:rPr dirty="0" sz="1600" spc="-15" u="heavy">
                <a:latin typeface="Franklin Gothic Book"/>
                <a:cs typeface="Franklin Gothic Book"/>
              </a:rPr>
              <a:t>e</a:t>
            </a:r>
            <a:r>
              <a:rPr dirty="0" sz="1600" spc="-10" u="heavy">
                <a:latin typeface="Franklin Gothic Book"/>
                <a:cs typeface="Franklin Gothic Book"/>
              </a:rPr>
              <a:t>r</a:t>
            </a:r>
            <a:r>
              <a:rPr dirty="0" sz="1600" u="heavy">
                <a:latin typeface="Franklin Gothic Book"/>
                <a:cs typeface="Franklin Gothic Book"/>
              </a:rPr>
              <a:t> </a:t>
            </a:r>
            <a:r>
              <a:rPr dirty="0" sz="1600" spc="-175">
                <a:latin typeface="Franklin Gothic Book"/>
                <a:cs typeface="Franklin Gothic Book"/>
              </a:rPr>
              <a:t> </a:t>
            </a:r>
            <a:r>
              <a:rPr dirty="0" sz="1600" spc="-10" u="heavy">
                <a:latin typeface="Franklin Gothic Book"/>
                <a:cs typeface="Franklin Gothic Book"/>
              </a:rPr>
              <a:t>la</a:t>
            </a:r>
            <a:r>
              <a:rPr dirty="0" sz="1600" u="heavy">
                <a:latin typeface="Franklin Gothic Book"/>
                <a:cs typeface="Franklin Gothic Book"/>
              </a:rPr>
              <a:t> </a:t>
            </a:r>
            <a:r>
              <a:rPr dirty="0" sz="1600" spc="-170">
                <a:latin typeface="Franklin Gothic Book"/>
                <a:cs typeface="Franklin Gothic Book"/>
              </a:rPr>
              <a:t> </a:t>
            </a:r>
            <a:r>
              <a:rPr dirty="0" sz="1600" spc="-45" u="heavy">
                <a:latin typeface="Franklin Gothic Book"/>
                <a:cs typeface="Franklin Gothic Book"/>
              </a:rPr>
              <a:t>f</a:t>
            </a:r>
            <a:r>
              <a:rPr dirty="0" sz="1600" spc="-15" u="heavy">
                <a:latin typeface="Franklin Gothic Book"/>
                <a:cs typeface="Franklin Gothic Book"/>
              </a:rPr>
              <a:t>est</a:t>
            </a:r>
            <a:r>
              <a:rPr dirty="0" sz="1600" spc="-10" u="heavy">
                <a:latin typeface="Franklin Gothic Book"/>
                <a:cs typeface="Franklin Gothic Book"/>
              </a:rPr>
              <a:t>a</a:t>
            </a:r>
            <a:r>
              <a:rPr dirty="0" sz="1600" u="heavy">
                <a:latin typeface="Franklin Gothic Book"/>
                <a:cs typeface="Franklin Gothic Book"/>
              </a:rPr>
              <a:t> </a:t>
            </a:r>
            <a:r>
              <a:rPr dirty="0" sz="1600" spc="-170">
                <a:latin typeface="Franklin Gothic Book"/>
                <a:cs typeface="Franklin Gothic Book"/>
              </a:rPr>
              <a:t> </a:t>
            </a:r>
            <a:r>
              <a:rPr dirty="0" sz="1600" spc="-15" u="heavy">
                <a:latin typeface="Franklin Gothic Book"/>
                <a:cs typeface="Franklin Gothic Book"/>
              </a:rPr>
              <a:t>d</a:t>
            </a:r>
            <a:r>
              <a:rPr dirty="0" sz="1600" u="heavy">
                <a:latin typeface="Franklin Gothic Book"/>
                <a:cs typeface="Franklin Gothic Book"/>
              </a:rPr>
              <a:t>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25" u="heavy">
                <a:latin typeface="Franklin Gothic Book"/>
                <a:cs typeface="Franklin Gothic Book"/>
              </a:rPr>
              <a:t>R</a:t>
            </a:r>
            <a:r>
              <a:rPr dirty="0" sz="1600" spc="-10" u="heavy">
                <a:latin typeface="Franklin Gothic Book"/>
                <a:cs typeface="Franklin Gothic Book"/>
              </a:rPr>
              <a:t>a</a:t>
            </a:r>
            <a:r>
              <a:rPr dirty="0" sz="1600" spc="-15" u="heavy">
                <a:latin typeface="Franklin Gothic Book"/>
                <a:cs typeface="Franklin Gothic Book"/>
              </a:rPr>
              <a:t>d</a:t>
            </a:r>
            <a:r>
              <a:rPr dirty="0" sz="1600" u="heavy">
                <a:latin typeface="Franklin Gothic Book"/>
                <a:cs typeface="Franklin Gothic Book"/>
              </a:rPr>
              <a:t>i</a:t>
            </a:r>
            <a:r>
              <a:rPr dirty="0" sz="1600" spc="-10" u="heavy">
                <a:latin typeface="Franklin Gothic Book"/>
                <a:cs typeface="Franklin Gothic Book"/>
              </a:rPr>
              <a:t>o</a:t>
            </a:r>
            <a:r>
              <a:rPr dirty="0" sz="1600" spc="5" u="heavy">
                <a:latin typeface="Franklin Gothic Book"/>
                <a:cs typeface="Franklin Gothic Book"/>
              </a:rPr>
              <a:t> </a:t>
            </a:r>
            <a:r>
              <a:rPr dirty="0" sz="1600" spc="-25" u="heavy">
                <a:latin typeface="Franklin Gothic Book"/>
                <a:cs typeface="Franklin Gothic Book"/>
              </a:rPr>
              <a:t>P</a:t>
            </a:r>
            <a:r>
              <a:rPr dirty="0" sz="1600" spc="-15" u="heavy">
                <a:latin typeface="Franklin Gothic Book"/>
                <a:cs typeface="Franklin Gothic Book"/>
              </a:rPr>
              <a:t>opo</a:t>
            </a:r>
            <a:r>
              <a:rPr dirty="0" sz="1600" spc="-10" u="heavy">
                <a:latin typeface="Franklin Gothic Book"/>
                <a:cs typeface="Franklin Gothic Book"/>
              </a:rPr>
              <a:t>lar</a:t>
            </a:r>
            <a:r>
              <a:rPr dirty="0" sz="1600" spc="-15" u="heavy">
                <a:latin typeface="Franklin Gothic Book"/>
                <a:cs typeface="Franklin Gothic Book"/>
              </a:rPr>
              <a:t>e</a:t>
            </a:r>
            <a:r>
              <a:rPr dirty="0" sz="1600" u="heavy">
                <a:latin typeface="Franklin Gothic Book"/>
                <a:cs typeface="Franklin Gothic Book"/>
              </a:rPr>
              <a:t>.</a:t>
            </a:r>
            <a:endParaRPr sz="16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33"/>
              </a:spcBef>
            </a:pPr>
            <a:endParaRPr sz="1550">
              <a:latin typeface="Times New Roman"/>
              <a:cs typeface="Times New Roman"/>
            </a:endParaRPr>
          </a:p>
          <a:p>
            <a:pPr algn="just" marL="12700" marR="13970">
              <a:lnSpc>
                <a:spcPct val="94500"/>
              </a:lnSpc>
            </a:pPr>
            <a:r>
              <a:rPr dirty="0" sz="1600" spc="-55">
                <a:latin typeface="Franklin Gothic Book"/>
                <a:cs typeface="Franklin Gothic Book"/>
              </a:rPr>
              <a:t>F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20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2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u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3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f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5">
                <a:latin typeface="Franklin Gothic Book"/>
                <a:cs typeface="Franklin Gothic Book"/>
              </a:rPr>
              <a:t>h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2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2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m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20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3</a:t>
            </a:r>
            <a:r>
              <a:rPr dirty="0" sz="1600" spc="2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2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40">
                <a:latin typeface="Franklin Gothic Book"/>
                <a:cs typeface="Franklin Gothic Book"/>
              </a:rPr>
              <a:t>r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20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25">
                <a:latin typeface="Franklin Gothic Book"/>
                <a:cs typeface="Franklin Gothic Book"/>
              </a:rPr>
              <a:t>v</a:t>
            </a:r>
            <a:r>
              <a:rPr dirty="0" sz="1600" spc="-15">
                <a:latin typeface="Franklin Gothic Book"/>
                <a:cs typeface="Franklin Gothic Book"/>
              </a:rPr>
              <a:t>est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g</a:t>
            </a:r>
            <a:r>
              <a:rPr dirty="0" sz="1600" spc="-1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,</a:t>
            </a:r>
            <a:r>
              <a:rPr dirty="0" sz="1600" spc="2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3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c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50">
                <a:latin typeface="Franklin Gothic Book"/>
                <a:cs typeface="Franklin Gothic Book"/>
              </a:rPr>
              <a:t>n</a:t>
            </a:r>
            <a:r>
              <a:rPr dirty="0" sz="1600" spc="-25">
                <a:latin typeface="Franklin Gothic Book"/>
                <a:cs typeface="Franklin Gothic Book"/>
              </a:rPr>
              <a:t>v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co</a:t>
            </a:r>
            <a:r>
              <a:rPr dirty="0" sz="1600" spc="2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3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5">
                <a:latin typeface="Franklin Gothic Book"/>
                <a:cs typeface="Franklin Gothic Book"/>
              </a:rPr>
              <a:t>ss</a:t>
            </a:r>
            <a:r>
              <a:rPr dirty="0" sz="1600" spc="-5">
                <a:latin typeface="Franklin Gothic Book"/>
                <a:cs typeface="Franklin Gothic Book"/>
              </a:rPr>
              <a:t>e</a:t>
            </a:r>
            <a:r>
              <a:rPr dirty="0" sz="1600" spc="-20">
                <a:latin typeface="Franklin Gothic Book"/>
                <a:cs typeface="Franklin Gothic Book"/>
              </a:rPr>
              <a:t>m</a:t>
            </a:r>
            <a:r>
              <a:rPr dirty="0" sz="1600" spc="-5">
                <a:latin typeface="Franklin Gothic Book"/>
                <a:cs typeface="Franklin Gothic Book"/>
              </a:rPr>
              <a:t>b</a:t>
            </a:r>
            <a:r>
              <a:rPr dirty="0" sz="1600">
                <a:latin typeface="Franklin Gothic Book"/>
                <a:cs typeface="Franklin Gothic Book"/>
              </a:rPr>
              <a:t>l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st</a:t>
            </a:r>
            <a:r>
              <a:rPr dirty="0" sz="1600" spc="-10">
                <a:latin typeface="Franklin Gothic Book"/>
                <a:cs typeface="Franklin Gothic Book"/>
              </a:rPr>
              <a:t>ra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40">
                <a:latin typeface="Franklin Gothic Book"/>
                <a:cs typeface="Franklin Gothic Book"/>
              </a:rPr>
              <a:t>r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2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ar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 </a:t>
            </a:r>
            <a:r>
              <a:rPr dirty="0" sz="1600" spc="5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v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st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 </a:t>
            </a:r>
            <a:r>
              <a:rPr dirty="0" sz="1600" spc="4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l’</a:t>
            </a:r>
            <a:r>
              <a:rPr dirty="0" sz="1600" spc="-20">
                <a:latin typeface="Franklin Gothic Book"/>
                <a:cs typeface="Franklin Gothic Book"/>
              </a:rPr>
              <a:t>u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g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z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 </a:t>
            </a:r>
            <a:r>
              <a:rPr dirty="0" sz="1600" spc="5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de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-15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 </a:t>
            </a:r>
            <a:r>
              <a:rPr dirty="0" sz="1600" spc="50">
                <a:latin typeface="Franklin Gothic Book"/>
                <a:cs typeface="Franklin Gothic Book"/>
              </a:rPr>
              <a:t> </a:t>
            </a:r>
            <a:r>
              <a:rPr dirty="0" sz="1600" spc="-30">
                <a:latin typeface="Franklin Gothic Book"/>
                <a:cs typeface="Franklin Gothic Book"/>
              </a:rPr>
              <a:t>q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15">
                <a:latin typeface="Franklin Gothic Book"/>
                <a:cs typeface="Franklin Gothic Book"/>
              </a:rPr>
              <a:t>est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ne</a:t>
            </a:r>
            <a:r>
              <a:rPr dirty="0" sz="1600">
                <a:latin typeface="Franklin Gothic Book"/>
                <a:cs typeface="Franklin Gothic Book"/>
              </a:rPr>
              <a:t>  </a:t>
            </a:r>
            <a:r>
              <a:rPr dirty="0" sz="1600" spc="4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 </a:t>
            </a:r>
            <a:r>
              <a:rPr dirty="0" sz="1600" spc="4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de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be</a:t>
            </a:r>
            <a:r>
              <a:rPr dirty="0" sz="1600" spc="-2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20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 </a:t>
            </a:r>
            <a:r>
              <a:rPr dirty="0" sz="1600" spc="4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10">
                <a:latin typeface="Franklin Gothic Book"/>
                <a:cs typeface="Franklin Gothic Book"/>
              </a:rPr>
              <a:t>tt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20">
                <a:latin typeface="Franklin Gothic Book"/>
                <a:cs typeface="Franklin Gothic Book"/>
              </a:rPr>
              <a:t>me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5">
                <a:latin typeface="Franklin Gothic Book"/>
                <a:cs typeface="Franklin Gothic Book"/>
              </a:rPr>
              <a:t>h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,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5" u="heavy">
                <a:latin typeface="Franklin Gothic Book"/>
                <a:cs typeface="Franklin Gothic Book"/>
              </a:rPr>
              <a:t>S</a:t>
            </a:r>
            <a:r>
              <a:rPr dirty="0" sz="1600" u="heavy">
                <a:latin typeface="Franklin Gothic Book"/>
                <a:cs typeface="Franklin Gothic Book"/>
              </a:rPr>
              <a:t>ì, </a:t>
            </a:r>
            <a:r>
              <a:rPr dirty="0" sz="1600" spc="-20" u="heavy">
                <a:latin typeface="Franklin Gothic Book"/>
                <a:cs typeface="Franklin Gothic Book"/>
              </a:rPr>
              <a:t>m</a:t>
            </a:r>
            <a:r>
              <a:rPr dirty="0" sz="1600" u="heavy">
                <a:latin typeface="Franklin Gothic Book"/>
                <a:cs typeface="Franklin Gothic Book"/>
              </a:rPr>
              <a:t>i </a:t>
            </a:r>
            <a:r>
              <a:rPr dirty="0" sz="1600" spc="-10" u="heavy">
                <a:latin typeface="Franklin Gothic Book"/>
                <a:cs typeface="Franklin Gothic Book"/>
              </a:rPr>
              <a:t>an</a:t>
            </a:r>
            <a:r>
              <a:rPr dirty="0" sz="1600" spc="-25" u="heavy">
                <a:latin typeface="Franklin Gothic Book"/>
                <a:cs typeface="Franklin Gothic Book"/>
              </a:rPr>
              <a:t>d</a:t>
            </a:r>
            <a:r>
              <a:rPr dirty="0" sz="1600" spc="-10" u="heavy">
                <a:latin typeface="Franklin Gothic Book"/>
                <a:cs typeface="Franklin Gothic Book"/>
              </a:rPr>
              <a:t>r</a:t>
            </a:r>
            <a:r>
              <a:rPr dirty="0" sz="1600" spc="-15" u="heavy">
                <a:latin typeface="Franklin Gothic Book"/>
                <a:cs typeface="Franklin Gothic Book"/>
              </a:rPr>
              <a:t>ebb</a:t>
            </a:r>
            <a:r>
              <a:rPr dirty="0" sz="1600" spc="-5" u="heavy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.</a:t>
            </a:r>
            <a:endParaRPr sz="16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42"/>
              </a:spcBef>
            </a:pPr>
            <a:endParaRPr sz="145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</a:pPr>
            <a:r>
              <a:rPr dirty="0" sz="1600" spc="-25" u="heavy">
                <a:latin typeface="Franklin Gothic Book"/>
                <a:cs typeface="Franklin Gothic Book"/>
              </a:rPr>
              <a:t>P</a:t>
            </a:r>
            <a:r>
              <a:rPr dirty="0" sz="1600" spc="-25" u="heavy">
                <a:latin typeface="Franklin Gothic Book"/>
                <a:cs typeface="Franklin Gothic Book"/>
              </a:rPr>
              <a:t>o</a:t>
            </a:r>
            <a:r>
              <a:rPr dirty="0" sz="1600" spc="-10" u="heavy">
                <a:latin typeface="Franklin Gothic Book"/>
                <a:cs typeface="Franklin Gothic Book"/>
              </a:rPr>
              <a:t>t</a:t>
            </a:r>
            <a:r>
              <a:rPr dirty="0" sz="1600" spc="-10" u="heavy">
                <a:latin typeface="Franklin Gothic Book"/>
                <a:cs typeface="Franklin Gothic Book"/>
              </a:rPr>
              <a:t>r</a:t>
            </a:r>
            <a:r>
              <a:rPr dirty="0" sz="1600" spc="-15" u="heavy">
                <a:latin typeface="Franklin Gothic Book"/>
                <a:cs typeface="Franklin Gothic Book"/>
              </a:rPr>
              <a:t>est</a:t>
            </a:r>
            <a:r>
              <a:rPr dirty="0" sz="1600" u="heavy">
                <a:latin typeface="Franklin Gothic Book"/>
                <a:cs typeface="Franklin Gothic Book"/>
              </a:rPr>
              <a:t>i </a:t>
            </a:r>
            <a:r>
              <a:rPr dirty="0" sz="1600" spc="-10" u="heavy">
                <a:latin typeface="Franklin Gothic Book"/>
                <a:cs typeface="Franklin Gothic Book"/>
              </a:rPr>
              <a:t>c</a:t>
            </a:r>
            <a:r>
              <a:rPr dirty="0" sz="1600" spc="-20" u="heavy">
                <a:latin typeface="Franklin Gothic Book"/>
                <a:cs typeface="Franklin Gothic Book"/>
              </a:rPr>
              <a:t>u</a:t>
            </a:r>
            <a:r>
              <a:rPr dirty="0" sz="1600" spc="-10" u="heavy">
                <a:latin typeface="Franklin Gothic Book"/>
                <a:cs typeface="Franklin Gothic Book"/>
              </a:rPr>
              <a:t>c</a:t>
            </a:r>
            <a:r>
              <a:rPr dirty="0" sz="1600" u="heavy">
                <a:latin typeface="Franklin Gothic Book"/>
                <a:cs typeface="Franklin Gothic Book"/>
              </a:rPr>
              <a:t>i</a:t>
            </a:r>
            <a:r>
              <a:rPr dirty="0" sz="1600" spc="-20" u="heavy">
                <a:latin typeface="Franklin Gothic Book"/>
                <a:cs typeface="Franklin Gothic Book"/>
              </a:rPr>
              <a:t>n</a:t>
            </a:r>
            <a:r>
              <a:rPr dirty="0" sz="1600" spc="-10" u="heavy">
                <a:latin typeface="Franklin Gothic Book"/>
                <a:cs typeface="Franklin Gothic Book"/>
              </a:rPr>
              <a:t>are</a:t>
            </a:r>
            <a:r>
              <a:rPr dirty="0" sz="1600" spc="-5" u="heavy">
                <a:latin typeface="Franklin Gothic Book"/>
                <a:cs typeface="Franklin Gothic Book"/>
              </a:rPr>
              <a:t> </a:t>
            </a:r>
            <a:r>
              <a:rPr dirty="0" sz="1600" spc="-10" u="heavy">
                <a:latin typeface="Franklin Gothic Book"/>
                <a:cs typeface="Franklin Gothic Book"/>
              </a:rPr>
              <a:t>un</a:t>
            </a:r>
            <a:r>
              <a:rPr dirty="0" sz="1600" u="heavy">
                <a:latin typeface="Franklin Gothic Book"/>
                <a:cs typeface="Franklin Gothic Book"/>
              </a:rPr>
              <a:t> </a:t>
            </a:r>
            <a:r>
              <a:rPr dirty="0" sz="1600" spc="-20" u="heavy">
                <a:latin typeface="Franklin Gothic Book"/>
                <a:cs typeface="Franklin Gothic Book"/>
              </a:rPr>
              <a:t>r</a:t>
            </a:r>
            <a:r>
              <a:rPr dirty="0" sz="1600" u="heavy">
                <a:latin typeface="Franklin Gothic Book"/>
                <a:cs typeface="Franklin Gothic Book"/>
              </a:rPr>
              <a:t>i</a:t>
            </a:r>
            <a:r>
              <a:rPr dirty="0" sz="1600" spc="-15" u="heavy">
                <a:latin typeface="Franklin Gothic Book"/>
                <a:cs typeface="Franklin Gothic Book"/>
              </a:rPr>
              <a:t>s</a:t>
            </a:r>
            <a:r>
              <a:rPr dirty="0" sz="1600" spc="-25" u="heavy">
                <a:latin typeface="Franklin Gothic Book"/>
                <a:cs typeface="Franklin Gothic Book"/>
              </a:rPr>
              <a:t>o</a:t>
            </a:r>
            <a:r>
              <a:rPr dirty="0" sz="1600" spc="-10" u="heavy">
                <a:latin typeface="Franklin Gothic Book"/>
                <a:cs typeface="Franklin Gothic Book"/>
              </a:rPr>
              <a:t>t</a:t>
            </a:r>
            <a:r>
              <a:rPr dirty="0" sz="1600" spc="-30" u="heavy">
                <a:latin typeface="Franklin Gothic Book"/>
                <a:cs typeface="Franklin Gothic Book"/>
              </a:rPr>
              <a:t>t</a:t>
            </a:r>
            <a:r>
              <a:rPr dirty="0" sz="1600" spc="-10" u="heavy">
                <a:latin typeface="Franklin Gothic Book"/>
                <a:cs typeface="Franklin Gothic Book"/>
              </a:rPr>
              <a:t>o</a:t>
            </a:r>
            <a:r>
              <a:rPr dirty="0" sz="1600" spc="-5" u="heavy">
                <a:latin typeface="Franklin Gothic Book"/>
                <a:cs typeface="Franklin Gothic Book"/>
              </a:rPr>
              <a:t> </a:t>
            </a:r>
            <a:r>
              <a:rPr dirty="0" sz="1600" u="heavy">
                <a:latin typeface="Franklin Gothic Book"/>
                <a:cs typeface="Franklin Gothic Book"/>
              </a:rPr>
              <a:t>i</a:t>
            </a:r>
            <a:r>
              <a:rPr dirty="0" sz="1600" spc="-50" u="heavy">
                <a:latin typeface="Franklin Gothic Book"/>
                <a:cs typeface="Franklin Gothic Book"/>
              </a:rPr>
              <a:t>n</a:t>
            </a:r>
            <a:r>
              <a:rPr dirty="0" sz="1600" spc="-25" u="heavy">
                <a:latin typeface="Franklin Gothic Book"/>
                <a:cs typeface="Franklin Gothic Book"/>
              </a:rPr>
              <a:t>v</a:t>
            </a:r>
            <a:r>
              <a:rPr dirty="0" sz="1600" spc="-15" u="heavy">
                <a:latin typeface="Franklin Gothic Book"/>
                <a:cs typeface="Franklin Gothic Book"/>
              </a:rPr>
              <a:t>e</a:t>
            </a:r>
            <a:r>
              <a:rPr dirty="0" sz="1600" spc="-10" u="heavy">
                <a:latin typeface="Franklin Gothic Book"/>
                <a:cs typeface="Franklin Gothic Book"/>
              </a:rPr>
              <a:t>n</a:t>
            </a:r>
            <a:r>
              <a:rPr dirty="0" sz="1600" spc="-10" u="heavy">
                <a:latin typeface="Franklin Gothic Book"/>
                <a:cs typeface="Franklin Gothic Book"/>
              </a:rPr>
              <a:t>t</a:t>
            </a:r>
            <a:r>
              <a:rPr dirty="0" sz="1600" spc="-10" u="heavy">
                <a:latin typeface="Franklin Gothic Book"/>
                <a:cs typeface="Franklin Gothic Book"/>
              </a:rPr>
              <a:t>a</a:t>
            </a:r>
            <a:r>
              <a:rPr dirty="0" sz="1600" spc="-30" u="heavy">
                <a:latin typeface="Franklin Gothic Book"/>
                <a:cs typeface="Franklin Gothic Book"/>
              </a:rPr>
              <a:t>t</a:t>
            </a:r>
            <a:r>
              <a:rPr dirty="0" sz="1600" spc="-10" u="heavy">
                <a:latin typeface="Franklin Gothic Book"/>
                <a:cs typeface="Franklin Gothic Book"/>
              </a:rPr>
              <a:t>o</a:t>
            </a:r>
            <a:r>
              <a:rPr dirty="0" sz="1600" spc="-5" u="heavy">
                <a:latin typeface="Franklin Gothic Book"/>
                <a:cs typeface="Franklin Gothic Book"/>
              </a:rPr>
              <a:t> </a:t>
            </a:r>
            <a:r>
              <a:rPr dirty="0" sz="1600" spc="-15" u="heavy">
                <a:latin typeface="Franklin Gothic Book"/>
                <a:cs typeface="Franklin Gothic Book"/>
              </a:rPr>
              <a:t>d</a:t>
            </a:r>
            <a:r>
              <a:rPr dirty="0" sz="1600" spc="-10" u="heavy">
                <a:latin typeface="Franklin Gothic Book"/>
                <a:cs typeface="Franklin Gothic Book"/>
              </a:rPr>
              <a:t>a</a:t>
            </a:r>
            <a:r>
              <a:rPr dirty="0" sz="1600" u="heavy">
                <a:latin typeface="Franklin Gothic Book"/>
                <a:cs typeface="Franklin Gothic Book"/>
              </a:rPr>
              <a:t> </a:t>
            </a:r>
            <a:r>
              <a:rPr dirty="0" sz="1600" spc="-40" u="heavy">
                <a:latin typeface="Franklin Gothic Book"/>
                <a:cs typeface="Franklin Gothic Book"/>
              </a:rPr>
              <a:t>t</a:t>
            </a:r>
            <a:r>
              <a:rPr dirty="0" sz="1600" spc="25" u="heavy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, 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ce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4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15">
                <a:latin typeface="Franklin Gothic Book"/>
                <a:cs typeface="Franklin Gothic Book"/>
              </a:rPr>
              <a:t>l</a:t>
            </a:r>
            <a:r>
              <a:rPr dirty="0" sz="1600" spc="-5">
                <a:latin typeface="Franklin Gothic Book"/>
                <a:cs typeface="Franklin Gothic Book"/>
              </a:rPr>
              <a:t>l’al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2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50">
                <a:latin typeface="Franklin Gothic Book"/>
                <a:cs typeface="Franklin Gothic Book"/>
              </a:rPr>
              <a:t>r</a:t>
            </a:r>
            <a:r>
              <a:rPr dirty="0" sz="1600" spc="-40">
                <a:latin typeface="Franklin Gothic Book"/>
                <a:cs typeface="Franklin Gothic Book"/>
              </a:rPr>
              <a:t>t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.</a:t>
            </a:r>
            <a:endParaRPr sz="16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22"/>
              </a:spcBef>
            </a:pPr>
            <a:endParaRPr sz="1600">
              <a:latin typeface="Times New Roman"/>
              <a:cs typeface="Times New Roman"/>
            </a:endParaRPr>
          </a:p>
          <a:p>
            <a:pPr algn="just" marL="12700" marR="5080">
              <a:lnSpc>
                <a:spcPts val="1810"/>
              </a:lnSpc>
            </a:pPr>
            <a:r>
              <a:rPr dirty="0" sz="1600">
                <a:latin typeface="Franklin Gothic Book"/>
                <a:cs typeface="Franklin Gothic Book"/>
              </a:rPr>
              <a:t>M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40">
                <a:latin typeface="Franklin Gothic Book"/>
                <a:cs typeface="Franklin Gothic Book"/>
              </a:rPr>
              <a:t>r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, </a:t>
            </a:r>
            <a:r>
              <a:rPr dirty="0" sz="1600" spc="-9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85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,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8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9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9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lo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8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.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30">
                <a:latin typeface="Franklin Gothic Book"/>
                <a:cs typeface="Franklin Gothic Book"/>
              </a:rPr>
              <a:t> </a:t>
            </a:r>
            <a:r>
              <a:rPr dirty="0" sz="1600" u="heavy">
                <a:latin typeface="Franklin Gothic Book"/>
                <a:cs typeface="Franklin Gothic Book"/>
              </a:rPr>
              <a:t>C</a:t>
            </a:r>
            <a:r>
              <a:rPr dirty="0" sz="1600" spc="-15" u="heavy">
                <a:latin typeface="Franklin Gothic Book"/>
                <a:cs typeface="Franklin Gothic Book"/>
              </a:rPr>
              <a:t>os</a:t>
            </a:r>
            <a:r>
              <a:rPr dirty="0" sz="1600" u="heavy">
                <a:latin typeface="Franklin Gothic Book"/>
                <a:cs typeface="Franklin Gothic Book"/>
              </a:rPr>
              <a:t>ì, </a:t>
            </a:r>
            <a:r>
              <a:rPr dirty="0" sz="1600" spc="-85">
                <a:latin typeface="Franklin Gothic Book"/>
                <a:cs typeface="Franklin Gothic Book"/>
              </a:rPr>
              <a:t> </a:t>
            </a:r>
            <a:r>
              <a:rPr dirty="0" sz="1600" spc="-15" u="heavy">
                <a:latin typeface="Franklin Gothic Book"/>
                <a:cs typeface="Franklin Gothic Book"/>
              </a:rPr>
              <a:t>s</a:t>
            </a:r>
            <a:r>
              <a:rPr dirty="0" sz="1600" spc="-10" u="heavy">
                <a:latin typeface="Franklin Gothic Book"/>
                <a:cs typeface="Franklin Gothic Book"/>
              </a:rPr>
              <a:t>u</a:t>
            </a:r>
            <a:r>
              <a:rPr dirty="0" sz="1600" u="heavy">
                <a:latin typeface="Franklin Gothic Book"/>
                <a:cs typeface="Franklin Gothic Book"/>
              </a:rPr>
              <a:t> </a:t>
            </a:r>
            <a:r>
              <a:rPr dirty="0" sz="1600" spc="-90">
                <a:latin typeface="Franklin Gothic Book"/>
                <a:cs typeface="Franklin Gothic Book"/>
              </a:rPr>
              <a:t> </a:t>
            </a:r>
            <a:r>
              <a:rPr dirty="0" sz="1600" spc="-15" u="heavy">
                <a:latin typeface="Franklin Gothic Book"/>
                <a:cs typeface="Franklin Gothic Book"/>
              </a:rPr>
              <a:t>d</a:t>
            </a:r>
            <a:r>
              <a:rPr dirty="0" sz="1600" spc="-10" u="heavy">
                <a:latin typeface="Franklin Gothic Book"/>
                <a:cs typeface="Franklin Gothic Book"/>
              </a:rPr>
              <a:t>ue</a:t>
            </a:r>
            <a:r>
              <a:rPr dirty="0" sz="1600" u="heavy">
                <a:latin typeface="Franklin Gothic Book"/>
                <a:cs typeface="Franklin Gothic Book"/>
              </a:rPr>
              <a:t> </a:t>
            </a:r>
            <a:r>
              <a:rPr dirty="0" sz="1600" spc="-90">
                <a:latin typeface="Franklin Gothic Book"/>
                <a:cs typeface="Franklin Gothic Book"/>
              </a:rPr>
              <a:t> </a:t>
            </a:r>
            <a:r>
              <a:rPr dirty="0" sz="1600" spc="-5" u="heavy">
                <a:latin typeface="Franklin Gothic Book"/>
                <a:cs typeface="Franklin Gothic Book"/>
              </a:rPr>
              <a:t>p</a:t>
            </a:r>
            <a:r>
              <a:rPr dirty="0" sz="1600" u="heavy">
                <a:latin typeface="Franklin Gothic Book"/>
                <a:cs typeface="Franklin Gothic Book"/>
              </a:rPr>
              <a:t>i</a:t>
            </a:r>
            <a:r>
              <a:rPr dirty="0" sz="1600" spc="-15" u="heavy">
                <a:latin typeface="Franklin Gothic Book"/>
                <a:cs typeface="Franklin Gothic Book"/>
              </a:rPr>
              <a:t>ed</a:t>
            </a:r>
            <a:r>
              <a:rPr dirty="0" sz="1600" u="heavy">
                <a:latin typeface="Franklin Gothic Book"/>
                <a:cs typeface="Franklin Gothic Book"/>
              </a:rPr>
              <a:t>i?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6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è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9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90">
                <a:latin typeface="Franklin Gothic Book"/>
                <a:cs typeface="Franklin Gothic Book"/>
              </a:rPr>
              <a:t> </a:t>
            </a:r>
            <a:r>
              <a:rPr dirty="0" sz="1600" spc="-25">
                <a:latin typeface="Franklin Gothic Book"/>
                <a:cs typeface="Franklin Gothic Book"/>
              </a:rPr>
              <a:t>v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r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ne</a:t>
            </a:r>
            <a:r>
              <a:rPr dirty="0" sz="1600" spc="-10">
                <a:latin typeface="Franklin Gothic Book"/>
                <a:cs typeface="Franklin Gothic Book"/>
              </a:rPr>
              <a:t> u</a:t>
            </a:r>
            <a:r>
              <a:rPr dirty="0" sz="1600" spc="25">
                <a:latin typeface="Franklin Gothic Book"/>
                <a:cs typeface="Franklin Gothic Book"/>
              </a:rPr>
              <a:t>f</a:t>
            </a:r>
            <a:r>
              <a:rPr dirty="0" sz="1600" spc="-5">
                <a:latin typeface="Franklin Gothic Book"/>
                <a:cs typeface="Franklin Gothic Book"/>
              </a:rPr>
              <a:t>f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al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.</a:t>
            </a:r>
            <a:endParaRPr sz="16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46"/>
              </a:spcBef>
            </a:pPr>
            <a:endParaRPr sz="1500">
              <a:latin typeface="Times New Roman"/>
              <a:cs typeface="Times New Roman"/>
            </a:endParaRPr>
          </a:p>
          <a:p>
            <a:pPr algn="just" marL="12700" marR="12700">
              <a:lnSpc>
                <a:spcPct val="94600"/>
              </a:lnSpc>
            </a:pPr>
            <a:r>
              <a:rPr dirty="0" sz="1600" spc="-5" u="heavy">
                <a:latin typeface="Franklin Gothic Book"/>
                <a:cs typeface="Franklin Gothic Book"/>
              </a:rPr>
              <a:t>P</a:t>
            </a:r>
            <a:r>
              <a:rPr dirty="0" sz="1600" spc="-10" u="heavy">
                <a:latin typeface="Franklin Gothic Book"/>
                <a:cs typeface="Franklin Gothic Book"/>
              </a:rPr>
              <a:t>r</a:t>
            </a:r>
            <a:r>
              <a:rPr dirty="0" sz="1600" u="heavy">
                <a:latin typeface="Franklin Gothic Book"/>
                <a:cs typeface="Franklin Gothic Book"/>
              </a:rPr>
              <a:t>i</a:t>
            </a:r>
            <a:r>
              <a:rPr dirty="0" sz="1600" spc="-20" u="heavy">
                <a:latin typeface="Franklin Gothic Book"/>
                <a:cs typeface="Franklin Gothic Book"/>
              </a:rPr>
              <a:t>m</a:t>
            </a:r>
            <a:r>
              <a:rPr dirty="0" sz="1600" spc="-10" u="heavy">
                <a:latin typeface="Franklin Gothic Book"/>
                <a:cs typeface="Franklin Gothic Book"/>
              </a:rPr>
              <a:t>a</a:t>
            </a:r>
            <a:r>
              <a:rPr dirty="0" sz="1600" spc="30" u="heavy">
                <a:latin typeface="Franklin Gothic Book"/>
                <a:cs typeface="Franklin Gothic Book"/>
              </a:rPr>
              <a:t> </a:t>
            </a:r>
            <a:r>
              <a:rPr dirty="0" sz="1600" spc="-20" u="heavy">
                <a:latin typeface="Franklin Gothic Book"/>
                <a:cs typeface="Franklin Gothic Book"/>
              </a:rPr>
              <a:t>a</a:t>
            </a:r>
            <a:r>
              <a:rPr dirty="0" sz="1600" spc="-10" u="heavy">
                <a:latin typeface="Franklin Gothic Book"/>
                <a:cs typeface="Franklin Gothic Book"/>
              </a:rPr>
              <a:t>nc</a:t>
            </a:r>
            <a:r>
              <a:rPr dirty="0" sz="1600" spc="-25" u="heavy">
                <a:latin typeface="Franklin Gothic Book"/>
                <a:cs typeface="Franklin Gothic Book"/>
              </a:rPr>
              <a:t>o</a:t>
            </a:r>
            <a:r>
              <a:rPr dirty="0" sz="1600" spc="-10" u="heavy">
                <a:latin typeface="Franklin Gothic Book"/>
                <a:cs typeface="Franklin Gothic Book"/>
              </a:rPr>
              <a:t>ra</a:t>
            </a:r>
            <a:r>
              <a:rPr dirty="0" sz="1600" spc="30" u="heavy">
                <a:latin typeface="Franklin Gothic Book"/>
                <a:cs typeface="Franklin Gothic Book"/>
              </a:rPr>
              <a:t> </a:t>
            </a:r>
            <a:r>
              <a:rPr dirty="0" sz="1600" spc="-10" u="heavy">
                <a:latin typeface="Franklin Gothic Book"/>
                <a:cs typeface="Franklin Gothic Book"/>
              </a:rPr>
              <a:t>c</a:t>
            </a:r>
            <a:r>
              <a:rPr dirty="0" sz="1600" spc="-5" u="heavy">
                <a:latin typeface="Franklin Gothic Book"/>
                <a:cs typeface="Franklin Gothic Book"/>
              </a:rPr>
              <a:t>h</a:t>
            </a:r>
            <a:r>
              <a:rPr dirty="0" sz="1600" spc="-10" u="heavy">
                <a:latin typeface="Franklin Gothic Book"/>
                <a:cs typeface="Franklin Gothic Book"/>
              </a:rPr>
              <a:t>e</a:t>
            </a:r>
            <a:r>
              <a:rPr dirty="0" sz="1600" spc="5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4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3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s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3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 spc="-20">
                <a:latin typeface="Franklin Gothic Book"/>
                <a:cs typeface="Franklin Gothic Book"/>
              </a:rPr>
              <a:t>m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2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S</a:t>
            </a:r>
            <a:r>
              <a:rPr dirty="0" sz="1600">
                <a:latin typeface="Franklin Gothic Book"/>
                <a:cs typeface="Franklin Gothic Book"/>
              </a:rPr>
              <a:t>ì</a:t>
            </a:r>
            <a:r>
              <a:rPr dirty="0" sz="1600" spc="2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20">
                <a:latin typeface="Franklin Gothic Book"/>
                <a:cs typeface="Franklin Gothic Book"/>
              </a:rPr>
              <a:t> </a:t>
            </a:r>
            <a:r>
              <a:rPr dirty="0" sz="1600" spc="-45">
                <a:latin typeface="Franklin Gothic Book"/>
                <a:cs typeface="Franklin Gothic Book"/>
              </a:rPr>
              <a:t>F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r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3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2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15">
                <a:latin typeface="Franklin Gothic Book"/>
                <a:cs typeface="Franklin Gothic Book"/>
              </a:rPr>
              <a:t>ess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2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ù</a:t>
            </a:r>
            <a:r>
              <a:rPr dirty="0" sz="1600" spc="2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b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3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de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m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15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nc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20">
                <a:latin typeface="Franklin Gothic Book"/>
                <a:cs typeface="Franklin Gothic Book"/>
              </a:rPr>
              <a:t>c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165">
                <a:latin typeface="Franklin Gothic Book"/>
                <a:cs typeface="Franklin Gothic Book"/>
              </a:rPr>
              <a:t> </a:t>
            </a:r>
            <a:r>
              <a:rPr dirty="0" sz="1600" spc="-40">
                <a:latin typeface="Franklin Gothic Book"/>
                <a:cs typeface="Franklin Gothic Book"/>
              </a:rPr>
              <a:t>q</a:t>
            </a:r>
            <a:r>
              <a:rPr dirty="0" sz="1600" spc="-10">
                <a:latin typeface="Franklin Gothic Book"/>
                <a:cs typeface="Franklin Gothic Book"/>
              </a:rPr>
              <a:t>ua</a:t>
            </a:r>
            <a:r>
              <a:rPr dirty="0" sz="1600" spc="-15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cuno</a:t>
            </a:r>
            <a:r>
              <a:rPr dirty="0" sz="1600" spc="15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155">
                <a:latin typeface="Franklin Gothic Book"/>
                <a:cs typeface="Franklin Gothic Book"/>
              </a:rPr>
              <a:t> </a:t>
            </a:r>
            <a:r>
              <a:rPr dirty="0" sz="1600" spc="-30">
                <a:latin typeface="Franklin Gothic Book"/>
                <a:cs typeface="Franklin Gothic Book"/>
              </a:rPr>
              <a:t>f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16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u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160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gi</a:t>
            </a:r>
            <a:r>
              <a:rPr dirty="0" sz="1600" spc="-4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15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me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ale</a:t>
            </a:r>
            <a:r>
              <a:rPr dirty="0" sz="1600" spc="15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155">
                <a:latin typeface="Franklin Gothic Book"/>
                <a:cs typeface="Franklin Gothic Book"/>
              </a:rPr>
              <a:t> </a:t>
            </a:r>
            <a:r>
              <a:rPr dirty="0" sz="1600" spc="-30">
                <a:latin typeface="Franklin Gothic Book"/>
                <a:cs typeface="Franklin Gothic Book"/>
              </a:rPr>
              <a:t>q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5">
                <a:latin typeface="Franklin Gothic Book"/>
                <a:cs typeface="Franklin Gothic Book"/>
              </a:rPr>
              <a:t>l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15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40">
                <a:latin typeface="Franklin Gothic Book"/>
                <a:cs typeface="Franklin Gothic Book"/>
              </a:rPr>
              <a:t>r</a:t>
            </a:r>
            <a:r>
              <a:rPr dirty="0" sz="1600" spc="-25">
                <a:latin typeface="Franklin Gothic Book"/>
                <a:cs typeface="Franklin Gothic Book"/>
              </a:rPr>
              <a:t>o</a:t>
            </a:r>
            <a:r>
              <a:rPr dirty="0" sz="1600" spc="-40">
                <a:latin typeface="Franklin Gothic Book"/>
                <a:cs typeface="Franklin Gothic Book"/>
              </a:rPr>
              <a:t>t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cn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>
                <a:latin typeface="Franklin Gothic Book"/>
                <a:cs typeface="Franklin Gothic Book"/>
              </a:rPr>
              <a:t>i,</a:t>
            </a:r>
            <a:r>
              <a:rPr dirty="0" sz="1600" spc="15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 c</a:t>
            </a:r>
            <a:r>
              <a:rPr dirty="0" sz="1600" spc="-5">
                <a:latin typeface="Franklin Gothic Book"/>
                <a:cs typeface="Franklin Gothic Book"/>
              </a:rPr>
              <a:t>h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6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7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-15">
                <a:latin typeface="Franklin Gothic Book"/>
                <a:cs typeface="Franklin Gothic Book"/>
              </a:rPr>
              <a:t>st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4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70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-&gt; </a:t>
            </a:r>
            <a:r>
              <a:rPr dirty="0" sz="1600" spc="6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Q</a:t>
            </a:r>
            <a:r>
              <a:rPr dirty="0" sz="1600" spc="-10">
                <a:latin typeface="Franklin Gothic Book"/>
                <a:cs typeface="Franklin Gothic Book"/>
              </a:rPr>
              <a:t>ua</a:t>
            </a:r>
            <a:r>
              <a:rPr dirty="0" sz="1600" spc="-15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15">
                <a:latin typeface="Franklin Gothic Book"/>
                <a:cs typeface="Franklin Gothic Book"/>
              </a:rPr>
              <a:t>os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7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60">
                <a:latin typeface="Franklin Gothic Book"/>
                <a:cs typeface="Franklin Gothic Book"/>
              </a:rPr>
              <a:t> </a:t>
            </a:r>
            <a:r>
              <a:rPr dirty="0" sz="1600" spc="-65">
                <a:latin typeface="Franklin Gothic Book"/>
                <a:cs typeface="Franklin Gothic Book"/>
              </a:rPr>
              <a:t>F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 spc="-15">
                <a:latin typeface="Franklin Gothic Book"/>
                <a:cs typeface="Franklin Gothic Book"/>
              </a:rPr>
              <a:t>es</a:t>
            </a:r>
            <a:r>
              <a:rPr dirty="0" sz="1600" spc="-10">
                <a:latin typeface="Franklin Gothic Book"/>
                <a:cs typeface="Franklin Gothic Book"/>
              </a:rPr>
              <a:t>co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65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-&gt; </a:t>
            </a:r>
            <a:r>
              <a:rPr dirty="0" sz="1600" spc="6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Q</a:t>
            </a:r>
            <a:r>
              <a:rPr dirty="0" sz="1600" spc="-10">
                <a:latin typeface="Franklin Gothic Book"/>
                <a:cs typeface="Franklin Gothic Book"/>
              </a:rPr>
              <a:t>ua</a:t>
            </a:r>
            <a:r>
              <a:rPr dirty="0" sz="1600" spc="-15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15">
                <a:latin typeface="Franklin Gothic Book"/>
                <a:cs typeface="Franklin Gothic Book"/>
              </a:rPr>
              <a:t>os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7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6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ru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65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-&gt;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G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z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5">
                <a:latin typeface="Franklin Gothic Book"/>
                <a:cs typeface="Franklin Gothic Book"/>
              </a:rPr>
              <a:t>h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.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5" u="heavy">
                <a:latin typeface="Franklin Gothic Book"/>
                <a:cs typeface="Franklin Gothic Book"/>
              </a:rPr>
              <a:t>S</a:t>
            </a:r>
            <a:r>
              <a:rPr dirty="0" sz="1600" u="heavy">
                <a:latin typeface="Franklin Gothic Book"/>
                <a:cs typeface="Franklin Gothic Book"/>
              </a:rPr>
              <a:t>ì, </a:t>
            </a:r>
            <a:r>
              <a:rPr dirty="0" sz="1600" spc="-10" u="heavy">
                <a:latin typeface="Franklin Gothic Book"/>
                <a:cs typeface="Franklin Gothic Book"/>
              </a:rPr>
              <a:t>M</a:t>
            </a:r>
            <a:r>
              <a:rPr dirty="0" sz="1600" spc="-10" u="heavy">
                <a:latin typeface="Franklin Gothic Book"/>
                <a:cs typeface="Franklin Gothic Book"/>
              </a:rPr>
              <a:t>a</a:t>
            </a:r>
            <a:r>
              <a:rPr dirty="0" sz="1600" spc="40" u="heavy">
                <a:latin typeface="Franklin Gothic Book"/>
                <a:cs typeface="Franklin Gothic Book"/>
              </a:rPr>
              <a:t>r</a:t>
            </a:r>
            <a:r>
              <a:rPr dirty="0" sz="1600" spc="-10" u="heavy">
                <a:latin typeface="Franklin Gothic Book"/>
                <a:cs typeface="Franklin Gothic Book"/>
              </a:rPr>
              <a:t>t</a:t>
            </a:r>
            <a:r>
              <a:rPr dirty="0" sz="1600" spc="-10" u="heavy">
                <a:latin typeface="Franklin Gothic Book"/>
                <a:cs typeface="Franklin Gothic Book"/>
              </a:rPr>
              <a:t>a</a:t>
            </a:r>
            <a:r>
              <a:rPr dirty="0" sz="1600" u="heavy">
                <a:latin typeface="Franklin Gothic Book"/>
                <a:cs typeface="Franklin Gothic Book"/>
              </a:rPr>
              <a:t>,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,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0" u="heavy">
                <a:latin typeface="Franklin Gothic Book"/>
                <a:cs typeface="Franklin Gothic Book"/>
              </a:rPr>
              <a:t>un</a:t>
            </a:r>
            <a:r>
              <a:rPr dirty="0" sz="1600" u="heavy">
                <a:latin typeface="Franklin Gothic Book"/>
                <a:cs typeface="Franklin Gothic Book"/>
              </a:rPr>
              <a:t> </a:t>
            </a:r>
            <a:r>
              <a:rPr dirty="0" sz="1600" spc="-20" u="heavy">
                <a:latin typeface="Franklin Gothic Book"/>
                <a:cs typeface="Franklin Gothic Book"/>
              </a:rPr>
              <a:t>r</a:t>
            </a:r>
            <a:r>
              <a:rPr dirty="0" sz="1600" u="heavy">
                <a:latin typeface="Franklin Gothic Book"/>
                <a:cs typeface="Franklin Gothic Book"/>
              </a:rPr>
              <a:t>i</a:t>
            </a:r>
            <a:r>
              <a:rPr dirty="0" sz="1600" spc="-15" u="heavy">
                <a:latin typeface="Franklin Gothic Book"/>
                <a:cs typeface="Franklin Gothic Book"/>
              </a:rPr>
              <a:t>s</a:t>
            </a:r>
            <a:r>
              <a:rPr dirty="0" sz="1600" spc="-25" u="heavy">
                <a:latin typeface="Franklin Gothic Book"/>
                <a:cs typeface="Franklin Gothic Book"/>
              </a:rPr>
              <a:t>o</a:t>
            </a:r>
            <a:r>
              <a:rPr dirty="0" sz="1600" spc="-10" u="heavy">
                <a:latin typeface="Franklin Gothic Book"/>
                <a:cs typeface="Franklin Gothic Book"/>
              </a:rPr>
              <a:t>t</a:t>
            </a:r>
            <a:r>
              <a:rPr dirty="0" sz="1600" spc="-30" u="heavy">
                <a:latin typeface="Franklin Gothic Book"/>
                <a:cs typeface="Franklin Gothic Book"/>
              </a:rPr>
              <a:t>t</a:t>
            </a:r>
            <a:r>
              <a:rPr dirty="0" sz="1600" spc="-10" u="heavy">
                <a:latin typeface="Franklin Gothic Book"/>
                <a:cs typeface="Franklin Gothic Book"/>
              </a:rPr>
              <a:t>o</a:t>
            </a:r>
            <a:r>
              <a:rPr dirty="0" sz="1600" spc="5" u="heavy">
                <a:latin typeface="Franklin Gothic Book"/>
                <a:cs typeface="Franklin Gothic Book"/>
              </a:rPr>
              <a:t> </a:t>
            </a:r>
            <a:r>
              <a:rPr dirty="0" sz="1600" spc="-20" u="heavy">
                <a:latin typeface="Franklin Gothic Book"/>
                <a:cs typeface="Franklin Gothic Book"/>
              </a:rPr>
              <a:t>a</a:t>
            </a:r>
            <a:r>
              <a:rPr dirty="0" sz="1600" spc="-5" u="heavy">
                <a:latin typeface="Franklin Gothic Book"/>
                <a:cs typeface="Franklin Gothic Book"/>
              </a:rPr>
              <a:t>l</a:t>
            </a:r>
            <a:r>
              <a:rPr dirty="0" sz="1600" u="heavy">
                <a:latin typeface="Franklin Gothic Book"/>
                <a:cs typeface="Franklin Gothic Book"/>
              </a:rPr>
              <a:t> g</a:t>
            </a:r>
            <a:r>
              <a:rPr dirty="0" sz="1600" spc="-20" u="heavy">
                <a:latin typeface="Franklin Gothic Book"/>
                <a:cs typeface="Franklin Gothic Book"/>
              </a:rPr>
              <a:t>a</a:t>
            </a:r>
            <a:r>
              <a:rPr dirty="0" sz="1600" u="heavy">
                <a:latin typeface="Franklin Gothic Book"/>
                <a:cs typeface="Franklin Gothic Book"/>
              </a:rPr>
              <a:t>z</a:t>
            </a:r>
            <a:r>
              <a:rPr dirty="0" sz="1600" spc="-5" u="heavy">
                <a:latin typeface="Franklin Gothic Book"/>
                <a:cs typeface="Franklin Gothic Book"/>
              </a:rPr>
              <a:t>p</a:t>
            </a:r>
            <a:r>
              <a:rPr dirty="0" sz="1600" spc="-10" u="heavy">
                <a:latin typeface="Franklin Gothic Book"/>
                <a:cs typeface="Franklin Gothic Book"/>
              </a:rPr>
              <a:t>ac</a:t>
            </a:r>
            <a:r>
              <a:rPr dirty="0" sz="1600" spc="-5" u="heavy">
                <a:latin typeface="Franklin Gothic Book"/>
                <a:cs typeface="Franklin Gothic Book"/>
              </a:rPr>
              <a:t>h</a:t>
            </a:r>
            <a:r>
              <a:rPr dirty="0" sz="1600" spc="-15" u="heavy">
                <a:latin typeface="Franklin Gothic Book"/>
                <a:cs typeface="Franklin Gothic Book"/>
              </a:rPr>
              <a:t>o!</a:t>
            </a:r>
            <a:endParaRPr sz="16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42"/>
              </a:spcBef>
            </a:pPr>
            <a:endParaRPr sz="145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</a:pPr>
            <a:r>
              <a:rPr dirty="0" sz="1600" spc="-5">
                <a:latin typeface="Franklin Gothic Book"/>
                <a:cs typeface="Franklin Gothic Book"/>
              </a:rPr>
              <a:t>[…</a:t>
            </a:r>
            <a:r>
              <a:rPr dirty="0" sz="1600">
                <a:latin typeface="Franklin Gothic Book"/>
                <a:cs typeface="Franklin Gothic Book"/>
              </a:rPr>
              <a:t>]</a:t>
            </a:r>
            <a:endParaRPr sz="16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550">
              <a:latin typeface="Times New Roman"/>
              <a:cs typeface="Times New Roman"/>
            </a:endParaRPr>
          </a:p>
          <a:p>
            <a:pPr algn="just" marL="12700" marR="10160">
              <a:lnSpc>
                <a:spcPct val="94400"/>
              </a:lnSpc>
            </a:pPr>
            <a:r>
              <a:rPr dirty="0" sz="1600" spc="-10" u="heavy">
                <a:latin typeface="Franklin Gothic Book"/>
                <a:cs typeface="Franklin Gothic Book"/>
              </a:rPr>
              <a:t>E</a:t>
            </a:r>
            <a:r>
              <a:rPr dirty="0" sz="1600" spc="140" u="heavy">
                <a:latin typeface="Franklin Gothic Book"/>
                <a:cs typeface="Franklin Gothic Book"/>
              </a:rPr>
              <a:t> </a:t>
            </a:r>
            <a:r>
              <a:rPr dirty="0" sz="1600" spc="-10" u="heavy">
                <a:latin typeface="Franklin Gothic Book"/>
                <a:cs typeface="Franklin Gothic Book"/>
              </a:rPr>
              <a:t>all</a:t>
            </a:r>
            <a:r>
              <a:rPr dirty="0" sz="1600" spc="-15" u="heavy">
                <a:latin typeface="Franklin Gothic Book"/>
                <a:cs typeface="Franklin Gothic Book"/>
              </a:rPr>
              <a:t>o</a:t>
            </a:r>
            <a:r>
              <a:rPr dirty="0" sz="1600" spc="-20" u="heavy">
                <a:latin typeface="Franklin Gothic Book"/>
                <a:cs typeface="Franklin Gothic Book"/>
              </a:rPr>
              <a:t>r</a:t>
            </a:r>
            <a:r>
              <a:rPr dirty="0" sz="1600" spc="-10" u="heavy">
                <a:latin typeface="Franklin Gothic Book"/>
                <a:cs typeface="Franklin Gothic Book"/>
              </a:rPr>
              <a:t>a</a:t>
            </a:r>
            <a:r>
              <a:rPr dirty="0" sz="1600" spc="170" u="heavy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m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14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40">
                <a:latin typeface="Franklin Gothic Book"/>
                <a:cs typeface="Franklin Gothic Book"/>
              </a:rPr>
              <a:t>r</a:t>
            </a:r>
            <a:r>
              <a:rPr dirty="0" sz="1600" spc="-45">
                <a:latin typeface="Franklin Gothic Book"/>
                <a:cs typeface="Franklin Gothic Book"/>
              </a:rPr>
              <a:t>o</a:t>
            </a:r>
            <a:r>
              <a:rPr dirty="0" sz="1600" spc="-25">
                <a:latin typeface="Franklin Gothic Book"/>
                <a:cs typeface="Franklin Gothic Book"/>
              </a:rPr>
              <a:t>v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145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170">
                <a:latin typeface="Franklin Gothic Book"/>
                <a:cs typeface="Franklin Gothic Book"/>
              </a:rPr>
              <a:t> </a:t>
            </a:r>
            <a:r>
              <a:rPr dirty="0" sz="1600" spc="-120" u="heavy">
                <a:latin typeface="Franklin Gothic Book"/>
                <a:cs typeface="Franklin Gothic Book"/>
              </a:rPr>
              <a:t>1</a:t>
            </a:r>
            <a:r>
              <a:rPr dirty="0" sz="1600" u="heavy">
                <a:latin typeface="Franklin Gothic Book"/>
                <a:cs typeface="Franklin Gothic Book"/>
              </a:rPr>
              <a:t>7</a:t>
            </a:r>
            <a:r>
              <a:rPr dirty="0" sz="1600" spc="145" u="heavy">
                <a:latin typeface="Franklin Gothic Book"/>
                <a:cs typeface="Franklin Gothic Book"/>
              </a:rPr>
              <a:t> </a:t>
            </a:r>
            <a:r>
              <a:rPr dirty="0" sz="1600" u="heavy">
                <a:latin typeface="Franklin Gothic Book"/>
                <a:cs typeface="Franklin Gothic Book"/>
              </a:rPr>
              <a:t>g</a:t>
            </a:r>
            <a:r>
              <a:rPr dirty="0" sz="1600" spc="-10" u="heavy">
                <a:latin typeface="Franklin Gothic Book"/>
                <a:cs typeface="Franklin Gothic Book"/>
              </a:rPr>
              <a:t>i</a:t>
            </a:r>
            <a:r>
              <a:rPr dirty="0" sz="1600" spc="-10" u="heavy">
                <a:latin typeface="Franklin Gothic Book"/>
                <a:cs typeface="Franklin Gothic Book"/>
              </a:rPr>
              <a:t>u</a:t>
            </a:r>
            <a:r>
              <a:rPr dirty="0" sz="1600" u="heavy">
                <a:latin typeface="Franklin Gothic Book"/>
                <a:cs typeface="Franklin Gothic Book"/>
              </a:rPr>
              <a:t>g</a:t>
            </a:r>
            <a:r>
              <a:rPr dirty="0" sz="1600" spc="-10" u="heavy">
                <a:latin typeface="Franklin Gothic Book"/>
                <a:cs typeface="Franklin Gothic Book"/>
              </a:rPr>
              <a:t>no</a:t>
            </a:r>
            <a:r>
              <a:rPr dirty="0" sz="1600" spc="165" u="heavy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15">
                <a:latin typeface="Franklin Gothic Book"/>
                <a:cs typeface="Franklin Gothic Book"/>
              </a:rPr>
              <a:t>dess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15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ull</a:t>
            </a:r>
            <a:r>
              <a:rPr dirty="0" sz="1600" spc="-10">
                <a:latin typeface="Franklin Gothic Book"/>
                <a:cs typeface="Franklin Gothic Book"/>
              </a:rPr>
              <a:t>’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15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de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145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B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40">
                <a:latin typeface="Franklin Gothic Book"/>
                <a:cs typeface="Franklin Gothic Book"/>
              </a:rPr>
              <a:t>r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20">
                <a:latin typeface="Franklin Gothic Book"/>
                <a:cs typeface="Franklin Gothic Book"/>
              </a:rPr>
              <a:t>c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15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 spc="14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la</a:t>
            </a:r>
            <a:r>
              <a:rPr dirty="0" sz="1600" spc="140">
                <a:latin typeface="Franklin Gothic Book"/>
                <a:cs typeface="Franklin Gothic Book"/>
              </a:rPr>
              <a:t> </a:t>
            </a:r>
            <a:r>
              <a:rPr dirty="0" sz="1600" spc="-45">
                <a:latin typeface="Franklin Gothic Book"/>
                <a:cs typeface="Franklin Gothic Book"/>
              </a:rPr>
              <a:t>f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de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-130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40 </a:t>
            </a:r>
            <a:r>
              <a:rPr dirty="0" sz="1600" spc="-13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20">
                <a:latin typeface="Franklin Gothic Book"/>
                <a:cs typeface="Franklin Gothic Book"/>
              </a:rPr>
              <a:t>n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-13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-13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40">
                <a:latin typeface="Franklin Gothic Book"/>
                <a:cs typeface="Franklin Gothic Book"/>
              </a:rPr>
              <a:t> </a:t>
            </a:r>
            <a:r>
              <a:rPr dirty="0" sz="1600" spc="-25">
                <a:latin typeface="Franklin Gothic Book"/>
                <a:cs typeface="Franklin Gothic Book"/>
              </a:rPr>
              <a:t>P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p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, </a:t>
            </a:r>
            <a:r>
              <a:rPr dirty="0" sz="1600" spc="-12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c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3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so</a:t>
            </a:r>
            <a:r>
              <a:rPr dirty="0" sz="1600" spc="-10">
                <a:latin typeface="Franklin Gothic Book"/>
                <a:cs typeface="Franklin Gothic Book"/>
              </a:rPr>
              <a:t>le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3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c</a:t>
            </a:r>
            <a:r>
              <a:rPr dirty="0" sz="1600" spc="-5">
                <a:latin typeface="Franklin Gothic Book"/>
                <a:cs typeface="Franklin Gothic Book"/>
              </a:rPr>
              <a:t>h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3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g</a:t>
            </a:r>
            <a:r>
              <a:rPr dirty="0" sz="1600" spc="-10">
                <a:latin typeface="Franklin Gothic Book"/>
                <a:cs typeface="Franklin Gothic Book"/>
              </a:rPr>
              <a:t>ra</a:t>
            </a:r>
            <a:r>
              <a:rPr dirty="0" sz="1600" spc="-20">
                <a:latin typeface="Franklin Gothic Book"/>
                <a:cs typeface="Franklin Gothic Book"/>
              </a:rPr>
              <a:t>me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4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3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>
                <a:latin typeface="Franklin Gothic Book"/>
                <a:cs typeface="Franklin Gothic Book"/>
              </a:rPr>
              <a:t>’i</a:t>
            </a:r>
            <a:r>
              <a:rPr dirty="0" sz="1600" spc="-2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b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ss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3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20">
                <a:latin typeface="Franklin Gothic Book"/>
                <a:cs typeface="Franklin Gothic Book"/>
              </a:rPr>
              <a:t>n</a:t>
            </a:r>
            <a:r>
              <a:rPr dirty="0" sz="1600">
                <a:latin typeface="Franklin Gothic Book"/>
                <a:cs typeface="Franklin Gothic Book"/>
              </a:rPr>
              <a:t>g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 spc="-10">
                <a:latin typeface="Franklin Gothic Book"/>
                <a:cs typeface="Franklin Gothic Book"/>
              </a:rPr>
              <a:t>’a</a:t>
            </a:r>
            <a:r>
              <a:rPr dirty="0" sz="1600" spc="-2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an</a:t>
            </a:r>
            <a:r>
              <a:rPr dirty="0" sz="1600" spc="-20">
                <a:latin typeface="Franklin Gothic Book"/>
                <a:cs typeface="Franklin Gothic Book"/>
              </a:rPr>
              <a:t>c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2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u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2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lo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20">
                <a:latin typeface="Franklin Gothic Book"/>
                <a:cs typeface="Franklin Gothic Book"/>
              </a:rPr>
              <a:t> </a:t>
            </a:r>
            <a:r>
              <a:rPr dirty="0" sz="1600" spc="-40">
                <a:latin typeface="Franklin Gothic Book"/>
                <a:cs typeface="Franklin Gothic Book"/>
              </a:rPr>
              <a:t>t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r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2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5">
                <a:latin typeface="Franklin Gothic Book"/>
                <a:cs typeface="Franklin Gothic Book"/>
              </a:rPr>
              <a:t>h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zz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dop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2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 spc="-10">
                <a:latin typeface="Franklin Gothic Book"/>
                <a:cs typeface="Franklin Gothic Book"/>
              </a:rPr>
              <a:t>ue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gi</a:t>
            </a:r>
            <a:r>
              <a:rPr dirty="0" sz="1600" spc="-2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rn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2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2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20">
                <a:latin typeface="Franklin Gothic Book"/>
                <a:cs typeface="Franklin Gothic Book"/>
              </a:rPr>
              <a:t>g</a:t>
            </a:r>
            <a:r>
              <a:rPr dirty="0" sz="1600">
                <a:latin typeface="Franklin Gothic Book"/>
                <a:cs typeface="Franklin Gothic Book"/>
              </a:rPr>
              <a:t>g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0">
                <a:latin typeface="Franklin Gothic Book"/>
                <a:cs typeface="Franklin Gothic Book"/>
              </a:rPr>
              <a:t>ar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40">
                <a:latin typeface="Franklin Gothic Book"/>
                <a:cs typeface="Franklin Gothic Book"/>
              </a:rPr>
              <a:t>r</a:t>
            </a:r>
            <a:r>
              <a:rPr dirty="0" sz="1600" spc="-15">
                <a:latin typeface="Franklin Gothic Book"/>
                <a:cs typeface="Franklin Gothic Book"/>
              </a:rPr>
              <a:t>oss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20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de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-20">
                <a:latin typeface="Franklin Gothic Book"/>
                <a:cs typeface="Franklin Gothic Book"/>
              </a:rPr>
              <a:t>mo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5">
                <a:latin typeface="Franklin Gothic Book"/>
                <a:cs typeface="Franklin Gothic Book"/>
              </a:rPr>
              <a:t>so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>
                <a:latin typeface="Franklin Gothic Book"/>
                <a:cs typeface="Franklin Gothic Book"/>
              </a:rPr>
              <a:t>i.</a:t>
            </a:r>
            <a:endParaRPr sz="16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42"/>
              </a:spcBef>
            </a:pPr>
            <a:endParaRPr sz="145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</a:pPr>
            <a:r>
              <a:rPr dirty="0" sz="1600" spc="-5">
                <a:latin typeface="Franklin Gothic Book"/>
                <a:cs typeface="Franklin Gothic Book"/>
              </a:rPr>
              <a:t>[…</a:t>
            </a:r>
            <a:r>
              <a:rPr dirty="0" sz="1600">
                <a:latin typeface="Franklin Gothic Book"/>
                <a:cs typeface="Franklin Gothic Book"/>
              </a:rPr>
              <a:t>]</a:t>
            </a:r>
            <a:endParaRPr sz="16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33"/>
              </a:spcBef>
            </a:pPr>
            <a:endParaRPr sz="1550">
              <a:latin typeface="Times New Roman"/>
              <a:cs typeface="Times New Roman"/>
            </a:endParaRPr>
          </a:p>
          <a:p>
            <a:pPr algn="just" marL="12700" marR="5715">
              <a:lnSpc>
                <a:spcPct val="94500"/>
              </a:lnSpc>
            </a:pPr>
            <a:r>
              <a:rPr dirty="0" sz="1600" spc="-15" u="heavy">
                <a:latin typeface="Franklin Gothic Book"/>
                <a:cs typeface="Franklin Gothic Book"/>
              </a:rPr>
              <a:t>P</a:t>
            </a:r>
            <a:r>
              <a:rPr dirty="0" sz="1600" spc="-10" u="heavy">
                <a:latin typeface="Franklin Gothic Book"/>
                <a:cs typeface="Franklin Gothic Book"/>
              </a:rPr>
              <a:t>a</a:t>
            </a:r>
            <a:r>
              <a:rPr dirty="0" sz="1600" spc="-15" u="heavy">
                <a:latin typeface="Franklin Gothic Book"/>
                <a:cs typeface="Franklin Gothic Book"/>
              </a:rPr>
              <a:t>ss</a:t>
            </a:r>
            <a:r>
              <a:rPr dirty="0" sz="1600" spc="-10" u="heavy">
                <a:latin typeface="Franklin Gothic Book"/>
                <a:cs typeface="Franklin Gothic Book"/>
              </a:rPr>
              <a:t>ano</a:t>
            </a:r>
            <a:r>
              <a:rPr dirty="0" sz="1600" u="heavy">
                <a:latin typeface="Franklin Gothic Book"/>
                <a:cs typeface="Franklin Gothic Book"/>
              </a:rPr>
              <a:t> </a:t>
            </a:r>
            <a:r>
              <a:rPr dirty="0" sz="1600" spc="-175">
                <a:latin typeface="Franklin Gothic Book"/>
                <a:cs typeface="Franklin Gothic Book"/>
              </a:rPr>
              <a:t> </a:t>
            </a:r>
            <a:r>
              <a:rPr dirty="0" sz="1600" spc="-10" u="heavy">
                <a:latin typeface="Franklin Gothic Book"/>
                <a:cs typeface="Franklin Gothic Book"/>
              </a:rPr>
              <a:t>le</a:t>
            </a:r>
            <a:r>
              <a:rPr dirty="0" sz="1600" u="heavy">
                <a:latin typeface="Franklin Gothic Book"/>
                <a:cs typeface="Franklin Gothic Book"/>
              </a:rPr>
              <a:t> </a:t>
            </a:r>
            <a:r>
              <a:rPr dirty="0" sz="1600" spc="-185">
                <a:latin typeface="Franklin Gothic Book"/>
                <a:cs typeface="Franklin Gothic Book"/>
              </a:rPr>
              <a:t> </a:t>
            </a:r>
            <a:r>
              <a:rPr dirty="0" sz="1600" spc="-5" u="heavy">
                <a:latin typeface="Franklin Gothic Book"/>
                <a:cs typeface="Franklin Gothic Book"/>
              </a:rPr>
              <a:t>p</a:t>
            </a:r>
            <a:r>
              <a:rPr dirty="0" sz="1600" spc="-10" u="heavy">
                <a:latin typeface="Franklin Gothic Book"/>
                <a:cs typeface="Franklin Gothic Book"/>
              </a:rPr>
              <a:t>r</a:t>
            </a:r>
            <a:r>
              <a:rPr dirty="0" sz="1600" u="heavy">
                <a:latin typeface="Franklin Gothic Book"/>
                <a:cs typeface="Franklin Gothic Book"/>
              </a:rPr>
              <a:t>i</a:t>
            </a:r>
            <a:r>
              <a:rPr dirty="0" sz="1600" spc="-20" u="heavy">
                <a:latin typeface="Franklin Gothic Book"/>
                <a:cs typeface="Franklin Gothic Book"/>
              </a:rPr>
              <a:t>m</a:t>
            </a:r>
            <a:r>
              <a:rPr dirty="0" sz="1600" spc="-10" u="heavy">
                <a:latin typeface="Franklin Gothic Book"/>
                <a:cs typeface="Franklin Gothic Book"/>
              </a:rPr>
              <a:t>e</a:t>
            </a:r>
            <a:r>
              <a:rPr dirty="0" sz="1600" u="heavy">
                <a:latin typeface="Franklin Gothic Book"/>
                <a:cs typeface="Franklin Gothic Book"/>
              </a:rPr>
              <a:t> </a:t>
            </a:r>
            <a:r>
              <a:rPr dirty="0" sz="1600" spc="-180">
                <a:latin typeface="Franklin Gothic Book"/>
                <a:cs typeface="Franklin Gothic Book"/>
              </a:rPr>
              <a:t> </a:t>
            </a:r>
            <a:r>
              <a:rPr dirty="0" sz="1600" spc="-15" u="heavy">
                <a:latin typeface="Franklin Gothic Book"/>
                <a:cs typeface="Franklin Gothic Book"/>
              </a:rPr>
              <a:t>d</a:t>
            </a:r>
            <a:r>
              <a:rPr dirty="0" sz="1600" spc="-10" u="heavy">
                <a:latin typeface="Franklin Gothic Book"/>
                <a:cs typeface="Franklin Gothic Book"/>
              </a:rPr>
              <a:t>ue</a:t>
            </a:r>
            <a:r>
              <a:rPr dirty="0" sz="1600" u="heavy">
                <a:latin typeface="Franklin Gothic Book"/>
                <a:cs typeface="Franklin Gothic Book"/>
              </a:rPr>
              <a:t> </a:t>
            </a:r>
            <a:r>
              <a:rPr dirty="0" sz="1600" spc="-180">
                <a:latin typeface="Franklin Gothic Book"/>
                <a:cs typeface="Franklin Gothic Book"/>
              </a:rPr>
              <a:t> </a:t>
            </a:r>
            <a:r>
              <a:rPr dirty="0" sz="1600" spc="-15" u="heavy">
                <a:latin typeface="Franklin Gothic Book"/>
                <a:cs typeface="Franklin Gothic Book"/>
              </a:rPr>
              <a:t>o</a:t>
            </a:r>
            <a:r>
              <a:rPr dirty="0" sz="1600" spc="-10" u="heavy">
                <a:latin typeface="Franklin Gothic Book"/>
                <a:cs typeface="Franklin Gothic Book"/>
              </a:rPr>
              <a:t>r</a:t>
            </a:r>
            <a:r>
              <a:rPr dirty="0" sz="1600" spc="25" u="heavy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, </a:t>
            </a:r>
            <a:r>
              <a:rPr dirty="0" sz="1600" spc="-17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5">
                <a:latin typeface="Franklin Gothic Book"/>
                <a:cs typeface="Franklin Gothic Book"/>
              </a:rPr>
              <a:t>h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8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so</a:t>
            </a:r>
            <a:r>
              <a:rPr dirty="0" sz="1600" spc="-10">
                <a:latin typeface="Franklin Gothic Book"/>
                <a:cs typeface="Franklin Gothic Book"/>
              </a:rPr>
              <a:t>no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7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po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-175">
                <a:latin typeface="Franklin Gothic Book"/>
                <a:cs typeface="Franklin Gothic Book"/>
              </a:rPr>
              <a:t> </a:t>
            </a:r>
            <a:r>
              <a:rPr dirty="0" sz="1600" spc="-30">
                <a:latin typeface="Franklin Gothic Book"/>
                <a:cs typeface="Franklin Gothic Book"/>
              </a:rPr>
              <a:t>q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lle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8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7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-18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 spc="-45">
                <a:latin typeface="Franklin Gothic Book"/>
                <a:cs typeface="Franklin Gothic Book"/>
              </a:rPr>
              <a:t>o</a:t>
            </a:r>
            <a:r>
              <a:rPr dirty="0" sz="1600" spc="-15">
                <a:latin typeface="Franklin Gothic Book"/>
                <a:cs typeface="Franklin Gothic Book"/>
              </a:rPr>
              <a:t>v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-17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st</a:t>
            </a:r>
            <a:r>
              <a:rPr dirty="0" sz="1600" spc="-10">
                <a:latin typeface="Franklin Gothic Book"/>
                <a:cs typeface="Franklin Gothic Book"/>
              </a:rPr>
              <a:t>ar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8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ì </a:t>
            </a:r>
            <a:r>
              <a:rPr dirty="0" sz="1600" spc="-18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 spc="-10">
                <a:latin typeface="Franklin Gothic Book"/>
                <a:cs typeface="Franklin Gothic Book"/>
              </a:rPr>
              <a:t>are</a:t>
            </a:r>
            <a:r>
              <a:rPr dirty="0" sz="1600">
                <a:latin typeface="Franklin Gothic Book"/>
                <a:cs typeface="Franklin Gothic Book"/>
              </a:rPr>
              <a:t>  </a:t>
            </a:r>
            <a:r>
              <a:rPr dirty="0" sz="1600" spc="-5">
                <a:latin typeface="Franklin Gothic Book"/>
                <a:cs typeface="Franklin Gothic Book"/>
              </a:rPr>
              <a:t>v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la</a:t>
            </a:r>
            <a:r>
              <a:rPr dirty="0" sz="1600">
                <a:latin typeface="Franklin Gothic Book"/>
                <a:cs typeface="Franklin Gothic Book"/>
              </a:rPr>
              <a:t>  </a:t>
            </a:r>
            <a:r>
              <a:rPr dirty="0" sz="1600">
                <a:latin typeface="Franklin Gothic Book"/>
                <a:cs typeface="Franklin Gothic Book"/>
              </a:rPr>
              <a:t>f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la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ig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2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20">
                <a:latin typeface="Franklin Gothic Book"/>
                <a:cs typeface="Franklin Gothic Book"/>
              </a:rPr>
              <a:t>om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 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2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25">
                <a:latin typeface="Franklin Gothic Book"/>
                <a:cs typeface="Franklin Gothic Book"/>
              </a:rPr>
              <a:t>h</a:t>
            </a:r>
            <a:r>
              <a:rPr dirty="0" sz="1600" spc="-5">
                <a:latin typeface="Franklin Gothic Book"/>
                <a:cs typeface="Franklin Gothic Book"/>
              </a:rPr>
              <a:t>y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 spc="-10">
                <a:latin typeface="Franklin Gothic Book"/>
                <a:cs typeface="Franklin Gothic Book"/>
              </a:rPr>
              <a:t>ra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95">
                <a:latin typeface="Franklin Gothic Book"/>
                <a:cs typeface="Franklin Gothic Book"/>
              </a:rPr>
              <a:t> </a:t>
            </a:r>
            <a:r>
              <a:rPr dirty="0" sz="1600" spc="-10" u="heavy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nuo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15">
                <a:latin typeface="Franklin Gothic Book"/>
                <a:cs typeface="Franklin Gothic Book"/>
              </a:rPr>
              <a:t>ode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-15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are</a:t>
            </a:r>
            <a:r>
              <a:rPr dirty="0" sz="1600" spc="100">
                <a:latin typeface="Franklin Gothic Book"/>
                <a:cs typeface="Franklin Gothic Book"/>
              </a:rPr>
              <a:t> </a:t>
            </a:r>
            <a:r>
              <a:rPr dirty="0" sz="1600" spc="-40">
                <a:latin typeface="Franklin Gothic Book"/>
                <a:cs typeface="Franklin Gothic Book"/>
              </a:rPr>
              <a:t>r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20">
                <a:latin typeface="Franklin Gothic Book"/>
                <a:cs typeface="Franklin Gothic Book"/>
              </a:rPr>
              <a:t>b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1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11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la</a:t>
            </a:r>
            <a:r>
              <a:rPr dirty="0" sz="1600" spc="140">
                <a:latin typeface="Franklin Gothic Book"/>
                <a:cs typeface="Franklin Gothic Book"/>
              </a:rPr>
              <a:t> </a:t>
            </a:r>
            <a:r>
              <a:rPr dirty="0" sz="1600" spc="-10" u="heavy">
                <a:latin typeface="Franklin Gothic Book"/>
                <a:cs typeface="Franklin Gothic Book"/>
              </a:rPr>
              <a:t>e</a:t>
            </a:r>
            <a:r>
              <a:rPr dirty="0" sz="1600" spc="114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10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g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re</a:t>
            </a:r>
            <a:r>
              <a:rPr dirty="0" sz="1600" spc="10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c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1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g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11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5">
                <a:latin typeface="Franklin Gothic Book"/>
                <a:cs typeface="Franklin Gothic Book"/>
              </a:rPr>
              <a:t>st</a:t>
            </a:r>
            <a:r>
              <a:rPr dirty="0" sz="1600" spc="-10">
                <a:latin typeface="Franklin Gothic Book"/>
                <a:cs typeface="Franklin Gothic Book"/>
              </a:rPr>
              <a:t>an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>
                <a:latin typeface="Franklin Gothic Book"/>
                <a:cs typeface="Franklin Gothic Book"/>
              </a:rPr>
              <a:t>i-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g</a:t>
            </a:r>
            <a:r>
              <a:rPr dirty="0" sz="1600" spc="-10">
                <a:latin typeface="Franklin Gothic Book"/>
                <a:cs typeface="Franklin Gothic Book"/>
              </a:rPr>
              <a:t>an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1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10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de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4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7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8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8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v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80">
                <a:latin typeface="Franklin Gothic Book"/>
                <a:cs typeface="Franklin Gothic Book"/>
              </a:rPr>
              <a:t> </a:t>
            </a:r>
            <a:r>
              <a:rPr dirty="0" sz="1600" spc="-25">
                <a:latin typeface="Franklin Gothic Book"/>
                <a:cs typeface="Franklin Gothic Book"/>
              </a:rPr>
              <a:t>d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8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20">
                <a:latin typeface="Franklin Gothic Book"/>
                <a:cs typeface="Franklin Gothic Book"/>
              </a:rPr>
              <a:t>c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é</a:t>
            </a:r>
            <a:r>
              <a:rPr dirty="0" sz="1600" spc="25">
                <a:latin typeface="Franklin Gothic Book"/>
                <a:cs typeface="Franklin Gothic Book"/>
              </a:rPr>
              <a:t>f</a:t>
            </a:r>
            <a:r>
              <a:rPr dirty="0" sz="1600">
                <a:latin typeface="Franklin Gothic Book"/>
                <a:cs typeface="Franklin Gothic Book"/>
              </a:rPr>
              <a:t>f</a:t>
            </a:r>
            <a:r>
              <a:rPr dirty="0" sz="1600">
                <a:latin typeface="Franklin Gothic Book"/>
                <a:cs typeface="Franklin Gothic Book"/>
              </a:rPr>
              <a:t>igh</a:t>
            </a:r>
            <a:r>
              <a:rPr dirty="0" sz="1600" spc="-2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125">
                <a:latin typeface="Franklin Gothic Book"/>
                <a:cs typeface="Franklin Gothic Book"/>
              </a:rPr>
              <a:t> </a:t>
            </a:r>
            <a:r>
              <a:rPr dirty="0" sz="1600" spc="-10" u="heavy">
                <a:latin typeface="Franklin Gothic Book"/>
                <a:cs typeface="Franklin Gothic Book"/>
              </a:rPr>
              <a:t>e</a:t>
            </a:r>
            <a:r>
              <a:rPr dirty="0" sz="1600" spc="75">
                <a:latin typeface="Franklin Gothic Book"/>
                <a:cs typeface="Franklin Gothic Book"/>
              </a:rPr>
              <a:t> </a:t>
            </a:r>
            <a:r>
              <a:rPr dirty="0" sz="1600" spc="-15" u="heavy">
                <a:latin typeface="Franklin Gothic Book"/>
                <a:cs typeface="Franklin Gothic Book"/>
              </a:rPr>
              <a:t>dop</a:t>
            </a:r>
            <a:r>
              <a:rPr dirty="0" sz="1600" spc="-10" u="heavy">
                <a:latin typeface="Franklin Gothic Book"/>
                <a:cs typeface="Franklin Gothic Book"/>
              </a:rPr>
              <a:t>o</a:t>
            </a:r>
            <a:r>
              <a:rPr dirty="0" sz="1600" spc="75" u="heavy">
                <a:latin typeface="Franklin Gothic Book"/>
                <a:cs typeface="Franklin Gothic Book"/>
              </a:rPr>
              <a:t> </a:t>
            </a:r>
            <a:r>
              <a:rPr dirty="0" sz="1600" spc="-15" u="heavy">
                <a:latin typeface="Franklin Gothic Book"/>
                <a:cs typeface="Franklin Gothic Book"/>
              </a:rPr>
              <a:t>d</a:t>
            </a:r>
            <a:r>
              <a:rPr dirty="0" sz="1600" spc="-10" u="heavy">
                <a:latin typeface="Franklin Gothic Book"/>
                <a:cs typeface="Franklin Gothic Book"/>
              </a:rPr>
              <a:t>ue</a:t>
            </a:r>
            <a:r>
              <a:rPr dirty="0" sz="1600" spc="70" u="heavy">
                <a:latin typeface="Franklin Gothic Book"/>
                <a:cs typeface="Franklin Gothic Book"/>
              </a:rPr>
              <a:t> </a:t>
            </a:r>
            <a:r>
              <a:rPr dirty="0" sz="1600" spc="-15" u="heavy">
                <a:latin typeface="Franklin Gothic Book"/>
                <a:cs typeface="Franklin Gothic Book"/>
              </a:rPr>
              <a:t>o</a:t>
            </a:r>
            <a:r>
              <a:rPr dirty="0" sz="1600" spc="-10" u="heavy">
                <a:latin typeface="Franklin Gothic Book"/>
                <a:cs typeface="Franklin Gothic Book"/>
              </a:rPr>
              <a:t>re</a:t>
            </a:r>
            <a:r>
              <a:rPr dirty="0" sz="1600" spc="70" u="heavy">
                <a:latin typeface="Franklin Gothic Book"/>
                <a:cs typeface="Franklin Gothic Book"/>
              </a:rPr>
              <a:t> </a:t>
            </a:r>
            <a:r>
              <a:rPr dirty="0" sz="1600" spc="-45" u="heavy">
                <a:latin typeface="Franklin Gothic Book"/>
                <a:cs typeface="Franklin Gothic Book"/>
              </a:rPr>
              <a:t>e</a:t>
            </a:r>
            <a:r>
              <a:rPr dirty="0" sz="1600" spc="-10" u="heavy">
                <a:latin typeface="Franklin Gothic Book"/>
                <a:cs typeface="Franklin Gothic Book"/>
              </a:rPr>
              <a:t>x</a:t>
            </a:r>
            <a:r>
              <a:rPr dirty="0" sz="1600" spc="-10" u="heavy">
                <a:latin typeface="Franklin Gothic Book"/>
                <a:cs typeface="Franklin Gothic Book"/>
              </a:rPr>
              <a:t>t</a:t>
            </a:r>
            <a:r>
              <a:rPr dirty="0" sz="1600" spc="-20" u="heavy">
                <a:latin typeface="Franklin Gothic Book"/>
                <a:cs typeface="Franklin Gothic Book"/>
              </a:rPr>
              <a:t>r</a:t>
            </a:r>
            <a:r>
              <a:rPr dirty="0" sz="1600" spc="-10" u="heavy">
                <a:latin typeface="Franklin Gothic Book"/>
                <a:cs typeface="Franklin Gothic Book"/>
              </a:rPr>
              <a:t>a</a:t>
            </a:r>
            <a:r>
              <a:rPr dirty="0" sz="1600" spc="95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6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7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f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ce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 u="heavy">
                <a:latin typeface="Franklin Gothic Book"/>
                <a:cs typeface="Franklin Gothic Book"/>
              </a:rPr>
              <a:t>e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so</a:t>
            </a:r>
            <a:r>
              <a:rPr dirty="0" sz="1600" spc="-10">
                <a:latin typeface="Franklin Gothic Book"/>
                <a:cs typeface="Franklin Gothic Book"/>
              </a:rPr>
              <a:t>no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c</a:t>
            </a:r>
            <a:r>
              <a:rPr dirty="0" sz="1600" spc="-15">
                <a:latin typeface="Franklin Gothic Book"/>
                <a:cs typeface="Franklin Gothic Book"/>
              </a:rPr>
              <a:t>ost</a:t>
            </a:r>
            <a:r>
              <a:rPr dirty="0" sz="1600">
                <a:latin typeface="Franklin Gothic Book"/>
                <a:cs typeface="Franklin Gothic Book"/>
              </a:rPr>
              <a:t>r</a:t>
            </a:r>
            <a:r>
              <a:rPr dirty="0" sz="1600" spc="-2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re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p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Alle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0">
                <a:latin typeface="Franklin Gothic Book"/>
                <a:cs typeface="Franklin Gothic Book"/>
              </a:rPr>
              <a:t>T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45">
                <a:latin typeface="Franklin Gothic Book"/>
                <a:cs typeface="Franklin Gothic Book"/>
              </a:rPr>
              <a:t>f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na</a:t>
            </a:r>
            <a:r>
              <a:rPr dirty="0" sz="1600" spc="-40">
                <a:latin typeface="Franklin Gothic Book"/>
                <a:cs typeface="Franklin Gothic Book"/>
              </a:rPr>
              <a:t>t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!</a:t>
            </a:r>
            <a:r>
              <a:rPr dirty="0" sz="1600" spc="35">
                <a:latin typeface="Franklin Gothic Book"/>
                <a:cs typeface="Franklin Gothic Book"/>
              </a:rPr>
              <a:t> </a:t>
            </a:r>
            <a:r>
              <a:rPr dirty="0" sz="1600" spc="-10" u="heavy">
                <a:latin typeface="Franklin Gothic Book"/>
                <a:cs typeface="Franklin Gothic Book"/>
              </a:rPr>
              <a:t>e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25">
                <a:latin typeface="Franklin Gothic Book"/>
                <a:cs typeface="Franklin Gothic Book"/>
              </a:rPr>
              <a:t>v</a:t>
            </a:r>
            <a:r>
              <a:rPr dirty="0" sz="1600" spc="-2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rr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mo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20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are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-2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g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z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5">
                <a:latin typeface="Franklin Gothic Book"/>
                <a:cs typeface="Franklin Gothic Book"/>
              </a:rPr>
              <a:t>h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-13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20">
                <a:latin typeface="Franklin Gothic Book"/>
                <a:cs typeface="Franklin Gothic Book"/>
              </a:rPr>
              <a:t>om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40">
                <a:latin typeface="Franklin Gothic Book"/>
                <a:cs typeface="Franklin Gothic Book"/>
              </a:rPr>
              <a:t> </a:t>
            </a:r>
            <a:r>
              <a:rPr dirty="0" sz="1600" spc="-45">
                <a:latin typeface="Franklin Gothic Book"/>
                <a:cs typeface="Franklin Gothic Book"/>
              </a:rPr>
              <a:t>f</a:t>
            </a:r>
            <a:r>
              <a:rPr dirty="0" sz="1600" spc="-2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ce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4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se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-14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f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4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un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4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35">
                <a:latin typeface="Franklin Gothic Book"/>
                <a:cs typeface="Franklin Gothic Book"/>
              </a:rPr>
              <a:t>ot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4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 spc="-15">
                <a:latin typeface="Franklin Gothic Book"/>
                <a:cs typeface="Franklin Gothic Book"/>
              </a:rPr>
              <a:t>ee</a:t>
            </a:r>
            <a:r>
              <a:rPr dirty="0" sz="1600" spc="-10">
                <a:latin typeface="Franklin Gothic Book"/>
                <a:cs typeface="Franklin Gothic Book"/>
              </a:rPr>
              <a:t>nne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4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40">
                <a:latin typeface="Franklin Gothic Book"/>
                <a:cs typeface="Franklin Gothic Book"/>
              </a:rPr>
              <a:t> </a:t>
            </a:r>
            <a:r>
              <a:rPr dirty="0" sz="1600" spc="-30">
                <a:latin typeface="Franklin Gothic Book"/>
                <a:cs typeface="Franklin Gothic Book"/>
              </a:rPr>
              <a:t>q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15">
                <a:latin typeface="Franklin Gothic Book"/>
                <a:cs typeface="Franklin Gothic Book"/>
              </a:rPr>
              <a:t>est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3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 spc="-25">
                <a:latin typeface="Franklin Gothic Book"/>
                <a:cs typeface="Franklin Gothic Book"/>
              </a:rPr>
              <a:t>o</a:t>
            </a:r>
            <a:r>
              <a:rPr dirty="0" sz="1600" spc="-4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 n</a:t>
            </a:r>
            <a:r>
              <a:rPr dirty="0" sz="1600" spc="-2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18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ra</a:t>
            </a:r>
            <a:r>
              <a:rPr dirty="0" sz="1600" spc="19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2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19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le</a:t>
            </a:r>
            <a:r>
              <a:rPr dirty="0" sz="1600" spc="18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m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18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b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à</a:t>
            </a:r>
            <a:r>
              <a:rPr dirty="0" sz="1600">
                <a:latin typeface="Franklin Gothic Book"/>
                <a:cs typeface="Franklin Gothic Book"/>
              </a:rPr>
              <a:t>. </a:t>
            </a:r>
            <a:r>
              <a:rPr dirty="0" sz="1600" spc="-150">
                <a:latin typeface="Franklin Gothic Book"/>
                <a:cs typeface="Franklin Gothic Book"/>
              </a:rPr>
              <a:t> </a:t>
            </a:r>
            <a:r>
              <a:rPr dirty="0" sz="1600" spc="-10" u="heavy">
                <a:latin typeface="Franklin Gothic Book"/>
                <a:cs typeface="Franklin Gothic Book"/>
              </a:rPr>
              <a:t>É</a:t>
            </a:r>
            <a:r>
              <a:rPr dirty="0" sz="1600" u="heavy">
                <a:latin typeface="Franklin Gothic Book"/>
                <a:cs typeface="Franklin Gothic Book"/>
              </a:rPr>
              <a:t> </a:t>
            </a:r>
            <a:r>
              <a:rPr dirty="0" sz="1600" spc="-225">
                <a:latin typeface="Franklin Gothic Book"/>
                <a:cs typeface="Franklin Gothic Book"/>
              </a:rPr>
              <a:t> </a:t>
            </a:r>
            <a:r>
              <a:rPr dirty="0" sz="1600" spc="-10" u="heavy">
                <a:latin typeface="Franklin Gothic Book"/>
                <a:cs typeface="Franklin Gothic Book"/>
              </a:rPr>
              <a:t>t</a:t>
            </a:r>
            <a:r>
              <a:rPr dirty="0" sz="1600" spc="-10" u="heavy">
                <a:latin typeface="Franklin Gothic Book"/>
                <a:cs typeface="Franklin Gothic Book"/>
              </a:rPr>
              <a:t>u</a:t>
            </a:r>
            <a:r>
              <a:rPr dirty="0" sz="1600" spc="-10" u="heavy">
                <a:latin typeface="Franklin Gothic Book"/>
                <a:cs typeface="Franklin Gothic Book"/>
              </a:rPr>
              <a:t>t</a:t>
            </a:r>
            <a:r>
              <a:rPr dirty="0" sz="1600" spc="-30" u="heavy">
                <a:latin typeface="Franklin Gothic Book"/>
                <a:cs typeface="Franklin Gothic Book"/>
              </a:rPr>
              <a:t>t</a:t>
            </a:r>
            <a:r>
              <a:rPr dirty="0" sz="1600" spc="-10" u="heavy">
                <a:latin typeface="Franklin Gothic Book"/>
                <a:cs typeface="Franklin Gothic Book"/>
              </a:rPr>
              <a:t>o</a:t>
            </a:r>
            <a:r>
              <a:rPr dirty="0" sz="1600" u="heavy">
                <a:latin typeface="Franklin Gothic Book"/>
                <a:cs typeface="Franklin Gothic Book"/>
              </a:rPr>
              <a:t> </a:t>
            </a:r>
            <a:r>
              <a:rPr dirty="0" sz="1600" spc="-204">
                <a:latin typeface="Franklin Gothic Book"/>
                <a:cs typeface="Franklin Gothic Book"/>
              </a:rPr>
              <a:t> </a:t>
            </a:r>
            <a:r>
              <a:rPr dirty="0" sz="1600" spc="-5" u="heavy">
                <a:latin typeface="Franklin Gothic Book"/>
                <a:cs typeface="Franklin Gothic Book"/>
              </a:rPr>
              <a:t>f</a:t>
            </a:r>
            <a:r>
              <a:rPr dirty="0" sz="1600" u="heavy">
                <a:latin typeface="Franklin Gothic Book"/>
                <a:cs typeface="Franklin Gothic Book"/>
              </a:rPr>
              <a:t>i</a:t>
            </a:r>
            <a:r>
              <a:rPr dirty="0" sz="1600" spc="-10" u="heavy">
                <a:latin typeface="Franklin Gothic Book"/>
                <a:cs typeface="Franklin Gothic Book"/>
              </a:rPr>
              <a:t>n</a:t>
            </a:r>
            <a:r>
              <a:rPr dirty="0" sz="1600" u="heavy">
                <a:latin typeface="Franklin Gothic Book"/>
                <a:cs typeface="Franklin Gothic Book"/>
              </a:rPr>
              <a:t>i</a:t>
            </a:r>
            <a:r>
              <a:rPr dirty="0" sz="1600" spc="-5" u="heavy">
                <a:latin typeface="Franklin Gothic Book"/>
                <a:cs typeface="Franklin Gothic Book"/>
              </a:rPr>
              <a:t>t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,</a:t>
            </a:r>
            <a:r>
              <a:rPr dirty="0" sz="1600" spc="185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18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so</a:t>
            </a:r>
            <a:r>
              <a:rPr dirty="0" sz="1600" spc="-5">
                <a:latin typeface="Franklin Gothic Book"/>
                <a:cs typeface="Franklin Gothic Book"/>
              </a:rPr>
              <a:t>,</a:t>
            </a:r>
            <a:r>
              <a:rPr dirty="0" sz="1600" spc="185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19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g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z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5">
                <a:latin typeface="Franklin Gothic Book"/>
                <a:cs typeface="Franklin Gothic Book"/>
              </a:rPr>
              <a:t>h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,</a:t>
            </a:r>
            <a:r>
              <a:rPr dirty="0" sz="1600" spc="19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19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m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 spc="-20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an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z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6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2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4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-16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f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5">
                <a:latin typeface="Franklin Gothic Book"/>
                <a:cs typeface="Franklin Gothic Book"/>
              </a:rPr>
              <a:t>h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-16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de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6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B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40">
                <a:latin typeface="Franklin Gothic Book"/>
                <a:cs typeface="Franklin Gothic Book"/>
              </a:rPr>
              <a:t>r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20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.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6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S</a:t>
            </a:r>
            <a:r>
              <a:rPr dirty="0" sz="1600">
                <a:latin typeface="Franklin Gothic Book"/>
                <a:cs typeface="Franklin Gothic Book"/>
              </a:rPr>
              <a:t>ig</a:t>
            </a:r>
            <a:r>
              <a:rPr dirty="0" sz="1600" spc="-5">
                <a:latin typeface="Franklin Gothic Book"/>
                <a:cs typeface="Franklin Gothic Book"/>
              </a:rPr>
              <a:t>h</a:t>
            </a:r>
            <a:r>
              <a:rPr dirty="0" sz="1600">
                <a:latin typeface="Franklin Gothic Book"/>
                <a:cs typeface="Franklin Gothic Book"/>
              </a:rPr>
              <a:t>, </a:t>
            </a:r>
            <a:r>
              <a:rPr dirty="0" sz="1600" spc="-16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sob</a:t>
            </a:r>
            <a:r>
              <a:rPr dirty="0" sz="1600" spc="-5">
                <a:latin typeface="Franklin Gothic Book"/>
                <a:cs typeface="Franklin Gothic Book"/>
              </a:rPr>
              <a:t>,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4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5">
                <a:latin typeface="Franklin Gothic Book"/>
                <a:cs typeface="Franklin Gothic Book"/>
              </a:rPr>
              <a:t> </a:t>
            </a:r>
            <a:r>
              <a:rPr dirty="0" sz="1600" spc="-2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6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6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15">
                <a:latin typeface="Franklin Gothic Book"/>
                <a:cs typeface="Franklin Gothic Book"/>
              </a:rPr>
              <a:t>so,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g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la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v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met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g</a:t>
            </a:r>
            <a:r>
              <a:rPr dirty="0" sz="1600" spc="-1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b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5">
                <a:latin typeface="Franklin Gothic Book"/>
                <a:cs typeface="Franklin Gothic Book"/>
              </a:rPr>
              <a:t>v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i.</a:t>
            </a:r>
            <a:endParaRPr sz="16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8659" y="729822"/>
            <a:ext cx="6144895" cy="92176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4625975">
              <a:lnSpc>
                <a:spcPts val="3629"/>
              </a:lnSpc>
            </a:pPr>
            <a:r>
              <a:rPr dirty="0" sz="1600" spc="-15">
                <a:latin typeface="Franklin Gothic Book"/>
                <a:cs typeface="Franklin Gothic Book"/>
              </a:rPr>
              <a:t>P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40">
                <a:latin typeface="Franklin Gothic Book"/>
                <a:cs typeface="Franklin Gothic Book"/>
              </a:rPr>
              <a:t>r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nar</a:t>
            </a:r>
            <a:r>
              <a:rPr dirty="0" sz="1600" spc="-2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25">
                <a:latin typeface="Franklin Gothic Book"/>
                <a:cs typeface="Franklin Gothic Book"/>
              </a:rPr>
              <a:t>v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40">
                <a:latin typeface="Franklin Gothic Book"/>
                <a:cs typeface="Franklin Gothic Book"/>
              </a:rPr>
              <a:t>R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gi</a:t>
            </a:r>
            <a:r>
              <a:rPr dirty="0" sz="1600" spc="-15">
                <a:latin typeface="Franklin Gothic Book"/>
                <a:cs typeface="Franklin Gothic Book"/>
              </a:rPr>
              <a:t>st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g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st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endParaRPr sz="1600">
              <a:latin typeface="Franklin Gothic Book"/>
              <a:cs typeface="Franklin Gothic Book"/>
            </a:endParaRPr>
          </a:p>
          <a:p>
            <a:pPr algn="just" marL="12700" marR="5080">
              <a:lnSpc>
                <a:spcPct val="94500"/>
              </a:lnSpc>
              <a:spcBef>
                <a:spcPts val="1410"/>
              </a:spcBef>
            </a:pPr>
            <a:r>
              <a:rPr dirty="0" sz="1600">
                <a:latin typeface="Franklin Gothic Book"/>
                <a:cs typeface="Franklin Gothic Book"/>
              </a:rPr>
              <a:t>C</a:t>
            </a:r>
            <a:r>
              <a:rPr dirty="0" sz="1600" spc="-20">
                <a:latin typeface="Franklin Gothic Book"/>
                <a:cs typeface="Franklin Gothic Book"/>
              </a:rPr>
              <a:t>om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nc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6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5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6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u</a:t>
            </a:r>
            <a:r>
              <a:rPr dirty="0" sz="1600" spc="-10">
                <a:latin typeface="Franklin Gothic Book"/>
                <a:cs typeface="Franklin Gothic Book"/>
              </a:rPr>
              <a:t>na</a:t>
            </a:r>
            <a:r>
              <a:rPr dirty="0" sz="1600" spc="60">
                <a:latin typeface="Franklin Gothic Book"/>
                <a:cs typeface="Franklin Gothic Book"/>
              </a:rPr>
              <a:t> </a:t>
            </a:r>
            <a:r>
              <a:rPr dirty="0" sz="1600" spc="-40">
                <a:latin typeface="Franklin Gothic Book"/>
                <a:cs typeface="Franklin Gothic Book"/>
              </a:rPr>
              <a:t>t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35">
                <a:latin typeface="Franklin Gothic Book"/>
                <a:cs typeface="Franklin Gothic Book"/>
              </a:rPr>
              <a:t>f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2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6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60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M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4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6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5">
                <a:latin typeface="Franklin Gothic Book"/>
                <a:cs typeface="Franklin Gothic Book"/>
              </a:rPr>
              <a:t>h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5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m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6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f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:</a:t>
            </a:r>
            <a:r>
              <a:rPr dirty="0" sz="1600" spc="100">
                <a:latin typeface="Franklin Gothic Book"/>
                <a:cs typeface="Franklin Gothic Book"/>
              </a:rPr>
              <a:t> </a:t>
            </a:r>
            <a:r>
              <a:rPr dirty="0" sz="1600" spc="-15" u="heavy">
                <a:latin typeface="Franklin Gothic Book"/>
                <a:cs typeface="Franklin Gothic Book"/>
              </a:rPr>
              <a:t>Se</a:t>
            </a:r>
            <a:r>
              <a:rPr dirty="0" sz="1600" spc="-10" u="heavy">
                <a:latin typeface="Franklin Gothic Book"/>
                <a:cs typeface="Franklin Gothic Book"/>
              </a:rPr>
              <a:t>n</a:t>
            </a:r>
            <a:r>
              <a:rPr dirty="0" sz="1600" spc="-10" u="heavy">
                <a:latin typeface="Franklin Gothic Book"/>
                <a:cs typeface="Franklin Gothic Book"/>
              </a:rPr>
              <a:t>t</a:t>
            </a:r>
            <a:r>
              <a:rPr dirty="0" sz="1600" u="heavy">
                <a:latin typeface="Franklin Gothic Book"/>
                <a:cs typeface="Franklin Gothic Book"/>
              </a:rPr>
              <a:t>i</a:t>
            </a:r>
            <a:r>
              <a:rPr dirty="0" sz="1600" spc="60" u="heavy">
                <a:latin typeface="Franklin Gothic Book"/>
                <a:cs typeface="Franklin Gothic Book"/>
              </a:rPr>
              <a:t> </a:t>
            </a:r>
            <a:r>
              <a:rPr dirty="0" sz="1600" spc="-20" u="heavy">
                <a:latin typeface="Franklin Gothic Book"/>
                <a:cs typeface="Franklin Gothic Book"/>
              </a:rPr>
              <a:t>u</a:t>
            </a:r>
            <a:r>
              <a:rPr dirty="0" sz="1600" spc="-10" u="heavy">
                <a:latin typeface="Franklin Gothic Book"/>
                <a:cs typeface="Franklin Gothic Book"/>
              </a:rPr>
              <a:t>n</a:t>
            </a:r>
            <a:r>
              <a:rPr dirty="0" sz="1600" spc="60" u="heavy">
                <a:latin typeface="Franklin Gothic Book"/>
                <a:cs typeface="Franklin Gothic Book"/>
              </a:rPr>
              <a:t> </a:t>
            </a:r>
            <a:r>
              <a:rPr dirty="0" sz="1600" spc="-5" u="heavy">
                <a:latin typeface="Franklin Gothic Book"/>
                <a:cs typeface="Franklin Gothic Book"/>
              </a:rPr>
              <a:t>p</a:t>
            </a:r>
            <a:r>
              <a:rPr dirty="0" sz="1600" spc="-15" u="heavy">
                <a:latin typeface="Franklin Gothic Book"/>
                <a:cs typeface="Franklin Gothic Book"/>
              </a:rPr>
              <a:t>o</a:t>
            </a:r>
            <a:r>
              <a:rPr dirty="0" sz="1600" spc="5" u="heavy">
                <a:latin typeface="Franklin Gothic Book"/>
                <a:cs typeface="Franklin Gothic Book"/>
              </a:rPr>
              <a:t>’</a:t>
            </a:r>
            <a:r>
              <a:rPr dirty="0" sz="1600">
                <a:latin typeface="Franklin Gothic Book"/>
                <a:cs typeface="Franklin Gothic Book"/>
              </a:rPr>
              <a:t>,</a:t>
            </a:r>
            <a:r>
              <a:rPr dirty="0" sz="1600" spc="5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 n</a:t>
            </a:r>
            <a:r>
              <a:rPr dirty="0" sz="1600" spc="-2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7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-17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an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 spc="-15">
                <a:latin typeface="Franklin Gothic Book"/>
                <a:cs typeface="Franklin Gothic Book"/>
              </a:rPr>
              <a:t>ebb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8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-17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20">
                <a:latin typeface="Franklin Gothic Book"/>
                <a:cs typeface="Franklin Gothic Book"/>
              </a:rPr>
              <a:t>c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re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7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u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7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2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7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ul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7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B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40">
                <a:latin typeface="Franklin Gothic Book"/>
                <a:cs typeface="Franklin Gothic Book"/>
              </a:rPr>
              <a:t>r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20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?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7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É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7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7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la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70">
                <a:latin typeface="Franklin Gothic Book"/>
                <a:cs typeface="Franklin Gothic Book"/>
              </a:rPr>
              <a:t> </a:t>
            </a:r>
            <a:r>
              <a:rPr dirty="0" sz="1600" spc="-45">
                <a:latin typeface="Franklin Gothic Book"/>
                <a:cs typeface="Franklin Gothic Book"/>
              </a:rPr>
              <a:t>f</a:t>
            </a:r>
            <a:r>
              <a:rPr dirty="0" sz="1600" spc="-15">
                <a:latin typeface="Franklin Gothic Book"/>
                <a:cs typeface="Franklin Gothic Book"/>
              </a:rPr>
              <a:t>est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7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25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25">
                <a:latin typeface="Franklin Gothic Book"/>
                <a:cs typeface="Franklin Gothic Book"/>
              </a:rPr>
              <a:t>P</a:t>
            </a:r>
            <a:r>
              <a:rPr dirty="0" sz="1600" spc="-15">
                <a:latin typeface="Franklin Gothic Book"/>
                <a:cs typeface="Franklin Gothic Book"/>
              </a:rPr>
              <a:t>opo</a:t>
            </a:r>
            <a:r>
              <a:rPr dirty="0" sz="1600" spc="-10">
                <a:latin typeface="Franklin Gothic Book"/>
                <a:cs typeface="Franklin Gothic Book"/>
              </a:rPr>
              <a:t>lar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.</a:t>
            </a:r>
            <a:endParaRPr sz="16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33"/>
              </a:spcBef>
            </a:pPr>
            <a:endParaRPr sz="1550">
              <a:latin typeface="Times New Roman"/>
              <a:cs typeface="Times New Roman"/>
            </a:endParaRPr>
          </a:p>
          <a:p>
            <a:pPr algn="just" marL="12700" marR="6985">
              <a:lnSpc>
                <a:spcPct val="94500"/>
              </a:lnSpc>
            </a:pPr>
            <a:r>
              <a:rPr dirty="0" sz="1600" spc="-55" u="heavy">
                <a:latin typeface="Franklin Gothic Book"/>
                <a:cs typeface="Franklin Gothic Book"/>
              </a:rPr>
              <a:t>F</a:t>
            </a:r>
            <a:r>
              <a:rPr dirty="0" sz="1600" spc="-10" u="heavy">
                <a:latin typeface="Franklin Gothic Book"/>
                <a:cs typeface="Franklin Gothic Book"/>
              </a:rPr>
              <a:t>a</a:t>
            </a:r>
            <a:r>
              <a:rPr dirty="0" sz="1600" spc="-20" u="heavy">
                <a:latin typeface="Franklin Gothic Book"/>
                <a:cs typeface="Franklin Gothic Book"/>
              </a:rPr>
              <a:t>c</a:t>
            </a:r>
            <a:r>
              <a:rPr dirty="0" sz="1600" spc="-10" u="heavy">
                <a:latin typeface="Franklin Gothic Book"/>
                <a:cs typeface="Franklin Gothic Book"/>
              </a:rPr>
              <a:t>c</a:t>
            </a:r>
            <a:r>
              <a:rPr dirty="0" sz="1600" u="heavy">
                <a:latin typeface="Franklin Gothic Book"/>
                <a:cs typeface="Franklin Gothic Book"/>
              </a:rPr>
              <a:t>i</a:t>
            </a:r>
            <a:r>
              <a:rPr dirty="0" sz="1600" spc="-10" u="heavy">
                <a:latin typeface="Franklin Gothic Book"/>
                <a:cs typeface="Franklin Gothic Book"/>
              </a:rPr>
              <a:t>o</a:t>
            </a:r>
            <a:r>
              <a:rPr dirty="0" sz="1600" spc="25" u="heavy">
                <a:latin typeface="Franklin Gothic Book"/>
                <a:cs typeface="Franklin Gothic Book"/>
              </a:rPr>
              <a:t> </a:t>
            </a:r>
            <a:r>
              <a:rPr dirty="0" sz="1600" spc="-20" u="heavy">
                <a:latin typeface="Franklin Gothic Book"/>
                <a:cs typeface="Franklin Gothic Book"/>
              </a:rPr>
              <a:t>u</a:t>
            </a:r>
            <a:r>
              <a:rPr dirty="0" sz="1600" spc="-10" u="heavy">
                <a:latin typeface="Franklin Gothic Book"/>
                <a:cs typeface="Franklin Gothic Book"/>
              </a:rPr>
              <a:t>n</a:t>
            </a:r>
            <a:r>
              <a:rPr dirty="0" sz="1600" spc="30" u="heavy">
                <a:latin typeface="Franklin Gothic Book"/>
                <a:cs typeface="Franklin Gothic Book"/>
              </a:rPr>
              <a:t> </a:t>
            </a:r>
            <a:r>
              <a:rPr dirty="0" sz="1600" spc="-5" u="heavy">
                <a:latin typeface="Franklin Gothic Book"/>
                <a:cs typeface="Franklin Gothic Book"/>
              </a:rPr>
              <a:t>f</a:t>
            </a:r>
            <a:r>
              <a:rPr dirty="0" sz="1600" u="heavy">
                <a:latin typeface="Franklin Gothic Book"/>
                <a:cs typeface="Franklin Gothic Book"/>
              </a:rPr>
              <a:t>i</a:t>
            </a:r>
            <a:r>
              <a:rPr dirty="0" sz="1600" spc="-15" u="heavy">
                <a:latin typeface="Franklin Gothic Book"/>
                <a:cs typeface="Franklin Gothic Book"/>
              </a:rPr>
              <a:t>s</a:t>
            </a:r>
            <a:r>
              <a:rPr dirty="0" sz="1600" spc="-10" u="heavy">
                <a:latin typeface="Franklin Gothic Book"/>
                <a:cs typeface="Franklin Gothic Book"/>
              </a:rPr>
              <a:t>c</a:t>
            </a:r>
            <a:r>
              <a:rPr dirty="0" sz="1600" spc="-5" u="heavy">
                <a:latin typeface="Franklin Gothic Book"/>
                <a:cs typeface="Franklin Gothic Book"/>
              </a:rPr>
              <a:t>h</a:t>
            </a:r>
            <a:r>
              <a:rPr dirty="0" sz="1600" u="heavy">
                <a:latin typeface="Franklin Gothic Book"/>
                <a:cs typeface="Franklin Gothic Book"/>
              </a:rPr>
              <a:t>i</a:t>
            </a:r>
            <a:r>
              <a:rPr dirty="0" sz="1600" spc="-10" u="heavy">
                <a:latin typeface="Franklin Gothic Book"/>
                <a:cs typeface="Franklin Gothic Book"/>
              </a:rPr>
              <a:t>o</a:t>
            </a:r>
            <a:r>
              <a:rPr dirty="0" sz="1600" spc="4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2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m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40">
                <a:latin typeface="Franklin Gothic Book"/>
                <a:cs typeface="Franklin Gothic Book"/>
              </a:rPr>
              <a:t> </a:t>
            </a:r>
            <a:r>
              <a:rPr dirty="0" sz="1600" u="heavy">
                <a:latin typeface="Franklin Gothic Book"/>
                <a:cs typeface="Franklin Gothic Book"/>
              </a:rPr>
              <a:t>3</a:t>
            </a:r>
            <a:r>
              <a:rPr dirty="0" sz="1600" spc="15" u="heavy">
                <a:latin typeface="Franklin Gothic Book"/>
                <a:cs typeface="Franklin Gothic Book"/>
              </a:rPr>
              <a:t> </a:t>
            </a:r>
            <a:r>
              <a:rPr dirty="0" sz="1600" spc="-10" u="heavy">
                <a:latin typeface="Franklin Gothic Book"/>
                <a:cs typeface="Franklin Gothic Book"/>
              </a:rPr>
              <a:t>n</a:t>
            </a:r>
            <a:r>
              <a:rPr dirty="0" sz="1600" spc="-15" u="heavy">
                <a:latin typeface="Franklin Gothic Book"/>
                <a:cs typeface="Franklin Gothic Book"/>
              </a:rPr>
              <a:t>e</a:t>
            </a:r>
            <a:r>
              <a:rPr dirty="0" sz="1600" spc="-10" u="heavy">
                <a:latin typeface="Franklin Gothic Book"/>
                <a:cs typeface="Franklin Gothic Book"/>
              </a:rPr>
              <a:t>u</a:t>
            </a:r>
            <a:r>
              <a:rPr dirty="0" sz="1600" spc="-40" u="heavy">
                <a:latin typeface="Franklin Gothic Book"/>
                <a:cs typeface="Franklin Gothic Book"/>
              </a:rPr>
              <a:t>r</a:t>
            </a:r>
            <a:r>
              <a:rPr dirty="0" sz="1600" spc="-15" u="heavy">
                <a:latin typeface="Franklin Gothic Book"/>
                <a:cs typeface="Franklin Gothic Book"/>
              </a:rPr>
              <a:t>o</a:t>
            </a:r>
            <a:r>
              <a:rPr dirty="0" sz="1600" spc="-20" u="heavy">
                <a:latin typeface="Franklin Gothic Book"/>
                <a:cs typeface="Franklin Gothic Book"/>
              </a:rPr>
              <a:t>n</a:t>
            </a:r>
            <a:r>
              <a:rPr dirty="0" sz="1600" u="heavy">
                <a:latin typeface="Franklin Gothic Book"/>
                <a:cs typeface="Franklin Gothic Book"/>
              </a:rPr>
              <a:t>i</a:t>
            </a:r>
            <a:r>
              <a:rPr dirty="0" sz="1600" spc="30" u="heavy">
                <a:latin typeface="Franklin Gothic Book"/>
                <a:cs typeface="Franklin Gothic Book"/>
              </a:rPr>
              <a:t> </a:t>
            </a:r>
            <a:r>
              <a:rPr dirty="0" sz="1600" spc="-10" u="heavy">
                <a:latin typeface="Franklin Gothic Book"/>
                <a:cs typeface="Franklin Gothic Book"/>
              </a:rPr>
              <a:t>i</a:t>
            </a:r>
            <a:r>
              <a:rPr dirty="0" sz="1600" spc="-10" u="heavy">
                <a:latin typeface="Franklin Gothic Book"/>
                <a:cs typeface="Franklin Gothic Book"/>
              </a:rPr>
              <a:t>n</a:t>
            </a:r>
            <a:r>
              <a:rPr dirty="0" sz="1600" spc="30" u="heavy">
                <a:latin typeface="Franklin Gothic Book"/>
                <a:cs typeface="Franklin Gothic Book"/>
              </a:rPr>
              <a:t> </a:t>
            </a:r>
            <a:r>
              <a:rPr dirty="0" sz="1600" spc="-25" u="heavy">
                <a:latin typeface="Franklin Gothic Book"/>
                <a:cs typeface="Franklin Gothic Book"/>
              </a:rPr>
              <a:t>v</a:t>
            </a:r>
            <a:r>
              <a:rPr dirty="0" sz="1600" spc="-15" u="heavy">
                <a:latin typeface="Franklin Gothic Book"/>
                <a:cs typeface="Franklin Gothic Book"/>
              </a:rPr>
              <a:t>est</a:t>
            </a:r>
            <a:r>
              <a:rPr dirty="0" sz="1600" spc="-20" u="heavy">
                <a:latin typeface="Franklin Gothic Book"/>
                <a:cs typeface="Franklin Gothic Book"/>
              </a:rPr>
              <a:t>a</a:t>
            </a:r>
            <a:r>
              <a:rPr dirty="0" sz="1600" u="heavy">
                <a:latin typeface="Franklin Gothic Book"/>
                <a:cs typeface="Franklin Gothic Book"/>
              </a:rPr>
              <a:t>g</a:t>
            </a:r>
            <a:r>
              <a:rPr dirty="0" sz="1600" spc="-5" u="heavy">
                <a:latin typeface="Franklin Gothic Book"/>
                <a:cs typeface="Franklin Gothic Book"/>
              </a:rPr>
              <a:t>l</a:t>
            </a:r>
            <a:r>
              <a:rPr dirty="0" sz="1600" spc="-10" u="heavy">
                <a:latin typeface="Franklin Gothic Book"/>
                <a:cs typeface="Franklin Gothic Book"/>
              </a:rPr>
              <a:t>i</a:t>
            </a:r>
            <a:r>
              <a:rPr dirty="0" sz="1600" spc="15" u="heavy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,</a:t>
            </a:r>
            <a:r>
              <a:rPr dirty="0" sz="1600" spc="2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3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50">
                <a:latin typeface="Franklin Gothic Book"/>
                <a:cs typeface="Franklin Gothic Book"/>
              </a:rPr>
              <a:t>n</a:t>
            </a:r>
            <a:r>
              <a:rPr dirty="0" sz="1600" spc="-25">
                <a:latin typeface="Franklin Gothic Book"/>
                <a:cs typeface="Franklin Gothic Book"/>
              </a:rPr>
              <a:t>v</a:t>
            </a:r>
            <a:r>
              <a:rPr dirty="0" sz="1600" spc="-2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co</a:t>
            </a:r>
            <a:r>
              <a:rPr dirty="0" sz="1600" spc="2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3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15">
                <a:latin typeface="Franklin Gothic Book"/>
                <a:cs typeface="Franklin Gothic Book"/>
              </a:rPr>
              <a:t>ssem</a:t>
            </a:r>
            <a:r>
              <a:rPr dirty="0" sz="1600" spc="-5">
                <a:latin typeface="Franklin Gothic Book"/>
                <a:cs typeface="Franklin Gothic Book"/>
              </a:rPr>
              <a:t>b</a:t>
            </a:r>
            <a:r>
              <a:rPr dirty="0" sz="1600">
                <a:latin typeface="Franklin Gothic Book"/>
                <a:cs typeface="Franklin Gothic Book"/>
              </a:rPr>
              <a:t>l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st</a:t>
            </a:r>
            <a:r>
              <a:rPr dirty="0" sz="1600" spc="-10">
                <a:latin typeface="Franklin Gothic Book"/>
                <a:cs typeface="Franklin Gothic Book"/>
              </a:rPr>
              <a:t>ra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40">
                <a:latin typeface="Franklin Gothic Book"/>
                <a:cs typeface="Franklin Gothic Book"/>
              </a:rPr>
              <a:t>r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2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ar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 </a:t>
            </a:r>
            <a:r>
              <a:rPr dirty="0" sz="1600" spc="5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v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st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 </a:t>
            </a:r>
            <a:r>
              <a:rPr dirty="0" sz="1600" spc="4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l’</a:t>
            </a:r>
            <a:r>
              <a:rPr dirty="0" sz="1600" spc="-20">
                <a:latin typeface="Franklin Gothic Book"/>
                <a:cs typeface="Franklin Gothic Book"/>
              </a:rPr>
              <a:t>u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g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z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 </a:t>
            </a:r>
            <a:r>
              <a:rPr dirty="0" sz="1600" spc="5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de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-15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 </a:t>
            </a:r>
            <a:r>
              <a:rPr dirty="0" sz="1600" spc="50">
                <a:latin typeface="Franklin Gothic Book"/>
                <a:cs typeface="Franklin Gothic Book"/>
              </a:rPr>
              <a:t> </a:t>
            </a:r>
            <a:r>
              <a:rPr dirty="0" sz="1600" spc="-30">
                <a:latin typeface="Franklin Gothic Book"/>
                <a:cs typeface="Franklin Gothic Book"/>
              </a:rPr>
              <a:t>q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15">
                <a:latin typeface="Franklin Gothic Book"/>
                <a:cs typeface="Franklin Gothic Book"/>
              </a:rPr>
              <a:t>est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ne</a:t>
            </a:r>
            <a:r>
              <a:rPr dirty="0" sz="1600">
                <a:latin typeface="Franklin Gothic Book"/>
                <a:cs typeface="Franklin Gothic Book"/>
              </a:rPr>
              <a:t>  </a:t>
            </a:r>
            <a:r>
              <a:rPr dirty="0" sz="1600" spc="4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 </a:t>
            </a:r>
            <a:r>
              <a:rPr dirty="0" sz="1600" spc="4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de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be</a:t>
            </a:r>
            <a:r>
              <a:rPr dirty="0" sz="1600" spc="-2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20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 </a:t>
            </a:r>
            <a:r>
              <a:rPr dirty="0" sz="1600" spc="4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10">
                <a:latin typeface="Franklin Gothic Book"/>
                <a:cs typeface="Franklin Gothic Book"/>
              </a:rPr>
              <a:t>tt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20">
                <a:latin typeface="Franklin Gothic Book"/>
                <a:cs typeface="Franklin Gothic Book"/>
              </a:rPr>
              <a:t>me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5">
                <a:latin typeface="Franklin Gothic Book"/>
                <a:cs typeface="Franklin Gothic Book"/>
              </a:rPr>
              <a:t>h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,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S</a:t>
            </a:r>
            <a:r>
              <a:rPr dirty="0" sz="1600">
                <a:latin typeface="Franklin Gothic Book"/>
                <a:cs typeface="Franklin Gothic Book"/>
              </a:rPr>
              <a:t>ì, </a:t>
            </a:r>
            <a:r>
              <a:rPr dirty="0" sz="1600" spc="-20">
                <a:latin typeface="Franklin Gothic Book"/>
                <a:cs typeface="Franklin Gothic Book"/>
              </a:rPr>
              <a:t>m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-10">
                <a:latin typeface="Franklin Gothic Book"/>
                <a:cs typeface="Franklin Gothic Book"/>
              </a:rPr>
              <a:t>an</a:t>
            </a:r>
            <a:r>
              <a:rPr dirty="0" sz="1600" spc="-25">
                <a:latin typeface="Franklin Gothic Book"/>
                <a:cs typeface="Franklin Gothic Book"/>
              </a:rPr>
              <a:t>d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 spc="-15">
                <a:latin typeface="Franklin Gothic Book"/>
                <a:cs typeface="Franklin Gothic Book"/>
              </a:rPr>
              <a:t>ebb</a:t>
            </a:r>
            <a:r>
              <a:rPr dirty="0" sz="1600" spc="-5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.</a:t>
            </a:r>
            <a:endParaRPr sz="16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42"/>
              </a:spcBef>
            </a:pPr>
            <a:endParaRPr sz="145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</a:pPr>
            <a:r>
              <a:rPr dirty="0" sz="1600" spc="-25">
                <a:latin typeface="Franklin Gothic Book"/>
                <a:cs typeface="Franklin Gothic Book"/>
              </a:rPr>
              <a:t>P</a:t>
            </a:r>
            <a:r>
              <a:rPr dirty="0" sz="1600" spc="-2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 spc="-15">
                <a:latin typeface="Franklin Gothic Book"/>
                <a:cs typeface="Franklin Gothic Book"/>
              </a:rPr>
              <a:t>est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20">
                <a:latin typeface="Franklin Gothic Book"/>
                <a:cs typeface="Franklin Gothic Book"/>
              </a:rPr>
              <a:t>u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2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are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un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2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50">
                <a:latin typeface="Franklin Gothic Book"/>
                <a:cs typeface="Franklin Gothic Book"/>
              </a:rPr>
              <a:t>n</a:t>
            </a:r>
            <a:r>
              <a:rPr dirty="0" sz="1600" spc="-25">
                <a:latin typeface="Franklin Gothic Book"/>
                <a:cs typeface="Franklin Gothic Book"/>
              </a:rPr>
              <a:t>v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40">
                <a:latin typeface="Franklin Gothic Book"/>
                <a:cs typeface="Franklin Gothic Book"/>
              </a:rPr>
              <a:t>t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, 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ce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M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4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 spc="-10">
                <a:latin typeface="Franklin Gothic Book"/>
                <a:cs typeface="Franklin Gothic Book"/>
              </a:rPr>
              <a:t>all</a:t>
            </a:r>
            <a:r>
              <a:rPr dirty="0" sz="1600" spc="-10">
                <a:latin typeface="Franklin Gothic Book"/>
                <a:cs typeface="Franklin Gothic Book"/>
              </a:rPr>
              <a:t>’</a:t>
            </a:r>
            <a:r>
              <a:rPr dirty="0" sz="1600" spc="-10">
                <a:latin typeface="Franklin Gothic Book"/>
                <a:cs typeface="Franklin Gothic Book"/>
              </a:rPr>
              <a:t>al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ra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40">
                <a:latin typeface="Franklin Gothic Book"/>
                <a:cs typeface="Franklin Gothic Book"/>
              </a:rPr>
              <a:t>r</a:t>
            </a:r>
            <a:r>
              <a:rPr dirty="0" sz="1600" spc="-40">
                <a:latin typeface="Franklin Gothic Book"/>
                <a:cs typeface="Franklin Gothic Book"/>
              </a:rPr>
              <a:t>t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.</a:t>
            </a:r>
            <a:endParaRPr sz="16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22"/>
              </a:spcBef>
            </a:pPr>
            <a:endParaRPr sz="1600">
              <a:latin typeface="Times New Roman"/>
              <a:cs typeface="Times New Roman"/>
            </a:endParaRPr>
          </a:p>
          <a:p>
            <a:pPr algn="just" marL="12700" marR="15875">
              <a:lnSpc>
                <a:spcPts val="1810"/>
              </a:lnSpc>
            </a:pPr>
            <a:r>
              <a:rPr dirty="0" sz="1600" u="heavy">
                <a:latin typeface="Franklin Gothic Book"/>
                <a:cs typeface="Franklin Gothic Book"/>
              </a:rPr>
              <a:t>M</a:t>
            </a:r>
            <a:r>
              <a:rPr dirty="0" sz="1600" spc="-15" u="heavy">
                <a:latin typeface="Franklin Gothic Book"/>
                <a:cs typeface="Franklin Gothic Book"/>
              </a:rPr>
              <a:t>e</a:t>
            </a:r>
            <a:r>
              <a:rPr dirty="0" sz="1600" spc="-40" u="heavy">
                <a:latin typeface="Franklin Gothic Book"/>
                <a:cs typeface="Franklin Gothic Book"/>
              </a:rPr>
              <a:t>r</a:t>
            </a:r>
            <a:r>
              <a:rPr dirty="0" sz="1600" spc="-15" u="heavy">
                <a:latin typeface="Franklin Gothic Book"/>
                <a:cs typeface="Franklin Gothic Book"/>
              </a:rPr>
              <a:t>d</a:t>
            </a:r>
            <a:r>
              <a:rPr dirty="0" sz="1600" spc="-10" u="heavy">
                <a:latin typeface="Franklin Gothic Book"/>
                <a:cs typeface="Franklin Gothic Book"/>
              </a:rPr>
              <a:t>a</a:t>
            </a:r>
            <a:r>
              <a:rPr dirty="0" sz="1600" u="heavy">
                <a:latin typeface="Franklin Gothic Book"/>
                <a:cs typeface="Franklin Gothic Book"/>
              </a:rPr>
              <a:t>,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90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p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85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,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9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9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8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lo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9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.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95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C</a:t>
            </a:r>
            <a:r>
              <a:rPr dirty="0" sz="1600" spc="-15">
                <a:latin typeface="Franklin Gothic Book"/>
                <a:cs typeface="Franklin Gothic Book"/>
              </a:rPr>
              <a:t>os</a:t>
            </a:r>
            <a:r>
              <a:rPr dirty="0" sz="1600">
                <a:latin typeface="Franklin Gothic Book"/>
                <a:cs typeface="Franklin Gothic Book"/>
              </a:rPr>
              <a:t>ì, </a:t>
            </a:r>
            <a:r>
              <a:rPr dirty="0" sz="1600" spc="-85">
                <a:latin typeface="Franklin Gothic Book"/>
                <a:cs typeface="Franklin Gothic Book"/>
              </a:rPr>
              <a:t> </a:t>
            </a:r>
            <a:r>
              <a:rPr dirty="0" sz="1600" spc="-2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8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 spc="-10">
                <a:latin typeface="Franklin Gothic Book"/>
                <a:cs typeface="Franklin Gothic Book"/>
              </a:rPr>
              <a:t>ue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9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ed</a:t>
            </a:r>
            <a:r>
              <a:rPr dirty="0" sz="1600">
                <a:latin typeface="Franklin Gothic Book"/>
                <a:cs typeface="Franklin Gothic Book"/>
              </a:rPr>
              <a:t>i? </a:t>
            </a:r>
            <a:r>
              <a:rPr dirty="0" sz="1600" spc="-9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è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9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la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90">
                <a:latin typeface="Franklin Gothic Book"/>
                <a:cs typeface="Franklin Gothic Book"/>
              </a:rPr>
              <a:t> </a:t>
            </a:r>
            <a:r>
              <a:rPr dirty="0" sz="1600" spc="-25">
                <a:latin typeface="Franklin Gothic Book"/>
                <a:cs typeface="Franklin Gothic Book"/>
              </a:rPr>
              <a:t>v</a:t>
            </a:r>
            <a:r>
              <a:rPr dirty="0" sz="1600" spc="-25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r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ne</a:t>
            </a:r>
            <a:r>
              <a:rPr dirty="0" sz="1600" spc="-10">
                <a:latin typeface="Franklin Gothic Book"/>
                <a:cs typeface="Franklin Gothic Book"/>
              </a:rPr>
              <a:t> u</a:t>
            </a:r>
            <a:r>
              <a:rPr dirty="0" sz="1600" spc="25">
                <a:latin typeface="Franklin Gothic Book"/>
                <a:cs typeface="Franklin Gothic Book"/>
              </a:rPr>
              <a:t>f</a:t>
            </a:r>
            <a:r>
              <a:rPr dirty="0" sz="1600" spc="-5">
                <a:latin typeface="Franklin Gothic Book"/>
                <a:cs typeface="Franklin Gothic Book"/>
              </a:rPr>
              <a:t>f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al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.</a:t>
            </a:r>
            <a:endParaRPr sz="16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46"/>
              </a:spcBef>
            </a:pPr>
            <a:endParaRPr sz="1500">
              <a:latin typeface="Times New Roman"/>
              <a:cs typeface="Times New Roman"/>
            </a:endParaRPr>
          </a:p>
          <a:p>
            <a:pPr algn="just" marL="12700" marR="6350">
              <a:lnSpc>
                <a:spcPct val="94600"/>
              </a:lnSpc>
            </a:pP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20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3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nc</a:t>
            </a:r>
            <a:r>
              <a:rPr dirty="0" sz="1600" spc="-2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ra</a:t>
            </a:r>
            <a:r>
              <a:rPr dirty="0" sz="1600" spc="3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5">
                <a:latin typeface="Franklin Gothic Book"/>
                <a:cs typeface="Franklin Gothic Book"/>
              </a:rPr>
              <a:t>h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20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M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4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3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5">
                <a:latin typeface="Franklin Gothic Book"/>
                <a:cs typeface="Franklin Gothic Book"/>
              </a:rPr>
              <a:t>o</a:t>
            </a:r>
            <a:r>
              <a:rPr dirty="0" sz="1600" spc="-15">
                <a:latin typeface="Franklin Gothic Book"/>
                <a:cs typeface="Franklin Gothic Book"/>
              </a:rPr>
              <a:t>ss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3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 spc="-20">
                <a:latin typeface="Franklin Gothic Book"/>
                <a:cs typeface="Franklin Gothic Book"/>
              </a:rPr>
              <a:t>m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3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>
                <a:latin typeface="Franklin Gothic Book"/>
                <a:cs typeface="Franklin Gothic Book"/>
              </a:rPr>
              <a:t>ì</a:t>
            </a:r>
            <a:r>
              <a:rPr dirty="0" sz="1600" spc="2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35">
                <a:latin typeface="Franklin Gothic Book"/>
                <a:cs typeface="Franklin Gothic Book"/>
              </a:rPr>
              <a:t> </a:t>
            </a:r>
            <a:r>
              <a:rPr dirty="0" sz="1600" spc="-45">
                <a:latin typeface="Franklin Gothic Book"/>
                <a:cs typeface="Franklin Gothic Book"/>
              </a:rPr>
              <a:t>F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r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2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135">
                <a:latin typeface="Franklin Gothic Book"/>
                <a:cs typeface="Franklin Gothic Book"/>
              </a:rPr>
              <a:t> </a:t>
            </a:r>
            <a:r>
              <a:rPr dirty="0" sz="1600" spc="-10" u="heavy">
                <a:latin typeface="Franklin Gothic Book"/>
                <a:cs typeface="Franklin Gothic Book"/>
              </a:rPr>
              <a:t>r</a:t>
            </a:r>
            <a:r>
              <a:rPr dirty="0" sz="1600" spc="-15" u="heavy">
                <a:latin typeface="Franklin Gothic Book"/>
                <a:cs typeface="Franklin Gothic Book"/>
              </a:rPr>
              <a:t>e</a:t>
            </a:r>
            <a:r>
              <a:rPr dirty="0" sz="1600" spc="-10" u="heavy">
                <a:latin typeface="Franklin Gothic Book"/>
                <a:cs typeface="Franklin Gothic Book"/>
              </a:rPr>
              <a:t>c</a:t>
            </a:r>
            <a:r>
              <a:rPr dirty="0" sz="1600" spc="-15" u="heavy">
                <a:latin typeface="Franklin Gothic Book"/>
                <a:cs typeface="Franklin Gothic Book"/>
              </a:rPr>
              <a:t>ess</a:t>
            </a:r>
            <a:r>
              <a:rPr dirty="0" sz="1600" u="heavy">
                <a:latin typeface="Franklin Gothic Book"/>
                <a:cs typeface="Franklin Gothic Book"/>
              </a:rPr>
              <a:t>i</a:t>
            </a:r>
            <a:r>
              <a:rPr dirty="0" sz="1600" spc="25" u="heavy">
                <a:latin typeface="Franklin Gothic Book"/>
                <a:cs typeface="Franklin Gothic Book"/>
              </a:rPr>
              <a:t> </a:t>
            </a:r>
            <a:r>
              <a:rPr dirty="0" sz="1600" spc="-5" u="heavy">
                <a:latin typeface="Franklin Gothic Book"/>
                <a:cs typeface="Franklin Gothic Book"/>
              </a:rPr>
              <a:t>p</a:t>
            </a:r>
            <a:r>
              <a:rPr dirty="0" sz="1600" u="heavy">
                <a:latin typeface="Franklin Gothic Book"/>
                <a:cs typeface="Franklin Gothic Book"/>
              </a:rPr>
              <a:t>i</a:t>
            </a:r>
            <a:r>
              <a:rPr dirty="0" sz="1600" spc="-10" u="heavy">
                <a:latin typeface="Franklin Gothic Book"/>
                <a:cs typeface="Franklin Gothic Book"/>
              </a:rPr>
              <a:t>ù</a:t>
            </a:r>
            <a:r>
              <a:rPr dirty="0" sz="1600" spc="25" u="heavy">
                <a:latin typeface="Franklin Gothic Book"/>
                <a:cs typeface="Franklin Gothic Book"/>
              </a:rPr>
              <a:t> </a:t>
            </a:r>
            <a:r>
              <a:rPr dirty="0" sz="1600" spc="-15" u="heavy">
                <a:latin typeface="Franklin Gothic Book"/>
                <a:cs typeface="Franklin Gothic Book"/>
              </a:rPr>
              <a:t>b</a:t>
            </a:r>
            <a:r>
              <a:rPr dirty="0" sz="1600" spc="-10" u="heavy">
                <a:latin typeface="Franklin Gothic Book"/>
                <a:cs typeface="Franklin Gothic Book"/>
              </a:rPr>
              <a:t>u</a:t>
            </a:r>
            <a:r>
              <a:rPr dirty="0" sz="1600" u="heavy">
                <a:latin typeface="Franklin Gothic Book"/>
                <a:cs typeface="Franklin Gothic Book"/>
              </a:rPr>
              <a:t>i</a:t>
            </a:r>
            <a:r>
              <a:rPr dirty="0" sz="1600" spc="30" u="heavy">
                <a:latin typeface="Franklin Gothic Book"/>
                <a:cs typeface="Franklin Gothic Book"/>
              </a:rPr>
              <a:t> </a:t>
            </a:r>
            <a:r>
              <a:rPr dirty="0" sz="1600" spc="-15" u="heavy">
                <a:latin typeface="Franklin Gothic Book"/>
                <a:cs typeface="Franklin Gothic Book"/>
              </a:rPr>
              <a:t>de</a:t>
            </a:r>
            <a:r>
              <a:rPr dirty="0" sz="1600" spc="-5" u="heavy">
                <a:latin typeface="Franklin Gothic Book"/>
                <a:cs typeface="Franklin Gothic Book"/>
              </a:rPr>
              <a:t>l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20" u="heavy">
                <a:latin typeface="Franklin Gothic Book"/>
                <a:cs typeface="Franklin Gothic Book"/>
              </a:rPr>
              <a:t>m</a:t>
            </a:r>
            <a:r>
              <a:rPr dirty="0" sz="1600" u="heavy">
                <a:latin typeface="Franklin Gothic Book"/>
                <a:cs typeface="Franklin Gothic Book"/>
              </a:rPr>
              <a:t>i</a:t>
            </a:r>
            <a:r>
              <a:rPr dirty="0" sz="1600" spc="-10" u="heavy">
                <a:latin typeface="Franklin Gothic Book"/>
                <a:cs typeface="Franklin Gothic Book"/>
              </a:rPr>
              <a:t>o</a:t>
            </a:r>
            <a:r>
              <a:rPr dirty="0" sz="1600" u="heavy">
                <a:latin typeface="Franklin Gothic Book"/>
                <a:cs typeface="Franklin Gothic Book"/>
              </a:rPr>
              <a:t> </a:t>
            </a:r>
            <a:r>
              <a:rPr dirty="0" sz="1600" spc="-245">
                <a:latin typeface="Franklin Gothic Book"/>
                <a:cs typeface="Franklin Gothic Book"/>
              </a:rPr>
              <a:t> </a:t>
            </a:r>
            <a:r>
              <a:rPr dirty="0" sz="1600" spc="-10" u="heavy">
                <a:latin typeface="Franklin Gothic Book"/>
                <a:cs typeface="Franklin Gothic Book"/>
              </a:rPr>
              <a:t>i</a:t>
            </a:r>
            <a:r>
              <a:rPr dirty="0" sz="1600" spc="-10" u="heavy">
                <a:latin typeface="Franklin Gothic Book"/>
                <a:cs typeface="Franklin Gothic Book"/>
              </a:rPr>
              <a:t>nc</a:t>
            </a:r>
            <a:r>
              <a:rPr dirty="0" sz="1600" spc="-15" u="heavy">
                <a:latin typeface="Franklin Gothic Book"/>
                <a:cs typeface="Franklin Gothic Book"/>
              </a:rPr>
              <a:t>o</a:t>
            </a:r>
            <a:r>
              <a:rPr dirty="0" sz="1600" spc="-10" u="heavy">
                <a:latin typeface="Franklin Gothic Book"/>
                <a:cs typeface="Franklin Gothic Book"/>
              </a:rPr>
              <a:t>n</a:t>
            </a:r>
            <a:r>
              <a:rPr dirty="0" sz="1600" spc="-15" u="heavy">
                <a:latin typeface="Franklin Gothic Book"/>
                <a:cs typeface="Franklin Gothic Book"/>
              </a:rPr>
              <a:t>s</a:t>
            </a:r>
            <a:r>
              <a:rPr dirty="0" sz="1600" spc="-20" u="heavy">
                <a:latin typeface="Franklin Gothic Book"/>
                <a:cs typeface="Franklin Gothic Book"/>
              </a:rPr>
              <a:t>c</a:t>
            </a:r>
            <a:r>
              <a:rPr dirty="0" sz="1600" u="heavy">
                <a:latin typeface="Franklin Gothic Book"/>
                <a:cs typeface="Franklin Gothic Book"/>
              </a:rPr>
              <a:t>i</a:t>
            </a:r>
            <a:r>
              <a:rPr dirty="0" sz="1600" spc="-10" u="heavy">
                <a:latin typeface="Franklin Gothic Book"/>
                <a:cs typeface="Franklin Gothic Book"/>
              </a:rPr>
              <a:t>o</a:t>
            </a:r>
            <a:r>
              <a:rPr dirty="0" sz="1600" spc="175">
                <a:latin typeface="Franklin Gothic Book"/>
                <a:cs typeface="Franklin Gothic Book"/>
              </a:rPr>
              <a:t> </a:t>
            </a:r>
            <a:r>
              <a:rPr dirty="0" sz="1600" spc="-30">
                <a:latin typeface="Franklin Gothic Book"/>
                <a:cs typeface="Franklin Gothic Book"/>
              </a:rPr>
              <a:t>q</a:t>
            </a:r>
            <a:r>
              <a:rPr dirty="0" sz="1600" spc="-20">
                <a:latin typeface="Franklin Gothic Book"/>
                <a:cs typeface="Franklin Gothic Book"/>
              </a:rPr>
              <a:t>u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15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cuno</a:t>
            </a:r>
            <a:r>
              <a:rPr dirty="0" sz="1600" spc="15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15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f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15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un</a:t>
            </a:r>
            <a:r>
              <a:rPr dirty="0" sz="1600" spc="16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g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4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15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me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ale</a:t>
            </a:r>
            <a:r>
              <a:rPr dirty="0" sz="1600" spc="15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155">
                <a:latin typeface="Franklin Gothic Book"/>
                <a:cs typeface="Franklin Gothic Book"/>
              </a:rPr>
              <a:t> </a:t>
            </a:r>
            <a:r>
              <a:rPr dirty="0" sz="1600" spc="-30">
                <a:latin typeface="Franklin Gothic Book"/>
                <a:cs typeface="Franklin Gothic Book"/>
              </a:rPr>
              <a:t>q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-1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15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40">
                <a:latin typeface="Franklin Gothic Book"/>
                <a:cs typeface="Franklin Gothic Book"/>
              </a:rPr>
              <a:t>r</a:t>
            </a:r>
            <a:r>
              <a:rPr dirty="0" sz="1600" spc="-25">
                <a:latin typeface="Franklin Gothic Book"/>
                <a:cs typeface="Franklin Gothic Book"/>
              </a:rPr>
              <a:t>o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20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20">
                <a:latin typeface="Franklin Gothic Book"/>
                <a:cs typeface="Franklin Gothic Book"/>
              </a:rPr>
              <a:t>c</a:t>
            </a:r>
            <a:r>
              <a:rPr dirty="0" sz="1600">
                <a:latin typeface="Franklin Gothic Book"/>
                <a:cs typeface="Franklin Gothic Book"/>
              </a:rPr>
              <a:t>i,</a:t>
            </a:r>
            <a:r>
              <a:rPr dirty="0" sz="1600" spc="15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>
                <a:latin typeface="Franklin Gothic Book"/>
                <a:cs typeface="Franklin Gothic Book"/>
              </a:rPr>
              <a:t>ip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 c</a:t>
            </a:r>
            <a:r>
              <a:rPr dirty="0" sz="1600" spc="-5">
                <a:latin typeface="Franklin Gothic Book"/>
                <a:cs typeface="Franklin Gothic Book"/>
              </a:rPr>
              <a:t>h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6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7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-15">
                <a:latin typeface="Franklin Gothic Book"/>
                <a:cs typeface="Franklin Gothic Book"/>
              </a:rPr>
              <a:t>st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4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70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-&gt; </a:t>
            </a:r>
            <a:r>
              <a:rPr dirty="0" sz="1600" spc="6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Q</a:t>
            </a:r>
            <a:r>
              <a:rPr dirty="0" sz="1600" spc="-10">
                <a:latin typeface="Franklin Gothic Book"/>
                <a:cs typeface="Franklin Gothic Book"/>
              </a:rPr>
              <a:t>ua</a:t>
            </a:r>
            <a:r>
              <a:rPr dirty="0" sz="1600" spc="-15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15">
                <a:latin typeface="Franklin Gothic Book"/>
                <a:cs typeface="Franklin Gothic Book"/>
              </a:rPr>
              <a:t>os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7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60">
                <a:latin typeface="Franklin Gothic Book"/>
                <a:cs typeface="Franklin Gothic Book"/>
              </a:rPr>
              <a:t> </a:t>
            </a:r>
            <a:r>
              <a:rPr dirty="0" sz="1600" spc="-65">
                <a:latin typeface="Franklin Gothic Book"/>
                <a:cs typeface="Franklin Gothic Book"/>
              </a:rPr>
              <a:t>F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 spc="-15">
                <a:latin typeface="Franklin Gothic Book"/>
                <a:cs typeface="Franklin Gothic Book"/>
              </a:rPr>
              <a:t>es</a:t>
            </a:r>
            <a:r>
              <a:rPr dirty="0" sz="1600" spc="-10">
                <a:latin typeface="Franklin Gothic Book"/>
                <a:cs typeface="Franklin Gothic Book"/>
              </a:rPr>
              <a:t>co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65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-&gt; </a:t>
            </a:r>
            <a:r>
              <a:rPr dirty="0" sz="1600" spc="6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Q</a:t>
            </a:r>
            <a:r>
              <a:rPr dirty="0" sz="1600" spc="-10">
                <a:latin typeface="Franklin Gothic Book"/>
                <a:cs typeface="Franklin Gothic Book"/>
              </a:rPr>
              <a:t>ua</a:t>
            </a:r>
            <a:r>
              <a:rPr dirty="0" sz="1600" spc="-15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15">
                <a:latin typeface="Franklin Gothic Book"/>
                <a:cs typeface="Franklin Gothic Book"/>
              </a:rPr>
              <a:t>os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7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6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ru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65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-&gt;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20" u="heavy">
                <a:latin typeface="Franklin Gothic Book"/>
                <a:cs typeface="Franklin Gothic Book"/>
              </a:rPr>
              <a:t>G</a:t>
            </a:r>
            <a:r>
              <a:rPr dirty="0" sz="1600" spc="-10" u="heavy">
                <a:latin typeface="Franklin Gothic Book"/>
                <a:cs typeface="Franklin Gothic Book"/>
              </a:rPr>
              <a:t>a</a:t>
            </a:r>
            <a:r>
              <a:rPr dirty="0" sz="1600" u="heavy">
                <a:latin typeface="Franklin Gothic Book"/>
                <a:cs typeface="Franklin Gothic Book"/>
              </a:rPr>
              <a:t>z</a:t>
            </a:r>
            <a:r>
              <a:rPr dirty="0" sz="1600" spc="-5" u="heavy">
                <a:latin typeface="Franklin Gothic Book"/>
                <a:cs typeface="Franklin Gothic Book"/>
              </a:rPr>
              <a:t>p</a:t>
            </a:r>
            <a:r>
              <a:rPr dirty="0" sz="1600" spc="-20" u="heavy">
                <a:latin typeface="Franklin Gothic Book"/>
                <a:cs typeface="Franklin Gothic Book"/>
              </a:rPr>
              <a:t>a</a:t>
            </a:r>
            <a:r>
              <a:rPr dirty="0" sz="1600" spc="-10" u="heavy">
                <a:latin typeface="Franklin Gothic Book"/>
                <a:cs typeface="Franklin Gothic Book"/>
              </a:rPr>
              <a:t>c</a:t>
            </a:r>
            <a:r>
              <a:rPr dirty="0" sz="1600" spc="-5" u="heavy">
                <a:latin typeface="Franklin Gothic Book"/>
                <a:cs typeface="Franklin Gothic Book"/>
              </a:rPr>
              <a:t>h</a:t>
            </a:r>
            <a:r>
              <a:rPr dirty="0" sz="1600" spc="-15" u="heavy">
                <a:latin typeface="Franklin Gothic Book"/>
                <a:cs typeface="Franklin Gothic Book"/>
              </a:rPr>
              <a:t>o</a:t>
            </a:r>
            <a:r>
              <a:rPr dirty="0" sz="1600" spc="-5" u="heavy">
                <a:latin typeface="Franklin Gothic Book"/>
                <a:cs typeface="Franklin Gothic Book"/>
              </a:rPr>
              <a:t>.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S</a:t>
            </a:r>
            <a:r>
              <a:rPr dirty="0" sz="1600">
                <a:latin typeface="Franklin Gothic Book"/>
                <a:cs typeface="Franklin Gothic Book"/>
              </a:rPr>
              <a:t>ì, </a:t>
            </a:r>
            <a:r>
              <a:rPr dirty="0" sz="1600" spc="-10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4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, 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,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un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2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 g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z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0">
                <a:latin typeface="Franklin Gothic Book"/>
                <a:cs typeface="Franklin Gothic Book"/>
              </a:rPr>
              <a:t>ac</a:t>
            </a:r>
            <a:r>
              <a:rPr dirty="0" sz="1600" spc="-5">
                <a:latin typeface="Franklin Gothic Book"/>
                <a:cs typeface="Franklin Gothic Book"/>
              </a:rPr>
              <a:t>h</a:t>
            </a:r>
            <a:r>
              <a:rPr dirty="0" sz="1600" spc="-15">
                <a:latin typeface="Franklin Gothic Book"/>
                <a:cs typeface="Franklin Gothic Book"/>
              </a:rPr>
              <a:t>o!</a:t>
            </a:r>
            <a:endParaRPr sz="16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42"/>
              </a:spcBef>
            </a:pPr>
            <a:endParaRPr sz="145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</a:pPr>
            <a:r>
              <a:rPr dirty="0" sz="1600" spc="-5">
                <a:latin typeface="Franklin Gothic Book"/>
                <a:cs typeface="Franklin Gothic Book"/>
              </a:rPr>
              <a:t>[…</a:t>
            </a:r>
            <a:r>
              <a:rPr dirty="0" sz="1600">
                <a:latin typeface="Franklin Gothic Book"/>
                <a:cs typeface="Franklin Gothic Book"/>
              </a:rPr>
              <a:t>]</a:t>
            </a:r>
            <a:endParaRPr sz="16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550">
              <a:latin typeface="Times New Roman"/>
              <a:cs typeface="Times New Roman"/>
            </a:endParaRPr>
          </a:p>
          <a:p>
            <a:pPr algn="just" marL="12700" marR="8255">
              <a:lnSpc>
                <a:spcPct val="94400"/>
              </a:lnSpc>
            </a:pP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14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all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2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15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m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14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40">
                <a:latin typeface="Franklin Gothic Book"/>
                <a:cs typeface="Franklin Gothic Book"/>
              </a:rPr>
              <a:t>r</a:t>
            </a:r>
            <a:r>
              <a:rPr dirty="0" sz="1600" spc="-45">
                <a:latin typeface="Franklin Gothic Book"/>
                <a:cs typeface="Franklin Gothic Book"/>
              </a:rPr>
              <a:t>o</a:t>
            </a:r>
            <a:r>
              <a:rPr dirty="0" sz="1600" spc="-25">
                <a:latin typeface="Franklin Gothic Book"/>
                <a:cs typeface="Franklin Gothic Book"/>
              </a:rPr>
              <a:t>v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15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190">
                <a:latin typeface="Franklin Gothic Book"/>
                <a:cs typeface="Franklin Gothic Book"/>
              </a:rPr>
              <a:t> </a:t>
            </a:r>
            <a:r>
              <a:rPr dirty="0" sz="1600" spc="-120">
                <a:latin typeface="Franklin Gothic Book"/>
                <a:cs typeface="Franklin Gothic Book"/>
              </a:rPr>
              <a:t>1</a:t>
            </a:r>
            <a:r>
              <a:rPr dirty="0" sz="1600">
                <a:latin typeface="Franklin Gothic Book"/>
                <a:cs typeface="Franklin Gothic Book"/>
              </a:rPr>
              <a:t>7</a:t>
            </a:r>
            <a:r>
              <a:rPr dirty="0" sz="1600" spc="145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g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>
                <a:latin typeface="Franklin Gothic Book"/>
                <a:cs typeface="Franklin Gothic Book"/>
              </a:rPr>
              <a:t>g</a:t>
            </a:r>
            <a:r>
              <a:rPr dirty="0" sz="1600" spc="-10">
                <a:latin typeface="Franklin Gothic Book"/>
                <a:cs typeface="Franklin Gothic Book"/>
              </a:rPr>
              <a:t>no</a:t>
            </a:r>
            <a:r>
              <a:rPr dirty="0" sz="1600" spc="15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15">
                <a:latin typeface="Franklin Gothic Book"/>
                <a:cs typeface="Franklin Gothic Book"/>
              </a:rPr>
              <a:t>dess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14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ull’a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14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de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15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B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40">
                <a:latin typeface="Franklin Gothic Book"/>
                <a:cs typeface="Franklin Gothic Book"/>
              </a:rPr>
              <a:t>r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20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14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 spc="15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150">
                <a:latin typeface="Franklin Gothic Book"/>
                <a:cs typeface="Franklin Gothic Book"/>
              </a:rPr>
              <a:t> </a:t>
            </a:r>
            <a:r>
              <a:rPr dirty="0" sz="1600" spc="-45">
                <a:latin typeface="Franklin Gothic Book"/>
                <a:cs typeface="Franklin Gothic Book"/>
              </a:rPr>
              <a:t>f</a:t>
            </a:r>
            <a:r>
              <a:rPr dirty="0" sz="1600" spc="-15">
                <a:latin typeface="Franklin Gothic Book"/>
                <a:cs typeface="Franklin Gothic Book"/>
              </a:rPr>
              <a:t>est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de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-130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40 </a:t>
            </a:r>
            <a:r>
              <a:rPr dirty="0" sz="1600" spc="-13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20">
                <a:latin typeface="Franklin Gothic Book"/>
                <a:cs typeface="Franklin Gothic Book"/>
              </a:rPr>
              <a:t>n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-13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-13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40">
                <a:latin typeface="Franklin Gothic Book"/>
                <a:cs typeface="Franklin Gothic Book"/>
              </a:rPr>
              <a:t> </a:t>
            </a:r>
            <a:r>
              <a:rPr dirty="0" sz="1600" spc="-25">
                <a:latin typeface="Franklin Gothic Book"/>
                <a:cs typeface="Franklin Gothic Book"/>
              </a:rPr>
              <a:t>P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p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, </a:t>
            </a:r>
            <a:r>
              <a:rPr dirty="0" sz="1600" spc="-95">
                <a:latin typeface="Franklin Gothic Book"/>
                <a:cs typeface="Franklin Gothic Book"/>
              </a:rPr>
              <a:t> </a:t>
            </a:r>
            <a:r>
              <a:rPr dirty="0" sz="1600" spc="-20" u="heavy">
                <a:latin typeface="Franklin Gothic Book"/>
                <a:cs typeface="Franklin Gothic Book"/>
              </a:rPr>
              <a:t>c</a:t>
            </a:r>
            <a:r>
              <a:rPr dirty="0" sz="1600" spc="-15" u="heavy">
                <a:latin typeface="Franklin Gothic Book"/>
                <a:cs typeface="Franklin Gothic Book"/>
              </a:rPr>
              <a:t>ol</a:t>
            </a:r>
            <a:r>
              <a:rPr dirty="0" sz="1600" u="heavy">
                <a:latin typeface="Franklin Gothic Book"/>
                <a:cs typeface="Franklin Gothic Book"/>
              </a:rPr>
              <a:t> </a:t>
            </a:r>
            <a:r>
              <a:rPr dirty="0" sz="1600" spc="-135">
                <a:latin typeface="Franklin Gothic Book"/>
                <a:cs typeface="Franklin Gothic Book"/>
              </a:rPr>
              <a:t> </a:t>
            </a:r>
            <a:r>
              <a:rPr dirty="0" sz="1600" spc="-15" u="heavy">
                <a:latin typeface="Franklin Gothic Book"/>
                <a:cs typeface="Franklin Gothic Book"/>
              </a:rPr>
              <a:t>so</a:t>
            </a:r>
            <a:r>
              <a:rPr dirty="0" sz="1600" spc="-10" u="heavy">
                <a:latin typeface="Franklin Gothic Book"/>
                <a:cs typeface="Franklin Gothic Book"/>
              </a:rPr>
              <a:t>le</a:t>
            </a:r>
            <a:r>
              <a:rPr dirty="0" sz="1600" u="heavy">
                <a:latin typeface="Franklin Gothic Book"/>
                <a:cs typeface="Franklin Gothic Book"/>
              </a:rPr>
              <a:t> </a:t>
            </a:r>
            <a:r>
              <a:rPr dirty="0" sz="1600" spc="-130">
                <a:latin typeface="Franklin Gothic Book"/>
                <a:cs typeface="Franklin Gothic Book"/>
              </a:rPr>
              <a:t> </a:t>
            </a:r>
            <a:r>
              <a:rPr dirty="0" sz="1600" spc="-10" u="heavy">
                <a:latin typeface="Franklin Gothic Book"/>
                <a:cs typeface="Franklin Gothic Book"/>
              </a:rPr>
              <a:t>c</a:t>
            </a:r>
            <a:r>
              <a:rPr dirty="0" sz="1600" spc="-5" u="heavy">
                <a:latin typeface="Franklin Gothic Book"/>
                <a:cs typeface="Franklin Gothic Book"/>
              </a:rPr>
              <a:t>h</a:t>
            </a:r>
            <a:r>
              <a:rPr dirty="0" sz="1600" spc="-10" u="heavy">
                <a:latin typeface="Franklin Gothic Book"/>
                <a:cs typeface="Franklin Gothic Book"/>
              </a:rPr>
              <a:t>e</a:t>
            </a:r>
            <a:r>
              <a:rPr dirty="0" sz="1600" u="heavy">
                <a:latin typeface="Franklin Gothic Book"/>
                <a:cs typeface="Franklin Gothic Book"/>
              </a:rPr>
              <a:t> </a:t>
            </a:r>
            <a:r>
              <a:rPr dirty="0" sz="1600" spc="-140">
                <a:latin typeface="Franklin Gothic Book"/>
                <a:cs typeface="Franklin Gothic Book"/>
              </a:rPr>
              <a:t> </a:t>
            </a:r>
            <a:r>
              <a:rPr dirty="0" sz="1600" spc="-5" u="heavy">
                <a:latin typeface="Franklin Gothic Book"/>
                <a:cs typeface="Franklin Gothic Book"/>
              </a:rPr>
              <a:t>p</a:t>
            </a:r>
            <a:r>
              <a:rPr dirty="0" sz="1600" u="heavy">
                <a:latin typeface="Franklin Gothic Book"/>
                <a:cs typeface="Franklin Gothic Book"/>
              </a:rPr>
              <a:t>ig</a:t>
            </a:r>
            <a:r>
              <a:rPr dirty="0" sz="1600" spc="-20" u="heavy">
                <a:latin typeface="Franklin Gothic Book"/>
                <a:cs typeface="Franklin Gothic Book"/>
              </a:rPr>
              <a:t>r</a:t>
            </a:r>
            <a:r>
              <a:rPr dirty="0" sz="1600" spc="-10" u="heavy">
                <a:latin typeface="Franklin Gothic Book"/>
                <a:cs typeface="Franklin Gothic Book"/>
              </a:rPr>
              <a:t>a</a:t>
            </a:r>
            <a:r>
              <a:rPr dirty="0" sz="1600" spc="-20" u="heavy">
                <a:latin typeface="Franklin Gothic Book"/>
                <a:cs typeface="Franklin Gothic Book"/>
              </a:rPr>
              <a:t>me</a:t>
            </a:r>
            <a:r>
              <a:rPr dirty="0" sz="1600" spc="-10" u="heavy">
                <a:latin typeface="Franklin Gothic Book"/>
                <a:cs typeface="Franklin Gothic Book"/>
              </a:rPr>
              <a:t>n</a:t>
            </a:r>
            <a:r>
              <a:rPr dirty="0" sz="1600" spc="-30" u="heavy">
                <a:latin typeface="Franklin Gothic Book"/>
                <a:cs typeface="Franklin Gothic Book"/>
              </a:rPr>
              <a:t>t</a:t>
            </a:r>
            <a:r>
              <a:rPr dirty="0" sz="1600" spc="-10" u="heavy">
                <a:latin typeface="Franklin Gothic Book"/>
                <a:cs typeface="Franklin Gothic Book"/>
              </a:rPr>
              <a:t>e</a:t>
            </a:r>
            <a:r>
              <a:rPr dirty="0" sz="1600" u="heavy">
                <a:latin typeface="Franklin Gothic Book"/>
                <a:cs typeface="Franklin Gothic Book"/>
              </a:rPr>
              <a:t> </a:t>
            </a:r>
            <a:r>
              <a:rPr dirty="0" sz="1600" spc="-140">
                <a:latin typeface="Franklin Gothic Book"/>
                <a:cs typeface="Franklin Gothic Book"/>
              </a:rPr>
              <a:t> </a:t>
            </a:r>
            <a:r>
              <a:rPr dirty="0" sz="1600" spc="-15" u="heavy">
                <a:latin typeface="Franklin Gothic Book"/>
                <a:cs typeface="Franklin Gothic Book"/>
              </a:rPr>
              <a:t>s</a:t>
            </a:r>
            <a:r>
              <a:rPr dirty="0" sz="1600" u="heavy">
                <a:latin typeface="Franklin Gothic Book"/>
                <a:cs typeface="Franklin Gothic Book"/>
              </a:rPr>
              <a:t>’i</a:t>
            </a:r>
            <a:r>
              <a:rPr dirty="0" sz="1600" spc="-20" u="heavy">
                <a:latin typeface="Franklin Gothic Book"/>
                <a:cs typeface="Franklin Gothic Book"/>
              </a:rPr>
              <a:t>n</a:t>
            </a:r>
            <a:r>
              <a:rPr dirty="0" sz="1600" spc="-10" u="heavy">
                <a:latin typeface="Franklin Gothic Book"/>
                <a:cs typeface="Franklin Gothic Book"/>
              </a:rPr>
              <a:t>a</a:t>
            </a:r>
            <a:r>
              <a:rPr dirty="0" sz="1600" spc="-5" u="heavy">
                <a:latin typeface="Franklin Gothic Book"/>
                <a:cs typeface="Franklin Gothic Book"/>
              </a:rPr>
              <a:t>b</a:t>
            </a:r>
            <a:r>
              <a:rPr dirty="0" sz="1600" u="heavy">
                <a:latin typeface="Franklin Gothic Book"/>
                <a:cs typeface="Franklin Gothic Book"/>
              </a:rPr>
              <a:t>i</a:t>
            </a:r>
            <a:r>
              <a:rPr dirty="0" sz="1600" spc="-15" u="heavy">
                <a:latin typeface="Franklin Gothic Book"/>
                <a:cs typeface="Franklin Gothic Book"/>
              </a:rPr>
              <a:t>ss</a:t>
            </a:r>
            <a:r>
              <a:rPr dirty="0" sz="1600" spc="-10" u="heavy">
                <a:latin typeface="Franklin Gothic Book"/>
                <a:cs typeface="Franklin Gothic Book"/>
              </a:rPr>
              <a:t>a</a:t>
            </a:r>
            <a:r>
              <a:rPr dirty="0" sz="1600" u="heavy">
                <a:latin typeface="Franklin Gothic Book"/>
                <a:cs typeface="Franklin Gothic Book"/>
              </a:rPr>
              <a:t> </a:t>
            </a:r>
            <a:r>
              <a:rPr dirty="0" sz="1600" spc="-130">
                <a:latin typeface="Franklin Gothic Book"/>
                <a:cs typeface="Franklin Gothic Book"/>
              </a:rPr>
              <a:t> </a:t>
            </a:r>
            <a:r>
              <a:rPr dirty="0" sz="1600" spc="-10" u="heavy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 u="heavy">
                <a:latin typeface="Franklin Gothic Book"/>
                <a:cs typeface="Franklin Gothic Book"/>
              </a:rPr>
              <a:t>t</a:t>
            </a:r>
            <a:r>
              <a:rPr dirty="0" sz="1600" u="heavy">
                <a:latin typeface="Franklin Gothic Book"/>
                <a:cs typeface="Franklin Gothic Book"/>
              </a:rPr>
              <a:t>i</a:t>
            </a:r>
            <a:r>
              <a:rPr dirty="0" sz="1600" spc="-20" u="heavy">
                <a:latin typeface="Franklin Gothic Book"/>
                <a:cs typeface="Franklin Gothic Book"/>
              </a:rPr>
              <a:t>n</a:t>
            </a:r>
            <a:r>
              <a:rPr dirty="0" sz="1600" u="heavy">
                <a:latin typeface="Franklin Gothic Book"/>
                <a:cs typeface="Franklin Gothic Book"/>
              </a:rPr>
              <a:t>g</a:t>
            </a:r>
            <a:r>
              <a:rPr dirty="0" sz="1600" spc="-10" u="heavy">
                <a:latin typeface="Franklin Gothic Book"/>
                <a:cs typeface="Franklin Gothic Book"/>
              </a:rPr>
              <a:t>e</a:t>
            </a:r>
            <a:r>
              <a:rPr dirty="0" sz="1600" u="heavy">
                <a:latin typeface="Franklin Gothic Book"/>
                <a:cs typeface="Franklin Gothic Book"/>
              </a:rPr>
              <a:t> 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5" u="heavy">
                <a:latin typeface="Franklin Gothic Book"/>
                <a:cs typeface="Franklin Gothic Book"/>
              </a:rPr>
              <a:t>d</a:t>
            </a:r>
            <a:r>
              <a:rPr dirty="0" sz="1600" spc="-10" u="heavy">
                <a:latin typeface="Franklin Gothic Book"/>
                <a:cs typeface="Franklin Gothic Book"/>
              </a:rPr>
              <a:t>’a</a:t>
            </a:r>
            <a:r>
              <a:rPr dirty="0" sz="1600" spc="-20" u="heavy">
                <a:latin typeface="Franklin Gothic Book"/>
                <a:cs typeface="Franklin Gothic Book"/>
              </a:rPr>
              <a:t>r</a:t>
            </a:r>
            <a:r>
              <a:rPr dirty="0" sz="1600" spc="-10" u="heavy">
                <a:latin typeface="Franklin Gothic Book"/>
                <a:cs typeface="Franklin Gothic Book"/>
              </a:rPr>
              <a:t>an</a:t>
            </a:r>
            <a:r>
              <a:rPr dirty="0" sz="1600" spc="-20" u="heavy">
                <a:latin typeface="Franklin Gothic Book"/>
                <a:cs typeface="Franklin Gothic Book"/>
              </a:rPr>
              <a:t>c</a:t>
            </a:r>
            <a:r>
              <a:rPr dirty="0" sz="1600" u="heavy">
                <a:latin typeface="Franklin Gothic Book"/>
                <a:cs typeface="Franklin Gothic Book"/>
              </a:rPr>
              <a:t>i</a:t>
            </a:r>
            <a:r>
              <a:rPr dirty="0" sz="1600" spc="-10" u="heavy">
                <a:latin typeface="Franklin Gothic Book"/>
                <a:cs typeface="Franklin Gothic Book"/>
              </a:rPr>
              <a:t>o</a:t>
            </a:r>
            <a:r>
              <a:rPr dirty="0" sz="1600" u="heavy">
                <a:latin typeface="Franklin Gothic Book"/>
                <a:cs typeface="Franklin Gothic Book"/>
              </a:rPr>
              <a:t> </a:t>
            </a:r>
            <a:r>
              <a:rPr dirty="0" sz="1600" spc="20">
                <a:latin typeface="Franklin Gothic Book"/>
                <a:cs typeface="Franklin Gothic Book"/>
              </a:rPr>
              <a:t> </a:t>
            </a:r>
            <a:r>
              <a:rPr dirty="0" sz="1600" spc="-20" u="heavy">
                <a:latin typeface="Franklin Gothic Book"/>
                <a:cs typeface="Franklin Gothic Book"/>
              </a:rPr>
              <a:t>u</a:t>
            </a:r>
            <a:r>
              <a:rPr dirty="0" sz="1600" spc="-10" u="heavy">
                <a:latin typeface="Franklin Gothic Book"/>
                <a:cs typeface="Franklin Gothic Book"/>
              </a:rPr>
              <a:t>n</a:t>
            </a:r>
            <a:r>
              <a:rPr dirty="0" sz="1600" u="heavy">
                <a:latin typeface="Franklin Gothic Book"/>
                <a:cs typeface="Franklin Gothic Book"/>
              </a:rPr>
              <a:t> 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0" u="heavy">
                <a:latin typeface="Franklin Gothic Book"/>
                <a:cs typeface="Franklin Gothic Book"/>
              </a:rPr>
              <a:t>c</a:t>
            </a:r>
            <a:r>
              <a:rPr dirty="0" sz="1600" u="heavy">
                <a:latin typeface="Franklin Gothic Book"/>
                <a:cs typeface="Franklin Gothic Book"/>
              </a:rPr>
              <a:t>i</a:t>
            </a:r>
            <a:r>
              <a:rPr dirty="0" sz="1600" spc="-25" u="heavy">
                <a:latin typeface="Franklin Gothic Book"/>
                <a:cs typeface="Franklin Gothic Book"/>
              </a:rPr>
              <a:t>e</a:t>
            </a:r>
            <a:r>
              <a:rPr dirty="0" sz="1600" spc="-10" u="heavy">
                <a:latin typeface="Franklin Gothic Book"/>
                <a:cs typeface="Franklin Gothic Book"/>
              </a:rPr>
              <a:t>lo</a:t>
            </a:r>
            <a:r>
              <a:rPr dirty="0" sz="1600" u="heavy">
                <a:latin typeface="Franklin Gothic Book"/>
                <a:cs typeface="Franklin Gothic Book"/>
              </a:rPr>
              <a:t> </a:t>
            </a:r>
            <a:r>
              <a:rPr dirty="0" sz="1600" spc="20">
                <a:latin typeface="Franklin Gothic Book"/>
                <a:cs typeface="Franklin Gothic Book"/>
              </a:rPr>
              <a:t> </a:t>
            </a:r>
            <a:r>
              <a:rPr dirty="0" sz="1600" spc="-40" u="heavy">
                <a:latin typeface="Franklin Gothic Book"/>
                <a:cs typeface="Franklin Gothic Book"/>
              </a:rPr>
              <a:t>t</a:t>
            </a:r>
            <a:r>
              <a:rPr dirty="0" sz="1600" spc="-15" u="heavy">
                <a:latin typeface="Franklin Gothic Book"/>
                <a:cs typeface="Franklin Gothic Book"/>
              </a:rPr>
              <a:t>e</a:t>
            </a:r>
            <a:r>
              <a:rPr dirty="0" sz="1600" u="heavy">
                <a:latin typeface="Franklin Gothic Book"/>
                <a:cs typeface="Franklin Gothic Book"/>
              </a:rPr>
              <a:t>r</a:t>
            </a:r>
            <a:r>
              <a:rPr dirty="0" sz="1600" spc="-15" u="heavy">
                <a:latin typeface="Franklin Gothic Book"/>
                <a:cs typeface="Franklin Gothic Book"/>
              </a:rPr>
              <a:t>s</a:t>
            </a:r>
            <a:r>
              <a:rPr dirty="0" sz="1600" spc="-10" u="heavy">
                <a:latin typeface="Franklin Gothic Book"/>
                <a:cs typeface="Franklin Gothic Book"/>
              </a:rPr>
              <a:t>o</a:t>
            </a:r>
            <a:r>
              <a:rPr dirty="0" sz="1600" u="heavy">
                <a:latin typeface="Franklin Gothic Book"/>
                <a:cs typeface="Franklin Gothic Book"/>
              </a:rPr>
              <a:t> 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0" u="heavy">
                <a:latin typeface="Franklin Gothic Book"/>
                <a:cs typeface="Franklin Gothic Book"/>
              </a:rPr>
              <a:t>a</a:t>
            </a:r>
            <a:r>
              <a:rPr dirty="0" sz="1600" u="heavy">
                <a:latin typeface="Franklin Gothic Book"/>
                <a:cs typeface="Franklin Gothic Book"/>
              </a:rPr>
              <a:t> </a:t>
            </a:r>
            <a:r>
              <a:rPr dirty="0" sz="1600" spc="20">
                <a:latin typeface="Franklin Gothic Book"/>
                <a:cs typeface="Franklin Gothic Book"/>
              </a:rPr>
              <a:t> </a:t>
            </a:r>
            <a:r>
              <a:rPr dirty="0" sz="1600" spc="-10" u="heavy">
                <a:latin typeface="Franklin Gothic Book"/>
                <a:cs typeface="Franklin Gothic Book"/>
              </a:rPr>
              <a:t>c</a:t>
            </a:r>
            <a:r>
              <a:rPr dirty="0" sz="1600" spc="-5" u="heavy">
                <a:latin typeface="Franklin Gothic Book"/>
                <a:cs typeface="Franklin Gothic Book"/>
              </a:rPr>
              <a:t>h</a:t>
            </a:r>
            <a:r>
              <a:rPr dirty="0" sz="1600" spc="-10" u="heavy">
                <a:latin typeface="Franklin Gothic Book"/>
                <a:cs typeface="Franklin Gothic Book"/>
              </a:rPr>
              <a:t>i</a:t>
            </a:r>
            <a:r>
              <a:rPr dirty="0" sz="1600" spc="-10" u="heavy">
                <a:latin typeface="Franklin Gothic Book"/>
                <a:cs typeface="Franklin Gothic Book"/>
              </a:rPr>
              <a:t>a</a:t>
            </a:r>
            <a:r>
              <a:rPr dirty="0" sz="1600" u="heavy">
                <a:latin typeface="Franklin Gothic Book"/>
                <a:cs typeface="Franklin Gothic Book"/>
              </a:rPr>
              <a:t>zz</a:t>
            </a:r>
            <a:r>
              <a:rPr dirty="0" sz="1600" spc="-10" u="heavy">
                <a:latin typeface="Franklin Gothic Book"/>
                <a:cs typeface="Franklin Gothic Book"/>
              </a:rPr>
              <a:t>e</a:t>
            </a:r>
            <a:r>
              <a:rPr dirty="0" sz="1600" u="heavy">
                <a:latin typeface="Franklin Gothic Book"/>
                <a:cs typeface="Franklin Gothic Book"/>
              </a:rPr>
              <a:t> 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5" u="heavy">
                <a:latin typeface="Franklin Gothic Book"/>
                <a:cs typeface="Franklin Gothic Book"/>
              </a:rPr>
              <a:t>dop</a:t>
            </a:r>
            <a:r>
              <a:rPr dirty="0" sz="1600" spc="-10" u="heavy">
                <a:latin typeface="Franklin Gothic Book"/>
                <a:cs typeface="Franklin Gothic Book"/>
              </a:rPr>
              <a:t>o</a:t>
            </a:r>
            <a:r>
              <a:rPr dirty="0" sz="1600" u="heavy">
                <a:latin typeface="Franklin Gothic Book"/>
                <a:cs typeface="Franklin Gothic Book"/>
              </a:rPr>
              <a:t> </a:t>
            </a:r>
            <a:r>
              <a:rPr dirty="0" sz="1600" spc="20">
                <a:latin typeface="Franklin Gothic Book"/>
                <a:cs typeface="Franklin Gothic Book"/>
              </a:rPr>
              <a:t> </a:t>
            </a:r>
            <a:r>
              <a:rPr dirty="0" sz="1600" spc="-15" u="heavy">
                <a:latin typeface="Franklin Gothic Book"/>
                <a:cs typeface="Franklin Gothic Book"/>
              </a:rPr>
              <a:t>d</a:t>
            </a:r>
            <a:r>
              <a:rPr dirty="0" sz="1600" spc="-10" u="heavy">
                <a:latin typeface="Franklin Gothic Book"/>
                <a:cs typeface="Franklin Gothic Book"/>
              </a:rPr>
              <a:t>ue</a:t>
            </a:r>
            <a:r>
              <a:rPr dirty="0" sz="1600" u="heavy">
                <a:latin typeface="Franklin Gothic Book"/>
                <a:cs typeface="Franklin Gothic Book"/>
              </a:rPr>
              <a:t> 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u="heavy">
                <a:latin typeface="Franklin Gothic Book"/>
                <a:cs typeface="Franklin Gothic Book"/>
              </a:rPr>
              <a:t>gi</a:t>
            </a:r>
            <a:r>
              <a:rPr dirty="0" sz="1600" spc="-25" u="heavy">
                <a:latin typeface="Franklin Gothic Book"/>
                <a:cs typeface="Franklin Gothic Book"/>
              </a:rPr>
              <a:t>o</a:t>
            </a:r>
            <a:r>
              <a:rPr dirty="0" sz="1600" spc="-10" u="heavy">
                <a:latin typeface="Franklin Gothic Book"/>
                <a:cs typeface="Franklin Gothic Book"/>
              </a:rPr>
              <a:t>rn</a:t>
            </a:r>
            <a:r>
              <a:rPr dirty="0" sz="1600" u="heavy">
                <a:latin typeface="Franklin Gothic Book"/>
                <a:cs typeface="Franklin Gothic Book"/>
              </a:rPr>
              <a:t>i </a:t>
            </a:r>
            <a:r>
              <a:rPr dirty="0" sz="1600" spc="20">
                <a:latin typeface="Franklin Gothic Book"/>
                <a:cs typeface="Franklin Gothic Book"/>
              </a:rPr>
              <a:t> </a:t>
            </a:r>
            <a:r>
              <a:rPr dirty="0" sz="1600" spc="-15" u="heavy">
                <a:latin typeface="Franklin Gothic Book"/>
                <a:cs typeface="Franklin Gothic Book"/>
              </a:rPr>
              <a:t>d</a:t>
            </a:r>
            <a:r>
              <a:rPr dirty="0" sz="1600" u="heavy">
                <a:latin typeface="Franklin Gothic Book"/>
                <a:cs typeface="Franklin Gothic Book"/>
              </a:rPr>
              <a:t>i </a:t>
            </a:r>
            <a:r>
              <a:rPr dirty="0" sz="1600" spc="20">
                <a:latin typeface="Franklin Gothic Book"/>
                <a:cs typeface="Franklin Gothic Book"/>
              </a:rPr>
              <a:t> </a:t>
            </a:r>
            <a:r>
              <a:rPr dirty="0" sz="1600" spc="-5" u="heavy">
                <a:latin typeface="Franklin Gothic Book"/>
                <a:cs typeface="Franklin Gothic Book"/>
              </a:rPr>
              <a:t>p</a:t>
            </a:r>
            <a:r>
              <a:rPr dirty="0" sz="1600" u="heavy">
                <a:latin typeface="Franklin Gothic Book"/>
                <a:cs typeface="Franklin Gothic Book"/>
              </a:rPr>
              <a:t>i</a:t>
            </a:r>
            <a:r>
              <a:rPr dirty="0" sz="1600" spc="-15" u="heavy">
                <a:latin typeface="Franklin Gothic Book"/>
                <a:cs typeface="Franklin Gothic Book"/>
              </a:rPr>
              <a:t>o</a:t>
            </a:r>
            <a:r>
              <a:rPr dirty="0" sz="1600" spc="-20" u="heavy">
                <a:latin typeface="Franklin Gothic Book"/>
                <a:cs typeface="Franklin Gothic Book"/>
              </a:rPr>
              <a:t>g</a:t>
            </a:r>
            <a:r>
              <a:rPr dirty="0" sz="1600" u="heavy">
                <a:latin typeface="Franklin Gothic Book"/>
                <a:cs typeface="Franklin Gothic Book"/>
              </a:rPr>
              <a:t>g</a:t>
            </a:r>
            <a:r>
              <a:rPr dirty="0" sz="1600" spc="-10" u="heavy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5" u="heavy">
                <a:latin typeface="Franklin Gothic Book"/>
                <a:cs typeface="Franklin Gothic Book"/>
              </a:rPr>
              <a:t>p</a:t>
            </a:r>
            <a:r>
              <a:rPr dirty="0" sz="1600" spc="-10" u="heavy">
                <a:latin typeface="Franklin Gothic Book"/>
                <a:cs typeface="Franklin Gothic Book"/>
              </a:rPr>
              <a:t>ar</a:t>
            </a:r>
            <a:r>
              <a:rPr dirty="0" sz="1600" spc="-15" u="heavy">
                <a:latin typeface="Franklin Gothic Book"/>
                <a:cs typeface="Franklin Gothic Book"/>
              </a:rPr>
              <a:t>e</a:t>
            </a:r>
            <a:r>
              <a:rPr dirty="0" sz="1600" spc="-10" u="heavy">
                <a:latin typeface="Franklin Gothic Book"/>
                <a:cs typeface="Franklin Gothic Book"/>
              </a:rPr>
              <a:t>n</a:t>
            </a:r>
            <a:r>
              <a:rPr dirty="0" sz="1600" spc="-10" u="heavy">
                <a:latin typeface="Franklin Gothic Book"/>
                <a:cs typeface="Franklin Gothic Book"/>
              </a:rPr>
              <a:t>t</a:t>
            </a:r>
            <a:r>
              <a:rPr dirty="0" sz="1600" u="heavy">
                <a:latin typeface="Franklin Gothic Book"/>
                <a:cs typeface="Franklin Gothic Book"/>
              </a:rPr>
              <a:t>i </a:t>
            </a:r>
            <a:r>
              <a:rPr dirty="0" sz="1600" spc="-5" u="heavy">
                <a:latin typeface="Franklin Gothic Book"/>
                <a:cs typeface="Franklin Gothic Book"/>
              </a:rPr>
              <a:t>p</a:t>
            </a:r>
            <a:r>
              <a:rPr dirty="0" sz="1600" spc="-40" u="heavy">
                <a:latin typeface="Franklin Gothic Book"/>
                <a:cs typeface="Franklin Gothic Book"/>
              </a:rPr>
              <a:t>r</a:t>
            </a:r>
            <a:r>
              <a:rPr dirty="0" sz="1600" spc="-15" u="heavy">
                <a:latin typeface="Franklin Gothic Book"/>
                <a:cs typeface="Franklin Gothic Book"/>
              </a:rPr>
              <a:t>oss</a:t>
            </a:r>
            <a:r>
              <a:rPr dirty="0" sz="1600" u="heavy">
                <a:latin typeface="Franklin Gothic Book"/>
                <a:cs typeface="Franklin Gothic Book"/>
              </a:rPr>
              <a:t>i</a:t>
            </a:r>
            <a:r>
              <a:rPr dirty="0" sz="1600" spc="-20" u="heavy">
                <a:latin typeface="Franklin Gothic Book"/>
                <a:cs typeface="Franklin Gothic Book"/>
              </a:rPr>
              <a:t>m</a:t>
            </a:r>
            <a:r>
              <a:rPr dirty="0" sz="1600" spc="-10" u="heavy">
                <a:latin typeface="Franklin Gothic Book"/>
                <a:cs typeface="Franklin Gothic Book"/>
              </a:rPr>
              <a:t>e</a:t>
            </a:r>
            <a:r>
              <a:rPr dirty="0" sz="1600" spc="5" u="heavy">
                <a:latin typeface="Franklin Gothic Book"/>
                <a:cs typeface="Franklin Gothic Book"/>
              </a:rPr>
              <a:t> </a:t>
            </a:r>
            <a:r>
              <a:rPr dirty="0" sz="1600" spc="-15" u="heavy">
                <a:latin typeface="Franklin Gothic Book"/>
                <a:cs typeface="Franklin Gothic Book"/>
              </a:rPr>
              <a:t>de</a:t>
            </a:r>
            <a:r>
              <a:rPr dirty="0" sz="1600" u="heavy">
                <a:latin typeface="Franklin Gothic Book"/>
                <a:cs typeface="Franklin Gothic Book"/>
              </a:rPr>
              <a:t>i </a:t>
            </a:r>
            <a:r>
              <a:rPr dirty="0" sz="1600" spc="-20" u="heavy">
                <a:latin typeface="Franklin Gothic Book"/>
                <a:cs typeface="Franklin Gothic Book"/>
              </a:rPr>
              <a:t>mo</a:t>
            </a:r>
            <a:r>
              <a:rPr dirty="0" sz="1600" spc="-10" u="heavy">
                <a:latin typeface="Franklin Gothic Book"/>
                <a:cs typeface="Franklin Gothic Book"/>
              </a:rPr>
              <a:t>n</a:t>
            </a:r>
            <a:r>
              <a:rPr dirty="0" sz="1600" spc="-15" u="heavy">
                <a:latin typeface="Franklin Gothic Book"/>
                <a:cs typeface="Franklin Gothic Book"/>
              </a:rPr>
              <a:t>so</a:t>
            </a:r>
            <a:r>
              <a:rPr dirty="0" sz="1600" spc="-10" u="heavy">
                <a:latin typeface="Franklin Gothic Book"/>
                <a:cs typeface="Franklin Gothic Book"/>
              </a:rPr>
              <a:t>n</a:t>
            </a:r>
            <a:r>
              <a:rPr dirty="0" sz="1600" spc="30" u="heavy">
                <a:latin typeface="Franklin Gothic Book"/>
                <a:cs typeface="Franklin Gothic Book"/>
              </a:rPr>
              <a:t>i</a:t>
            </a:r>
            <a:r>
              <a:rPr dirty="0" sz="1600">
                <a:latin typeface="Franklin Gothic Book"/>
                <a:cs typeface="Franklin Gothic Book"/>
              </a:rPr>
              <a:t>.</a:t>
            </a:r>
            <a:endParaRPr sz="16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42"/>
              </a:spcBef>
            </a:pPr>
            <a:endParaRPr sz="145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</a:pPr>
            <a:r>
              <a:rPr dirty="0" sz="1600" spc="-5">
                <a:latin typeface="Franklin Gothic Book"/>
                <a:cs typeface="Franklin Gothic Book"/>
              </a:rPr>
              <a:t>[…</a:t>
            </a:r>
            <a:r>
              <a:rPr dirty="0" sz="1600">
                <a:latin typeface="Franklin Gothic Book"/>
                <a:cs typeface="Franklin Gothic Book"/>
              </a:rPr>
              <a:t>]</a:t>
            </a:r>
            <a:endParaRPr sz="16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33"/>
              </a:spcBef>
            </a:pPr>
            <a:endParaRPr sz="1550">
              <a:latin typeface="Times New Roman"/>
              <a:cs typeface="Times New Roman"/>
            </a:endParaRPr>
          </a:p>
          <a:p>
            <a:pPr algn="just" marL="12700" marR="8255">
              <a:lnSpc>
                <a:spcPct val="94500"/>
              </a:lnSpc>
            </a:pPr>
            <a:r>
              <a:rPr dirty="0" sz="1600" spc="-15">
                <a:latin typeface="Franklin Gothic Book"/>
                <a:cs typeface="Franklin Gothic Book"/>
              </a:rPr>
              <a:t>P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15">
                <a:latin typeface="Franklin Gothic Book"/>
                <a:cs typeface="Franklin Gothic Book"/>
              </a:rPr>
              <a:t>ss</a:t>
            </a:r>
            <a:r>
              <a:rPr dirty="0" sz="1600" spc="-10">
                <a:latin typeface="Franklin Gothic Book"/>
                <a:cs typeface="Franklin Gothic Book"/>
              </a:rPr>
              <a:t>ano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7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le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8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20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8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 spc="-10">
                <a:latin typeface="Franklin Gothic Book"/>
                <a:cs typeface="Franklin Gothic Book"/>
              </a:rPr>
              <a:t>ue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8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, </a:t>
            </a:r>
            <a:r>
              <a:rPr dirty="0" sz="1600" spc="-18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5">
                <a:latin typeface="Franklin Gothic Book"/>
                <a:cs typeface="Franklin Gothic Book"/>
              </a:rPr>
              <a:t>h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8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so</a:t>
            </a:r>
            <a:r>
              <a:rPr dirty="0" sz="1600" spc="-10">
                <a:latin typeface="Franklin Gothic Book"/>
                <a:cs typeface="Franklin Gothic Book"/>
              </a:rPr>
              <a:t>no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7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po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-175">
                <a:latin typeface="Franklin Gothic Book"/>
                <a:cs typeface="Franklin Gothic Book"/>
              </a:rPr>
              <a:t> </a:t>
            </a:r>
            <a:r>
              <a:rPr dirty="0" sz="1600" spc="-30">
                <a:latin typeface="Franklin Gothic Book"/>
                <a:cs typeface="Franklin Gothic Book"/>
              </a:rPr>
              <a:t>q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5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le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80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8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20">
                <a:latin typeface="Franklin Gothic Book"/>
                <a:cs typeface="Franklin Gothic Book"/>
              </a:rPr>
              <a:t>u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-17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 spc="-45">
                <a:latin typeface="Franklin Gothic Book"/>
                <a:cs typeface="Franklin Gothic Book"/>
              </a:rPr>
              <a:t>o</a:t>
            </a:r>
            <a:r>
              <a:rPr dirty="0" sz="1600" spc="-15">
                <a:latin typeface="Franklin Gothic Book"/>
                <a:cs typeface="Franklin Gothic Book"/>
              </a:rPr>
              <a:t>v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-18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st</a:t>
            </a:r>
            <a:r>
              <a:rPr dirty="0" sz="1600" spc="-10">
                <a:latin typeface="Franklin Gothic Book"/>
                <a:cs typeface="Franklin Gothic Book"/>
              </a:rPr>
              <a:t>ar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7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ì </a:t>
            </a:r>
            <a:r>
              <a:rPr dirty="0" sz="1600" spc="-17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 spc="-10">
                <a:latin typeface="Franklin Gothic Book"/>
                <a:cs typeface="Franklin Gothic Book"/>
              </a:rPr>
              <a:t>are</a:t>
            </a:r>
            <a:r>
              <a:rPr dirty="0" sz="1600">
                <a:latin typeface="Franklin Gothic Book"/>
                <a:cs typeface="Franklin Gothic Book"/>
              </a:rPr>
              <a:t>  </a:t>
            </a:r>
            <a:r>
              <a:rPr dirty="0" sz="1600" spc="-5">
                <a:latin typeface="Franklin Gothic Book"/>
                <a:cs typeface="Franklin Gothic Book"/>
              </a:rPr>
              <a:t>v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45">
                <a:latin typeface="Franklin Gothic Book"/>
                <a:cs typeface="Franklin Gothic Book"/>
              </a:rPr>
              <a:t> </a:t>
            </a:r>
            <a:r>
              <a:rPr dirty="0" sz="1600" spc="-10" u="heavy">
                <a:latin typeface="Franklin Gothic Book"/>
                <a:cs typeface="Franklin Gothic Book"/>
              </a:rPr>
              <a:t>la</a:t>
            </a:r>
            <a:r>
              <a:rPr dirty="0" sz="1600" u="heavy">
                <a:latin typeface="Franklin Gothic Book"/>
                <a:cs typeface="Franklin Gothic Book"/>
              </a:rPr>
              <a:t> 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5" u="heavy">
                <a:latin typeface="Franklin Gothic Book"/>
                <a:cs typeface="Franklin Gothic Book"/>
              </a:rPr>
              <a:t>f</a:t>
            </a:r>
            <a:r>
              <a:rPr dirty="0" sz="1600" u="heavy">
                <a:latin typeface="Franklin Gothic Book"/>
                <a:cs typeface="Franklin Gothic Book"/>
              </a:rPr>
              <a:t>i</a:t>
            </a:r>
            <a:r>
              <a:rPr dirty="0" sz="1600" spc="-10" u="heavy">
                <a:latin typeface="Franklin Gothic Book"/>
                <a:cs typeface="Franklin Gothic Book"/>
              </a:rPr>
              <a:t>la</a:t>
            </a:r>
            <a:r>
              <a:rPr dirty="0" sz="1600" u="heavy">
                <a:latin typeface="Franklin Gothic Book"/>
                <a:cs typeface="Franklin Gothic Book"/>
              </a:rPr>
              <a:t> 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5" u="heavy">
                <a:latin typeface="Franklin Gothic Book"/>
                <a:cs typeface="Franklin Gothic Book"/>
              </a:rPr>
              <a:t>s</a:t>
            </a:r>
            <a:r>
              <a:rPr dirty="0" sz="1600" u="heavy">
                <a:latin typeface="Franklin Gothic Book"/>
                <a:cs typeface="Franklin Gothic Book"/>
              </a:rPr>
              <a:t>i 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20" u="heavy">
                <a:latin typeface="Franklin Gothic Book"/>
                <a:cs typeface="Franklin Gothic Book"/>
              </a:rPr>
              <a:t>r</a:t>
            </a:r>
            <a:r>
              <a:rPr dirty="0" sz="1600" u="heavy">
                <a:latin typeface="Franklin Gothic Book"/>
                <a:cs typeface="Franklin Gothic Book"/>
              </a:rPr>
              <a:t>ig</a:t>
            </a:r>
            <a:r>
              <a:rPr dirty="0" sz="1600" spc="-15" u="heavy">
                <a:latin typeface="Franklin Gothic Book"/>
                <a:cs typeface="Franklin Gothic Book"/>
              </a:rPr>
              <a:t>e</a:t>
            </a:r>
            <a:r>
              <a:rPr dirty="0" sz="1600" spc="-10" u="heavy">
                <a:latin typeface="Franklin Gothic Book"/>
                <a:cs typeface="Franklin Gothic Book"/>
              </a:rPr>
              <a:t>n</a:t>
            </a:r>
            <a:r>
              <a:rPr dirty="0" sz="1600" spc="-15" u="heavy">
                <a:latin typeface="Franklin Gothic Book"/>
                <a:cs typeface="Franklin Gothic Book"/>
              </a:rPr>
              <a:t>e</a:t>
            </a:r>
            <a:r>
              <a:rPr dirty="0" sz="1600" spc="-20" u="heavy">
                <a:latin typeface="Franklin Gothic Book"/>
                <a:cs typeface="Franklin Gothic Book"/>
              </a:rPr>
              <a:t>r</a:t>
            </a:r>
            <a:r>
              <a:rPr dirty="0" sz="1600" spc="-10" u="heavy">
                <a:latin typeface="Franklin Gothic Book"/>
                <a:cs typeface="Franklin Gothic Book"/>
              </a:rPr>
              <a:t>a</a:t>
            </a:r>
            <a:r>
              <a:rPr dirty="0" sz="1600" u="heavy">
                <a:latin typeface="Franklin Gothic Book"/>
                <a:cs typeface="Franklin Gothic Book"/>
              </a:rPr>
              <a:t> 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0" u="heavy">
                <a:latin typeface="Franklin Gothic Book"/>
                <a:cs typeface="Franklin Gothic Book"/>
              </a:rPr>
              <a:t>c</a:t>
            </a:r>
            <a:r>
              <a:rPr dirty="0" sz="1600" spc="-20" u="heavy">
                <a:latin typeface="Franklin Gothic Book"/>
                <a:cs typeface="Franklin Gothic Book"/>
              </a:rPr>
              <a:t>om</a:t>
            </a:r>
            <a:r>
              <a:rPr dirty="0" sz="1600" spc="-10" u="heavy">
                <a:latin typeface="Franklin Gothic Book"/>
                <a:cs typeface="Franklin Gothic Book"/>
              </a:rPr>
              <a:t>e</a:t>
            </a:r>
            <a:r>
              <a:rPr dirty="0" sz="1600" u="heavy">
                <a:latin typeface="Franklin Gothic Book"/>
                <a:cs typeface="Franklin Gothic Book"/>
              </a:rPr>
              <a:t> 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20" u="heavy">
                <a:latin typeface="Franklin Gothic Book"/>
                <a:cs typeface="Franklin Gothic Book"/>
              </a:rPr>
              <a:t>u</a:t>
            </a:r>
            <a:r>
              <a:rPr dirty="0" sz="1600" spc="-10" u="heavy">
                <a:latin typeface="Franklin Gothic Book"/>
                <a:cs typeface="Franklin Gothic Book"/>
              </a:rPr>
              <a:t>na</a:t>
            </a:r>
            <a:r>
              <a:rPr dirty="0" sz="1600" u="heavy">
                <a:latin typeface="Franklin Gothic Book"/>
                <a:cs typeface="Franklin Gothic Book"/>
              </a:rPr>
              <a:t> 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35" u="heavy">
                <a:latin typeface="Franklin Gothic Book"/>
                <a:cs typeface="Franklin Gothic Book"/>
              </a:rPr>
              <a:t>h</a:t>
            </a:r>
            <a:r>
              <a:rPr dirty="0" sz="1600" spc="-5" u="heavy">
                <a:latin typeface="Franklin Gothic Book"/>
                <a:cs typeface="Franklin Gothic Book"/>
              </a:rPr>
              <a:t>y</a:t>
            </a:r>
            <a:r>
              <a:rPr dirty="0" sz="1600" spc="-15" u="heavy">
                <a:latin typeface="Franklin Gothic Book"/>
                <a:cs typeface="Franklin Gothic Book"/>
              </a:rPr>
              <a:t>d</a:t>
            </a:r>
            <a:r>
              <a:rPr dirty="0" sz="1600" spc="-10" u="heavy">
                <a:latin typeface="Franklin Gothic Book"/>
                <a:cs typeface="Franklin Gothic Book"/>
              </a:rPr>
              <a:t>ra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6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 i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2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nuo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15">
                <a:latin typeface="Franklin Gothic Book"/>
                <a:cs typeface="Franklin Gothic Book"/>
              </a:rPr>
              <a:t>ode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-15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are</a:t>
            </a:r>
            <a:r>
              <a:rPr dirty="0" sz="1600" spc="100">
                <a:latin typeface="Franklin Gothic Book"/>
                <a:cs typeface="Franklin Gothic Book"/>
              </a:rPr>
              <a:t> </a:t>
            </a:r>
            <a:r>
              <a:rPr dirty="0" sz="1600" spc="-40">
                <a:latin typeface="Franklin Gothic Book"/>
                <a:cs typeface="Franklin Gothic Book"/>
              </a:rPr>
              <a:t>r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20">
                <a:latin typeface="Franklin Gothic Book"/>
                <a:cs typeface="Franklin Gothic Book"/>
              </a:rPr>
              <a:t>b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1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11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la</a:t>
            </a:r>
            <a:r>
              <a:rPr dirty="0" sz="1600" spc="1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1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10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g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re</a:t>
            </a:r>
            <a:r>
              <a:rPr dirty="0" sz="1600" spc="1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2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11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g</a:t>
            </a:r>
            <a:r>
              <a:rPr dirty="0" sz="1600" spc="-1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1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2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an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>
                <a:latin typeface="Franklin Gothic Book"/>
                <a:cs typeface="Franklin Gothic Book"/>
              </a:rPr>
              <a:t>i-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g</a:t>
            </a:r>
            <a:r>
              <a:rPr dirty="0" sz="1600" spc="-10">
                <a:latin typeface="Franklin Gothic Book"/>
                <a:cs typeface="Franklin Gothic Book"/>
              </a:rPr>
              <a:t>an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1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9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de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4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7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8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8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v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80">
                <a:latin typeface="Franklin Gothic Book"/>
                <a:cs typeface="Franklin Gothic Book"/>
              </a:rPr>
              <a:t> </a:t>
            </a:r>
            <a:r>
              <a:rPr dirty="0" sz="1600" spc="-25">
                <a:latin typeface="Franklin Gothic Book"/>
                <a:cs typeface="Franklin Gothic Book"/>
              </a:rPr>
              <a:t>d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114">
                <a:latin typeface="Franklin Gothic Book"/>
                <a:cs typeface="Franklin Gothic Book"/>
              </a:rPr>
              <a:t> </a:t>
            </a:r>
            <a:r>
              <a:rPr dirty="0" sz="1600" spc="-15" u="heavy">
                <a:latin typeface="Franklin Gothic Book"/>
                <a:cs typeface="Franklin Gothic Book"/>
              </a:rPr>
              <a:t>s</a:t>
            </a:r>
            <a:r>
              <a:rPr dirty="0" sz="1600" spc="-20" u="heavy">
                <a:latin typeface="Franklin Gothic Book"/>
                <a:cs typeface="Franklin Gothic Book"/>
              </a:rPr>
              <a:t>c</a:t>
            </a:r>
            <a:r>
              <a:rPr dirty="0" sz="1600" u="heavy">
                <a:latin typeface="Franklin Gothic Book"/>
                <a:cs typeface="Franklin Gothic Book"/>
              </a:rPr>
              <a:t>i</a:t>
            </a:r>
            <a:r>
              <a:rPr dirty="0" sz="1600" spc="-15" u="heavy">
                <a:latin typeface="Franklin Gothic Book"/>
                <a:cs typeface="Franklin Gothic Book"/>
              </a:rPr>
              <a:t>é</a:t>
            </a:r>
            <a:r>
              <a:rPr dirty="0" sz="1600" spc="25" u="heavy">
                <a:latin typeface="Franklin Gothic Book"/>
                <a:cs typeface="Franklin Gothic Book"/>
              </a:rPr>
              <a:t>f</a:t>
            </a:r>
            <a:r>
              <a:rPr dirty="0" sz="1600" u="heavy">
                <a:latin typeface="Franklin Gothic Book"/>
                <a:cs typeface="Franklin Gothic Book"/>
              </a:rPr>
              <a:t>f</a:t>
            </a:r>
            <a:r>
              <a:rPr dirty="0" sz="1600" u="heavy">
                <a:latin typeface="Franklin Gothic Book"/>
                <a:cs typeface="Franklin Gothic Book"/>
              </a:rPr>
              <a:t>ig</a:t>
            </a:r>
            <a:r>
              <a:rPr dirty="0" sz="1600" spc="-5" u="heavy">
                <a:latin typeface="Franklin Gothic Book"/>
                <a:cs typeface="Franklin Gothic Book"/>
              </a:rPr>
              <a:t>h</a:t>
            </a:r>
            <a:r>
              <a:rPr dirty="0" sz="1600" spc="-15" u="heavy">
                <a:latin typeface="Franklin Gothic Book"/>
                <a:cs typeface="Franklin Gothic Book"/>
              </a:rPr>
              <a:t>et</a:t>
            </a:r>
            <a:r>
              <a:rPr dirty="0" sz="1600" spc="-30" u="heavy">
                <a:latin typeface="Franklin Gothic Book"/>
                <a:cs typeface="Franklin Gothic Book"/>
              </a:rPr>
              <a:t>t</a:t>
            </a:r>
            <a:r>
              <a:rPr dirty="0" sz="1600" spc="-10" u="heavy">
                <a:latin typeface="Franklin Gothic Book"/>
                <a:cs typeface="Franklin Gothic Book"/>
              </a:rPr>
              <a:t>o</a:t>
            </a:r>
            <a:r>
              <a:rPr dirty="0" sz="1600" spc="9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7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dop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7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 spc="-10">
                <a:latin typeface="Franklin Gothic Book"/>
                <a:cs typeface="Franklin Gothic Book"/>
              </a:rPr>
              <a:t>ue</a:t>
            </a:r>
            <a:r>
              <a:rPr dirty="0" sz="1600" spc="7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re</a:t>
            </a:r>
            <a:r>
              <a:rPr dirty="0" sz="1600" spc="60">
                <a:latin typeface="Franklin Gothic Book"/>
                <a:cs typeface="Franklin Gothic Book"/>
              </a:rPr>
              <a:t> </a:t>
            </a:r>
            <a:r>
              <a:rPr dirty="0" sz="1600" spc="-4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x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ra</a:t>
            </a:r>
            <a:r>
              <a:rPr dirty="0" sz="1600" spc="8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7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75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f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20">
                <a:latin typeface="Franklin Gothic Book"/>
                <a:cs typeface="Franklin Gothic Book"/>
              </a:rPr>
              <a:t>n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ce</a:t>
            </a:r>
            <a:r>
              <a:rPr dirty="0" sz="1600" spc="-10">
                <a:latin typeface="Franklin Gothic Book"/>
                <a:cs typeface="Franklin Gothic Book"/>
              </a:rPr>
              <a:t> e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so</a:t>
            </a:r>
            <a:r>
              <a:rPr dirty="0" sz="1600" spc="-10">
                <a:latin typeface="Franklin Gothic Book"/>
                <a:cs typeface="Franklin Gothic Book"/>
              </a:rPr>
              <a:t>no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15">
                <a:latin typeface="Franklin Gothic Book"/>
                <a:cs typeface="Franklin Gothic Book"/>
              </a:rPr>
              <a:t>ost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 spc="-15">
                <a:latin typeface="Franklin Gothic Book"/>
                <a:cs typeface="Franklin Gothic Book"/>
              </a:rPr>
              <a:t>et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re</a:t>
            </a:r>
            <a:r>
              <a:rPr dirty="0" sz="1600" spc="30">
                <a:latin typeface="Franklin Gothic Book"/>
                <a:cs typeface="Franklin Gothic Book"/>
              </a:rPr>
              <a:t> </a:t>
            </a:r>
            <a:r>
              <a:rPr dirty="0" sz="1600" spc="-15" u="heavy">
                <a:latin typeface="Franklin Gothic Book"/>
                <a:cs typeface="Franklin Gothic Book"/>
              </a:rPr>
              <a:t>S</a:t>
            </a:r>
            <a:r>
              <a:rPr dirty="0" sz="1600" spc="-30" u="heavy">
                <a:latin typeface="Franklin Gothic Book"/>
                <a:cs typeface="Franklin Gothic Book"/>
              </a:rPr>
              <a:t>t</a:t>
            </a:r>
            <a:r>
              <a:rPr dirty="0" sz="1600" spc="-15" u="heavy">
                <a:latin typeface="Franklin Gothic Book"/>
                <a:cs typeface="Franklin Gothic Book"/>
              </a:rPr>
              <a:t>op</a:t>
            </a:r>
            <a:r>
              <a:rPr dirty="0" sz="1600" u="heavy">
                <a:latin typeface="Franklin Gothic Book"/>
                <a:cs typeface="Franklin Gothic Book"/>
              </a:rPr>
              <a:t> </a:t>
            </a:r>
            <a:r>
              <a:rPr dirty="0" sz="1600" spc="-20" u="heavy">
                <a:latin typeface="Franklin Gothic Book"/>
                <a:cs typeface="Franklin Gothic Book"/>
              </a:rPr>
              <a:t>A</a:t>
            </a:r>
            <a:r>
              <a:rPr dirty="0" sz="1600" spc="-10" u="heavy">
                <a:latin typeface="Franklin Gothic Book"/>
                <a:cs typeface="Franklin Gothic Book"/>
              </a:rPr>
              <a:t>lle</a:t>
            </a:r>
            <a:r>
              <a:rPr dirty="0" sz="1600" spc="5" u="heavy">
                <a:latin typeface="Franklin Gothic Book"/>
                <a:cs typeface="Franklin Gothic Book"/>
              </a:rPr>
              <a:t> </a:t>
            </a:r>
            <a:r>
              <a:rPr dirty="0" sz="1600" spc="-110" u="heavy">
                <a:latin typeface="Franklin Gothic Book"/>
                <a:cs typeface="Franklin Gothic Book"/>
              </a:rPr>
              <a:t>T</a:t>
            </a:r>
            <a:r>
              <a:rPr dirty="0" sz="1600" spc="-15" u="heavy">
                <a:latin typeface="Franklin Gothic Book"/>
                <a:cs typeface="Franklin Gothic Book"/>
              </a:rPr>
              <a:t>e</a:t>
            </a:r>
            <a:r>
              <a:rPr dirty="0" sz="1600" spc="-5" u="heavy">
                <a:latin typeface="Franklin Gothic Book"/>
                <a:cs typeface="Franklin Gothic Book"/>
              </a:rPr>
              <a:t>l</a:t>
            </a:r>
            <a:r>
              <a:rPr dirty="0" sz="1600" spc="-15" u="heavy">
                <a:latin typeface="Franklin Gothic Book"/>
                <a:cs typeface="Franklin Gothic Book"/>
              </a:rPr>
              <a:t>e</a:t>
            </a:r>
            <a:r>
              <a:rPr dirty="0" sz="1600" spc="-35" u="heavy">
                <a:latin typeface="Franklin Gothic Book"/>
                <a:cs typeface="Franklin Gothic Book"/>
              </a:rPr>
              <a:t>f</a:t>
            </a:r>
            <a:r>
              <a:rPr dirty="0" sz="1600" spc="-15" u="heavy">
                <a:latin typeface="Franklin Gothic Book"/>
                <a:cs typeface="Franklin Gothic Book"/>
              </a:rPr>
              <a:t>o</a:t>
            </a:r>
            <a:r>
              <a:rPr dirty="0" sz="1600" spc="-20" u="heavy">
                <a:latin typeface="Franklin Gothic Book"/>
                <a:cs typeface="Franklin Gothic Book"/>
              </a:rPr>
              <a:t>n</a:t>
            </a:r>
            <a:r>
              <a:rPr dirty="0" sz="1600" spc="-10" u="heavy">
                <a:latin typeface="Franklin Gothic Book"/>
                <a:cs typeface="Franklin Gothic Book"/>
              </a:rPr>
              <a:t>a</a:t>
            </a:r>
            <a:r>
              <a:rPr dirty="0" sz="1600" spc="-30" u="heavy">
                <a:latin typeface="Franklin Gothic Book"/>
                <a:cs typeface="Franklin Gothic Book"/>
              </a:rPr>
              <a:t>t</a:t>
            </a:r>
            <a:r>
              <a:rPr dirty="0" sz="1600" spc="-15" u="heavy">
                <a:latin typeface="Franklin Gothic Book"/>
                <a:cs typeface="Franklin Gothic Book"/>
              </a:rPr>
              <a:t>e</a:t>
            </a:r>
            <a:r>
              <a:rPr dirty="0" sz="1600" spc="-5" u="heavy">
                <a:latin typeface="Franklin Gothic Book"/>
                <a:cs typeface="Franklin Gothic Book"/>
              </a:rPr>
              <a:t>!</a:t>
            </a:r>
            <a:r>
              <a:rPr dirty="0" sz="1600" spc="2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35">
                <a:latin typeface="Franklin Gothic Book"/>
                <a:cs typeface="Franklin Gothic Book"/>
              </a:rPr>
              <a:t>v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rr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-20">
                <a:latin typeface="Franklin Gothic Book"/>
                <a:cs typeface="Franklin Gothic Book"/>
              </a:rPr>
              <a:t>mo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10">
                <a:latin typeface="Franklin Gothic Book"/>
                <a:cs typeface="Franklin Gothic Book"/>
              </a:rPr>
              <a:t>i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care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 u="heavy">
                <a:latin typeface="Franklin Gothic Book"/>
                <a:cs typeface="Franklin Gothic Book"/>
              </a:rPr>
              <a:t>g</a:t>
            </a:r>
            <a:r>
              <a:rPr dirty="0" sz="1600" spc="-10" u="heavy">
                <a:latin typeface="Franklin Gothic Book"/>
                <a:cs typeface="Franklin Gothic Book"/>
              </a:rPr>
              <a:t>a</a:t>
            </a:r>
            <a:r>
              <a:rPr dirty="0" sz="1600" u="heavy">
                <a:latin typeface="Franklin Gothic Book"/>
                <a:cs typeface="Franklin Gothic Book"/>
              </a:rPr>
              <a:t>z</a:t>
            </a:r>
            <a:r>
              <a:rPr dirty="0" sz="1600" spc="-5" u="heavy">
                <a:latin typeface="Franklin Gothic Book"/>
                <a:cs typeface="Franklin Gothic Book"/>
              </a:rPr>
              <a:t>p</a:t>
            </a:r>
            <a:r>
              <a:rPr dirty="0" sz="1600" spc="-20" u="heavy">
                <a:latin typeface="Franklin Gothic Book"/>
                <a:cs typeface="Franklin Gothic Book"/>
              </a:rPr>
              <a:t>a</a:t>
            </a:r>
            <a:r>
              <a:rPr dirty="0" sz="1600" spc="-10" u="heavy">
                <a:latin typeface="Franklin Gothic Book"/>
                <a:cs typeface="Franklin Gothic Book"/>
              </a:rPr>
              <a:t>c</a:t>
            </a:r>
            <a:r>
              <a:rPr dirty="0" sz="1600" spc="-5" u="heavy">
                <a:latin typeface="Franklin Gothic Book"/>
                <a:cs typeface="Franklin Gothic Book"/>
              </a:rPr>
              <a:t>h</a:t>
            </a:r>
            <a:r>
              <a:rPr dirty="0" sz="1600" u="heavy">
                <a:latin typeface="Franklin Gothic Book"/>
                <a:cs typeface="Franklin Gothic Book"/>
              </a:rPr>
              <a:t>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14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c</a:t>
            </a:r>
            <a:r>
              <a:rPr dirty="0" sz="1600" spc="-20">
                <a:latin typeface="Franklin Gothic Book"/>
                <a:cs typeface="Franklin Gothic Book"/>
              </a:rPr>
              <a:t>om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40">
                <a:latin typeface="Franklin Gothic Book"/>
                <a:cs typeface="Franklin Gothic Book"/>
              </a:rPr>
              <a:t> </a:t>
            </a:r>
            <a:r>
              <a:rPr dirty="0" sz="1600" spc="-45">
                <a:latin typeface="Franklin Gothic Book"/>
                <a:cs typeface="Franklin Gothic Book"/>
              </a:rPr>
              <a:t>f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ce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4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se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-14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f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4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u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3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n</a:t>
            </a:r>
            <a:r>
              <a:rPr dirty="0" sz="1600" spc="-25">
                <a:latin typeface="Franklin Gothic Book"/>
                <a:cs typeface="Franklin Gothic Book"/>
              </a:rPr>
              <a:t>o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3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 spc="-15">
                <a:latin typeface="Franklin Gothic Book"/>
                <a:cs typeface="Franklin Gothic Book"/>
              </a:rPr>
              <a:t>ee</a:t>
            </a:r>
            <a:r>
              <a:rPr dirty="0" sz="1600" spc="-10">
                <a:latin typeface="Franklin Gothic Book"/>
                <a:cs typeface="Franklin Gothic Book"/>
              </a:rPr>
              <a:t>nne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40">
                <a:latin typeface="Franklin Gothic Book"/>
                <a:cs typeface="Franklin Gothic Book"/>
              </a:rPr>
              <a:t> </a:t>
            </a:r>
            <a:r>
              <a:rPr dirty="0" sz="1600" spc="-30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30">
                <a:latin typeface="Franklin Gothic Book"/>
                <a:cs typeface="Franklin Gothic Book"/>
              </a:rPr>
              <a:t> </a:t>
            </a:r>
            <a:r>
              <a:rPr dirty="0" sz="1600" spc="-30">
                <a:latin typeface="Franklin Gothic Book"/>
                <a:cs typeface="Franklin Gothic Book"/>
              </a:rPr>
              <a:t>q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15">
                <a:latin typeface="Franklin Gothic Book"/>
                <a:cs typeface="Franklin Gothic Book"/>
              </a:rPr>
              <a:t>est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4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do</a:t>
            </a:r>
            <a:r>
              <a:rPr dirty="0" sz="1600" spc="-4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 n</a:t>
            </a:r>
            <a:r>
              <a:rPr dirty="0" sz="1600" spc="-2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18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ra</a:t>
            </a:r>
            <a:r>
              <a:rPr dirty="0" sz="1600" spc="19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2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19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le</a:t>
            </a:r>
            <a:r>
              <a:rPr dirty="0" sz="1600" spc="18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m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18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b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à</a:t>
            </a:r>
            <a:r>
              <a:rPr dirty="0" sz="1600">
                <a:latin typeface="Franklin Gothic Book"/>
                <a:cs typeface="Franklin Gothic Book"/>
              </a:rPr>
              <a:t>.</a:t>
            </a:r>
            <a:r>
              <a:rPr dirty="0" sz="1600" spc="18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É</a:t>
            </a:r>
            <a:r>
              <a:rPr dirty="0" sz="1600" spc="19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185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f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,</a:t>
            </a:r>
            <a:r>
              <a:rPr dirty="0" sz="1600" spc="185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19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so</a:t>
            </a:r>
            <a:r>
              <a:rPr dirty="0" sz="1600" spc="-5">
                <a:latin typeface="Franklin Gothic Book"/>
                <a:cs typeface="Franklin Gothic Book"/>
              </a:rPr>
              <a:t>,</a:t>
            </a:r>
            <a:r>
              <a:rPr dirty="0" sz="1600" spc="19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185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g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z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0">
                <a:latin typeface="Franklin Gothic Book"/>
                <a:cs typeface="Franklin Gothic Book"/>
              </a:rPr>
              <a:t>ac</a:t>
            </a:r>
            <a:r>
              <a:rPr dirty="0" sz="1600" spc="-5">
                <a:latin typeface="Franklin Gothic Book"/>
                <a:cs typeface="Franklin Gothic Book"/>
              </a:rPr>
              <a:t>h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,</a:t>
            </a:r>
            <a:r>
              <a:rPr dirty="0" sz="1600" spc="18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la</a:t>
            </a:r>
            <a:r>
              <a:rPr dirty="0" sz="1600" spc="19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 spc="-20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an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z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6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2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4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-16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f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5">
                <a:latin typeface="Franklin Gothic Book"/>
                <a:cs typeface="Franklin Gothic Book"/>
              </a:rPr>
              <a:t>h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-16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de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6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B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40">
                <a:latin typeface="Franklin Gothic Book"/>
                <a:cs typeface="Franklin Gothic Book"/>
              </a:rPr>
              <a:t>r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20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.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95">
                <a:latin typeface="Franklin Gothic Book"/>
                <a:cs typeface="Franklin Gothic Book"/>
              </a:rPr>
              <a:t> </a:t>
            </a:r>
            <a:r>
              <a:rPr dirty="0" sz="1600" spc="-5" u="heavy">
                <a:latin typeface="Franklin Gothic Book"/>
                <a:cs typeface="Franklin Gothic Book"/>
              </a:rPr>
              <a:t>S</a:t>
            </a:r>
            <a:r>
              <a:rPr dirty="0" sz="1600" u="heavy">
                <a:latin typeface="Franklin Gothic Book"/>
                <a:cs typeface="Franklin Gothic Book"/>
              </a:rPr>
              <a:t>ig</a:t>
            </a:r>
            <a:r>
              <a:rPr dirty="0" sz="1600" spc="-5" u="heavy">
                <a:latin typeface="Franklin Gothic Book"/>
                <a:cs typeface="Franklin Gothic Book"/>
              </a:rPr>
              <a:t>h</a:t>
            </a:r>
            <a:r>
              <a:rPr dirty="0" sz="1600" u="heavy">
                <a:latin typeface="Franklin Gothic Book"/>
                <a:cs typeface="Franklin Gothic Book"/>
              </a:rPr>
              <a:t>,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60">
                <a:latin typeface="Franklin Gothic Book"/>
                <a:cs typeface="Franklin Gothic Book"/>
              </a:rPr>
              <a:t> </a:t>
            </a:r>
            <a:r>
              <a:rPr dirty="0" sz="1600" spc="-15" u="heavy">
                <a:latin typeface="Franklin Gothic Book"/>
                <a:cs typeface="Franklin Gothic Book"/>
              </a:rPr>
              <a:t>sob</a:t>
            </a:r>
            <a:r>
              <a:rPr dirty="0" sz="1600" spc="-5" u="heavy">
                <a:latin typeface="Franklin Gothic Book"/>
                <a:cs typeface="Franklin Gothic Book"/>
              </a:rPr>
              <a:t>,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6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4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6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6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c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6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na</a:t>
            </a:r>
            <a:r>
              <a:rPr dirty="0" sz="1600" spc="-15">
                <a:latin typeface="Franklin Gothic Book"/>
                <a:cs typeface="Franklin Gothic Book"/>
              </a:rPr>
              <a:t>so,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g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la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v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met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g</a:t>
            </a:r>
            <a:r>
              <a:rPr dirty="0" sz="1600" spc="-1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b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5">
                <a:latin typeface="Franklin Gothic Book"/>
                <a:cs typeface="Franklin Gothic Book"/>
              </a:rPr>
              <a:t>v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i.</a:t>
            </a:r>
            <a:endParaRPr sz="16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8659" y="729822"/>
            <a:ext cx="6144260" cy="92176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>
              <a:lnSpc>
                <a:spcPct val="100000"/>
              </a:lnSpc>
            </a:pPr>
            <a:r>
              <a:rPr dirty="0" sz="1600" spc="-15">
                <a:latin typeface="Franklin Gothic Book"/>
                <a:cs typeface="Franklin Gothic Book"/>
              </a:rPr>
              <a:t>P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40">
                <a:latin typeface="Franklin Gothic Book"/>
                <a:cs typeface="Franklin Gothic Book"/>
              </a:rPr>
              <a:t>r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ra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25">
                <a:latin typeface="Franklin Gothic Book"/>
                <a:cs typeface="Franklin Gothic Book"/>
              </a:rPr>
              <a:t>v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endParaRPr sz="16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42"/>
              </a:spcBef>
            </a:pPr>
            <a:endParaRPr sz="145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</a:pPr>
            <a:r>
              <a:rPr dirty="0" sz="1600" spc="-40">
                <a:latin typeface="Franklin Gothic Book"/>
                <a:cs typeface="Franklin Gothic Book"/>
              </a:rPr>
              <a:t>R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gi</a:t>
            </a:r>
            <a:r>
              <a:rPr dirty="0" sz="1600" spc="-15">
                <a:latin typeface="Franklin Gothic Book"/>
                <a:cs typeface="Franklin Gothic Book"/>
              </a:rPr>
              <a:t>st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g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st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>
                <a:latin typeface="Franklin Gothic Book"/>
                <a:cs typeface="Franklin Gothic Book"/>
              </a:rPr>
              <a:t>i: 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cn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15">
                <a:latin typeface="Franklin Gothic Book"/>
                <a:cs typeface="Franklin Gothic Book"/>
              </a:rPr>
              <a:t>o-</a:t>
            </a:r>
            <a:r>
              <a:rPr dirty="0" sz="1600" spc="-5">
                <a:latin typeface="Franklin Gothic Book"/>
                <a:cs typeface="Franklin Gothic Book"/>
              </a:rPr>
              <a:t>s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al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st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co</a:t>
            </a:r>
            <a:endParaRPr sz="16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33"/>
              </a:spcBef>
            </a:pPr>
            <a:endParaRPr sz="1550">
              <a:latin typeface="Times New Roman"/>
              <a:cs typeface="Times New Roman"/>
            </a:endParaRPr>
          </a:p>
          <a:p>
            <a:pPr algn="just" marL="12700" marR="6350">
              <a:lnSpc>
                <a:spcPct val="94500"/>
              </a:lnSpc>
            </a:pPr>
            <a:r>
              <a:rPr dirty="0" sz="1600" spc="-25">
                <a:latin typeface="Franklin Gothic Book"/>
                <a:cs typeface="Franklin Gothic Book"/>
              </a:rPr>
              <a:t>P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2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s</a:t>
            </a:r>
            <a:r>
              <a:rPr dirty="0" sz="1600" spc="-45">
                <a:latin typeface="Franklin Gothic Book"/>
                <a:cs typeface="Franklin Gothic Book"/>
              </a:rPr>
              <a:t>o</a:t>
            </a:r>
            <a:r>
              <a:rPr dirty="0" sz="1600" spc="-15">
                <a:latin typeface="Franklin Gothic Book"/>
                <a:cs typeface="Franklin Gothic Book"/>
              </a:rPr>
              <a:t>v</a:t>
            </a:r>
            <a:r>
              <a:rPr dirty="0" sz="1600" spc="-2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20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car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re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-100">
                <a:latin typeface="Franklin Gothic Book"/>
                <a:cs typeface="Franklin Gothic Book"/>
              </a:rPr>
              <a:t> </a:t>
            </a:r>
            <a:r>
              <a:rPr dirty="0" sz="1600" spc="-2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p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-1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,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h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9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 spc="-45">
                <a:latin typeface="Franklin Gothic Book"/>
                <a:cs typeface="Franklin Gothic Book"/>
              </a:rPr>
              <a:t>o</a:t>
            </a:r>
            <a:r>
              <a:rPr dirty="0" sz="1600" spc="-15">
                <a:latin typeface="Franklin Gothic Book"/>
                <a:cs typeface="Franklin Gothic Book"/>
              </a:rPr>
              <a:t>v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pp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5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re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de</a:t>
            </a:r>
            <a:r>
              <a:rPr dirty="0" sz="1600" spc="-10">
                <a:latin typeface="Franklin Gothic Book"/>
                <a:cs typeface="Franklin Gothic Book"/>
              </a:rPr>
              <a:t>lle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op</a:t>
            </a:r>
            <a:r>
              <a:rPr dirty="0" sz="1600">
                <a:latin typeface="Franklin Gothic Book"/>
                <a:cs typeface="Franklin Gothic Book"/>
              </a:rPr>
              <a:t>p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4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une</a:t>
            </a:r>
            <a:r>
              <a:rPr dirty="0" sz="1600" spc="9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mod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>
                <a:latin typeface="Franklin Gothic Book"/>
                <a:cs typeface="Franklin Gothic Book"/>
              </a:rPr>
              <a:t>f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5">
                <a:latin typeface="Franklin Gothic Book"/>
                <a:cs typeface="Franklin Gothic Book"/>
              </a:rPr>
              <a:t>h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9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al</a:t>
            </a:r>
            <a:r>
              <a:rPr dirty="0" sz="1600" spc="85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g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z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0">
                <a:latin typeface="Franklin Gothic Book"/>
                <a:cs typeface="Franklin Gothic Book"/>
              </a:rPr>
              <a:t>ac</a:t>
            </a:r>
            <a:r>
              <a:rPr dirty="0" sz="1600" spc="-5">
                <a:latin typeface="Franklin Gothic Book"/>
                <a:cs typeface="Franklin Gothic Book"/>
              </a:rPr>
              <a:t>h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9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150">
                <a:latin typeface="Franklin Gothic Book"/>
                <a:cs typeface="Franklin Gothic Book"/>
              </a:rPr>
              <a:t> </a:t>
            </a:r>
            <a:r>
              <a:rPr dirty="0" sz="1600" spc="-15" u="heavy">
                <a:latin typeface="Franklin Gothic Book"/>
                <a:cs typeface="Franklin Gothic Book"/>
              </a:rPr>
              <a:t>s</a:t>
            </a:r>
            <a:r>
              <a:rPr dirty="0" sz="1600" spc="-25" u="heavy">
                <a:latin typeface="Franklin Gothic Book"/>
                <a:cs typeface="Franklin Gothic Book"/>
              </a:rPr>
              <a:t>o</a:t>
            </a:r>
            <a:r>
              <a:rPr dirty="0" sz="1600" spc="-10" u="heavy">
                <a:latin typeface="Franklin Gothic Book"/>
                <a:cs typeface="Franklin Gothic Book"/>
              </a:rPr>
              <a:t>tt</a:t>
            </a:r>
            <a:r>
              <a:rPr dirty="0" sz="1600" spc="-10" u="heavy">
                <a:latin typeface="Franklin Gothic Book"/>
                <a:cs typeface="Franklin Gothic Book"/>
              </a:rPr>
              <a:t>rar</a:t>
            </a:r>
            <a:r>
              <a:rPr dirty="0" sz="1600" spc="-10" u="heavy">
                <a:latin typeface="Franklin Gothic Book"/>
                <a:cs typeface="Franklin Gothic Book"/>
              </a:rPr>
              <a:t>g</a:t>
            </a:r>
            <a:r>
              <a:rPr dirty="0" sz="1600" spc="-5" u="heavy">
                <a:latin typeface="Franklin Gothic Book"/>
                <a:cs typeface="Franklin Gothic Book"/>
              </a:rPr>
              <a:t>l</a:t>
            </a:r>
            <a:r>
              <a:rPr dirty="0" sz="1600" u="heavy">
                <a:latin typeface="Franklin Gothic Book"/>
                <a:cs typeface="Franklin Gothic Book"/>
              </a:rPr>
              <a:t>i</a:t>
            </a:r>
            <a:r>
              <a:rPr dirty="0" sz="1600" spc="100" u="heavy">
                <a:latin typeface="Franklin Gothic Book"/>
                <a:cs typeface="Franklin Gothic Book"/>
              </a:rPr>
              <a:t> </a:t>
            </a:r>
            <a:r>
              <a:rPr dirty="0" sz="1600" spc="-5" u="heavy">
                <a:latin typeface="Franklin Gothic Book"/>
                <a:cs typeface="Franklin Gothic Book"/>
              </a:rPr>
              <a:t>l</a:t>
            </a:r>
            <a:r>
              <a:rPr dirty="0" sz="1600" spc="-10" u="heavy">
                <a:latin typeface="Franklin Gothic Book"/>
                <a:cs typeface="Franklin Gothic Book"/>
              </a:rPr>
              <a:t>’</a:t>
            </a:r>
            <a:r>
              <a:rPr dirty="0" sz="1600" spc="-10" u="heavy">
                <a:latin typeface="Franklin Gothic Book"/>
                <a:cs typeface="Franklin Gothic Book"/>
              </a:rPr>
              <a:t>a</a:t>
            </a:r>
            <a:r>
              <a:rPr dirty="0" sz="1600" spc="-20" u="heavy">
                <a:latin typeface="Franklin Gothic Book"/>
                <a:cs typeface="Franklin Gothic Book"/>
              </a:rPr>
              <a:t>c</a:t>
            </a:r>
            <a:r>
              <a:rPr dirty="0" sz="1600" u="heavy">
                <a:latin typeface="Franklin Gothic Book"/>
                <a:cs typeface="Franklin Gothic Book"/>
              </a:rPr>
              <a:t>i</a:t>
            </a:r>
            <a:r>
              <a:rPr dirty="0" sz="1600" spc="-15" u="heavy">
                <a:latin typeface="Franklin Gothic Book"/>
                <a:cs typeface="Franklin Gothic Book"/>
              </a:rPr>
              <a:t>d</a:t>
            </a:r>
            <a:r>
              <a:rPr dirty="0" sz="1600" u="heavy">
                <a:latin typeface="Franklin Gothic Book"/>
                <a:cs typeface="Franklin Gothic Book"/>
              </a:rPr>
              <a:t>i</a:t>
            </a:r>
            <a:r>
              <a:rPr dirty="0" sz="1600" spc="-10" u="heavy">
                <a:latin typeface="Franklin Gothic Book"/>
                <a:cs typeface="Franklin Gothic Book"/>
              </a:rPr>
              <a:t>t</a:t>
            </a:r>
            <a:r>
              <a:rPr dirty="0" sz="1600" spc="-10" u="heavy">
                <a:latin typeface="Franklin Gothic Book"/>
                <a:cs typeface="Franklin Gothic Book"/>
              </a:rPr>
              <a:t>à</a:t>
            </a:r>
            <a:r>
              <a:rPr dirty="0" sz="1600" spc="12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(</a:t>
            </a:r>
            <a:r>
              <a:rPr dirty="0" sz="1600" spc="-10">
                <a:latin typeface="Franklin Gothic Book"/>
                <a:cs typeface="Franklin Gothic Book"/>
              </a:rPr>
              <a:t>ac</a:t>
            </a:r>
            <a:r>
              <a:rPr dirty="0" sz="1600" spc="-25">
                <a:latin typeface="Franklin Gothic Book"/>
                <a:cs typeface="Franklin Gothic Book"/>
              </a:rPr>
              <a:t>e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,</a:t>
            </a:r>
            <a:r>
              <a:rPr dirty="0" sz="1600" spc="9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’è</a:t>
            </a:r>
            <a:r>
              <a:rPr dirty="0" sz="1600" spc="90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g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à</a:t>
            </a:r>
            <a:r>
              <a:rPr dirty="0" sz="1600" spc="9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la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5" u="heavy">
                <a:latin typeface="Franklin Gothic Book"/>
                <a:cs typeface="Franklin Gothic Book"/>
              </a:rPr>
              <a:t>sf</a:t>
            </a:r>
            <a:r>
              <a:rPr dirty="0" sz="1600" spc="-10" u="heavy">
                <a:latin typeface="Franklin Gothic Book"/>
                <a:cs typeface="Franklin Gothic Book"/>
              </a:rPr>
              <a:t>u</a:t>
            </a:r>
            <a:r>
              <a:rPr dirty="0" sz="1600" spc="-20" u="heavy">
                <a:latin typeface="Franklin Gothic Book"/>
                <a:cs typeface="Franklin Gothic Book"/>
              </a:rPr>
              <a:t>m</a:t>
            </a:r>
            <a:r>
              <a:rPr dirty="0" sz="1600" spc="-10" u="heavy">
                <a:latin typeface="Franklin Gothic Book"/>
                <a:cs typeface="Franklin Gothic Book"/>
              </a:rPr>
              <a:t>a</a:t>
            </a:r>
            <a:r>
              <a:rPr dirty="0" sz="1600" spc="-20" u="heavy">
                <a:latin typeface="Franklin Gothic Book"/>
                <a:cs typeface="Franklin Gothic Book"/>
              </a:rPr>
              <a:t>t</a:t>
            </a:r>
            <a:r>
              <a:rPr dirty="0" sz="1600" spc="-10" u="heavy">
                <a:latin typeface="Franklin Gothic Book"/>
                <a:cs typeface="Franklin Gothic Book"/>
              </a:rPr>
              <a:t>ura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4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de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2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v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b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anco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6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so</a:t>
            </a:r>
            <a:r>
              <a:rPr dirty="0" sz="1600" spc="-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5">
                <a:latin typeface="Franklin Gothic Book"/>
                <a:cs typeface="Franklin Gothic Book"/>
              </a:rPr>
              <a:t>rl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)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0">
                <a:latin typeface="Franklin Gothic Book"/>
                <a:cs typeface="Franklin Gothic Book"/>
              </a:rPr>
              <a:t> </a:t>
            </a:r>
            <a:r>
              <a:rPr dirty="0" sz="1600" spc="-40">
                <a:latin typeface="Franklin Gothic Book"/>
                <a:cs typeface="Franklin Gothic Book"/>
              </a:rPr>
              <a:t>q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-15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-15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5">
                <a:latin typeface="Franklin Gothic Book"/>
                <a:cs typeface="Franklin Gothic Book"/>
              </a:rPr>
              <a:t>h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6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25">
                <a:latin typeface="Franklin Gothic Book"/>
                <a:cs typeface="Franklin Gothic Book"/>
              </a:rPr>
              <a:t>v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-4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5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5">
                <a:latin typeface="Franklin Gothic Book"/>
                <a:cs typeface="Franklin Gothic Book"/>
              </a:rPr>
              <a:t>bb</a:t>
            </a:r>
            <a:r>
              <a:rPr dirty="0" sz="1600" spc="-10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co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g</a:t>
            </a:r>
            <a:r>
              <a:rPr dirty="0" sz="1600" spc="-10">
                <a:latin typeface="Franklin Gothic Book"/>
                <a:cs typeface="Franklin Gothic Book"/>
              </a:rPr>
              <a:t>ra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2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ce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(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lla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g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: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40">
                <a:latin typeface="Franklin Gothic Book"/>
                <a:cs typeface="Franklin Gothic Book"/>
              </a:rPr>
              <a:t>r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9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c</a:t>
            </a:r>
            <a:r>
              <a:rPr dirty="0" sz="1600" spc="-5">
                <a:latin typeface="Franklin Gothic Book"/>
                <a:cs typeface="Franklin Gothic Book"/>
              </a:rPr>
              <a:t>h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è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st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14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cr</a:t>
            </a:r>
            <a:r>
              <a:rPr dirty="0" sz="1600" spc="-2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15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 spc="15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esse</a:t>
            </a:r>
            <a:r>
              <a:rPr dirty="0" sz="1600" spc="-10">
                <a:latin typeface="Franklin Gothic Book"/>
                <a:cs typeface="Franklin Gothic Book"/>
              </a:rPr>
              <a:t>re</a:t>
            </a:r>
            <a:r>
              <a:rPr dirty="0" sz="1600" spc="150">
                <a:latin typeface="Franklin Gothic Book"/>
                <a:cs typeface="Franklin Gothic Book"/>
              </a:rPr>
              <a:t> </a:t>
            </a:r>
            <a:r>
              <a:rPr dirty="0" sz="1600" spc="-25">
                <a:latin typeface="Franklin Gothic Book"/>
                <a:cs typeface="Franklin Gothic Book"/>
              </a:rPr>
              <a:t>v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14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15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2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16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c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40">
                <a:latin typeface="Franklin Gothic Book"/>
                <a:cs typeface="Franklin Gothic Book"/>
              </a:rPr>
              <a:t>t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la</a:t>
            </a:r>
            <a:r>
              <a:rPr dirty="0" sz="1600" spc="160">
                <a:latin typeface="Franklin Gothic Book"/>
                <a:cs typeface="Franklin Gothic Book"/>
              </a:rPr>
              <a:t> </a:t>
            </a:r>
            <a:r>
              <a:rPr dirty="0" sz="1600" spc="-2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20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nal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)</a:t>
            </a:r>
            <a:r>
              <a:rPr dirty="0" sz="1600">
                <a:latin typeface="Franklin Gothic Book"/>
                <a:cs typeface="Franklin Gothic Book"/>
              </a:rPr>
              <a:t>.</a:t>
            </a:r>
            <a:r>
              <a:rPr dirty="0" sz="1600" spc="14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Ho</a:t>
            </a:r>
            <a:r>
              <a:rPr dirty="0" sz="1600" spc="155">
                <a:latin typeface="Franklin Gothic Book"/>
                <a:cs typeface="Franklin Gothic Book"/>
              </a:rPr>
              <a:t> 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nc</a:t>
            </a:r>
            <a:r>
              <a:rPr dirty="0" sz="1600" spc="-5">
                <a:latin typeface="Franklin Gothic Book"/>
                <a:cs typeface="Franklin Gothic Book"/>
              </a:rPr>
              <a:t>h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8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7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0">
                <a:latin typeface="Franklin Gothic Book"/>
                <a:cs typeface="Franklin Gothic Book"/>
              </a:rPr>
              <a:t>ane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9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ra</a:t>
            </a:r>
            <a:r>
              <a:rPr dirty="0" sz="1600" spc="25">
                <a:latin typeface="Franklin Gothic Book"/>
                <a:cs typeface="Franklin Gothic Book"/>
              </a:rPr>
              <a:t>f</a:t>
            </a:r>
            <a:r>
              <a:rPr dirty="0" sz="1600" spc="-45">
                <a:latin typeface="Franklin Gothic Book"/>
                <a:cs typeface="Franklin Gothic Book"/>
              </a:rPr>
              <a:t>f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 spc="-20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7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5">
                <a:latin typeface="Franklin Gothic Book"/>
                <a:cs typeface="Franklin Gothic Book"/>
              </a:rPr>
              <a:t>h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8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se</a:t>
            </a:r>
            <a:r>
              <a:rPr dirty="0" sz="1600" spc="25">
                <a:latin typeface="Franklin Gothic Book"/>
                <a:cs typeface="Franklin Gothic Book"/>
              </a:rPr>
              <a:t>r</a:t>
            </a:r>
            <a:r>
              <a:rPr dirty="0" sz="1600" spc="-25">
                <a:latin typeface="Franklin Gothic Book"/>
                <a:cs typeface="Franklin Gothic Book"/>
              </a:rPr>
              <a:t>v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9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8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 spc="-10">
                <a:latin typeface="Franklin Gothic Book"/>
                <a:cs typeface="Franklin Gothic Book"/>
              </a:rPr>
              <a:t>are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8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c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z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7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-15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7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z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>
                <a:latin typeface="Franklin Gothic Book"/>
                <a:cs typeface="Franklin Gothic Book"/>
              </a:rPr>
              <a:t>p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, </a:t>
            </a:r>
            <a:r>
              <a:rPr dirty="0" sz="1600" spc="-8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l’a</a:t>
            </a:r>
            <a:r>
              <a:rPr dirty="0" sz="1600" spc="-20">
                <a:latin typeface="Franklin Gothic Book"/>
                <a:cs typeface="Franklin Gothic Book"/>
              </a:rPr>
              <a:t>m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de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ad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0" u="heavy">
                <a:latin typeface="Franklin Gothic Book"/>
                <a:cs typeface="Franklin Gothic Book"/>
              </a:rPr>
              <a:t>a</a:t>
            </a:r>
            <a:r>
              <a:rPr dirty="0" sz="1600" spc="-15" u="heavy">
                <a:latin typeface="Franklin Gothic Book"/>
                <a:cs typeface="Franklin Gothic Book"/>
              </a:rPr>
              <a:t>dde</a:t>
            </a:r>
            <a:r>
              <a:rPr dirty="0" sz="1600" spc="-10" u="heavy">
                <a:latin typeface="Franklin Gothic Book"/>
                <a:cs typeface="Franklin Gothic Book"/>
              </a:rPr>
              <a:t>n</a:t>
            </a:r>
            <a:r>
              <a:rPr dirty="0" sz="1600" spc="-15" u="heavy">
                <a:latin typeface="Franklin Gothic Book"/>
                <a:cs typeface="Franklin Gothic Book"/>
              </a:rPr>
              <a:t>s</a:t>
            </a:r>
            <a:r>
              <a:rPr dirty="0" sz="1600" spc="-20" u="heavy">
                <a:latin typeface="Franklin Gothic Book"/>
                <a:cs typeface="Franklin Gothic Book"/>
              </a:rPr>
              <a:t>a</a:t>
            </a:r>
            <a:r>
              <a:rPr dirty="0" sz="1600" spc="-10" u="heavy">
                <a:latin typeface="Franklin Gothic Book"/>
                <a:cs typeface="Franklin Gothic Book"/>
              </a:rPr>
              <a:t>r</a:t>
            </a:r>
            <a:r>
              <a:rPr dirty="0" sz="1600" spc="-15" u="heavy">
                <a:latin typeface="Franklin Gothic Book"/>
                <a:cs typeface="Franklin Gothic Book"/>
              </a:rPr>
              <a:t>e</a:t>
            </a:r>
            <a:r>
              <a:rPr dirty="0" sz="1600" u="heavy">
                <a:latin typeface="Franklin Gothic Book"/>
                <a:cs typeface="Franklin Gothic Book"/>
              </a:rPr>
              <a:t>.</a:t>
            </a:r>
            <a:endParaRPr sz="16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33"/>
              </a:spcBef>
            </a:pPr>
            <a:endParaRPr sz="1550">
              <a:latin typeface="Times New Roman"/>
              <a:cs typeface="Times New Roman"/>
            </a:endParaRPr>
          </a:p>
          <a:p>
            <a:pPr algn="just" marL="12700" marR="17145">
              <a:lnSpc>
                <a:spcPct val="94500"/>
              </a:lnSpc>
            </a:pPr>
            <a:r>
              <a:rPr dirty="0" sz="1600" spc="-55">
                <a:latin typeface="Franklin Gothic Book"/>
                <a:cs typeface="Franklin Gothic Book"/>
              </a:rPr>
              <a:t>F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t</a:t>
            </a:r>
            <a:r>
              <a:rPr dirty="0" sz="1600" spc="-4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190">
                <a:latin typeface="Franklin Gothic Book"/>
                <a:cs typeface="Franklin Gothic Book"/>
              </a:rPr>
              <a:t> </a:t>
            </a:r>
            <a:r>
              <a:rPr dirty="0" sz="1600" spc="-30">
                <a:latin typeface="Franklin Gothic Book"/>
                <a:cs typeface="Franklin Gothic Book"/>
              </a:rPr>
              <a:t>q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15">
                <a:latin typeface="Franklin Gothic Book"/>
                <a:cs typeface="Franklin Gothic Book"/>
              </a:rPr>
              <a:t>es</a:t>
            </a:r>
            <a:r>
              <a:rPr dirty="0" sz="1600" spc="-4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19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zi</a:t>
            </a:r>
            <a:r>
              <a:rPr dirty="0" sz="1600" spc="-2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>
                <a:latin typeface="Franklin Gothic Book"/>
                <a:cs typeface="Franklin Gothic Book"/>
              </a:rPr>
              <a:t>i,</a:t>
            </a:r>
            <a:r>
              <a:rPr dirty="0" sz="1600" spc="195">
                <a:latin typeface="Franklin Gothic Book"/>
                <a:cs typeface="Franklin Gothic Book"/>
              </a:rPr>
              <a:t> </a:t>
            </a:r>
            <a:r>
              <a:rPr dirty="0" sz="1600" spc="-40">
                <a:latin typeface="Franklin Gothic Book"/>
                <a:cs typeface="Franklin Gothic Book"/>
              </a:rPr>
              <a:t>q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19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è</a:t>
            </a:r>
            <a:r>
              <a:rPr dirty="0" sz="1600" spc="19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la</a:t>
            </a:r>
            <a:r>
              <a:rPr dirty="0" sz="1600" spc="19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st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19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de</a:t>
            </a:r>
            <a:r>
              <a:rPr dirty="0" sz="1600">
                <a:latin typeface="Franklin Gothic Book"/>
                <a:cs typeface="Franklin Gothic Book"/>
              </a:rPr>
              <a:t>g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190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20">
                <a:latin typeface="Franklin Gothic Book"/>
                <a:cs typeface="Franklin Gothic Book"/>
              </a:rPr>
              <a:t>n</a:t>
            </a:r>
            <a:r>
              <a:rPr dirty="0" sz="1600">
                <a:latin typeface="Franklin Gothic Book"/>
                <a:cs typeface="Franklin Gothic Book"/>
              </a:rPr>
              <a:t>g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 spc="-15">
                <a:latin typeface="Franklin Gothic Book"/>
                <a:cs typeface="Franklin Gothic Book"/>
              </a:rPr>
              <a:t>ed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-2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2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15">
                <a:latin typeface="Franklin Gothic Book"/>
                <a:cs typeface="Franklin Gothic Book"/>
              </a:rPr>
              <a:t>ess</a:t>
            </a:r>
            <a:r>
              <a:rPr dirty="0" sz="1600" spc="-10">
                <a:latin typeface="Franklin Gothic Book"/>
                <a:cs typeface="Franklin Gothic Book"/>
              </a:rPr>
              <a:t>ar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3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c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re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2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de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3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2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2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g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z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0">
                <a:latin typeface="Franklin Gothic Book"/>
                <a:cs typeface="Franklin Gothic Book"/>
              </a:rPr>
              <a:t>ac</a:t>
            </a:r>
            <a:r>
              <a:rPr dirty="0" sz="1600" spc="-5">
                <a:latin typeface="Franklin Gothic Book"/>
                <a:cs typeface="Franklin Gothic Book"/>
              </a:rPr>
              <a:t>h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2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25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4 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p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r</a:t>
            </a:r>
            <a:r>
              <a:rPr dirty="0" sz="1600" spc="-15">
                <a:latin typeface="Franklin Gothic Book"/>
                <a:cs typeface="Franklin Gothic Book"/>
              </a:rPr>
              <a:t>so</a:t>
            </a:r>
            <a:r>
              <a:rPr dirty="0" sz="1600" spc="-10">
                <a:latin typeface="Franklin Gothic Book"/>
                <a:cs typeface="Franklin Gothic Book"/>
              </a:rPr>
              <a:t>ne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2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(</a:t>
            </a:r>
            <a:r>
              <a:rPr dirty="0" sz="1600" spc="-25">
                <a:latin typeface="Franklin Gothic Book"/>
                <a:cs typeface="Franklin Gothic Book"/>
              </a:rPr>
              <a:t>v</a:t>
            </a:r>
            <a:r>
              <a:rPr dirty="0" sz="1600" spc="-5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i, </a:t>
            </a:r>
            <a:r>
              <a:rPr dirty="0" sz="1600" spc="2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20">
                <a:latin typeface="Franklin Gothic Book"/>
                <a:cs typeface="Franklin Gothic Book"/>
              </a:rPr>
              <a:t> </a:t>
            </a:r>
            <a:r>
              <a:rPr dirty="0" sz="1600" spc="-25">
                <a:latin typeface="Franklin Gothic Book"/>
                <a:cs typeface="Franklin Gothic Book"/>
              </a:rPr>
              <a:t>v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-25">
                <a:latin typeface="Franklin Gothic Book"/>
                <a:cs typeface="Franklin Gothic Book"/>
              </a:rPr>
              <a:t>e</a:t>
            </a:r>
            <a:r>
              <a:rPr dirty="0" sz="1600" spc="-40">
                <a:latin typeface="Franklin Gothic Book"/>
                <a:cs typeface="Franklin Gothic Book"/>
              </a:rPr>
              <a:t>t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,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c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lla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g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g</a:t>
            </a:r>
            <a:r>
              <a:rPr dirty="0" sz="1600">
                <a:latin typeface="Franklin Gothic Book"/>
                <a:cs typeface="Franklin Gothic Book"/>
              </a:rPr>
              <a:t>g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un</a:t>
            </a:r>
            <a:r>
              <a:rPr dirty="0" sz="1600">
                <a:latin typeface="Franklin Gothic Book"/>
                <a:cs typeface="Franklin Gothic Book"/>
              </a:rPr>
              <a:t>g</a:t>
            </a:r>
            <a:r>
              <a:rPr dirty="0" sz="1600" spc="-25">
                <a:latin typeface="Franklin Gothic Book"/>
                <a:cs typeface="Franklin Gothic Book"/>
              </a:rPr>
              <a:t>e</a:t>
            </a:r>
            <a:r>
              <a:rPr dirty="0" sz="1600" spc="-40">
                <a:latin typeface="Franklin Gothic Book"/>
                <a:cs typeface="Franklin Gothic Book"/>
              </a:rPr>
              <a:t>t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10">
                <a:latin typeface="Franklin Gothic Book"/>
                <a:cs typeface="Franklin Gothic Book"/>
              </a:rPr>
              <a:t>g</a:t>
            </a:r>
            <a:r>
              <a:rPr dirty="0" sz="1600" spc="-10">
                <a:latin typeface="Franklin Gothic Book"/>
                <a:cs typeface="Franklin Gothic Book"/>
              </a:rPr>
              <a:t>ual</a:t>
            </a:r>
            <a:r>
              <a:rPr dirty="0" sz="1600" spc="-20">
                <a:latin typeface="Franklin Gothic Book"/>
                <a:cs typeface="Franklin Gothic Book"/>
              </a:rPr>
              <a:t>me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4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b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al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25">
                <a:latin typeface="Franklin Gothic Book"/>
                <a:cs typeface="Franklin Gothic Book"/>
              </a:rPr>
              <a:t>v</a:t>
            </a:r>
            <a:r>
              <a:rPr dirty="0" sz="1600" spc="-15">
                <a:latin typeface="Franklin Gothic Book"/>
                <a:cs typeface="Franklin Gothic Book"/>
              </a:rPr>
              <a:t>ost</a:t>
            </a:r>
            <a:r>
              <a:rPr dirty="0" sz="1600" spc="-4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g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25">
                <a:latin typeface="Franklin Gothic Book"/>
                <a:cs typeface="Franklin Gothic Book"/>
              </a:rPr>
              <a:t>s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5">
                <a:latin typeface="Franklin Gothic Book"/>
                <a:cs typeface="Franklin Gothic Book"/>
              </a:rPr>
              <a:t>o)</a:t>
            </a:r>
            <a:endParaRPr sz="16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42"/>
              </a:spcBef>
            </a:pPr>
            <a:endParaRPr sz="1450">
              <a:latin typeface="Times New Roman"/>
              <a:cs typeface="Times New Roman"/>
            </a:endParaRPr>
          </a:p>
          <a:p>
            <a:pPr algn="just" marL="12700">
              <a:lnSpc>
                <a:spcPts val="1864"/>
              </a:lnSpc>
              <a:buFont typeface="Franklin Gothic Book"/>
              <a:buChar char="–"/>
              <a:tabLst>
                <a:tab pos="182880" algn="l"/>
              </a:tabLst>
            </a:pPr>
            <a:r>
              <a:rPr dirty="0" sz="1600" spc="-10">
                <a:latin typeface="Franklin Gothic Book"/>
                <a:cs typeface="Franklin Gothic Book"/>
              </a:rPr>
              <a:t>4</a:t>
            </a:r>
            <a:r>
              <a:rPr dirty="0" sz="1600">
                <a:latin typeface="Franklin Gothic Book"/>
                <a:cs typeface="Franklin Gothic Book"/>
              </a:rPr>
              <a:t>00 g 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-2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20" u="heavy">
                <a:latin typeface="Franklin Gothic Book"/>
                <a:cs typeface="Franklin Gothic Book"/>
              </a:rPr>
              <a:t>c</a:t>
            </a:r>
            <a:r>
              <a:rPr dirty="0" sz="1600" spc="-10" u="heavy">
                <a:latin typeface="Franklin Gothic Book"/>
                <a:cs typeface="Franklin Gothic Book"/>
              </a:rPr>
              <a:t>a</a:t>
            </a:r>
            <a:r>
              <a:rPr dirty="0" sz="1600" spc="-20" u="heavy">
                <a:latin typeface="Franklin Gothic Book"/>
                <a:cs typeface="Franklin Gothic Book"/>
              </a:rPr>
              <a:t>r</a:t>
            </a:r>
            <a:r>
              <a:rPr dirty="0" sz="1600" spc="-10" u="heavy">
                <a:latin typeface="Franklin Gothic Book"/>
                <a:cs typeface="Franklin Gothic Book"/>
              </a:rPr>
              <a:t>n</a:t>
            </a:r>
            <a:r>
              <a:rPr dirty="0" sz="1600" spc="-10" u="heavy">
                <a:latin typeface="Franklin Gothic Book"/>
                <a:cs typeface="Franklin Gothic Book"/>
              </a:rPr>
              <a:t>a</a:t>
            </a:r>
            <a:r>
              <a:rPr dirty="0" sz="1600" spc="-40" u="heavy">
                <a:latin typeface="Franklin Gothic Book"/>
                <a:cs typeface="Franklin Gothic Book"/>
              </a:rPr>
              <a:t>r</a:t>
            </a:r>
            <a:r>
              <a:rPr dirty="0" sz="1600" spc="-15" u="heavy">
                <a:latin typeface="Franklin Gothic Book"/>
                <a:cs typeface="Franklin Gothic Book"/>
              </a:rPr>
              <a:t>o</a:t>
            </a:r>
            <a:r>
              <a:rPr dirty="0" sz="1600" spc="-5" u="heavy">
                <a:latin typeface="Franklin Gothic Book"/>
                <a:cs typeface="Franklin Gothic Book"/>
              </a:rPr>
              <a:t>l</a:t>
            </a:r>
            <a:r>
              <a:rPr dirty="0" sz="1600" u="heavy">
                <a:latin typeface="Franklin Gothic Book"/>
                <a:cs typeface="Franklin Gothic Book"/>
              </a:rPr>
              <a:t>i</a:t>
            </a:r>
            <a:endParaRPr sz="1600">
              <a:latin typeface="Franklin Gothic Book"/>
              <a:cs typeface="Franklin Gothic Book"/>
            </a:endParaRPr>
          </a:p>
          <a:p>
            <a:pPr algn="just" marL="182880" indent="-170180">
              <a:lnSpc>
                <a:spcPts val="1814"/>
              </a:lnSpc>
              <a:buFont typeface="Franklin Gothic Book"/>
              <a:buChar char="–"/>
              <a:tabLst>
                <a:tab pos="182880" algn="l"/>
              </a:tabLst>
            </a:pPr>
            <a:r>
              <a:rPr dirty="0" sz="1600" spc="-10" u="heavy">
                <a:latin typeface="Franklin Gothic Book"/>
                <a:cs typeface="Franklin Gothic Book"/>
              </a:rPr>
              <a:t>b</a:t>
            </a:r>
            <a:r>
              <a:rPr dirty="0" sz="1600" spc="-10" u="heavy">
                <a:latin typeface="Franklin Gothic Book"/>
                <a:cs typeface="Franklin Gothic Book"/>
              </a:rPr>
              <a:t>u</a:t>
            </a:r>
            <a:r>
              <a:rPr dirty="0" sz="1600" spc="-10" u="heavy">
                <a:latin typeface="Franklin Gothic Book"/>
                <a:cs typeface="Franklin Gothic Book"/>
              </a:rPr>
              <a:t>r</a:t>
            </a:r>
            <a:r>
              <a:rPr dirty="0" sz="1600" spc="-40" u="heavy">
                <a:latin typeface="Franklin Gothic Book"/>
                <a:cs typeface="Franklin Gothic Book"/>
              </a:rPr>
              <a:t>r</a:t>
            </a:r>
            <a:r>
              <a:rPr dirty="0" sz="1600" spc="-10" u="heavy">
                <a:latin typeface="Franklin Gothic Book"/>
                <a:cs typeface="Franklin Gothic Book"/>
              </a:rPr>
              <a:t>o</a:t>
            </a:r>
            <a:r>
              <a:rPr dirty="0" sz="1600" spc="-5" u="heavy">
                <a:latin typeface="Franklin Gothic Book"/>
                <a:cs typeface="Franklin Gothic Book"/>
              </a:rPr>
              <a:t> </a:t>
            </a:r>
            <a:r>
              <a:rPr dirty="0" sz="1600" spc="-10" u="heavy">
                <a:latin typeface="Franklin Gothic Book"/>
                <a:cs typeface="Franklin Gothic Book"/>
              </a:rPr>
              <a:t>c</a:t>
            </a:r>
            <a:r>
              <a:rPr dirty="0" sz="1600" spc="-5" u="heavy">
                <a:latin typeface="Franklin Gothic Book"/>
                <a:cs typeface="Franklin Gothic Book"/>
              </a:rPr>
              <a:t>h</a:t>
            </a:r>
            <a:r>
              <a:rPr dirty="0" sz="1600" spc="-10" u="heavy">
                <a:latin typeface="Franklin Gothic Book"/>
                <a:cs typeface="Franklin Gothic Book"/>
              </a:rPr>
              <a:t>i</a:t>
            </a:r>
            <a:r>
              <a:rPr dirty="0" sz="1600" spc="-10" u="heavy">
                <a:latin typeface="Franklin Gothic Book"/>
                <a:cs typeface="Franklin Gothic Book"/>
              </a:rPr>
              <a:t>a</a:t>
            </a:r>
            <a:r>
              <a:rPr dirty="0" sz="1600" spc="-10" u="heavy">
                <a:latin typeface="Franklin Gothic Book"/>
                <a:cs typeface="Franklin Gothic Book"/>
              </a:rPr>
              <a:t>r</a:t>
            </a:r>
            <a:r>
              <a:rPr dirty="0" sz="1600" u="heavy">
                <a:latin typeface="Franklin Gothic Book"/>
                <a:cs typeface="Franklin Gothic Book"/>
              </a:rPr>
              <a:t>i</a:t>
            </a:r>
            <a:r>
              <a:rPr dirty="0" sz="1600" u="heavy">
                <a:latin typeface="Franklin Gothic Book"/>
                <a:cs typeface="Franklin Gothic Book"/>
              </a:rPr>
              <a:t>f</a:t>
            </a:r>
            <a:r>
              <a:rPr dirty="0" sz="1600" spc="-10" u="heavy">
                <a:latin typeface="Franklin Gothic Book"/>
                <a:cs typeface="Franklin Gothic Book"/>
              </a:rPr>
              <a:t>i</a:t>
            </a:r>
            <a:r>
              <a:rPr dirty="0" sz="1600" spc="-10" u="heavy">
                <a:latin typeface="Franklin Gothic Book"/>
                <a:cs typeface="Franklin Gothic Book"/>
              </a:rPr>
              <a:t>c</a:t>
            </a:r>
            <a:r>
              <a:rPr dirty="0" sz="1600" spc="-20" u="heavy">
                <a:latin typeface="Franklin Gothic Book"/>
                <a:cs typeface="Franklin Gothic Book"/>
              </a:rPr>
              <a:t>a</a:t>
            </a:r>
            <a:r>
              <a:rPr dirty="0" sz="1600" spc="-30" u="heavy">
                <a:latin typeface="Franklin Gothic Book"/>
                <a:cs typeface="Franklin Gothic Book"/>
              </a:rPr>
              <a:t>t</a:t>
            </a:r>
            <a:r>
              <a:rPr dirty="0" sz="1600" spc="-10" u="heavy">
                <a:latin typeface="Franklin Gothic Book"/>
                <a:cs typeface="Franklin Gothic Book"/>
              </a:rPr>
              <a:t>o</a:t>
            </a:r>
            <a:endParaRPr sz="1600">
              <a:latin typeface="Franklin Gothic Book"/>
              <a:cs typeface="Franklin Gothic Book"/>
            </a:endParaRPr>
          </a:p>
          <a:p>
            <a:pPr marL="12700" marR="16510">
              <a:lnSpc>
                <a:spcPts val="1810"/>
              </a:lnSpc>
              <a:spcBef>
                <a:spcPts val="100"/>
              </a:spcBef>
              <a:buFont typeface="Franklin Gothic Book"/>
              <a:buChar char="–"/>
              <a:tabLst>
                <a:tab pos="209550" algn="l"/>
              </a:tabLst>
            </a:pPr>
            <a:r>
              <a:rPr dirty="0" sz="1600" spc="-20">
                <a:latin typeface="Franklin Gothic Book"/>
                <a:cs typeface="Franklin Gothic Book"/>
              </a:rPr>
              <a:t>1</a:t>
            </a:r>
            <a:r>
              <a:rPr dirty="0" sz="1600">
                <a:latin typeface="Franklin Gothic Book"/>
                <a:cs typeface="Franklin Gothic Book"/>
              </a:rPr>
              <a:t>,5 </a:t>
            </a:r>
            <a:r>
              <a:rPr dirty="0" sz="1600" spc="-19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-19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b</a:t>
            </a:r>
            <a:r>
              <a:rPr dirty="0" sz="1600" spc="-40">
                <a:latin typeface="Franklin Gothic Book"/>
                <a:cs typeface="Franklin Gothic Book"/>
              </a:rPr>
              <a:t>r</a:t>
            </a:r>
            <a:r>
              <a:rPr dirty="0" sz="1600" spc="-15">
                <a:latin typeface="Franklin Gothic Book"/>
                <a:cs typeface="Franklin Gothic Book"/>
              </a:rPr>
              <a:t>od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5">
                <a:latin typeface="Franklin Gothic Book"/>
                <a:cs typeface="Franklin Gothic Book"/>
              </a:rPr>
              <a:t> </a:t>
            </a:r>
            <a:r>
              <a:rPr dirty="0" sz="1600" spc="-25">
                <a:latin typeface="Franklin Gothic Book"/>
                <a:cs typeface="Franklin Gothic Book"/>
              </a:rPr>
              <a:t>v</a:t>
            </a:r>
            <a:r>
              <a:rPr dirty="0" sz="1600" spc="-25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g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ale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20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(</a:t>
            </a:r>
            <a:r>
              <a:rPr dirty="0" sz="1600" spc="-15">
                <a:latin typeface="Franklin Gothic Book"/>
                <a:cs typeface="Franklin Gothic Book"/>
              </a:rPr>
              <a:t>f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5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3</a:t>
            </a:r>
            <a:r>
              <a:rPr dirty="0" sz="1600" spc="19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40">
                <a:latin typeface="Franklin Gothic Book"/>
                <a:cs typeface="Franklin Gothic Book"/>
              </a:rPr>
              <a:t>r</a:t>
            </a:r>
            <a:r>
              <a:rPr dirty="0" sz="1600" spc="-25">
                <a:latin typeface="Franklin Gothic Book"/>
                <a:cs typeface="Franklin Gothic Book"/>
              </a:rPr>
              <a:t>o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, </a:t>
            </a:r>
            <a:r>
              <a:rPr dirty="0" sz="1600" spc="-19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2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-15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, </a:t>
            </a:r>
            <a:r>
              <a:rPr dirty="0" sz="1600" spc="-195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2 </a:t>
            </a:r>
            <a:r>
              <a:rPr dirty="0" sz="1600" spc="-195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g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20">
                <a:latin typeface="Franklin Gothic Book"/>
                <a:cs typeface="Franklin Gothic Book"/>
              </a:rPr>
              <a:t>m</a:t>
            </a:r>
            <a:r>
              <a:rPr dirty="0" sz="1600" spc="-5">
                <a:latin typeface="Franklin Gothic Book"/>
                <a:cs typeface="Franklin Gothic Book"/>
              </a:rPr>
              <a:t>b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-19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 spc="-10">
                <a:latin typeface="Franklin Gothic Book"/>
                <a:cs typeface="Franklin Gothic Book"/>
              </a:rPr>
              <a:t>an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,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45">
                <a:latin typeface="Franklin Gothic Book"/>
                <a:cs typeface="Franklin Gothic Book"/>
              </a:rPr>
              <a:t>f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gl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ll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40">
                <a:latin typeface="Franklin Gothic Book"/>
                <a:cs typeface="Franklin Gothic Book"/>
              </a:rPr>
              <a:t>r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,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al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)</a:t>
            </a:r>
            <a:endParaRPr sz="1600">
              <a:latin typeface="Franklin Gothic Book"/>
              <a:cs typeface="Franklin Gothic Book"/>
            </a:endParaRPr>
          </a:p>
          <a:p>
            <a:pPr algn="just" marL="182245" indent="-169545">
              <a:lnSpc>
                <a:spcPts val="1725"/>
              </a:lnSpc>
              <a:buFont typeface="Franklin Gothic Book"/>
              <a:buChar char="–"/>
              <a:tabLst>
                <a:tab pos="182880" algn="l"/>
              </a:tabLst>
            </a:pPr>
            <a:r>
              <a:rPr dirty="0" sz="1600" spc="-20">
                <a:latin typeface="Franklin Gothic Book"/>
                <a:cs typeface="Franklin Gothic Book"/>
              </a:rPr>
              <a:t>u</a:t>
            </a:r>
            <a:r>
              <a:rPr dirty="0" sz="1600" spc="-10">
                <a:latin typeface="Franklin Gothic Book"/>
                <a:cs typeface="Franklin Gothic Book"/>
              </a:rPr>
              <a:t>no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gno</a:t>
            </a:r>
            <a:endParaRPr sz="1600">
              <a:latin typeface="Franklin Gothic Book"/>
              <a:cs typeface="Franklin Gothic Book"/>
            </a:endParaRPr>
          </a:p>
          <a:p>
            <a:pPr algn="just" marL="182245" indent="-169545">
              <a:lnSpc>
                <a:spcPts val="1864"/>
              </a:lnSpc>
              <a:buFont typeface="Franklin Gothic Book"/>
              <a:buChar char="–"/>
              <a:tabLst>
                <a:tab pos="182880" algn="l"/>
              </a:tabLst>
            </a:pPr>
            <a:r>
              <a:rPr dirty="0" sz="1600" spc="-20">
                <a:latin typeface="Franklin Gothic Book"/>
                <a:cs typeface="Franklin Gothic Book"/>
              </a:rPr>
              <a:t>m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zz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b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20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5">
                <a:latin typeface="Franklin Gothic Book"/>
                <a:cs typeface="Franklin Gothic Book"/>
              </a:rPr>
              <a:t>h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re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v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no</a:t>
            </a:r>
            <a:r>
              <a:rPr dirty="0" sz="1600" spc="-5">
                <a:latin typeface="Franklin Gothic Book"/>
                <a:cs typeface="Franklin Gothic Book"/>
              </a:rPr>
              <a:t> b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nco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45" u="heavy">
                <a:latin typeface="Franklin Gothic Book"/>
                <a:cs typeface="Franklin Gothic Book"/>
              </a:rPr>
              <a:t>f</a:t>
            </a:r>
            <a:r>
              <a:rPr dirty="0" sz="1600" spc="-15" u="heavy">
                <a:latin typeface="Franklin Gothic Book"/>
                <a:cs typeface="Franklin Gothic Book"/>
              </a:rPr>
              <a:t>e</a:t>
            </a:r>
            <a:r>
              <a:rPr dirty="0" sz="1600" spc="-10" u="heavy">
                <a:latin typeface="Franklin Gothic Book"/>
                <a:cs typeface="Franklin Gothic Book"/>
              </a:rPr>
              <a:t>r</a:t>
            </a:r>
            <a:r>
              <a:rPr dirty="0" sz="1600" spc="-20" u="heavy">
                <a:latin typeface="Franklin Gothic Book"/>
                <a:cs typeface="Franklin Gothic Book"/>
              </a:rPr>
              <a:t>m</a:t>
            </a:r>
            <a:r>
              <a:rPr dirty="0" sz="1600" spc="-10" u="heavy">
                <a:latin typeface="Franklin Gothic Book"/>
                <a:cs typeface="Franklin Gothic Book"/>
              </a:rPr>
              <a:t>o</a:t>
            </a:r>
            <a:endParaRPr sz="16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42"/>
              </a:spcBef>
              <a:buFont typeface="Franklin Gothic Book"/>
              <a:buChar char="–"/>
            </a:pPr>
            <a:endParaRPr sz="145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</a:pPr>
            <a:r>
              <a:rPr dirty="0" sz="1600" spc="-25">
                <a:latin typeface="Franklin Gothic Book"/>
                <a:cs typeface="Franklin Gothic Book"/>
              </a:rPr>
              <a:t>P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 g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z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0">
                <a:latin typeface="Franklin Gothic Book"/>
                <a:cs typeface="Franklin Gothic Book"/>
              </a:rPr>
              <a:t>ac</a:t>
            </a:r>
            <a:r>
              <a:rPr dirty="0" sz="1600" spc="-5">
                <a:latin typeface="Franklin Gothic Book"/>
                <a:cs typeface="Franklin Gothic Book"/>
              </a:rPr>
              <a:t>h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endParaRPr sz="16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42"/>
              </a:spcBef>
            </a:pPr>
            <a:endParaRPr sz="1450">
              <a:latin typeface="Times New Roman"/>
              <a:cs typeface="Times New Roman"/>
            </a:endParaRPr>
          </a:p>
          <a:p>
            <a:pPr algn="just" marL="182245" indent="-169545">
              <a:lnSpc>
                <a:spcPts val="1870"/>
              </a:lnSpc>
              <a:buFont typeface="Franklin Gothic Book"/>
              <a:buChar char="–"/>
              <a:tabLst>
                <a:tab pos="182880" algn="l"/>
              </a:tabLst>
            </a:pPr>
            <a:r>
              <a:rPr dirty="0" sz="1600">
                <a:latin typeface="Franklin Gothic Book"/>
                <a:cs typeface="Franklin Gothic Book"/>
              </a:rPr>
              <a:t>3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p</a:t>
            </a:r>
            <a:r>
              <a:rPr dirty="0" sz="1600" spc="-15">
                <a:latin typeface="Franklin Gothic Book"/>
                <a:cs typeface="Franklin Gothic Book"/>
              </a:rPr>
              <a:t>omodo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-40">
                <a:latin typeface="Franklin Gothic Book"/>
                <a:cs typeface="Franklin Gothic Book"/>
              </a:rPr>
              <a:t>r</a:t>
            </a:r>
            <a:r>
              <a:rPr dirty="0" sz="1600" spc="-15">
                <a:latin typeface="Franklin Gothic Book"/>
                <a:cs typeface="Franklin Gothic Book"/>
              </a:rPr>
              <a:t>os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endParaRPr sz="1600">
              <a:latin typeface="Franklin Gothic Book"/>
              <a:cs typeface="Franklin Gothic Book"/>
            </a:endParaRPr>
          </a:p>
          <a:p>
            <a:pPr algn="just" marL="182245" indent="-169545">
              <a:lnSpc>
                <a:spcPts val="1814"/>
              </a:lnSpc>
              <a:buFont typeface="Franklin Gothic Book"/>
              <a:buChar char="–"/>
              <a:tabLst>
                <a:tab pos="182880" algn="l"/>
              </a:tabLst>
            </a:pPr>
            <a:r>
              <a:rPr dirty="0" sz="1600" spc="-20">
                <a:latin typeface="Franklin Gothic Book"/>
                <a:cs typeface="Franklin Gothic Book"/>
              </a:rPr>
              <a:t>u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5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40">
                <a:latin typeface="Franklin Gothic Book"/>
                <a:cs typeface="Franklin Gothic Book"/>
              </a:rPr>
              <a:t>r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ne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40">
                <a:latin typeface="Franklin Gothic Book"/>
                <a:cs typeface="Franklin Gothic Book"/>
              </a:rPr>
              <a:t>r</a:t>
            </a:r>
            <a:r>
              <a:rPr dirty="0" sz="1600" spc="-15">
                <a:latin typeface="Franklin Gothic Book"/>
                <a:cs typeface="Franklin Gothic Book"/>
              </a:rPr>
              <a:t>os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endParaRPr sz="1600">
              <a:latin typeface="Franklin Gothic Book"/>
              <a:cs typeface="Franklin Gothic Book"/>
            </a:endParaRPr>
          </a:p>
          <a:p>
            <a:pPr algn="just" marL="182245" indent="-169545">
              <a:lnSpc>
                <a:spcPts val="1814"/>
              </a:lnSpc>
              <a:buFont typeface="Franklin Gothic Book"/>
              <a:buChar char="–"/>
              <a:tabLst>
                <a:tab pos="182880" algn="l"/>
              </a:tabLst>
            </a:pPr>
            <a:r>
              <a:rPr dirty="0" sz="1600">
                <a:latin typeface="Franklin Gothic Book"/>
                <a:cs typeface="Franklin Gothic Book"/>
              </a:rPr>
              <a:t>2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2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endParaRPr sz="1600">
              <a:latin typeface="Franklin Gothic Book"/>
              <a:cs typeface="Franklin Gothic Book"/>
            </a:endParaRPr>
          </a:p>
          <a:p>
            <a:pPr algn="just" marL="182245" indent="-169545">
              <a:lnSpc>
                <a:spcPts val="1814"/>
              </a:lnSpc>
              <a:buFont typeface="Franklin Gothic Book"/>
              <a:buChar char="–"/>
              <a:tabLst>
                <a:tab pos="182880" algn="l"/>
              </a:tabLst>
            </a:pPr>
            <a:r>
              <a:rPr dirty="0" sz="1600" spc="-45">
                <a:latin typeface="Franklin Gothic Book"/>
                <a:cs typeface="Franklin Gothic Book"/>
              </a:rPr>
              <a:t>f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g</a:t>
            </a:r>
            <a:r>
              <a:rPr dirty="0" sz="1600" spc="-1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25">
                <a:latin typeface="Franklin Gothic Book"/>
                <a:cs typeface="Franklin Gothic Book"/>
              </a:rPr>
              <a:t>d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-20">
                <a:latin typeface="Franklin Gothic Book"/>
                <a:cs typeface="Franklin Gothic Book"/>
              </a:rPr>
              <a:t>m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20">
                <a:latin typeface="Franklin Gothic Book"/>
                <a:cs typeface="Franklin Gothic Book"/>
              </a:rPr>
              <a:t>m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endParaRPr sz="1600">
              <a:latin typeface="Franklin Gothic Book"/>
              <a:cs typeface="Franklin Gothic Book"/>
            </a:endParaRPr>
          </a:p>
          <a:p>
            <a:pPr algn="just" marL="182245" indent="-169545">
              <a:lnSpc>
                <a:spcPts val="1814"/>
              </a:lnSpc>
              <a:buFont typeface="Franklin Gothic Book"/>
              <a:buChar char="–"/>
              <a:tabLst>
                <a:tab pos="182880" algn="l"/>
              </a:tabLst>
            </a:pP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4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x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2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25">
                <a:latin typeface="Franklin Gothic Book"/>
                <a:cs typeface="Franklin Gothic Book"/>
              </a:rPr>
              <a:t>v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g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ne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 spc="-10">
                <a:latin typeface="Franklin Gothic Book"/>
                <a:cs typeface="Franklin Gothic Book"/>
              </a:rPr>
              <a:t>’o</a:t>
            </a:r>
            <a:r>
              <a:rPr dirty="0" sz="1600" spc="-10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25">
                <a:latin typeface="Franklin Gothic Book"/>
                <a:cs typeface="Franklin Gothic Book"/>
              </a:rPr>
              <a:t>v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endParaRPr sz="1600">
              <a:latin typeface="Franklin Gothic Book"/>
              <a:cs typeface="Franklin Gothic Book"/>
            </a:endParaRPr>
          </a:p>
          <a:p>
            <a:pPr algn="just" marL="182245" indent="-169545">
              <a:lnSpc>
                <a:spcPts val="1814"/>
              </a:lnSpc>
              <a:buFont typeface="Franklin Gothic Book"/>
              <a:buChar char="–"/>
              <a:tabLst>
                <a:tab pos="182880" algn="l"/>
              </a:tabLst>
            </a:pPr>
            <a:r>
              <a:rPr dirty="0" sz="1600" spc="-15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z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g</a:t>
            </a:r>
            <a:r>
              <a:rPr dirty="0" sz="1600" spc="-2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>
                <a:latin typeface="Franklin Gothic Book"/>
                <a:cs typeface="Franklin Gothic Book"/>
              </a:rPr>
              <a:t>g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-20">
                <a:latin typeface="Franklin Gothic Book"/>
                <a:cs typeface="Franklin Gothic Book"/>
              </a:rPr>
              <a:t>u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20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p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>
                <a:latin typeface="Franklin Gothic Book"/>
                <a:cs typeface="Franklin Gothic Book"/>
              </a:rPr>
              <a:t>f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re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2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endParaRPr sz="1600">
              <a:latin typeface="Franklin Gothic Book"/>
              <a:cs typeface="Franklin Gothic Book"/>
            </a:endParaRPr>
          </a:p>
          <a:p>
            <a:pPr algn="just" marL="182245" indent="-169545">
              <a:lnSpc>
                <a:spcPts val="1814"/>
              </a:lnSpc>
              <a:buFont typeface="Franklin Gothic Book"/>
              <a:buChar char="–"/>
              <a:tabLst>
                <a:tab pos="182880" algn="l"/>
              </a:tabLst>
            </a:pPr>
            <a:r>
              <a:rPr dirty="0" sz="1600" spc="-2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ale</a:t>
            </a:r>
            <a:endParaRPr sz="1600">
              <a:latin typeface="Franklin Gothic Book"/>
              <a:cs typeface="Franklin Gothic Book"/>
            </a:endParaRPr>
          </a:p>
          <a:p>
            <a:pPr algn="just" marL="182245" indent="-169545">
              <a:lnSpc>
                <a:spcPts val="1870"/>
              </a:lnSpc>
              <a:buFont typeface="Franklin Gothic Book"/>
              <a:buChar char="–"/>
              <a:tabLst>
                <a:tab pos="182880" algn="l"/>
              </a:tabLst>
            </a:pP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p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, 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v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-25">
                <a:latin typeface="Franklin Gothic Book"/>
                <a:cs typeface="Franklin Gothic Book"/>
              </a:rPr>
              <a:t>v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endParaRPr sz="16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"/>
              </a:spcBef>
            </a:pPr>
            <a:endParaRPr sz="1550">
              <a:latin typeface="Times New Roman"/>
              <a:cs typeface="Times New Roman"/>
            </a:endParaRPr>
          </a:p>
          <a:p>
            <a:pPr algn="just" marL="12700" marR="5080">
              <a:lnSpc>
                <a:spcPct val="94500"/>
              </a:lnSpc>
            </a:pPr>
            <a:r>
              <a:rPr dirty="0" sz="1600" spc="-15">
                <a:latin typeface="Franklin Gothic Book"/>
                <a:cs typeface="Franklin Gothic Book"/>
              </a:rPr>
              <a:t>St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4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>
                <a:latin typeface="Franklin Gothic Book"/>
                <a:cs typeface="Franklin Gothic Book"/>
              </a:rPr>
              <a:t>: </a:t>
            </a:r>
            <a:r>
              <a:rPr dirty="0" sz="1600" spc="-14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b</a:t>
            </a:r>
            <a:r>
              <a:rPr dirty="0" sz="1600" spc="-40">
                <a:latin typeface="Franklin Gothic Book"/>
                <a:cs typeface="Franklin Gothic Book"/>
              </a:rPr>
              <a:t>r</a:t>
            </a:r>
            <a:r>
              <a:rPr dirty="0" sz="1600" spc="-15">
                <a:latin typeface="Franklin Gothic Book"/>
                <a:cs typeface="Franklin Gothic Book"/>
              </a:rPr>
              <a:t>od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45">
                <a:latin typeface="Franklin Gothic Book"/>
                <a:cs typeface="Franklin Gothic Book"/>
              </a:rPr>
              <a:t> </a:t>
            </a:r>
            <a:r>
              <a:rPr dirty="0" sz="1600" spc="-25">
                <a:latin typeface="Franklin Gothic Book"/>
                <a:cs typeface="Franklin Gothic Book"/>
              </a:rPr>
              <a:t>v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g</a:t>
            </a:r>
            <a:r>
              <a:rPr dirty="0" sz="1600" spc="-2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al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. </a:t>
            </a:r>
            <a:r>
              <a:rPr dirty="0" sz="1600" spc="-14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So</a:t>
            </a:r>
            <a:r>
              <a:rPr dirty="0" sz="1600" spc="-1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4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2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2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, </a:t>
            </a:r>
            <a:r>
              <a:rPr dirty="0" sz="1600" spc="-14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-60">
                <a:latin typeface="Franklin Gothic Book"/>
                <a:cs typeface="Franklin Gothic Book"/>
              </a:rPr>
              <a:t>a</a:t>
            </a:r>
            <a:r>
              <a:rPr dirty="0" sz="1600" spc="-25">
                <a:latin typeface="Franklin Gothic Book"/>
                <a:cs typeface="Franklin Gothic Book"/>
              </a:rPr>
              <a:t>v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4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lo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4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le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0">
                <a:latin typeface="Franklin Gothic Book"/>
                <a:cs typeface="Franklin Gothic Book"/>
              </a:rPr>
              <a:t> </a:t>
            </a:r>
            <a:r>
              <a:rPr dirty="0" sz="1600" spc="-35">
                <a:latin typeface="Franklin Gothic Book"/>
                <a:cs typeface="Franklin Gothic Book"/>
              </a:rPr>
              <a:t>v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40">
                <a:latin typeface="Franklin Gothic Book"/>
                <a:cs typeface="Franklin Gothic Book"/>
              </a:rPr>
              <a:t>r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 spc="-10">
                <a:latin typeface="Franklin Gothic Book"/>
                <a:cs typeface="Franklin Gothic Book"/>
              </a:rPr>
              <a:t>ur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, </a:t>
            </a:r>
            <a:r>
              <a:rPr dirty="0" sz="1600" spc="-14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20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5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u</a:t>
            </a:r>
            <a:r>
              <a:rPr dirty="0" sz="1600" spc="-10">
                <a:latin typeface="Franklin Gothic Book"/>
                <a:cs typeface="Franklin Gothic Book"/>
              </a:rPr>
              <a:t>na</a:t>
            </a:r>
            <a:r>
              <a:rPr dirty="0" sz="1600" spc="100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p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5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11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c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11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40">
                <a:latin typeface="Franklin Gothic Book"/>
                <a:cs typeface="Franklin Gothic Book"/>
              </a:rPr>
              <a:t>q</a:t>
            </a:r>
            <a:r>
              <a:rPr dirty="0" sz="1600" spc="-10">
                <a:latin typeface="Franklin Gothic Book"/>
                <a:cs typeface="Franklin Gothic Book"/>
              </a:rPr>
              <a:t>ua</a:t>
            </a:r>
            <a:r>
              <a:rPr dirty="0" sz="1600" spc="11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f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 spc="-15">
                <a:latin typeface="Franklin Gothic Book"/>
                <a:cs typeface="Franklin Gothic Book"/>
              </a:rPr>
              <a:t>edd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1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5">
                <a:latin typeface="Franklin Gothic Book"/>
                <a:cs typeface="Franklin Gothic Book"/>
              </a:rPr>
              <a:t>h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135">
                <a:latin typeface="Franklin Gothic Book"/>
                <a:cs typeface="Franklin Gothic Book"/>
              </a:rPr>
              <a:t> </a:t>
            </a:r>
            <a:r>
              <a:rPr dirty="0" sz="1600" spc="-5" u="heavy">
                <a:latin typeface="Franklin Gothic Book"/>
                <a:cs typeface="Franklin Gothic Book"/>
              </a:rPr>
              <a:t>p</a:t>
            </a:r>
            <a:r>
              <a:rPr dirty="0" sz="1600" spc="-5" u="heavy">
                <a:latin typeface="Franklin Gothic Book"/>
                <a:cs typeface="Franklin Gothic Book"/>
              </a:rPr>
              <a:t>o</a:t>
            </a:r>
            <a:r>
              <a:rPr dirty="0" sz="1600" spc="40" u="heavy">
                <a:latin typeface="Franklin Gothic Book"/>
                <a:cs typeface="Franklin Gothic Book"/>
              </a:rPr>
              <a:t>r</a:t>
            </a:r>
            <a:r>
              <a:rPr dirty="0" sz="1600" spc="-30" u="heavy">
                <a:latin typeface="Franklin Gothic Book"/>
                <a:cs typeface="Franklin Gothic Book"/>
              </a:rPr>
              <a:t>t</a:t>
            </a:r>
            <a:r>
              <a:rPr dirty="0" sz="1600" spc="-10" u="heavy">
                <a:latin typeface="Franklin Gothic Book"/>
                <a:cs typeface="Franklin Gothic Book"/>
              </a:rPr>
              <a:t>o</a:t>
            </a:r>
            <a:r>
              <a:rPr dirty="0" sz="1600" spc="105" u="heavy">
                <a:latin typeface="Franklin Gothic Book"/>
                <a:cs typeface="Franklin Gothic Book"/>
              </a:rPr>
              <a:t> </a:t>
            </a:r>
            <a:r>
              <a:rPr dirty="0" sz="1600" spc="-10" u="heavy">
                <a:latin typeface="Franklin Gothic Book"/>
                <a:cs typeface="Franklin Gothic Book"/>
              </a:rPr>
              <a:t>a</a:t>
            </a:r>
            <a:r>
              <a:rPr dirty="0" sz="1600" spc="100" u="heavy">
                <a:latin typeface="Franklin Gothic Book"/>
                <a:cs typeface="Franklin Gothic Book"/>
              </a:rPr>
              <a:t> </a:t>
            </a:r>
            <a:r>
              <a:rPr dirty="0" sz="1600" spc="-15" u="heavy">
                <a:latin typeface="Franklin Gothic Book"/>
                <a:cs typeface="Franklin Gothic Book"/>
              </a:rPr>
              <a:t>ebol</a:t>
            </a:r>
            <a:r>
              <a:rPr dirty="0" sz="1600" spc="-15" u="heavy">
                <a:latin typeface="Franklin Gothic Book"/>
                <a:cs typeface="Franklin Gothic Book"/>
              </a:rPr>
              <a:t>l</a:t>
            </a:r>
            <a:r>
              <a:rPr dirty="0" sz="1600" u="heavy">
                <a:latin typeface="Franklin Gothic Book"/>
                <a:cs typeface="Franklin Gothic Book"/>
              </a:rPr>
              <a:t>izi</a:t>
            </a:r>
            <a:r>
              <a:rPr dirty="0" sz="1600" spc="-15" u="heavy">
                <a:latin typeface="Franklin Gothic Book"/>
                <a:cs typeface="Franklin Gothic Book"/>
              </a:rPr>
              <a:t>o</a:t>
            </a:r>
            <a:r>
              <a:rPr dirty="0" sz="1600" spc="-10" u="heavy">
                <a:latin typeface="Franklin Gothic Book"/>
                <a:cs typeface="Franklin Gothic Book"/>
              </a:rPr>
              <a:t>n</a:t>
            </a:r>
            <a:r>
              <a:rPr dirty="0" sz="1600" u="heavy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,</a:t>
            </a:r>
            <a:r>
              <a:rPr dirty="0" sz="1600" spc="10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dop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100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45</a:t>
            </a:r>
            <a:r>
              <a:rPr dirty="0" sz="1600" spc="9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m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nu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lle</a:t>
            </a:r>
            <a:r>
              <a:rPr dirty="0" sz="1600" spc="-5">
                <a:latin typeface="Franklin Gothic Book"/>
                <a:cs typeface="Franklin Gothic Book"/>
              </a:rPr>
              <a:t> b</a:t>
            </a:r>
            <a:r>
              <a:rPr dirty="0" sz="1600">
                <a:latin typeface="Franklin Gothic Book"/>
                <a:cs typeface="Franklin Gothic Book"/>
              </a:rPr>
              <a:t>l</a:t>
            </a:r>
            <a:r>
              <a:rPr dirty="0" sz="1600" spc="-5">
                <a:latin typeface="Franklin Gothic Book"/>
                <a:cs typeface="Franklin Gothic Book"/>
              </a:rPr>
              <a:t>b</a:t>
            </a:r>
            <a:r>
              <a:rPr dirty="0" sz="1600">
                <a:latin typeface="Franklin Gothic Book"/>
                <a:cs typeface="Franklin Gothic Book"/>
              </a:rPr>
              <a:t>l</a:t>
            </a:r>
            <a:r>
              <a:rPr dirty="0" sz="1600" spc="-5">
                <a:latin typeface="Franklin Gothic Book"/>
                <a:cs typeface="Franklin Gothic Book"/>
              </a:rPr>
              <a:t>b</a:t>
            </a:r>
            <a:r>
              <a:rPr dirty="0" sz="1600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b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-5">
                <a:latin typeface="Franklin Gothic Book"/>
                <a:cs typeface="Franklin Gothic Book"/>
              </a:rPr>
              <a:t>b</a:t>
            </a:r>
            <a:r>
              <a:rPr dirty="0" sz="1600">
                <a:latin typeface="Franklin Gothic Book"/>
                <a:cs typeface="Franklin Gothic Book"/>
              </a:rPr>
              <a:t>l</a:t>
            </a:r>
            <a:r>
              <a:rPr dirty="0" sz="1600" spc="-20">
                <a:latin typeface="Franklin Gothic Book"/>
                <a:cs typeface="Franklin Gothic Book"/>
              </a:rPr>
              <a:t>m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5">
                <a:latin typeface="Franklin Gothic Book"/>
                <a:cs typeface="Franklin Gothic Book"/>
              </a:rPr>
              <a:t>ll</a:t>
            </a:r>
            <a:r>
              <a:rPr dirty="0" sz="1600" spc="-15">
                <a:latin typeface="Franklin Gothic Book"/>
                <a:cs typeface="Franklin Gothic Book"/>
              </a:rPr>
              <a:t>ebol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b</a:t>
            </a:r>
            <a:r>
              <a:rPr dirty="0" sz="1600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>
                <a:latin typeface="Franklin Gothic Book"/>
                <a:cs typeface="Franklin Gothic Book"/>
              </a:rPr>
              <a:t>g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,</a:t>
            </a:r>
            <a:r>
              <a:rPr dirty="0" sz="1600" spc="45">
                <a:latin typeface="Franklin Gothic Book"/>
                <a:cs typeface="Franklin Gothic Book"/>
              </a:rPr>
              <a:t> </a:t>
            </a:r>
            <a:r>
              <a:rPr dirty="0" sz="1600" u="heavy">
                <a:latin typeface="Franklin Gothic Book"/>
                <a:cs typeface="Franklin Gothic Book"/>
              </a:rPr>
              <a:t>f</a:t>
            </a:r>
            <a:r>
              <a:rPr dirty="0" sz="1600" u="heavy">
                <a:latin typeface="Franklin Gothic Book"/>
                <a:cs typeface="Franklin Gothic Book"/>
              </a:rPr>
              <a:t>i</a:t>
            </a:r>
            <a:r>
              <a:rPr dirty="0" sz="1600" spc="-5" u="heavy">
                <a:latin typeface="Franklin Gothic Book"/>
                <a:cs typeface="Franklin Gothic Book"/>
              </a:rPr>
              <a:t>l</a:t>
            </a:r>
            <a:r>
              <a:rPr dirty="0" sz="1600" spc="-10" u="heavy">
                <a:latin typeface="Franklin Gothic Book"/>
                <a:cs typeface="Franklin Gothic Book"/>
              </a:rPr>
              <a:t>t</a:t>
            </a:r>
            <a:r>
              <a:rPr dirty="0" sz="1600" spc="-40" u="heavy">
                <a:latin typeface="Franklin Gothic Book"/>
                <a:cs typeface="Franklin Gothic Book"/>
              </a:rPr>
              <a:t>r</a:t>
            </a:r>
            <a:r>
              <a:rPr dirty="0" sz="1600" spc="-15" u="heavy">
                <a:latin typeface="Franklin Gothic Book"/>
                <a:cs typeface="Franklin Gothic Book"/>
              </a:rPr>
              <a:t>o</a:t>
            </a:r>
            <a:r>
              <a:rPr dirty="0" sz="1600" spc="-5" u="heavy">
                <a:latin typeface="Franklin Gothic Book"/>
                <a:cs typeface="Franklin Gothic Book"/>
              </a:rPr>
              <a:t>,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 u="heavy">
                <a:latin typeface="Franklin Gothic Book"/>
                <a:cs typeface="Franklin Gothic Book"/>
              </a:rPr>
              <a:t>a</a:t>
            </a:r>
            <a:r>
              <a:rPr dirty="0" sz="1600" spc="-10" u="heavy">
                <a:latin typeface="Franklin Gothic Book"/>
                <a:cs typeface="Franklin Gothic Book"/>
              </a:rPr>
              <a:t>g</a:t>
            </a:r>
            <a:r>
              <a:rPr dirty="0" sz="1600" u="heavy">
                <a:latin typeface="Franklin Gothic Book"/>
                <a:cs typeface="Franklin Gothic Book"/>
              </a:rPr>
              <a:t>g</a:t>
            </a:r>
            <a:r>
              <a:rPr dirty="0" sz="1600" spc="-10" u="heavy">
                <a:latin typeface="Franklin Gothic Book"/>
                <a:cs typeface="Franklin Gothic Book"/>
              </a:rPr>
              <a:t>i</a:t>
            </a:r>
            <a:r>
              <a:rPr dirty="0" sz="1600" spc="-10" u="heavy">
                <a:latin typeface="Franklin Gothic Book"/>
                <a:cs typeface="Franklin Gothic Book"/>
              </a:rPr>
              <a:t>u</a:t>
            </a:r>
            <a:r>
              <a:rPr dirty="0" sz="1600" spc="-15" u="heavy">
                <a:latin typeface="Franklin Gothic Book"/>
                <a:cs typeface="Franklin Gothic Book"/>
              </a:rPr>
              <a:t>s</a:t>
            </a:r>
            <a:r>
              <a:rPr dirty="0" sz="1600" spc="-30" u="heavy">
                <a:latin typeface="Franklin Gothic Book"/>
                <a:cs typeface="Franklin Gothic Book"/>
              </a:rPr>
              <a:t>t</a:t>
            </a:r>
            <a:r>
              <a:rPr dirty="0" sz="1600" spc="-10" u="heavy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.</a:t>
            </a:r>
            <a:endParaRPr sz="16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42"/>
              </a:spcBef>
            </a:pPr>
            <a:endParaRPr sz="145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</a:pPr>
            <a:r>
              <a:rPr dirty="0" sz="1600" spc="-20">
                <a:latin typeface="Franklin Gothic Book"/>
                <a:cs typeface="Franklin Gothic Book"/>
              </a:rPr>
              <a:t>G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z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5">
                <a:latin typeface="Franklin Gothic Book"/>
                <a:cs typeface="Franklin Gothic Book"/>
              </a:rPr>
              <a:t>h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,</a:t>
            </a:r>
            <a:r>
              <a:rPr dirty="0" sz="1600" spc="165">
                <a:latin typeface="Franklin Gothic Book"/>
                <a:cs typeface="Franklin Gothic Book"/>
              </a:rPr>
              <a:t> </a:t>
            </a:r>
            <a:r>
              <a:rPr dirty="0" sz="1600" spc="-25">
                <a:latin typeface="Franklin Gothic Book"/>
                <a:cs typeface="Franklin Gothic Book"/>
              </a:rPr>
              <a:t>v</a:t>
            </a:r>
            <a:r>
              <a:rPr dirty="0" sz="1600" spc="-2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20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15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16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25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i.</a:t>
            </a:r>
            <a:r>
              <a:rPr dirty="0" sz="1600" spc="15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S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15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f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15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16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15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2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15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20">
                <a:latin typeface="Franklin Gothic Book"/>
                <a:cs typeface="Franklin Gothic Book"/>
              </a:rPr>
              <a:t>om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16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b</a:t>
            </a:r>
            <a:r>
              <a:rPr dirty="0" sz="1600" spc="-2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16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>
                <a:latin typeface="Franklin Gothic Book"/>
                <a:cs typeface="Franklin Gothic Book"/>
              </a:rPr>
              <a:t>r</a:t>
            </a:r>
            <a:r>
              <a:rPr dirty="0" sz="1600" spc="-25">
                <a:latin typeface="Franklin Gothic Book"/>
                <a:cs typeface="Franklin Gothic Book"/>
              </a:rPr>
              <a:t>e</a:t>
            </a:r>
            <a:r>
              <a:rPr dirty="0" sz="1600" spc="-40">
                <a:latin typeface="Franklin Gothic Book"/>
                <a:cs typeface="Franklin Gothic Book"/>
              </a:rPr>
              <a:t>t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.</a:t>
            </a:r>
            <a:r>
              <a:rPr dirty="0" sz="1600" spc="16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L</a:t>
            </a:r>
            <a:r>
              <a:rPr dirty="0" sz="1600" spc="-50">
                <a:latin typeface="Franklin Gothic Book"/>
                <a:cs typeface="Franklin Gothic Book"/>
              </a:rPr>
              <a:t>a</a:t>
            </a:r>
            <a:r>
              <a:rPr dirty="0" sz="1600" spc="-25">
                <a:latin typeface="Franklin Gothic Book"/>
                <a:cs typeface="Franklin Gothic Book"/>
              </a:rPr>
              <a:t>v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endParaRPr sz="16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8659" y="729822"/>
            <a:ext cx="6146165" cy="52997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 marR="5080">
              <a:lnSpc>
                <a:spcPct val="94500"/>
              </a:lnSpc>
            </a:pPr>
            <a:r>
              <a:rPr dirty="0" sz="1600" spc="-20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1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2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9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sb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20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9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40">
                <a:latin typeface="Franklin Gothic Book"/>
                <a:cs typeface="Franklin Gothic Book"/>
              </a:rPr>
              <a:t>t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,</a:t>
            </a:r>
            <a:r>
              <a:rPr dirty="0" sz="1600" spc="9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2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5">
                <a:latin typeface="Franklin Gothic Book"/>
                <a:cs typeface="Franklin Gothic Book"/>
              </a:rPr>
              <a:t>h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1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9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2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lo</a:t>
            </a:r>
            <a:r>
              <a:rPr dirty="0" sz="1600" spc="9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lo</a:t>
            </a:r>
            <a:r>
              <a:rPr dirty="0" sz="1600" spc="9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la</a:t>
            </a:r>
            <a:r>
              <a:rPr dirty="0" sz="1600" spc="-2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180">
                <a:latin typeface="Franklin Gothic Book"/>
                <a:cs typeface="Franklin Gothic Book"/>
              </a:rPr>
              <a:t> </a:t>
            </a:r>
            <a:r>
              <a:rPr dirty="0" sz="1600" spc="-25" u="heavy">
                <a:latin typeface="Franklin Gothic Book"/>
                <a:cs typeface="Franklin Gothic Book"/>
              </a:rPr>
              <a:t>v</a:t>
            </a:r>
            <a:r>
              <a:rPr dirty="0" sz="1600" spc="-15" u="heavy">
                <a:latin typeface="Franklin Gothic Book"/>
                <a:cs typeface="Franklin Gothic Book"/>
              </a:rPr>
              <a:t>est</a:t>
            </a:r>
            <a:r>
              <a:rPr dirty="0" sz="1600" u="heavy">
                <a:latin typeface="Franklin Gothic Book"/>
                <a:cs typeface="Franklin Gothic Book"/>
              </a:rPr>
              <a:t>i</a:t>
            </a:r>
            <a:r>
              <a:rPr dirty="0" sz="1600" spc="-30" u="heavy">
                <a:latin typeface="Franklin Gothic Book"/>
                <a:cs typeface="Franklin Gothic Book"/>
              </a:rPr>
              <a:t>t</a:t>
            </a:r>
            <a:r>
              <a:rPr dirty="0" sz="1600" spc="-10" u="heavy">
                <a:latin typeface="Franklin Gothic Book"/>
                <a:cs typeface="Franklin Gothic Book"/>
              </a:rPr>
              <a:t>o</a:t>
            </a:r>
            <a:r>
              <a:rPr dirty="0" sz="1600" spc="10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10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4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>
                <a:latin typeface="Franklin Gothic Book"/>
                <a:cs typeface="Franklin Gothic Book"/>
              </a:rPr>
              <a:t>h</a:t>
            </a:r>
            <a:r>
              <a:rPr dirty="0" sz="1600" spc="-10">
                <a:latin typeface="Franklin Gothic Book"/>
                <a:cs typeface="Franklin Gothic Book"/>
              </a:rPr>
              <a:t>é</a:t>
            </a:r>
            <a:r>
              <a:rPr dirty="0" sz="1600" spc="9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m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h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7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c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45">
                <a:latin typeface="Franklin Gothic Book"/>
                <a:cs typeface="Franklin Gothic Book"/>
              </a:rPr>
              <a:t>f</a:t>
            </a:r>
            <a:r>
              <a:rPr dirty="0" sz="1600" spc="-15">
                <a:latin typeface="Franklin Gothic Book"/>
                <a:cs typeface="Franklin Gothic Book"/>
              </a:rPr>
              <a:t>ess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6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c</a:t>
            </a:r>
            <a:r>
              <a:rPr dirty="0" sz="1600" spc="-5">
                <a:latin typeface="Franklin Gothic Book"/>
                <a:cs typeface="Franklin Gothic Book"/>
              </a:rPr>
              <a:t>h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7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-175">
                <a:latin typeface="Franklin Gothic Book"/>
                <a:cs typeface="Franklin Gothic Book"/>
              </a:rPr>
              <a:t> </a:t>
            </a:r>
            <a:r>
              <a:rPr dirty="0" sz="1600" spc="-25">
                <a:latin typeface="Franklin Gothic Book"/>
                <a:cs typeface="Franklin Gothic Book"/>
              </a:rPr>
              <a:t>v</a:t>
            </a:r>
            <a:r>
              <a:rPr dirty="0" sz="1600" spc="-2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g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20">
                <a:latin typeface="Franklin Gothic Book"/>
                <a:cs typeface="Franklin Gothic Book"/>
              </a:rPr>
              <a:t>g</a:t>
            </a:r>
            <a:r>
              <a:rPr dirty="0" sz="1600" spc="-10">
                <a:latin typeface="Franklin Gothic Book"/>
                <a:cs typeface="Franklin Gothic Book"/>
              </a:rPr>
              <a:t>na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7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7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most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r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-175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ig</a:t>
            </a:r>
            <a:r>
              <a:rPr dirty="0" sz="1600" spc="-2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15">
                <a:latin typeface="Franklin Gothic Book"/>
                <a:cs typeface="Franklin Gothic Book"/>
              </a:rPr>
              <a:t>do</a:t>
            </a:r>
            <a:r>
              <a:rPr dirty="0" sz="1600" spc="-5">
                <a:latin typeface="Franklin Gothic Book"/>
                <a:cs typeface="Franklin Gothic Book"/>
              </a:rPr>
              <a:t>,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6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7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3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5">
                <a:latin typeface="Franklin Gothic Book"/>
                <a:cs typeface="Franklin Gothic Book"/>
              </a:rPr>
              <a:t>h</a:t>
            </a:r>
            <a:r>
              <a:rPr dirty="0" sz="1600" spc="-10">
                <a:latin typeface="Franklin Gothic Book"/>
                <a:cs typeface="Franklin Gothic Book"/>
              </a:rPr>
              <a:t>é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8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la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7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20">
                <a:latin typeface="Franklin Gothic Book"/>
                <a:cs typeface="Franklin Gothic Book"/>
              </a:rPr>
              <a:t>u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20" u="heavy">
                <a:latin typeface="Franklin Gothic Book"/>
                <a:cs typeface="Franklin Gothic Book"/>
              </a:rPr>
              <a:t>n</a:t>
            </a:r>
            <a:r>
              <a:rPr dirty="0" sz="1600" spc="-25" u="heavy">
                <a:latin typeface="Franklin Gothic Book"/>
                <a:cs typeface="Franklin Gothic Book"/>
              </a:rPr>
              <a:t>o</a:t>
            </a:r>
            <a:r>
              <a:rPr dirty="0" sz="1600" spc="-10" u="heavy">
                <a:latin typeface="Franklin Gothic Book"/>
                <a:cs typeface="Franklin Gothic Book"/>
              </a:rPr>
              <a:t>t</a:t>
            </a:r>
            <a:r>
              <a:rPr dirty="0" sz="1600" spc="-10" u="heavy">
                <a:latin typeface="Franklin Gothic Book"/>
                <a:cs typeface="Franklin Gothic Book"/>
              </a:rPr>
              <a:t>a</a:t>
            </a:r>
            <a:r>
              <a:rPr dirty="0" sz="1600" u="heavy">
                <a:latin typeface="Franklin Gothic Book"/>
                <a:cs typeface="Franklin Gothic Book"/>
              </a:rPr>
              <a:t> </a:t>
            </a:r>
            <a:r>
              <a:rPr dirty="0" sz="1600" spc="30">
                <a:latin typeface="Franklin Gothic Book"/>
                <a:cs typeface="Franklin Gothic Book"/>
              </a:rPr>
              <a:t> </a:t>
            </a:r>
            <a:r>
              <a:rPr dirty="0" sz="1600" spc="-10" u="heavy">
                <a:latin typeface="Franklin Gothic Book"/>
                <a:cs typeface="Franklin Gothic Book"/>
              </a:rPr>
              <a:t>a</a:t>
            </a:r>
            <a:r>
              <a:rPr dirty="0" sz="1600" spc="-30" u="heavy">
                <a:latin typeface="Franklin Gothic Book"/>
                <a:cs typeface="Franklin Gothic Book"/>
              </a:rPr>
              <a:t>m</a:t>
            </a:r>
            <a:r>
              <a:rPr dirty="0" sz="1600" spc="-10" u="heavy">
                <a:latin typeface="Franklin Gothic Book"/>
                <a:cs typeface="Franklin Gothic Book"/>
              </a:rPr>
              <a:t>a</a:t>
            </a:r>
            <a:r>
              <a:rPr dirty="0" sz="1600" spc="-40" u="heavy">
                <a:latin typeface="Franklin Gothic Book"/>
                <a:cs typeface="Franklin Gothic Book"/>
              </a:rPr>
              <a:t>r</a:t>
            </a:r>
            <a:r>
              <a:rPr dirty="0" sz="1600" spc="-15" u="heavy">
                <a:latin typeface="Franklin Gothic Book"/>
                <a:cs typeface="Franklin Gothic Book"/>
              </a:rPr>
              <a:t>o</a:t>
            </a:r>
            <a:r>
              <a:rPr dirty="0" sz="1600" spc="-10" u="heavy">
                <a:latin typeface="Franklin Gothic Book"/>
                <a:cs typeface="Franklin Gothic Book"/>
              </a:rPr>
              <a:t>gn</a:t>
            </a:r>
            <a:r>
              <a:rPr dirty="0" sz="1600" spc="-15" u="heavy">
                <a:latin typeface="Franklin Gothic Book"/>
                <a:cs typeface="Franklin Gothic Book"/>
              </a:rPr>
              <a:t>o</a:t>
            </a:r>
            <a:r>
              <a:rPr dirty="0" sz="1600" spc="-15" u="heavy">
                <a:latin typeface="Franklin Gothic Book"/>
                <a:cs typeface="Franklin Gothic Book"/>
              </a:rPr>
              <a:t>l</a:t>
            </a:r>
            <a:r>
              <a:rPr dirty="0" sz="1600" spc="-10" u="heavy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5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m</a:t>
            </a:r>
            <a:r>
              <a:rPr dirty="0" sz="1600" spc="-5">
                <a:latin typeface="Franklin Gothic Book"/>
                <a:cs typeface="Franklin Gothic Book"/>
              </a:rPr>
              <a:t>’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gg</a:t>
            </a:r>
            <a:r>
              <a:rPr dirty="0" sz="1600" spc="-2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. 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2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g</a:t>
            </a:r>
            <a:r>
              <a:rPr dirty="0" sz="1600" spc="-1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2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20">
                <a:latin typeface="Franklin Gothic Book"/>
                <a:cs typeface="Franklin Gothic Book"/>
              </a:rPr>
              <a:t> 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20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>
                <a:latin typeface="Franklin Gothic Book"/>
                <a:cs typeface="Franklin Gothic Book"/>
              </a:rPr>
              <a:t>h</a:t>
            </a:r>
            <a:r>
              <a:rPr dirty="0" sz="1600" spc="-2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tt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3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c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3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5">
                <a:latin typeface="Franklin Gothic Book"/>
                <a:cs typeface="Franklin Gothic Book"/>
              </a:rPr>
              <a:t>omo</a:t>
            </a:r>
            <a:r>
              <a:rPr dirty="0" sz="1600" spc="-5">
                <a:latin typeface="Franklin Gothic Book"/>
                <a:cs typeface="Franklin Gothic Book"/>
              </a:rPr>
              <a:t>d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4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2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5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40">
                <a:latin typeface="Franklin Gothic Book"/>
                <a:cs typeface="Franklin Gothic Book"/>
              </a:rPr>
              <a:t>r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,</a:t>
            </a:r>
            <a:r>
              <a:rPr dirty="0" sz="1600" spc="18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18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la</a:t>
            </a:r>
            <a:r>
              <a:rPr dirty="0" sz="1600" spc="18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me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19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17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m</a:t>
            </a:r>
            <a:r>
              <a:rPr dirty="0" sz="1600" spc="-2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18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175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17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un</a:t>
            </a:r>
            <a:r>
              <a:rPr dirty="0" sz="1600" spc="17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f</a:t>
            </a:r>
            <a:r>
              <a:rPr dirty="0" sz="1600" spc="-10">
                <a:latin typeface="Franklin Gothic Book"/>
                <a:cs typeface="Franklin Gothic Book"/>
              </a:rPr>
              <a:t>ru</a:t>
            </a:r>
            <a:r>
              <a:rPr dirty="0" sz="1600" spc="-15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la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re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40">
                <a:latin typeface="Franklin Gothic Book"/>
                <a:cs typeface="Franklin Gothic Book"/>
              </a:rPr>
              <a:t> </a:t>
            </a:r>
            <a:r>
              <a:rPr dirty="0" sz="1600" spc="-10" u="heavy">
                <a:latin typeface="Franklin Gothic Book"/>
                <a:cs typeface="Franklin Gothic Book"/>
              </a:rPr>
              <a:t>a</a:t>
            </a:r>
            <a:r>
              <a:rPr dirty="0" sz="1600" spc="-20" u="heavy">
                <a:latin typeface="Franklin Gothic Book"/>
                <a:cs typeface="Franklin Gothic Book"/>
              </a:rPr>
              <a:t>mmo</a:t>
            </a:r>
            <a:r>
              <a:rPr dirty="0" sz="1600" spc="-10" u="heavy">
                <a:latin typeface="Franklin Gothic Book"/>
                <a:cs typeface="Franklin Gothic Book"/>
              </a:rPr>
              <a:t>r</a:t>
            </a:r>
            <a:r>
              <a:rPr dirty="0" sz="1600" spc="-5" u="heavy">
                <a:latin typeface="Franklin Gothic Book"/>
                <a:cs typeface="Franklin Gothic Book"/>
              </a:rPr>
              <a:t>b</a:t>
            </a:r>
            <a:r>
              <a:rPr dirty="0" sz="1600" u="heavy">
                <a:latin typeface="Franklin Gothic Book"/>
                <a:cs typeface="Franklin Gothic Book"/>
              </a:rPr>
              <a:t>i</a:t>
            </a:r>
            <a:r>
              <a:rPr dirty="0" sz="1600" spc="-15" u="heavy">
                <a:latin typeface="Franklin Gothic Book"/>
                <a:cs typeface="Franklin Gothic Book"/>
              </a:rPr>
              <a:t>de</a:t>
            </a:r>
            <a:r>
              <a:rPr dirty="0" sz="1600" spc="-10" u="heavy">
                <a:latin typeface="Franklin Gothic Book"/>
                <a:cs typeface="Franklin Gothic Book"/>
              </a:rPr>
              <a:t>n</a:t>
            </a:r>
            <a:r>
              <a:rPr dirty="0" sz="1600" spc="-15" u="heavy">
                <a:latin typeface="Franklin Gothic Book"/>
                <a:cs typeface="Franklin Gothic Book"/>
              </a:rPr>
              <a:t>d</a:t>
            </a:r>
            <a:r>
              <a:rPr dirty="0" sz="1600" spc="-10" u="heavy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c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>
                <a:latin typeface="Franklin Gothic Book"/>
                <a:cs typeface="Franklin Gothic Book"/>
              </a:rPr>
              <a:t>  </a:t>
            </a:r>
            <a:r>
              <a:rPr dirty="0" sz="1600" spc="7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u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>
                <a:latin typeface="Franklin Gothic Book"/>
                <a:cs typeface="Franklin Gothic Book"/>
              </a:rPr>
              <a:t>  </a:t>
            </a:r>
            <a:r>
              <a:rPr dirty="0" sz="1600" spc="7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’</a:t>
            </a:r>
            <a:r>
              <a:rPr dirty="0" sz="1600">
                <a:latin typeface="Franklin Gothic Book"/>
                <a:cs typeface="Franklin Gothic Book"/>
              </a:rPr>
              <a:t>  </a:t>
            </a:r>
            <a:r>
              <a:rPr dirty="0" sz="1600" spc="6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 spc="-10">
                <a:latin typeface="Franklin Gothic Book"/>
                <a:cs typeface="Franklin Gothic Book"/>
              </a:rPr>
              <a:t>’o</a:t>
            </a:r>
            <a:r>
              <a:rPr dirty="0" sz="1600" spc="-10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 </a:t>
            </a:r>
            <a:r>
              <a:rPr dirty="0" sz="1600" spc="55">
                <a:latin typeface="Franklin Gothic Book"/>
                <a:cs typeface="Franklin Gothic Book"/>
              </a:rPr>
              <a:t> </a:t>
            </a:r>
            <a:r>
              <a:rPr dirty="0" sz="1600" spc="-4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x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 spc="-50">
                <a:latin typeface="Franklin Gothic Book"/>
                <a:cs typeface="Franklin Gothic Book"/>
              </a:rPr>
              <a:t>a</a:t>
            </a:r>
            <a:r>
              <a:rPr dirty="0" sz="1600" spc="-25">
                <a:latin typeface="Franklin Gothic Book"/>
                <a:cs typeface="Franklin Gothic Book"/>
              </a:rPr>
              <a:t>v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g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ne</a:t>
            </a:r>
            <a:r>
              <a:rPr dirty="0" sz="1600">
                <a:latin typeface="Franklin Gothic Book"/>
                <a:cs typeface="Franklin Gothic Book"/>
              </a:rPr>
              <a:t>  </a:t>
            </a:r>
            <a:r>
              <a:rPr dirty="0" sz="1600" spc="6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 spc="-10">
                <a:latin typeface="Franklin Gothic Book"/>
                <a:cs typeface="Franklin Gothic Book"/>
              </a:rPr>
              <a:t>’o</a:t>
            </a:r>
            <a:r>
              <a:rPr dirty="0" sz="1600" spc="-10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25">
                <a:latin typeface="Franklin Gothic Book"/>
                <a:cs typeface="Franklin Gothic Book"/>
              </a:rPr>
              <a:t>v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.  </a:t>
            </a:r>
            <a:r>
              <a:rPr dirty="0" sz="1600" spc="5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 </a:t>
            </a:r>
            <a:r>
              <a:rPr dirty="0" sz="1600" spc="7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v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 </a:t>
            </a:r>
            <a:r>
              <a:rPr dirty="0" sz="1600" spc="6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>
                <a:latin typeface="Franklin Gothic Book"/>
                <a:cs typeface="Franklin Gothic Book"/>
              </a:rPr>
              <a:t>  </a:t>
            </a:r>
            <a:r>
              <a:rPr dirty="0" sz="1600" spc="6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lo</a:t>
            </a:r>
            <a:r>
              <a:rPr dirty="0" sz="1600">
                <a:latin typeface="Franklin Gothic Book"/>
                <a:cs typeface="Franklin Gothic Book"/>
              </a:rPr>
              <a:t>  </a:t>
            </a:r>
            <a:r>
              <a:rPr dirty="0" sz="1600" spc="6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sf</a:t>
            </a:r>
            <a:r>
              <a:rPr dirty="0" sz="1600" spc="-2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ac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ll</a:t>
            </a:r>
            <a:r>
              <a:rPr dirty="0" sz="1600" spc="-15">
                <a:latin typeface="Franklin Gothic Book"/>
                <a:cs typeface="Franklin Gothic Book"/>
              </a:rPr>
              <a:t>o:</a:t>
            </a:r>
            <a:r>
              <a:rPr dirty="0" sz="1600" spc="-10">
                <a:latin typeface="Franklin Gothic Book"/>
                <a:cs typeface="Franklin Gothic Book"/>
              </a:rPr>
              <a:t> f</a:t>
            </a:r>
            <a:r>
              <a:rPr dirty="0" sz="1600" spc="-20">
                <a:latin typeface="Franklin Gothic Book"/>
                <a:cs typeface="Franklin Gothic Book"/>
              </a:rPr>
              <a:t>r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f</a:t>
            </a:r>
            <a:r>
              <a:rPr dirty="0" sz="1600" spc="-5">
                <a:latin typeface="Franklin Gothic Book"/>
                <a:cs typeface="Franklin Gothic Book"/>
              </a:rPr>
              <a:t>rl</a:t>
            </a:r>
            <a:r>
              <a:rPr dirty="0" sz="1600" spc="-10">
                <a:latin typeface="Franklin Gothic Book"/>
                <a:cs typeface="Franklin Gothic Book"/>
              </a:rPr>
              <a:t>f</a:t>
            </a:r>
            <a:r>
              <a:rPr dirty="0" sz="1600" spc="-5">
                <a:latin typeface="Franklin Gothic Book"/>
                <a:cs typeface="Franklin Gothic Book"/>
              </a:rPr>
              <a:t>rl</a:t>
            </a:r>
            <a:r>
              <a:rPr dirty="0" sz="1600" spc="-15">
                <a:latin typeface="Franklin Gothic Book"/>
                <a:cs typeface="Franklin Gothic Book"/>
              </a:rPr>
              <a:t>f</a:t>
            </a:r>
            <a:r>
              <a:rPr dirty="0" sz="1600" spc="-5">
                <a:latin typeface="Franklin Gothic Book"/>
                <a:cs typeface="Franklin Gothic Book"/>
              </a:rPr>
              <a:t>rl</a:t>
            </a:r>
            <a:r>
              <a:rPr dirty="0" sz="1600" spc="-10">
                <a:latin typeface="Franklin Gothic Book"/>
                <a:cs typeface="Franklin Gothic Book"/>
              </a:rPr>
              <a:t>f</a:t>
            </a:r>
            <a:r>
              <a:rPr dirty="0" sz="1600" spc="-5">
                <a:latin typeface="Franklin Gothic Book"/>
                <a:cs typeface="Franklin Gothic Book"/>
              </a:rPr>
              <a:t>rl</a:t>
            </a:r>
            <a:r>
              <a:rPr dirty="0" sz="1600" spc="-15">
                <a:latin typeface="Franklin Gothic Book"/>
                <a:cs typeface="Franklin Gothic Book"/>
              </a:rPr>
              <a:t>f</a:t>
            </a:r>
            <a:r>
              <a:rPr dirty="0" sz="1600" spc="-5">
                <a:latin typeface="Franklin Gothic Book"/>
                <a:cs typeface="Franklin Gothic Book"/>
              </a:rPr>
              <a:t>rl</a:t>
            </a:r>
            <a:r>
              <a:rPr dirty="0" sz="1600" spc="-10">
                <a:latin typeface="Franklin Gothic Book"/>
                <a:cs typeface="Franklin Gothic Book"/>
              </a:rPr>
              <a:t>f</a:t>
            </a:r>
            <a:r>
              <a:rPr dirty="0" sz="1600" spc="-5">
                <a:latin typeface="Franklin Gothic Book"/>
                <a:cs typeface="Franklin Gothic Book"/>
              </a:rPr>
              <a:t>rl</a:t>
            </a:r>
            <a:r>
              <a:rPr dirty="0" sz="1600" spc="-10">
                <a:latin typeface="Franklin Gothic Book"/>
                <a:cs typeface="Franklin Gothic Book"/>
              </a:rPr>
              <a:t>f</a:t>
            </a:r>
            <a:r>
              <a:rPr dirty="0" sz="1600" spc="-20">
                <a:latin typeface="Franklin Gothic Book"/>
                <a:cs typeface="Franklin Gothic Book"/>
              </a:rPr>
              <a:t>r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f</a:t>
            </a:r>
            <a:r>
              <a:rPr dirty="0" sz="1600" spc="-5">
                <a:latin typeface="Franklin Gothic Book"/>
                <a:cs typeface="Franklin Gothic Book"/>
              </a:rPr>
              <a:t>rl</a:t>
            </a:r>
            <a:r>
              <a:rPr dirty="0" sz="1600" spc="-10">
                <a:latin typeface="Franklin Gothic Book"/>
                <a:cs typeface="Franklin Gothic Book"/>
              </a:rPr>
              <a:t>f</a:t>
            </a:r>
            <a:r>
              <a:rPr dirty="0" sz="1600" spc="-5">
                <a:latin typeface="Franklin Gothic Book"/>
                <a:cs typeface="Franklin Gothic Book"/>
              </a:rPr>
              <a:t>rl</a:t>
            </a:r>
            <a:r>
              <a:rPr dirty="0" sz="1600" spc="-15">
                <a:latin typeface="Franklin Gothic Book"/>
                <a:cs typeface="Franklin Gothic Book"/>
              </a:rPr>
              <a:t>f</a:t>
            </a:r>
            <a:r>
              <a:rPr dirty="0" sz="1600" spc="-5">
                <a:latin typeface="Franklin Gothic Book"/>
                <a:cs typeface="Franklin Gothic Book"/>
              </a:rPr>
              <a:t>rl</a:t>
            </a:r>
            <a:r>
              <a:rPr dirty="0" sz="1600" spc="-10">
                <a:latin typeface="Franklin Gothic Book"/>
                <a:cs typeface="Franklin Gothic Book"/>
              </a:rPr>
              <a:t>f</a:t>
            </a:r>
            <a:r>
              <a:rPr dirty="0" sz="1600" spc="-5">
                <a:latin typeface="Franklin Gothic Book"/>
                <a:cs typeface="Franklin Gothic Book"/>
              </a:rPr>
              <a:t>rl</a:t>
            </a:r>
            <a:r>
              <a:rPr dirty="0" sz="1600" spc="-10">
                <a:latin typeface="Franklin Gothic Book"/>
                <a:cs typeface="Franklin Gothic Book"/>
              </a:rPr>
              <a:t>f</a:t>
            </a:r>
            <a:r>
              <a:rPr dirty="0" sz="1600" spc="-20">
                <a:latin typeface="Franklin Gothic Book"/>
                <a:cs typeface="Franklin Gothic Book"/>
              </a:rPr>
              <a:t>r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f</a:t>
            </a:r>
            <a:r>
              <a:rPr dirty="0" sz="1600" spc="-5">
                <a:latin typeface="Franklin Gothic Book"/>
                <a:cs typeface="Franklin Gothic Book"/>
              </a:rPr>
              <a:t>rl</a:t>
            </a:r>
            <a:r>
              <a:rPr dirty="0" sz="1600" spc="-10">
                <a:latin typeface="Franklin Gothic Book"/>
                <a:cs typeface="Franklin Gothic Book"/>
              </a:rPr>
              <a:t>f</a:t>
            </a:r>
            <a:r>
              <a:rPr dirty="0" sz="1600" spc="-5">
                <a:latin typeface="Franklin Gothic Book"/>
                <a:cs typeface="Franklin Gothic Book"/>
              </a:rPr>
              <a:t>rl</a:t>
            </a:r>
            <a:r>
              <a:rPr dirty="0" sz="1600" spc="-15">
                <a:latin typeface="Franklin Gothic Book"/>
                <a:cs typeface="Franklin Gothic Book"/>
              </a:rPr>
              <a:t>f</a:t>
            </a:r>
            <a:r>
              <a:rPr dirty="0" sz="1600" spc="-5">
                <a:latin typeface="Franklin Gothic Book"/>
                <a:cs typeface="Franklin Gothic Book"/>
              </a:rPr>
              <a:t>rl</a:t>
            </a:r>
            <a:r>
              <a:rPr dirty="0" sz="1600" spc="-10">
                <a:latin typeface="Franklin Gothic Book"/>
                <a:cs typeface="Franklin Gothic Book"/>
              </a:rPr>
              <a:t>f</a:t>
            </a:r>
            <a:r>
              <a:rPr dirty="0" sz="1600" spc="-5">
                <a:latin typeface="Franklin Gothic Book"/>
                <a:cs typeface="Franklin Gothic Book"/>
              </a:rPr>
              <a:t>rl</a:t>
            </a:r>
            <a:r>
              <a:rPr dirty="0" sz="1600">
                <a:latin typeface="Franklin Gothic Book"/>
                <a:cs typeface="Franklin Gothic Book"/>
              </a:rPr>
              <a:t>.</a:t>
            </a:r>
            <a:r>
              <a:rPr dirty="0" sz="1600" spc="105">
                <a:latin typeface="Franklin Gothic Book"/>
                <a:cs typeface="Franklin Gothic Book"/>
              </a:rPr>
              <a:t> </a:t>
            </a:r>
            <a:r>
              <a:rPr dirty="0" sz="1600" spc="-65">
                <a:latin typeface="Franklin Gothic Book"/>
                <a:cs typeface="Franklin Gothic Book"/>
              </a:rPr>
              <a:t>F</a:t>
            </a:r>
            <a:r>
              <a:rPr dirty="0" sz="1600" spc="-2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ullo</a:t>
            </a:r>
            <a:r>
              <a:rPr dirty="0" sz="1600" spc="114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,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0">
                <a:latin typeface="Franklin Gothic Book"/>
                <a:cs typeface="Franklin Gothic Book"/>
              </a:rPr>
              <a:t> </a:t>
            </a:r>
            <a:r>
              <a:rPr dirty="0" sz="1600" spc="-10" u="heavy">
                <a:latin typeface="Franklin Gothic Book"/>
                <a:cs typeface="Franklin Gothic Book"/>
              </a:rPr>
              <a:t>a</a:t>
            </a:r>
            <a:r>
              <a:rPr dirty="0" sz="1600" spc="-10" u="heavy">
                <a:latin typeface="Franklin Gothic Book"/>
                <a:cs typeface="Franklin Gothic Book"/>
              </a:rPr>
              <a:t>g</a:t>
            </a:r>
            <a:r>
              <a:rPr dirty="0" sz="1600" u="heavy">
                <a:latin typeface="Franklin Gothic Book"/>
                <a:cs typeface="Franklin Gothic Book"/>
              </a:rPr>
              <a:t>g</a:t>
            </a:r>
            <a:r>
              <a:rPr dirty="0" sz="1600" spc="-10" u="heavy">
                <a:latin typeface="Franklin Gothic Book"/>
                <a:cs typeface="Franklin Gothic Book"/>
              </a:rPr>
              <a:t>i</a:t>
            </a:r>
            <a:r>
              <a:rPr dirty="0" sz="1600" spc="-10" u="heavy">
                <a:latin typeface="Franklin Gothic Book"/>
                <a:cs typeface="Franklin Gothic Book"/>
              </a:rPr>
              <a:t>u</a:t>
            </a:r>
            <a:r>
              <a:rPr dirty="0" sz="1600" spc="-15" u="heavy">
                <a:latin typeface="Franklin Gothic Book"/>
                <a:cs typeface="Franklin Gothic Book"/>
              </a:rPr>
              <a:t>s</a:t>
            </a:r>
            <a:r>
              <a:rPr dirty="0" sz="1600" spc="-30" u="heavy">
                <a:latin typeface="Franklin Gothic Book"/>
                <a:cs typeface="Franklin Gothic Book"/>
              </a:rPr>
              <a:t>t</a:t>
            </a:r>
            <a:r>
              <a:rPr dirty="0" sz="1600" spc="-10" u="heavy">
                <a:latin typeface="Franklin Gothic Book"/>
                <a:cs typeface="Franklin Gothic Book"/>
              </a:rPr>
              <a:t>o</a:t>
            </a:r>
            <a:r>
              <a:rPr dirty="0" sz="1600" spc="11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12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,</a:t>
            </a:r>
            <a:r>
              <a:rPr dirty="0" sz="1600" spc="114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met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40">
                <a:latin typeface="Franklin Gothic Book"/>
                <a:cs typeface="Franklin Gothic Book"/>
              </a:rPr>
              <a:t>r</a:t>
            </a:r>
            <a:r>
              <a:rPr dirty="0" sz="1600" spc="-40">
                <a:latin typeface="Franklin Gothic Book"/>
                <a:cs typeface="Franklin Gothic Book"/>
              </a:rPr>
              <a:t>t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.</a:t>
            </a:r>
            <a:endParaRPr sz="16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22"/>
              </a:spcBef>
            </a:pPr>
            <a:endParaRPr sz="1600">
              <a:latin typeface="Times New Roman"/>
              <a:cs typeface="Times New Roman"/>
            </a:endParaRPr>
          </a:p>
          <a:p>
            <a:pPr algn="just" marL="12700" marR="19050">
              <a:lnSpc>
                <a:spcPts val="1810"/>
              </a:lnSpc>
            </a:pPr>
            <a:r>
              <a:rPr dirty="0" sz="1600" spc="-15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4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v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4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è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4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25">
                <a:latin typeface="Franklin Gothic Book"/>
                <a:cs typeface="Franklin Gothic Book"/>
              </a:rPr>
              <a:t>f</a:t>
            </a:r>
            <a:r>
              <a:rPr dirty="0" sz="1600">
                <a:latin typeface="Franklin Gothic Book"/>
                <a:cs typeface="Franklin Gothic Book"/>
              </a:rPr>
              <a:t>f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, </a:t>
            </a:r>
            <a:r>
              <a:rPr dirty="0" sz="1600" spc="-13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g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, </a:t>
            </a:r>
            <a:r>
              <a:rPr dirty="0" sz="1600" spc="-135">
                <a:latin typeface="Franklin Gothic Book"/>
                <a:cs typeface="Franklin Gothic Book"/>
              </a:rPr>
              <a:t> </a:t>
            </a:r>
            <a:r>
              <a:rPr dirty="0" sz="1600" spc="-30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30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4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3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’</a:t>
            </a:r>
            <a:r>
              <a:rPr dirty="0" sz="1600" spc="-10">
                <a:latin typeface="Franklin Gothic Book"/>
                <a:cs typeface="Franklin Gothic Book"/>
              </a:rPr>
              <a:t>arr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3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-14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f</a:t>
            </a:r>
            <a:r>
              <a:rPr dirty="0" sz="1600" spc="-40">
                <a:latin typeface="Franklin Gothic Book"/>
                <a:cs typeface="Franklin Gothic Book"/>
              </a:rPr>
              <a:t>r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4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4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15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le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40">
                <a:latin typeface="Franklin Gothic Book"/>
                <a:cs typeface="Franklin Gothic Book"/>
              </a:rPr>
              <a:t> </a:t>
            </a:r>
            <a:r>
              <a:rPr dirty="0" sz="1600" spc="-50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v</a:t>
            </a:r>
            <a:r>
              <a:rPr dirty="0" sz="1600" spc="-25">
                <a:latin typeface="Franklin Gothic Book"/>
                <a:cs typeface="Franklin Gothic Book"/>
              </a:rPr>
              <a:t>v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r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2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à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(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4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>
                <a:latin typeface="Franklin Gothic Book"/>
                <a:cs typeface="Franklin Gothic Book"/>
              </a:rPr>
              <a:t>h</a:t>
            </a:r>
            <a:r>
              <a:rPr dirty="0" sz="1600" spc="-10">
                <a:latin typeface="Franklin Gothic Book"/>
                <a:cs typeface="Franklin Gothic Book"/>
              </a:rPr>
              <a:t>é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2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25">
                <a:latin typeface="Franklin Gothic Book"/>
                <a:cs typeface="Franklin Gothic Book"/>
              </a:rPr>
              <a:t>v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ò</a:t>
            </a:r>
            <a:r>
              <a:rPr dirty="0" sz="1600" spc="-5">
                <a:latin typeface="Franklin Gothic Book"/>
                <a:cs typeface="Franklin Gothic Book"/>
              </a:rPr>
              <a:t>,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25">
                <a:latin typeface="Franklin Gothic Book"/>
                <a:cs typeface="Franklin Gothic Book"/>
              </a:rPr>
              <a:t>v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2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à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so</a:t>
            </a:r>
            <a:r>
              <a:rPr dirty="0" sz="1600" spc="-10">
                <a:latin typeface="Franklin Gothic Book"/>
                <a:cs typeface="Franklin Gothic Book"/>
              </a:rPr>
              <a:t>no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-10">
                <a:latin typeface="Franklin Gothic Book"/>
                <a:cs typeface="Franklin Gothic Book"/>
              </a:rPr>
              <a:t>b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20">
                <a:latin typeface="Franklin Gothic Book"/>
                <a:cs typeface="Franklin Gothic Book"/>
              </a:rPr>
              <a:t>mo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).</a:t>
            </a:r>
            <a:endParaRPr sz="16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48"/>
              </a:spcBef>
            </a:pPr>
            <a:endParaRPr sz="1500">
              <a:latin typeface="Times New Roman"/>
              <a:cs typeface="Times New Roman"/>
            </a:endParaRPr>
          </a:p>
          <a:p>
            <a:pPr algn="just" marL="12700" marR="8255">
              <a:lnSpc>
                <a:spcPct val="94500"/>
              </a:lnSpc>
            </a:pP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13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all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2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14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fa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20">
                <a:latin typeface="Franklin Gothic Book"/>
                <a:cs typeface="Franklin Gothic Book"/>
              </a:rPr>
              <a:t>c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135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13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2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.</a:t>
            </a:r>
            <a:r>
              <a:rPr dirty="0" sz="1600" spc="14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N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13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m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135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f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135">
                <a:latin typeface="Franklin Gothic Book"/>
                <a:cs typeface="Franklin Gothic Book"/>
              </a:rPr>
              <a:t> </a:t>
            </a:r>
            <a:r>
              <a:rPr dirty="0" sz="1600" spc="-40">
                <a:latin typeface="Franklin Gothic Book"/>
                <a:cs typeface="Franklin Gothic Book"/>
              </a:rPr>
              <a:t>t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g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20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14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14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20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13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st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g</a:t>
            </a:r>
            <a:r>
              <a:rPr dirty="0" sz="1600" spc="-2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13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g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u</a:t>
            </a:r>
            <a:r>
              <a:rPr dirty="0" sz="1600" spc="-10">
                <a:latin typeface="Franklin Gothic Book"/>
                <a:cs typeface="Franklin Gothic Book"/>
              </a:rPr>
              <a:t>na</a:t>
            </a:r>
            <a:r>
              <a:rPr dirty="0" sz="1600" spc="45">
                <a:latin typeface="Franklin Gothic Book"/>
                <a:cs typeface="Franklin Gothic Book"/>
              </a:rPr>
              <a:t> </a:t>
            </a:r>
            <a:r>
              <a:rPr dirty="0" sz="1600" spc="-10" u="heavy">
                <a:latin typeface="Franklin Gothic Book"/>
                <a:cs typeface="Franklin Gothic Book"/>
              </a:rPr>
              <a:t>n</a:t>
            </a:r>
            <a:r>
              <a:rPr dirty="0" sz="1600" spc="-25" u="heavy">
                <a:latin typeface="Franklin Gothic Book"/>
                <a:cs typeface="Franklin Gothic Book"/>
              </a:rPr>
              <a:t>o</a:t>
            </a:r>
            <a:r>
              <a:rPr dirty="0" sz="1600" spc="-10" u="heavy">
                <a:latin typeface="Franklin Gothic Book"/>
                <a:cs typeface="Franklin Gothic Book"/>
              </a:rPr>
              <a:t>ce</a:t>
            </a:r>
            <a:r>
              <a:rPr dirty="0" sz="1600" spc="30" u="heavy">
                <a:latin typeface="Franklin Gothic Book"/>
                <a:cs typeface="Franklin Gothic Book"/>
              </a:rPr>
              <a:t> </a:t>
            </a:r>
            <a:r>
              <a:rPr dirty="0" sz="1600" spc="-15" u="heavy">
                <a:latin typeface="Franklin Gothic Book"/>
                <a:cs typeface="Franklin Gothic Book"/>
              </a:rPr>
              <a:t>d</a:t>
            </a:r>
            <a:r>
              <a:rPr dirty="0" sz="1600" u="heavy">
                <a:latin typeface="Franklin Gothic Book"/>
                <a:cs typeface="Franklin Gothic Book"/>
              </a:rPr>
              <a:t>i</a:t>
            </a:r>
            <a:r>
              <a:rPr dirty="0" sz="1600" spc="40" u="heavy">
                <a:latin typeface="Franklin Gothic Book"/>
                <a:cs typeface="Franklin Gothic Book"/>
              </a:rPr>
              <a:t> </a:t>
            </a:r>
            <a:r>
              <a:rPr dirty="0" sz="1600" spc="-15" u="heavy">
                <a:latin typeface="Franklin Gothic Book"/>
                <a:cs typeface="Franklin Gothic Book"/>
              </a:rPr>
              <a:t>b</a:t>
            </a:r>
            <a:r>
              <a:rPr dirty="0" sz="1600" spc="-10" u="heavy">
                <a:latin typeface="Franklin Gothic Book"/>
                <a:cs typeface="Franklin Gothic Book"/>
              </a:rPr>
              <a:t>ur</a:t>
            </a:r>
            <a:r>
              <a:rPr dirty="0" sz="1600" spc="-40" u="heavy">
                <a:latin typeface="Franklin Gothic Book"/>
                <a:cs typeface="Franklin Gothic Book"/>
              </a:rPr>
              <a:t>r</a:t>
            </a:r>
            <a:r>
              <a:rPr dirty="0" sz="1600" spc="-10" u="heavy">
                <a:latin typeface="Franklin Gothic Book"/>
                <a:cs typeface="Franklin Gothic Book"/>
              </a:rPr>
              <a:t>o</a:t>
            </a:r>
            <a:r>
              <a:rPr dirty="0" sz="1600" spc="50">
                <a:latin typeface="Franklin Gothic Book"/>
                <a:cs typeface="Franklin Gothic Book"/>
              </a:rPr>
              <a:t> </a:t>
            </a:r>
            <a:r>
              <a:rPr dirty="0" sz="1600" spc="-10" u="heavy">
                <a:latin typeface="Franklin Gothic Book"/>
                <a:cs typeface="Franklin Gothic Book"/>
              </a:rPr>
              <a:t>c</a:t>
            </a:r>
            <a:r>
              <a:rPr dirty="0" sz="1600" spc="-15" u="heavy">
                <a:latin typeface="Franklin Gothic Book"/>
                <a:cs typeface="Franklin Gothic Book"/>
              </a:rPr>
              <a:t>h</a:t>
            </a:r>
            <a:r>
              <a:rPr dirty="0" sz="1600" u="heavy">
                <a:latin typeface="Franklin Gothic Book"/>
                <a:cs typeface="Franklin Gothic Book"/>
              </a:rPr>
              <a:t>i</a:t>
            </a:r>
            <a:r>
              <a:rPr dirty="0" sz="1600" spc="-10" u="heavy">
                <a:latin typeface="Franklin Gothic Book"/>
                <a:cs typeface="Franklin Gothic Book"/>
              </a:rPr>
              <a:t>ar</a:t>
            </a:r>
            <a:r>
              <a:rPr dirty="0" sz="1600" spc="-10" u="heavy">
                <a:latin typeface="Franklin Gothic Book"/>
                <a:cs typeface="Franklin Gothic Book"/>
              </a:rPr>
              <a:t>i</a:t>
            </a:r>
            <a:r>
              <a:rPr dirty="0" sz="1600" u="heavy">
                <a:latin typeface="Franklin Gothic Book"/>
                <a:cs typeface="Franklin Gothic Book"/>
              </a:rPr>
              <a:t>f</a:t>
            </a:r>
            <a:r>
              <a:rPr dirty="0" sz="1600" u="heavy">
                <a:latin typeface="Franklin Gothic Book"/>
                <a:cs typeface="Franklin Gothic Book"/>
              </a:rPr>
              <a:t>i</a:t>
            </a:r>
            <a:r>
              <a:rPr dirty="0" sz="1600" spc="-20" u="heavy">
                <a:latin typeface="Franklin Gothic Book"/>
                <a:cs typeface="Franklin Gothic Book"/>
              </a:rPr>
              <a:t>c</a:t>
            </a:r>
            <a:r>
              <a:rPr dirty="0" sz="1600" spc="-10" u="heavy">
                <a:latin typeface="Franklin Gothic Book"/>
                <a:cs typeface="Franklin Gothic Book"/>
              </a:rPr>
              <a:t>a</a:t>
            </a:r>
            <a:r>
              <a:rPr dirty="0" sz="1600" spc="-30" u="heavy">
                <a:latin typeface="Franklin Gothic Book"/>
                <a:cs typeface="Franklin Gothic Book"/>
              </a:rPr>
              <a:t>t</a:t>
            </a:r>
            <a:r>
              <a:rPr dirty="0" sz="1600" spc="-15" u="heavy">
                <a:latin typeface="Franklin Gothic Book"/>
                <a:cs typeface="Franklin Gothic Book"/>
              </a:rPr>
              <a:t>o</a:t>
            </a:r>
            <a:r>
              <a:rPr dirty="0" sz="1600" spc="-5" u="heavy">
                <a:latin typeface="Franklin Gothic Book"/>
                <a:cs typeface="Franklin Gothic Book"/>
              </a:rPr>
              <a:t>,</a:t>
            </a:r>
            <a:r>
              <a:rPr dirty="0" sz="1600" spc="60">
                <a:latin typeface="Franklin Gothic Book"/>
                <a:cs typeface="Franklin Gothic Book"/>
              </a:rPr>
              <a:t> </a:t>
            </a:r>
            <a:r>
              <a:rPr dirty="0" sz="1600" spc="-15" u="heavy">
                <a:latin typeface="Franklin Gothic Book"/>
                <a:cs typeface="Franklin Gothic Book"/>
              </a:rPr>
              <a:t>so</a:t>
            </a:r>
            <a:r>
              <a:rPr dirty="0" sz="1600" spc="25" u="heavy">
                <a:latin typeface="Franklin Gothic Book"/>
                <a:cs typeface="Franklin Gothic Book"/>
              </a:rPr>
              <a:t>f</a:t>
            </a:r>
            <a:r>
              <a:rPr dirty="0" sz="1600" spc="-10" u="heavy">
                <a:latin typeface="Franklin Gothic Book"/>
                <a:cs typeface="Franklin Gothic Book"/>
              </a:rPr>
              <a:t>f</a:t>
            </a:r>
            <a:r>
              <a:rPr dirty="0" sz="1600" spc="-10" u="heavy">
                <a:latin typeface="Franklin Gothic Book"/>
                <a:cs typeface="Franklin Gothic Book"/>
              </a:rPr>
              <a:t>r</a:t>
            </a:r>
            <a:r>
              <a:rPr dirty="0" sz="1600" u="heavy">
                <a:latin typeface="Franklin Gothic Book"/>
                <a:cs typeface="Franklin Gothic Book"/>
              </a:rPr>
              <a:t>igg</a:t>
            </a:r>
            <a:r>
              <a:rPr dirty="0" sz="1600" spc="-10" u="heavy">
                <a:latin typeface="Franklin Gothic Book"/>
                <a:cs typeface="Franklin Gothic Book"/>
              </a:rPr>
              <a:t>o</a:t>
            </a:r>
            <a:r>
              <a:rPr dirty="0" sz="1600" spc="3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do</a:t>
            </a:r>
            <a:r>
              <a:rPr dirty="0" sz="1600" spc="-15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m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4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4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lo</a:t>
            </a:r>
            <a:r>
              <a:rPr dirty="0" sz="1600" spc="35">
                <a:latin typeface="Franklin Gothic Book"/>
                <a:cs typeface="Franklin Gothic Book"/>
              </a:rPr>
              <a:t> </a:t>
            </a:r>
            <a:r>
              <a:rPr dirty="0" sz="1600" spc="-2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cal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20">
                <a:latin typeface="Franklin Gothic Book"/>
                <a:cs typeface="Franklin Gothic Book"/>
              </a:rPr>
              <a:t>g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,</a:t>
            </a:r>
            <a:r>
              <a:rPr dirty="0" sz="1600" spc="4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f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25">
                <a:latin typeface="Franklin Gothic Book"/>
                <a:cs typeface="Franklin Gothic Book"/>
              </a:rPr>
              <a:t>f</a:t>
            </a:r>
            <a:r>
              <a:rPr dirty="0" sz="1600">
                <a:latin typeface="Franklin Gothic Book"/>
                <a:cs typeface="Franklin Gothic Book"/>
              </a:rPr>
              <a:t>f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nc</a:t>
            </a:r>
            <a:r>
              <a:rPr dirty="0" sz="1600" spc="-5">
                <a:latin typeface="Franklin Gothic Book"/>
                <a:cs typeface="Franklin Gothic Book"/>
              </a:rPr>
              <a:t>h</a:t>
            </a:r>
            <a:r>
              <a:rPr dirty="0" sz="1600" spc="-10">
                <a:latin typeface="Franklin Gothic Book"/>
                <a:cs typeface="Franklin Gothic Book"/>
              </a:rPr>
              <a:t>é</a:t>
            </a:r>
            <a:r>
              <a:rPr dirty="0" sz="1600">
                <a:latin typeface="Franklin Gothic Book"/>
                <a:cs typeface="Franklin Gothic Book"/>
              </a:rPr>
              <a:t>  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5">
                <a:latin typeface="Franklin Gothic Book"/>
                <a:cs typeface="Franklin Gothic Book"/>
              </a:rPr>
              <a:t>ost</a:t>
            </a:r>
            <a:r>
              <a:rPr dirty="0" sz="1600">
                <a:latin typeface="Franklin Gothic Book"/>
                <a:cs typeface="Franklin Gothic Book"/>
              </a:rPr>
              <a:t>i, 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lo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nn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g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25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b</a:t>
            </a:r>
            <a:r>
              <a:rPr dirty="0" sz="1600" spc="-40">
                <a:latin typeface="Franklin Gothic Book"/>
                <a:cs typeface="Franklin Gothic Book"/>
              </a:rPr>
              <a:t>r</a:t>
            </a:r>
            <a:r>
              <a:rPr dirty="0" sz="1600" spc="-15">
                <a:latin typeface="Franklin Gothic Book"/>
                <a:cs typeface="Franklin Gothic Book"/>
              </a:rPr>
              <a:t>od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25">
                <a:latin typeface="Franklin Gothic Book"/>
                <a:cs typeface="Franklin Gothic Book"/>
              </a:rPr>
              <a:t>v</a:t>
            </a:r>
            <a:r>
              <a:rPr dirty="0" sz="1600" spc="-25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g</a:t>
            </a:r>
            <a:r>
              <a:rPr dirty="0" sz="1600" spc="-2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al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, 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20">
                <a:latin typeface="Franklin Gothic Book"/>
                <a:cs typeface="Franklin Gothic Book"/>
              </a:rPr>
              <a:t>1</a:t>
            </a:r>
            <a:r>
              <a:rPr dirty="0" sz="1600">
                <a:latin typeface="Franklin Gothic Book"/>
                <a:cs typeface="Franklin Gothic Book"/>
              </a:rPr>
              <a:t>7 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m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nu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c</a:t>
            </a:r>
            <a:r>
              <a:rPr dirty="0" sz="1600" spc="-2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tt</a:t>
            </a:r>
            <a:r>
              <a:rPr dirty="0" sz="1600" spc="-10">
                <a:latin typeface="Franklin Gothic Book"/>
                <a:cs typeface="Franklin Gothic Book"/>
              </a:rPr>
              <a:t>ura</a:t>
            </a:r>
            <a:r>
              <a:rPr dirty="0" sz="1600" spc="6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5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6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è</a:t>
            </a:r>
            <a:r>
              <a:rPr dirty="0" sz="1600" spc="90">
                <a:latin typeface="Franklin Gothic Book"/>
                <a:cs typeface="Franklin Gothic Book"/>
              </a:rPr>
              <a:t> </a:t>
            </a:r>
            <a:r>
              <a:rPr dirty="0" sz="1600" spc="-10" u="heavy">
                <a:latin typeface="Franklin Gothic Book"/>
                <a:cs typeface="Franklin Gothic Book"/>
              </a:rPr>
              <a:t>al</a:t>
            </a:r>
            <a:r>
              <a:rPr dirty="0" sz="1600" spc="55" u="heavy">
                <a:latin typeface="Franklin Gothic Book"/>
                <a:cs typeface="Franklin Gothic Book"/>
              </a:rPr>
              <a:t> </a:t>
            </a:r>
            <a:r>
              <a:rPr dirty="0" sz="1600" spc="-15" u="heavy">
                <a:latin typeface="Franklin Gothic Book"/>
                <a:cs typeface="Franklin Gothic Book"/>
              </a:rPr>
              <a:t>de</a:t>
            </a:r>
            <a:r>
              <a:rPr dirty="0" sz="1600" spc="-10" u="heavy">
                <a:latin typeface="Franklin Gothic Book"/>
                <a:cs typeface="Franklin Gothic Book"/>
              </a:rPr>
              <a:t>n</a:t>
            </a:r>
            <a:r>
              <a:rPr dirty="0" sz="1600" spc="-40" u="heavy">
                <a:latin typeface="Franklin Gothic Book"/>
                <a:cs typeface="Franklin Gothic Book"/>
              </a:rPr>
              <a:t>t</a:t>
            </a:r>
            <a:r>
              <a:rPr dirty="0" sz="1600" spc="-10" u="heavy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.</a:t>
            </a:r>
            <a:r>
              <a:rPr dirty="0" sz="1600" spc="60">
                <a:latin typeface="Franklin Gothic Book"/>
                <a:cs typeface="Franklin Gothic Book"/>
              </a:rPr>
              <a:t> </a:t>
            </a:r>
            <a:r>
              <a:rPr dirty="0" sz="1600" u="heavy">
                <a:latin typeface="Franklin Gothic Book"/>
                <a:cs typeface="Franklin Gothic Book"/>
              </a:rPr>
              <a:t>A</a:t>
            </a:r>
            <a:r>
              <a:rPr dirty="0" sz="1600" u="heavy">
                <a:latin typeface="Franklin Gothic Book"/>
                <a:cs typeface="Franklin Gothic Book"/>
              </a:rPr>
              <a:t>g</a:t>
            </a:r>
            <a:r>
              <a:rPr dirty="0" sz="1600" spc="-10" u="heavy">
                <a:latin typeface="Franklin Gothic Book"/>
                <a:cs typeface="Franklin Gothic Book"/>
              </a:rPr>
              <a:t>g</a:t>
            </a:r>
            <a:r>
              <a:rPr dirty="0" sz="1600" u="heavy">
                <a:latin typeface="Franklin Gothic Book"/>
                <a:cs typeface="Franklin Gothic Book"/>
              </a:rPr>
              <a:t>i</a:t>
            </a:r>
            <a:r>
              <a:rPr dirty="0" sz="1600" spc="-10" u="heavy">
                <a:latin typeface="Franklin Gothic Book"/>
                <a:cs typeface="Franklin Gothic Book"/>
              </a:rPr>
              <a:t>u</a:t>
            </a:r>
            <a:r>
              <a:rPr dirty="0" sz="1600" spc="-15" u="heavy">
                <a:latin typeface="Franklin Gothic Book"/>
                <a:cs typeface="Franklin Gothic Book"/>
              </a:rPr>
              <a:t>s</a:t>
            </a:r>
            <a:r>
              <a:rPr dirty="0" sz="1600" spc="-30" u="heavy">
                <a:latin typeface="Franklin Gothic Book"/>
                <a:cs typeface="Franklin Gothic Book"/>
              </a:rPr>
              <a:t>t</a:t>
            </a:r>
            <a:r>
              <a:rPr dirty="0" sz="1600" spc="-10" u="heavy">
                <a:latin typeface="Franklin Gothic Book"/>
                <a:cs typeface="Franklin Gothic Book"/>
              </a:rPr>
              <a:t>o</a:t>
            </a:r>
            <a:r>
              <a:rPr dirty="0" sz="1600" spc="7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6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ale</a:t>
            </a:r>
            <a:r>
              <a:rPr dirty="0" sz="1600" spc="5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75">
                <a:latin typeface="Franklin Gothic Book"/>
                <a:cs typeface="Franklin Gothic Book"/>
              </a:rPr>
              <a:t> </a:t>
            </a:r>
            <a:r>
              <a:rPr dirty="0" sz="1600" spc="-20" u="heavy">
                <a:latin typeface="Franklin Gothic Book"/>
                <a:cs typeface="Franklin Gothic Book"/>
              </a:rPr>
              <a:t>m</a:t>
            </a:r>
            <a:r>
              <a:rPr dirty="0" sz="1600" spc="-10" u="heavy">
                <a:latin typeface="Franklin Gothic Book"/>
                <a:cs typeface="Franklin Gothic Book"/>
              </a:rPr>
              <a:t>an</a:t>
            </a:r>
            <a:r>
              <a:rPr dirty="0" sz="1600" spc="-40" u="heavy">
                <a:latin typeface="Franklin Gothic Book"/>
                <a:cs typeface="Franklin Gothic Book"/>
              </a:rPr>
              <a:t>t</a:t>
            </a:r>
            <a:r>
              <a:rPr dirty="0" sz="1600" spc="-15" u="heavy">
                <a:latin typeface="Franklin Gothic Book"/>
                <a:cs typeface="Franklin Gothic Book"/>
              </a:rPr>
              <a:t>e</a:t>
            </a:r>
            <a:r>
              <a:rPr dirty="0" sz="1600" spc="-10" u="heavy">
                <a:latin typeface="Franklin Gothic Book"/>
                <a:cs typeface="Franklin Gothic Book"/>
              </a:rPr>
              <a:t>co</a:t>
            </a:r>
            <a:r>
              <a:rPr dirty="0" sz="1600" spc="6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6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u</a:t>
            </a:r>
            <a:r>
              <a:rPr dirty="0" sz="1600" spc="-10">
                <a:latin typeface="Franklin Gothic Book"/>
                <a:cs typeface="Franklin Gothic Book"/>
              </a:rPr>
              <a:t>na</a:t>
            </a:r>
            <a:r>
              <a:rPr dirty="0" sz="1600" spc="6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au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6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2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ce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-10">
                <a:latin typeface="Franklin Gothic Book"/>
                <a:cs typeface="Franklin Gothic Book"/>
              </a:rPr>
              <a:t>b</a:t>
            </a:r>
            <a:r>
              <a:rPr dirty="0" sz="1600" spc="-10">
                <a:latin typeface="Franklin Gothic Book"/>
                <a:cs typeface="Franklin Gothic Book"/>
              </a:rPr>
              <a:t>ur</a:t>
            </a:r>
            <a:r>
              <a:rPr dirty="0" sz="1600" spc="-4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5">
                <a:latin typeface="Franklin Gothic Book"/>
                <a:cs typeface="Franklin Gothic Book"/>
              </a:rPr>
              <a:t>h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ar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5">
                <a:latin typeface="Franklin Gothic Book"/>
                <a:cs typeface="Franklin Gothic Book"/>
              </a:rPr>
              <a:t>f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5">
                <a:latin typeface="Franklin Gothic Book"/>
                <a:cs typeface="Franklin Gothic Book"/>
              </a:rPr>
              <a:t>o.</a:t>
            </a:r>
            <a:endParaRPr sz="16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31"/>
              </a:spcBef>
            </a:pPr>
            <a:endParaRPr sz="1550">
              <a:latin typeface="Times New Roman"/>
              <a:cs typeface="Times New Roman"/>
            </a:endParaRPr>
          </a:p>
          <a:p>
            <a:pPr algn="just" marL="12700" marR="12700">
              <a:lnSpc>
                <a:spcPct val="94600"/>
              </a:lnSpc>
            </a:pPr>
            <a:r>
              <a:rPr dirty="0" sz="1600" spc="-4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z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,</a:t>
            </a:r>
            <a:r>
              <a:rPr dirty="0" sz="1600" spc="35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p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 spc="-15">
                <a:latin typeface="Franklin Gothic Book"/>
                <a:cs typeface="Franklin Gothic Book"/>
              </a:rPr>
              <a:t>ò</a:t>
            </a:r>
            <a:r>
              <a:rPr dirty="0" sz="1600" spc="-5">
                <a:latin typeface="Franklin Gothic Book"/>
                <a:cs typeface="Franklin Gothic Book"/>
              </a:rPr>
              <a:t>,</a:t>
            </a:r>
            <a:r>
              <a:rPr dirty="0" sz="1600" spc="3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la</a:t>
            </a:r>
            <a:r>
              <a:rPr dirty="0" sz="1600" spc="60">
                <a:latin typeface="Franklin Gothic Book"/>
                <a:cs typeface="Franklin Gothic Book"/>
              </a:rPr>
              <a:t> </a:t>
            </a:r>
            <a:r>
              <a:rPr dirty="0" sz="1600" spc="-20" u="heavy">
                <a:latin typeface="Franklin Gothic Book"/>
                <a:cs typeface="Franklin Gothic Book"/>
              </a:rPr>
              <a:t>m</a:t>
            </a:r>
            <a:r>
              <a:rPr dirty="0" sz="1600" spc="-10" u="heavy">
                <a:latin typeface="Franklin Gothic Book"/>
                <a:cs typeface="Franklin Gothic Book"/>
              </a:rPr>
              <a:t>an</a:t>
            </a:r>
            <a:r>
              <a:rPr dirty="0" sz="1600" spc="-40" u="heavy">
                <a:latin typeface="Franklin Gothic Book"/>
                <a:cs typeface="Franklin Gothic Book"/>
              </a:rPr>
              <a:t>t</a:t>
            </a:r>
            <a:r>
              <a:rPr dirty="0" sz="1600" spc="-15" u="heavy">
                <a:latin typeface="Franklin Gothic Book"/>
                <a:cs typeface="Franklin Gothic Book"/>
              </a:rPr>
              <a:t>e</a:t>
            </a:r>
            <a:r>
              <a:rPr dirty="0" sz="1600" spc="-10" u="heavy">
                <a:latin typeface="Franklin Gothic Book"/>
                <a:cs typeface="Franklin Gothic Book"/>
              </a:rPr>
              <a:t>ca</a:t>
            </a:r>
            <a:r>
              <a:rPr dirty="0" sz="1600" spc="-10" u="heavy">
                <a:latin typeface="Franklin Gothic Book"/>
                <a:cs typeface="Franklin Gothic Book"/>
              </a:rPr>
              <a:t>t</a:t>
            </a:r>
            <a:r>
              <a:rPr dirty="0" sz="1600" spc="-20" u="heavy">
                <a:latin typeface="Franklin Gothic Book"/>
                <a:cs typeface="Franklin Gothic Book"/>
              </a:rPr>
              <a:t>u</a:t>
            </a:r>
            <a:r>
              <a:rPr dirty="0" sz="1600" spc="-10" u="heavy">
                <a:latin typeface="Franklin Gothic Book"/>
                <a:cs typeface="Franklin Gothic Book"/>
              </a:rPr>
              <a:t>ra</a:t>
            </a:r>
            <a:r>
              <a:rPr dirty="0" sz="1600" spc="4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2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40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f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2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ce</a:t>
            </a:r>
            <a:r>
              <a:rPr dirty="0" sz="1600" spc="45">
                <a:latin typeface="Franklin Gothic Book"/>
                <a:cs typeface="Franklin Gothic Book"/>
              </a:rPr>
              <a:t> </a:t>
            </a:r>
            <a:r>
              <a:rPr dirty="0" sz="1600" spc="-40">
                <a:latin typeface="Franklin Gothic Book"/>
                <a:cs typeface="Franklin Gothic Book"/>
              </a:rPr>
              <a:t>q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>
                <a:latin typeface="Franklin Gothic Book"/>
                <a:cs typeface="Franklin Gothic Book"/>
              </a:rPr>
              <a:t>i.</a:t>
            </a:r>
            <a:r>
              <a:rPr dirty="0" sz="1600" spc="3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40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z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5">
                <a:latin typeface="Franklin Gothic Book"/>
                <a:cs typeface="Franklin Gothic Book"/>
              </a:rPr>
              <a:t>pp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4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h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4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la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20">
                <a:latin typeface="Franklin Gothic Book"/>
                <a:cs typeface="Franklin Gothic Book"/>
              </a:rPr>
              <a:t>c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u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be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’</a:t>
            </a:r>
            <a:r>
              <a:rPr dirty="0" sz="1600" spc="2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 spc="-5">
                <a:latin typeface="Franklin Gothic Book"/>
                <a:cs typeface="Franklin Gothic Book"/>
              </a:rPr>
              <a:t>’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30">
                <a:latin typeface="Franklin Gothic Book"/>
                <a:cs typeface="Franklin Gothic Book"/>
              </a:rPr>
              <a:t>q</a:t>
            </a:r>
            <a:r>
              <a:rPr dirty="0" sz="1600" spc="-20">
                <a:latin typeface="Franklin Gothic Book"/>
                <a:cs typeface="Franklin Gothic Book"/>
              </a:rPr>
              <a:t>u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2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2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40">
                <a:latin typeface="Franklin Gothic Book"/>
                <a:cs typeface="Franklin Gothic Book"/>
              </a:rPr>
              <a:t>t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20">
                <a:latin typeface="Franklin Gothic Book"/>
                <a:cs typeface="Franklin Gothic Book"/>
              </a:rPr>
              <a:t>u</a:t>
            </a:r>
            <a:r>
              <a:rPr dirty="0" sz="1600" spc="-10">
                <a:latin typeface="Franklin Gothic Book"/>
                <a:cs typeface="Franklin Gothic Book"/>
              </a:rPr>
              <a:t>lla</a:t>
            </a:r>
            <a:r>
              <a:rPr dirty="0" sz="1600" spc="2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4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>
                <a:latin typeface="Franklin Gothic Book"/>
                <a:cs typeface="Franklin Gothic Book"/>
              </a:rPr>
              <a:t>h</a:t>
            </a:r>
            <a:r>
              <a:rPr dirty="0" sz="1600" spc="-10">
                <a:latin typeface="Franklin Gothic Book"/>
                <a:cs typeface="Franklin Gothic Book"/>
              </a:rPr>
              <a:t>é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2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20">
                <a:latin typeface="Franklin Gothic Book"/>
                <a:cs typeface="Franklin Gothic Book"/>
              </a:rPr>
              <a:t> </a:t>
            </a:r>
            <a:r>
              <a:rPr dirty="0" sz="1600" spc="-25">
                <a:latin typeface="Franklin Gothic Book"/>
                <a:cs typeface="Franklin Gothic Book"/>
              </a:rPr>
              <a:t>v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20">
                <a:latin typeface="Franklin Gothic Book"/>
                <a:cs typeface="Franklin Gothic Book"/>
              </a:rPr>
              <a:t> </a:t>
            </a:r>
            <a:r>
              <a:rPr dirty="0" sz="1600" spc="-35">
                <a:latin typeface="Franklin Gothic Book"/>
                <a:cs typeface="Franklin Gothic Book"/>
              </a:rPr>
              <a:t>v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r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 l</a:t>
            </a:r>
            <a:r>
              <a:rPr dirty="0" sz="1600" spc="-10">
                <a:latin typeface="Franklin Gothic Book"/>
                <a:cs typeface="Franklin Gothic Book"/>
              </a:rPr>
              <a:t>’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20">
                <a:latin typeface="Franklin Gothic Book"/>
                <a:cs typeface="Franklin Gothic Book"/>
              </a:rPr>
              <a:t>m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 </a:t>
            </a:r>
            <a:r>
              <a:rPr dirty="0" sz="1600" spc="-15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>
                <a:latin typeface="Franklin Gothic Book"/>
                <a:cs typeface="Franklin Gothic Book"/>
              </a:rPr>
              <a:t>i  </a:t>
            </a:r>
            <a:r>
              <a:rPr dirty="0" sz="1600" spc="-165">
                <a:latin typeface="Franklin Gothic Book"/>
                <a:cs typeface="Franklin Gothic Book"/>
              </a:rPr>
              <a:t> </a:t>
            </a:r>
            <a:r>
              <a:rPr dirty="0" sz="1600" spc="-30">
                <a:latin typeface="Franklin Gothic Book"/>
                <a:cs typeface="Franklin Gothic Book"/>
              </a:rPr>
              <a:t>q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15">
                <a:latin typeface="Franklin Gothic Book"/>
                <a:cs typeface="Franklin Gothic Book"/>
              </a:rPr>
              <a:t>es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 </a:t>
            </a:r>
            <a:r>
              <a:rPr dirty="0" sz="1600" spc="-15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15">
                <a:latin typeface="Franklin Gothic Book"/>
                <a:cs typeface="Franklin Gothic Book"/>
              </a:rPr>
              <a:t>sso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 spc="-15">
                <a:latin typeface="Franklin Gothic Book"/>
                <a:cs typeface="Franklin Gothic Book"/>
              </a:rPr>
              <a:t>b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 </a:t>
            </a:r>
            <a:r>
              <a:rPr dirty="0" sz="1600" spc="-16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 </a:t>
            </a:r>
            <a:r>
              <a:rPr dirty="0" sz="1600" spc="-15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 </a:t>
            </a:r>
            <a:r>
              <a:rPr dirty="0" sz="1600" spc="-17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cr</a:t>
            </a:r>
            <a:r>
              <a:rPr dirty="0" sz="1600" spc="-2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 </a:t>
            </a:r>
            <a:r>
              <a:rPr dirty="0" sz="1600" spc="-15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u</a:t>
            </a:r>
            <a:r>
              <a:rPr dirty="0" sz="1600" spc="-10">
                <a:latin typeface="Franklin Gothic Book"/>
                <a:cs typeface="Franklin Gothic Book"/>
              </a:rPr>
              <a:t>na</a:t>
            </a:r>
            <a:r>
              <a:rPr dirty="0" sz="1600">
                <a:latin typeface="Franklin Gothic Book"/>
                <a:cs typeface="Franklin Gothic Book"/>
              </a:rPr>
              <a:t>  </a:t>
            </a:r>
            <a:r>
              <a:rPr dirty="0" sz="1600" spc="-16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cr</a:t>
            </a:r>
            <a:r>
              <a:rPr dirty="0" sz="1600" spc="-20">
                <a:latin typeface="Franklin Gothic Book"/>
                <a:cs typeface="Franklin Gothic Book"/>
              </a:rPr>
              <a:t>em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2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 </a:t>
            </a:r>
            <a:r>
              <a:rPr dirty="0" sz="1600" spc="-150">
                <a:latin typeface="Franklin Gothic Book"/>
                <a:cs typeface="Franklin Gothic Book"/>
              </a:rPr>
              <a:t> </a:t>
            </a:r>
            <a:r>
              <a:rPr dirty="0" sz="1600" spc="-5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v</a:t>
            </a:r>
            <a:r>
              <a:rPr dirty="0" sz="1600" spc="-25">
                <a:latin typeface="Franklin Gothic Book"/>
                <a:cs typeface="Franklin Gothic Book"/>
              </a:rPr>
              <a:t>v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g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40">
                <a:latin typeface="Franklin Gothic Book"/>
                <a:cs typeface="Franklin Gothic Book"/>
              </a:rPr>
              <a:t>t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,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2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15">
                <a:latin typeface="Franklin Gothic Book"/>
                <a:cs typeface="Franklin Gothic Book"/>
              </a:rPr>
              <a:t>os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,  </a:t>
            </a:r>
            <a:r>
              <a:rPr dirty="0" sz="1600" spc="-17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5">
                <a:latin typeface="Franklin Gothic Book"/>
                <a:cs typeface="Franklin Gothic Book"/>
              </a:rPr>
              <a:t>h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 </a:t>
            </a:r>
            <a:r>
              <a:rPr dirty="0" sz="1600" spc="-185">
                <a:latin typeface="Franklin Gothic Book"/>
                <a:cs typeface="Franklin Gothic Book"/>
              </a:rPr>
              <a:t> </a:t>
            </a:r>
            <a:r>
              <a:rPr dirty="0" sz="1600" spc="-30">
                <a:latin typeface="Franklin Gothic Book"/>
                <a:cs typeface="Franklin Gothic Book"/>
              </a:rPr>
              <a:t>q</a:t>
            </a:r>
            <a:r>
              <a:rPr dirty="0" sz="1600" spc="-10">
                <a:latin typeface="Franklin Gothic Book"/>
                <a:cs typeface="Franklin Gothic Book"/>
              </a:rPr>
              <a:t>ua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>
                <a:latin typeface="Franklin Gothic Book"/>
                <a:cs typeface="Franklin Gothic Book"/>
              </a:rPr>
              <a:t>i  </a:t>
            </a:r>
            <a:r>
              <a:rPr dirty="0" sz="1600" spc="-18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>
                <a:latin typeface="Franklin Gothic Book"/>
                <a:cs typeface="Franklin Gothic Book"/>
              </a:rPr>
              <a:t>i  </a:t>
            </a:r>
            <a:r>
              <a:rPr dirty="0" sz="1600" spc="-17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b</a:t>
            </a:r>
            <a:r>
              <a:rPr dirty="0" sz="1600" spc="-10">
                <a:latin typeface="Franklin Gothic Book"/>
                <a:cs typeface="Franklin Gothic Book"/>
              </a:rPr>
              <a:t>al</a:t>
            </a:r>
            <a:r>
              <a:rPr dirty="0" sz="1600" spc="-15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 </a:t>
            </a:r>
            <a:r>
              <a:rPr dirty="0" sz="1600" spc="-170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  </a:t>
            </a:r>
            <a:r>
              <a:rPr dirty="0" sz="1600" spc="-18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>
                <a:latin typeface="Franklin Gothic Book"/>
                <a:cs typeface="Franklin Gothic Book"/>
              </a:rPr>
              <a:t>ip  </a:t>
            </a:r>
            <a:r>
              <a:rPr dirty="0" sz="1600" spc="-18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p  </a:t>
            </a:r>
            <a:r>
              <a:rPr dirty="0" sz="1600" spc="-18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15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le</a:t>
            </a:r>
            <a:r>
              <a:rPr dirty="0" sz="1600">
                <a:latin typeface="Franklin Gothic Book"/>
                <a:cs typeface="Franklin Gothic Book"/>
              </a:rPr>
              <a:t>  </a:t>
            </a:r>
            <a:r>
              <a:rPr dirty="0" sz="1600" spc="-18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5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2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20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>
                <a:latin typeface="Franklin Gothic Book"/>
                <a:cs typeface="Franklin Gothic Book"/>
              </a:rPr>
              <a:t>ig</a:t>
            </a:r>
            <a:r>
              <a:rPr dirty="0" sz="1600" spc="-1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.  </a:t>
            </a:r>
            <a:r>
              <a:rPr dirty="0" sz="1600" spc="-18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>
                <a:latin typeface="Franklin Gothic Book"/>
                <a:cs typeface="Franklin Gothic Book"/>
              </a:rPr>
              <a:t>f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20">
                <a:latin typeface="Franklin Gothic Book"/>
                <a:cs typeface="Franklin Gothic Book"/>
              </a:rPr>
              <a:t>n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co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5" u="heavy">
                <a:latin typeface="Franklin Gothic Book"/>
                <a:cs typeface="Franklin Gothic Book"/>
              </a:rPr>
              <a:t>s</a:t>
            </a:r>
            <a:r>
              <a:rPr dirty="0" sz="1600" spc="-5" u="heavy">
                <a:latin typeface="Franklin Gothic Book"/>
                <a:cs typeface="Franklin Gothic Book"/>
              </a:rPr>
              <a:t>p</a:t>
            </a:r>
            <a:r>
              <a:rPr dirty="0" sz="1600" spc="-15" u="heavy">
                <a:latin typeface="Franklin Gothic Book"/>
                <a:cs typeface="Franklin Gothic Book"/>
              </a:rPr>
              <a:t>o</a:t>
            </a:r>
            <a:r>
              <a:rPr dirty="0" sz="1600" spc="-5" u="heavy">
                <a:latin typeface="Franklin Gothic Book"/>
                <a:cs typeface="Franklin Gothic Book"/>
              </a:rPr>
              <a:t>l</a:t>
            </a:r>
            <a:r>
              <a:rPr dirty="0" sz="1600" spc="-25" u="heavy">
                <a:latin typeface="Franklin Gothic Book"/>
                <a:cs typeface="Franklin Gothic Book"/>
              </a:rPr>
              <a:t>v</a:t>
            </a:r>
            <a:r>
              <a:rPr dirty="0" sz="1600" spc="-15" u="heavy">
                <a:latin typeface="Franklin Gothic Book"/>
                <a:cs typeface="Franklin Gothic Book"/>
              </a:rPr>
              <a:t>e</a:t>
            </a:r>
            <a:r>
              <a:rPr dirty="0" sz="1600" spc="-10" u="heavy">
                <a:latin typeface="Franklin Gothic Book"/>
                <a:cs typeface="Franklin Gothic Book"/>
              </a:rPr>
              <a:t>r</a:t>
            </a:r>
            <a:r>
              <a:rPr dirty="0" sz="1600" u="heavy">
                <a:latin typeface="Franklin Gothic Book"/>
                <a:cs typeface="Franklin Gothic Book"/>
              </a:rPr>
              <a:t>i</a:t>
            </a:r>
            <a:r>
              <a:rPr dirty="0" sz="1600" spc="-10" u="heavy">
                <a:latin typeface="Franklin Gothic Book"/>
                <a:cs typeface="Franklin Gothic Book"/>
              </a:rPr>
              <a:t>z</a:t>
            </a:r>
            <a:r>
              <a:rPr dirty="0" sz="1600" u="heavy">
                <a:latin typeface="Franklin Gothic Book"/>
                <a:cs typeface="Franklin Gothic Book"/>
              </a:rPr>
              <a:t>z</a:t>
            </a:r>
            <a:r>
              <a:rPr dirty="0" sz="1600" spc="-10" u="heavy">
                <a:latin typeface="Franklin Gothic Book"/>
                <a:cs typeface="Franklin Gothic Book"/>
              </a:rPr>
              <a:t>an</a:t>
            </a:r>
            <a:r>
              <a:rPr dirty="0" sz="1600" spc="-15" u="heavy">
                <a:latin typeface="Franklin Gothic Book"/>
                <a:cs typeface="Franklin Gothic Book"/>
              </a:rPr>
              <a:t>d</a:t>
            </a:r>
            <a:r>
              <a:rPr dirty="0" sz="1600" spc="-10" u="heavy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2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>
                <a:latin typeface="Franklin Gothic Book"/>
                <a:cs typeface="Franklin Gothic Book"/>
              </a:rPr>
              <a:t>  </a:t>
            </a:r>
            <a:r>
              <a:rPr dirty="0" sz="1600" spc="-15">
                <a:latin typeface="Franklin Gothic Book"/>
                <a:cs typeface="Franklin Gothic Book"/>
              </a:rPr>
              <a:t>de</a:t>
            </a:r>
            <a:r>
              <a:rPr dirty="0" sz="1600" spc="-10">
                <a:latin typeface="Franklin Gothic Book"/>
                <a:cs typeface="Franklin Gothic Book"/>
              </a:rPr>
              <a:t>lla</a:t>
            </a:r>
            <a:r>
              <a:rPr dirty="0" sz="1600">
                <a:latin typeface="Franklin Gothic Book"/>
                <a:cs typeface="Franklin Gothic Book"/>
              </a:rPr>
              <a:t>  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z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 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20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g</a:t>
            </a:r>
            <a:r>
              <a:rPr dirty="0" sz="1600" spc="-2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tt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>
                <a:latin typeface="Franklin Gothic Book"/>
                <a:cs typeface="Franklin Gothic Book"/>
              </a:rPr>
              <a:t>g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. 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ca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z</a:t>
            </a:r>
            <a:r>
              <a:rPr dirty="0" sz="1600">
                <a:latin typeface="Franklin Gothic Book"/>
                <a:cs typeface="Franklin Gothic Book"/>
              </a:rPr>
              <a:t>z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gg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30">
                <a:latin typeface="Franklin Gothic Book"/>
                <a:cs typeface="Franklin Gothic Book"/>
              </a:rPr>
              <a:t>q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>
                <a:latin typeface="Franklin Gothic Book"/>
                <a:cs typeface="Franklin Gothic Book"/>
              </a:rPr>
              <a:t>i.</a:t>
            </a:r>
            <a:endParaRPr sz="16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8659" y="729822"/>
            <a:ext cx="6142990" cy="92176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4623435">
              <a:lnSpc>
                <a:spcPts val="3629"/>
              </a:lnSpc>
            </a:pPr>
            <a:r>
              <a:rPr dirty="0" sz="1600" spc="-15">
                <a:latin typeface="Franklin Gothic Book"/>
                <a:cs typeface="Franklin Gothic Book"/>
              </a:rPr>
              <a:t>P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40">
                <a:latin typeface="Franklin Gothic Book"/>
                <a:cs typeface="Franklin Gothic Book"/>
              </a:rPr>
              <a:t>r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ra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25">
                <a:latin typeface="Franklin Gothic Book"/>
                <a:cs typeface="Franklin Gothic Book"/>
              </a:rPr>
              <a:t>v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40">
                <a:latin typeface="Franklin Gothic Book"/>
                <a:cs typeface="Franklin Gothic Book"/>
              </a:rPr>
              <a:t>R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gi</a:t>
            </a:r>
            <a:r>
              <a:rPr dirty="0" sz="1600" spc="-15">
                <a:latin typeface="Franklin Gothic Book"/>
                <a:cs typeface="Franklin Gothic Book"/>
              </a:rPr>
              <a:t>st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g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st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endParaRPr sz="1600">
              <a:latin typeface="Franklin Gothic Book"/>
              <a:cs typeface="Franklin Gothic Book"/>
            </a:endParaRPr>
          </a:p>
          <a:p>
            <a:pPr algn="just" marL="12700" marR="5080">
              <a:lnSpc>
                <a:spcPct val="94500"/>
              </a:lnSpc>
              <a:spcBef>
                <a:spcPts val="1410"/>
              </a:spcBef>
            </a:pPr>
            <a:r>
              <a:rPr dirty="0" sz="1600" spc="-25">
                <a:latin typeface="Franklin Gothic Book"/>
                <a:cs typeface="Franklin Gothic Book"/>
              </a:rPr>
              <a:t>P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2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s</a:t>
            </a:r>
            <a:r>
              <a:rPr dirty="0" sz="1600" spc="-45">
                <a:latin typeface="Franklin Gothic Book"/>
                <a:cs typeface="Franklin Gothic Book"/>
              </a:rPr>
              <a:t>o</a:t>
            </a:r>
            <a:r>
              <a:rPr dirty="0" sz="1600" spc="-15">
                <a:latin typeface="Franklin Gothic Book"/>
                <a:cs typeface="Franklin Gothic Book"/>
              </a:rPr>
              <a:t>v</a:t>
            </a:r>
            <a:r>
              <a:rPr dirty="0" sz="1600" spc="-2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20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car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re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-100">
                <a:latin typeface="Franklin Gothic Book"/>
                <a:cs typeface="Franklin Gothic Book"/>
              </a:rPr>
              <a:t> </a:t>
            </a:r>
            <a:r>
              <a:rPr dirty="0" sz="1600" spc="-2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p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-1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,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h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9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 spc="-45">
                <a:latin typeface="Franklin Gothic Book"/>
                <a:cs typeface="Franklin Gothic Book"/>
              </a:rPr>
              <a:t>o</a:t>
            </a:r>
            <a:r>
              <a:rPr dirty="0" sz="1600" spc="-15">
                <a:latin typeface="Franklin Gothic Book"/>
                <a:cs typeface="Franklin Gothic Book"/>
              </a:rPr>
              <a:t>v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pp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5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re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de</a:t>
            </a:r>
            <a:r>
              <a:rPr dirty="0" sz="1600" spc="-10">
                <a:latin typeface="Franklin Gothic Book"/>
                <a:cs typeface="Franklin Gothic Book"/>
              </a:rPr>
              <a:t>lle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op</a:t>
            </a:r>
            <a:r>
              <a:rPr dirty="0" sz="1600">
                <a:latin typeface="Franklin Gothic Book"/>
                <a:cs typeface="Franklin Gothic Book"/>
              </a:rPr>
              <a:t>p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4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une</a:t>
            </a:r>
            <a:r>
              <a:rPr dirty="0" sz="1600" spc="9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mod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>
                <a:latin typeface="Franklin Gothic Book"/>
                <a:cs typeface="Franklin Gothic Book"/>
              </a:rPr>
              <a:t>f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5">
                <a:latin typeface="Franklin Gothic Book"/>
                <a:cs typeface="Franklin Gothic Book"/>
              </a:rPr>
              <a:t>h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9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al</a:t>
            </a:r>
            <a:r>
              <a:rPr dirty="0" sz="1600" spc="85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g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z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0">
                <a:latin typeface="Franklin Gothic Book"/>
                <a:cs typeface="Franklin Gothic Book"/>
              </a:rPr>
              <a:t>ac</a:t>
            </a:r>
            <a:r>
              <a:rPr dirty="0" sz="1600" spc="-5">
                <a:latin typeface="Franklin Gothic Book"/>
                <a:cs typeface="Franklin Gothic Book"/>
              </a:rPr>
              <a:t>h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9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9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2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tt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g</a:t>
            </a:r>
            <a:r>
              <a:rPr dirty="0" sz="1600" spc="-1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16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’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20">
                <a:latin typeface="Franklin Gothic Book"/>
                <a:cs typeface="Franklin Gothic Book"/>
              </a:rPr>
              <a:t>c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à</a:t>
            </a:r>
            <a:r>
              <a:rPr dirty="0" sz="1600" spc="12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(</a:t>
            </a:r>
            <a:r>
              <a:rPr dirty="0" sz="1600" spc="-10">
                <a:latin typeface="Franklin Gothic Book"/>
                <a:cs typeface="Franklin Gothic Book"/>
              </a:rPr>
              <a:t>ac</a:t>
            </a:r>
            <a:r>
              <a:rPr dirty="0" sz="1600" spc="-25">
                <a:latin typeface="Franklin Gothic Book"/>
                <a:cs typeface="Franklin Gothic Book"/>
              </a:rPr>
              <a:t>e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,</a:t>
            </a:r>
            <a:r>
              <a:rPr dirty="0" sz="1600" spc="9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’è</a:t>
            </a:r>
            <a:r>
              <a:rPr dirty="0" sz="1600" spc="90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g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à</a:t>
            </a:r>
            <a:r>
              <a:rPr dirty="0" sz="1600" spc="9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la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sf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20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2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ura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de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2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v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b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anco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6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so</a:t>
            </a:r>
            <a:r>
              <a:rPr dirty="0" sz="1600" spc="-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5">
                <a:latin typeface="Franklin Gothic Book"/>
                <a:cs typeface="Franklin Gothic Book"/>
              </a:rPr>
              <a:t>rl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)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0">
                <a:latin typeface="Franklin Gothic Book"/>
                <a:cs typeface="Franklin Gothic Book"/>
              </a:rPr>
              <a:t> </a:t>
            </a:r>
            <a:r>
              <a:rPr dirty="0" sz="1600" spc="-40">
                <a:latin typeface="Franklin Gothic Book"/>
                <a:cs typeface="Franklin Gothic Book"/>
              </a:rPr>
              <a:t>q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-15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-15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5">
                <a:latin typeface="Franklin Gothic Book"/>
                <a:cs typeface="Franklin Gothic Book"/>
              </a:rPr>
              <a:t>h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6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25">
                <a:latin typeface="Franklin Gothic Book"/>
                <a:cs typeface="Franklin Gothic Book"/>
              </a:rPr>
              <a:t>v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-4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5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5">
                <a:latin typeface="Franklin Gothic Book"/>
                <a:cs typeface="Franklin Gothic Book"/>
              </a:rPr>
              <a:t>bb</a:t>
            </a:r>
            <a:r>
              <a:rPr dirty="0" sz="1600" spc="-10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co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g</a:t>
            </a:r>
            <a:r>
              <a:rPr dirty="0" sz="1600" spc="-10">
                <a:latin typeface="Franklin Gothic Book"/>
                <a:cs typeface="Franklin Gothic Book"/>
              </a:rPr>
              <a:t>ra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2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ce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(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lla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g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: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40">
                <a:latin typeface="Franklin Gothic Book"/>
                <a:cs typeface="Franklin Gothic Book"/>
              </a:rPr>
              <a:t>r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9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c</a:t>
            </a:r>
            <a:r>
              <a:rPr dirty="0" sz="1600" spc="-5">
                <a:latin typeface="Franklin Gothic Book"/>
                <a:cs typeface="Franklin Gothic Book"/>
              </a:rPr>
              <a:t>h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è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st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14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cr</a:t>
            </a:r>
            <a:r>
              <a:rPr dirty="0" sz="1600" spc="-2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15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 spc="15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esse</a:t>
            </a:r>
            <a:r>
              <a:rPr dirty="0" sz="1600" spc="-10">
                <a:latin typeface="Franklin Gothic Book"/>
                <a:cs typeface="Franklin Gothic Book"/>
              </a:rPr>
              <a:t>re</a:t>
            </a:r>
            <a:r>
              <a:rPr dirty="0" sz="1600" spc="150">
                <a:latin typeface="Franklin Gothic Book"/>
                <a:cs typeface="Franklin Gothic Book"/>
              </a:rPr>
              <a:t> </a:t>
            </a:r>
            <a:r>
              <a:rPr dirty="0" sz="1600" spc="-25">
                <a:latin typeface="Franklin Gothic Book"/>
                <a:cs typeface="Franklin Gothic Book"/>
              </a:rPr>
              <a:t>v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14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15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2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16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c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40">
                <a:latin typeface="Franklin Gothic Book"/>
                <a:cs typeface="Franklin Gothic Book"/>
              </a:rPr>
              <a:t>t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la</a:t>
            </a:r>
            <a:r>
              <a:rPr dirty="0" sz="1600" spc="160">
                <a:latin typeface="Franklin Gothic Book"/>
                <a:cs typeface="Franklin Gothic Book"/>
              </a:rPr>
              <a:t> </a:t>
            </a:r>
            <a:r>
              <a:rPr dirty="0" sz="1600" spc="-2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20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nal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)</a:t>
            </a:r>
            <a:r>
              <a:rPr dirty="0" sz="1600">
                <a:latin typeface="Franklin Gothic Book"/>
                <a:cs typeface="Franklin Gothic Book"/>
              </a:rPr>
              <a:t>.</a:t>
            </a:r>
            <a:r>
              <a:rPr dirty="0" sz="1600" spc="14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Ho</a:t>
            </a:r>
            <a:r>
              <a:rPr dirty="0" sz="1600" spc="155">
                <a:latin typeface="Franklin Gothic Book"/>
                <a:cs typeface="Franklin Gothic Book"/>
              </a:rPr>
              <a:t> 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nc</a:t>
            </a:r>
            <a:r>
              <a:rPr dirty="0" sz="1600" spc="-5">
                <a:latin typeface="Franklin Gothic Book"/>
                <a:cs typeface="Franklin Gothic Book"/>
              </a:rPr>
              <a:t>h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8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7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0">
                <a:latin typeface="Franklin Gothic Book"/>
                <a:cs typeface="Franklin Gothic Book"/>
              </a:rPr>
              <a:t>ane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9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ra</a:t>
            </a:r>
            <a:r>
              <a:rPr dirty="0" sz="1600" spc="25">
                <a:latin typeface="Franklin Gothic Book"/>
                <a:cs typeface="Franklin Gothic Book"/>
              </a:rPr>
              <a:t>f</a:t>
            </a:r>
            <a:r>
              <a:rPr dirty="0" sz="1600" spc="-45">
                <a:latin typeface="Franklin Gothic Book"/>
                <a:cs typeface="Franklin Gothic Book"/>
              </a:rPr>
              <a:t>f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 spc="-20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7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5">
                <a:latin typeface="Franklin Gothic Book"/>
                <a:cs typeface="Franklin Gothic Book"/>
              </a:rPr>
              <a:t>h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8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se</a:t>
            </a:r>
            <a:r>
              <a:rPr dirty="0" sz="1600" spc="25">
                <a:latin typeface="Franklin Gothic Book"/>
                <a:cs typeface="Franklin Gothic Book"/>
              </a:rPr>
              <a:t>r</a:t>
            </a:r>
            <a:r>
              <a:rPr dirty="0" sz="1600" spc="-25">
                <a:latin typeface="Franklin Gothic Book"/>
                <a:cs typeface="Franklin Gothic Book"/>
              </a:rPr>
              <a:t>v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9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8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 spc="-10">
                <a:latin typeface="Franklin Gothic Book"/>
                <a:cs typeface="Franklin Gothic Book"/>
              </a:rPr>
              <a:t>are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8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c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z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7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-15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7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z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>
                <a:latin typeface="Franklin Gothic Book"/>
                <a:cs typeface="Franklin Gothic Book"/>
              </a:rPr>
              <a:t>p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, </a:t>
            </a:r>
            <a:r>
              <a:rPr dirty="0" sz="1600" spc="-8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l’a</a:t>
            </a:r>
            <a:r>
              <a:rPr dirty="0" sz="1600" spc="-20">
                <a:latin typeface="Franklin Gothic Book"/>
                <a:cs typeface="Franklin Gothic Book"/>
              </a:rPr>
              <a:t>m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de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ad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15">
                <a:latin typeface="Franklin Gothic Book"/>
                <a:cs typeface="Franklin Gothic Book"/>
              </a:rPr>
              <a:t>dde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.</a:t>
            </a:r>
            <a:endParaRPr sz="16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33"/>
              </a:spcBef>
            </a:pPr>
            <a:endParaRPr sz="1550">
              <a:latin typeface="Times New Roman"/>
              <a:cs typeface="Times New Roman"/>
            </a:endParaRPr>
          </a:p>
          <a:p>
            <a:pPr algn="just" marL="12700" marR="12700">
              <a:lnSpc>
                <a:spcPct val="94500"/>
              </a:lnSpc>
            </a:pPr>
            <a:r>
              <a:rPr dirty="0" sz="1600" spc="-55">
                <a:latin typeface="Franklin Gothic Book"/>
                <a:cs typeface="Franklin Gothic Book"/>
              </a:rPr>
              <a:t>F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t</a:t>
            </a:r>
            <a:r>
              <a:rPr dirty="0" sz="1600" spc="-4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190">
                <a:latin typeface="Franklin Gothic Book"/>
                <a:cs typeface="Franklin Gothic Book"/>
              </a:rPr>
              <a:t> </a:t>
            </a:r>
            <a:r>
              <a:rPr dirty="0" sz="1600" spc="-30">
                <a:latin typeface="Franklin Gothic Book"/>
                <a:cs typeface="Franklin Gothic Book"/>
              </a:rPr>
              <a:t>q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15">
                <a:latin typeface="Franklin Gothic Book"/>
                <a:cs typeface="Franklin Gothic Book"/>
              </a:rPr>
              <a:t>es</a:t>
            </a:r>
            <a:r>
              <a:rPr dirty="0" sz="1600" spc="-4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19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zi</a:t>
            </a:r>
            <a:r>
              <a:rPr dirty="0" sz="1600" spc="-2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>
                <a:latin typeface="Franklin Gothic Book"/>
                <a:cs typeface="Franklin Gothic Book"/>
              </a:rPr>
              <a:t>i,</a:t>
            </a:r>
            <a:r>
              <a:rPr dirty="0" sz="1600" spc="195">
                <a:latin typeface="Franklin Gothic Book"/>
                <a:cs typeface="Franklin Gothic Book"/>
              </a:rPr>
              <a:t> </a:t>
            </a:r>
            <a:r>
              <a:rPr dirty="0" sz="1600" spc="-40">
                <a:latin typeface="Franklin Gothic Book"/>
                <a:cs typeface="Franklin Gothic Book"/>
              </a:rPr>
              <a:t>q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19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è</a:t>
            </a:r>
            <a:r>
              <a:rPr dirty="0" sz="1600" spc="19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la</a:t>
            </a:r>
            <a:r>
              <a:rPr dirty="0" sz="1600" spc="19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st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19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de</a:t>
            </a:r>
            <a:r>
              <a:rPr dirty="0" sz="1600">
                <a:latin typeface="Franklin Gothic Book"/>
                <a:cs typeface="Franklin Gothic Book"/>
              </a:rPr>
              <a:t>g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190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20">
                <a:latin typeface="Franklin Gothic Book"/>
                <a:cs typeface="Franklin Gothic Book"/>
              </a:rPr>
              <a:t>n</a:t>
            </a:r>
            <a:r>
              <a:rPr dirty="0" sz="1600">
                <a:latin typeface="Franklin Gothic Book"/>
                <a:cs typeface="Franklin Gothic Book"/>
              </a:rPr>
              <a:t>g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 spc="-15">
                <a:latin typeface="Franklin Gothic Book"/>
                <a:cs typeface="Franklin Gothic Book"/>
              </a:rPr>
              <a:t>ed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-2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2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15">
                <a:latin typeface="Franklin Gothic Book"/>
                <a:cs typeface="Franklin Gothic Book"/>
              </a:rPr>
              <a:t>ess</a:t>
            </a:r>
            <a:r>
              <a:rPr dirty="0" sz="1600" spc="-10">
                <a:latin typeface="Franklin Gothic Book"/>
                <a:cs typeface="Franklin Gothic Book"/>
              </a:rPr>
              <a:t>ar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30">
                <a:latin typeface="Franklin Gothic Book"/>
                <a:cs typeface="Franklin Gothic Book"/>
              </a:rPr>
              <a:t> </a:t>
            </a:r>
            <a:r>
              <a:rPr dirty="0" sz="1600" spc="-20" u="heavy">
                <a:latin typeface="Franklin Gothic Book"/>
                <a:cs typeface="Franklin Gothic Book"/>
              </a:rPr>
              <a:t>c</a:t>
            </a:r>
            <a:r>
              <a:rPr dirty="0" sz="1600" spc="-15" u="heavy">
                <a:latin typeface="Franklin Gothic Book"/>
                <a:cs typeface="Franklin Gothic Book"/>
              </a:rPr>
              <a:t>o</a:t>
            </a:r>
            <a:r>
              <a:rPr dirty="0" sz="1600" spc="-10" u="heavy">
                <a:latin typeface="Franklin Gothic Book"/>
                <a:cs typeface="Franklin Gothic Book"/>
              </a:rPr>
              <a:t>n</a:t>
            </a:r>
            <a:r>
              <a:rPr dirty="0" sz="1600" u="heavy">
                <a:latin typeface="Franklin Gothic Book"/>
                <a:cs typeface="Franklin Gothic Book"/>
              </a:rPr>
              <a:t>i</a:t>
            </a:r>
            <a:r>
              <a:rPr dirty="0" sz="1600" spc="-20" u="heavy">
                <a:latin typeface="Franklin Gothic Book"/>
                <a:cs typeface="Franklin Gothic Book"/>
              </a:rPr>
              <a:t>a</a:t>
            </a:r>
            <a:r>
              <a:rPr dirty="0" sz="1600" spc="-10" u="heavy">
                <a:latin typeface="Franklin Gothic Book"/>
                <a:cs typeface="Franklin Gothic Book"/>
              </a:rPr>
              <a:t>re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3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de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2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2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2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3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g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z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5">
                <a:latin typeface="Franklin Gothic Book"/>
                <a:cs typeface="Franklin Gothic Book"/>
              </a:rPr>
              <a:t>h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20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p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4 </a:t>
            </a:r>
            <a:r>
              <a:rPr dirty="0" sz="1600" spc="2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r</a:t>
            </a:r>
            <a:r>
              <a:rPr dirty="0" sz="1600" spc="-15">
                <a:latin typeface="Franklin Gothic Book"/>
                <a:cs typeface="Franklin Gothic Book"/>
              </a:rPr>
              <a:t>so</a:t>
            </a:r>
            <a:r>
              <a:rPr dirty="0" sz="1600" spc="-10">
                <a:latin typeface="Franklin Gothic Book"/>
                <a:cs typeface="Franklin Gothic Book"/>
              </a:rPr>
              <a:t>ne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2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(</a:t>
            </a:r>
            <a:r>
              <a:rPr dirty="0" sz="1600" spc="-25">
                <a:latin typeface="Franklin Gothic Book"/>
                <a:cs typeface="Franklin Gothic Book"/>
              </a:rPr>
              <a:t>v</a:t>
            </a:r>
            <a:r>
              <a:rPr dirty="0" sz="1600" spc="-5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i, 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20">
                <a:latin typeface="Franklin Gothic Book"/>
                <a:cs typeface="Franklin Gothic Book"/>
              </a:rPr>
              <a:t> </a:t>
            </a:r>
            <a:r>
              <a:rPr dirty="0" sz="1600" spc="-25">
                <a:latin typeface="Franklin Gothic Book"/>
                <a:cs typeface="Franklin Gothic Book"/>
              </a:rPr>
              <a:t>v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-25">
                <a:latin typeface="Franklin Gothic Book"/>
                <a:cs typeface="Franklin Gothic Book"/>
              </a:rPr>
              <a:t>e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,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c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lla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g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g</a:t>
            </a:r>
            <a:r>
              <a:rPr dirty="0" sz="1600">
                <a:latin typeface="Franklin Gothic Book"/>
                <a:cs typeface="Franklin Gothic Book"/>
              </a:rPr>
              <a:t>g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un</a:t>
            </a:r>
            <a:r>
              <a:rPr dirty="0" sz="1600">
                <a:latin typeface="Franklin Gothic Book"/>
                <a:cs typeface="Franklin Gothic Book"/>
              </a:rPr>
              <a:t>g</a:t>
            </a:r>
            <a:r>
              <a:rPr dirty="0" sz="1600" spc="-25">
                <a:latin typeface="Franklin Gothic Book"/>
                <a:cs typeface="Franklin Gothic Book"/>
              </a:rPr>
              <a:t>e</a:t>
            </a:r>
            <a:r>
              <a:rPr dirty="0" sz="1600" spc="-40">
                <a:latin typeface="Franklin Gothic Book"/>
                <a:cs typeface="Franklin Gothic Book"/>
              </a:rPr>
              <a:t>t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10">
                <a:latin typeface="Franklin Gothic Book"/>
                <a:cs typeface="Franklin Gothic Book"/>
              </a:rPr>
              <a:t>g</a:t>
            </a:r>
            <a:r>
              <a:rPr dirty="0" sz="1600" spc="-10">
                <a:latin typeface="Franklin Gothic Book"/>
                <a:cs typeface="Franklin Gothic Book"/>
              </a:rPr>
              <a:t>ual</a:t>
            </a:r>
            <a:r>
              <a:rPr dirty="0" sz="1600" spc="-20">
                <a:latin typeface="Franklin Gothic Book"/>
                <a:cs typeface="Franklin Gothic Book"/>
              </a:rPr>
              <a:t>me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4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b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al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25">
                <a:latin typeface="Franklin Gothic Book"/>
                <a:cs typeface="Franklin Gothic Book"/>
              </a:rPr>
              <a:t>v</a:t>
            </a:r>
            <a:r>
              <a:rPr dirty="0" sz="1600" spc="-15">
                <a:latin typeface="Franklin Gothic Book"/>
                <a:cs typeface="Franklin Gothic Book"/>
              </a:rPr>
              <a:t>ost</a:t>
            </a:r>
            <a:r>
              <a:rPr dirty="0" sz="1600" spc="-4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g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25">
                <a:latin typeface="Franklin Gothic Book"/>
                <a:cs typeface="Franklin Gothic Book"/>
              </a:rPr>
              <a:t>s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5">
                <a:latin typeface="Franklin Gothic Book"/>
                <a:cs typeface="Franklin Gothic Book"/>
              </a:rPr>
              <a:t>o)</a:t>
            </a:r>
            <a:endParaRPr sz="16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42"/>
              </a:spcBef>
            </a:pPr>
            <a:endParaRPr sz="1450">
              <a:latin typeface="Times New Roman"/>
              <a:cs typeface="Times New Roman"/>
            </a:endParaRPr>
          </a:p>
          <a:p>
            <a:pPr algn="just" marL="12700">
              <a:lnSpc>
                <a:spcPts val="1864"/>
              </a:lnSpc>
              <a:buFont typeface="Franklin Gothic Book"/>
              <a:buChar char="–"/>
              <a:tabLst>
                <a:tab pos="182880" algn="l"/>
              </a:tabLst>
            </a:pPr>
            <a:r>
              <a:rPr dirty="0" sz="1600" spc="-10">
                <a:latin typeface="Franklin Gothic Book"/>
                <a:cs typeface="Franklin Gothic Book"/>
              </a:rPr>
              <a:t>4</a:t>
            </a:r>
            <a:r>
              <a:rPr dirty="0" sz="1600">
                <a:latin typeface="Franklin Gothic Book"/>
                <a:cs typeface="Franklin Gothic Book"/>
              </a:rPr>
              <a:t>00 g 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-2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2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na</a:t>
            </a:r>
            <a:r>
              <a:rPr dirty="0" sz="1600" spc="-40">
                <a:latin typeface="Franklin Gothic Book"/>
                <a:cs typeface="Franklin Gothic Book"/>
              </a:rPr>
              <a:t>r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endParaRPr sz="1600">
              <a:latin typeface="Franklin Gothic Book"/>
              <a:cs typeface="Franklin Gothic Book"/>
            </a:endParaRPr>
          </a:p>
          <a:p>
            <a:pPr algn="just" marL="182245" indent="-169545">
              <a:lnSpc>
                <a:spcPts val="1814"/>
              </a:lnSpc>
              <a:buFont typeface="Franklin Gothic Book"/>
              <a:buChar char="–"/>
              <a:tabLst>
                <a:tab pos="182880" algn="l"/>
              </a:tabLst>
            </a:pPr>
            <a:r>
              <a:rPr dirty="0" sz="1600" spc="-10">
                <a:latin typeface="Franklin Gothic Book"/>
                <a:cs typeface="Franklin Gothic Book"/>
              </a:rPr>
              <a:t>b</a:t>
            </a:r>
            <a:r>
              <a:rPr dirty="0" sz="1600" spc="-10">
                <a:latin typeface="Franklin Gothic Book"/>
                <a:cs typeface="Franklin Gothic Book"/>
              </a:rPr>
              <a:t>ur</a:t>
            </a:r>
            <a:r>
              <a:rPr dirty="0" sz="1600" spc="-4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5">
                <a:latin typeface="Franklin Gothic Book"/>
                <a:cs typeface="Franklin Gothic Book"/>
              </a:rPr>
              <a:t>h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ar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5">
                <a:latin typeface="Franklin Gothic Book"/>
                <a:cs typeface="Franklin Gothic Book"/>
              </a:rPr>
              <a:t>f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20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endParaRPr sz="1600">
              <a:latin typeface="Franklin Gothic Book"/>
              <a:cs typeface="Franklin Gothic Book"/>
            </a:endParaRPr>
          </a:p>
          <a:p>
            <a:pPr marL="12700" marR="15240">
              <a:lnSpc>
                <a:spcPts val="1810"/>
              </a:lnSpc>
              <a:spcBef>
                <a:spcPts val="100"/>
              </a:spcBef>
              <a:buFont typeface="Franklin Gothic Book"/>
              <a:buChar char="–"/>
              <a:tabLst>
                <a:tab pos="209550" algn="l"/>
              </a:tabLst>
            </a:pPr>
            <a:r>
              <a:rPr dirty="0" sz="1600" spc="-20">
                <a:latin typeface="Franklin Gothic Book"/>
                <a:cs typeface="Franklin Gothic Book"/>
              </a:rPr>
              <a:t>1</a:t>
            </a:r>
            <a:r>
              <a:rPr dirty="0" sz="1600">
                <a:latin typeface="Franklin Gothic Book"/>
                <a:cs typeface="Franklin Gothic Book"/>
              </a:rPr>
              <a:t>,5 </a:t>
            </a:r>
            <a:r>
              <a:rPr dirty="0" sz="1600" spc="-19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-19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b</a:t>
            </a:r>
            <a:r>
              <a:rPr dirty="0" sz="1600" spc="-40">
                <a:latin typeface="Franklin Gothic Book"/>
                <a:cs typeface="Franklin Gothic Book"/>
              </a:rPr>
              <a:t>r</a:t>
            </a:r>
            <a:r>
              <a:rPr dirty="0" sz="1600" spc="-15">
                <a:latin typeface="Franklin Gothic Book"/>
                <a:cs typeface="Franklin Gothic Book"/>
              </a:rPr>
              <a:t>od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5">
                <a:latin typeface="Franklin Gothic Book"/>
                <a:cs typeface="Franklin Gothic Book"/>
              </a:rPr>
              <a:t> </a:t>
            </a:r>
            <a:r>
              <a:rPr dirty="0" sz="1600" spc="-25">
                <a:latin typeface="Franklin Gothic Book"/>
                <a:cs typeface="Franklin Gothic Book"/>
              </a:rPr>
              <a:t>v</a:t>
            </a:r>
            <a:r>
              <a:rPr dirty="0" sz="1600" spc="-25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g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ale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20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(</a:t>
            </a:r>
            <a:r>
              <a:rPr dirty="0" sz="1600" spc="-15">
                <a:latin typeface="Franklin Gothic Book"/>
                <a:cs typeface="Franklin Gothic Book"/>
              </a:rPr>
              <a:t>f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5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3</a:t>
            </a:r>
            <a:r>
              <a:rPr dirty="0" sz="1600" spc="19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40">
                <a:latin typeface="Franklin Gothic Book"/>
                <a:cs typeface="Franklin Gothic Book"/>
              </a:rPr>
              <a:t>r</a:t>
            </a:r>
            <a:r>
              <a:rPr dirty="0" sz="1600" spc="-25">
                <a:latin typeface="Franklin Gothic Book"/>
                <a:cs typeface="Franklin Gothic Book"/>
              </a:rPr>
              <a:t>o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, </a:t>
            </a:r>
            <a:r>
              <a:rPr dirty="0" sz="1600" spc="-19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2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-15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, </a:t>
            </a:r>
            <a:r>
              <a:rPr dirty="0" sz="1600" spc="-195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2 </a:t>
            </a:r>
            <a:r>
              <a:rPr dirty="0" sz="1600" spc="-195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g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20">
                <a:latin typeface="Franklin Gothic Book"/>
                <a:cs typeface="Franklin Gothic Book"/>
              </a:rPr>
              <a:t>m</a:t>
            </a:r>
            <a:r>
              <a:rPr dirty="0" sz="1600" spc="-5">
                <a:latin typeface="Franklin Gothic Book"/>
                <a:cs typeface="Franklin Gothic Book"/>
              </a:rPr>
              <a:t>b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-19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 spc="-10">
                <a:latin typeface="Franklin Gothic Book"/>
                <a:cs typeface="Franklin Gothic Book"/>
              </a:rPr>
              <a:t>an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,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45">
                <a:latin typeface="Franklin Gothic Book"/>
                <a:cs typeface="Franklin Gothic Book"/>
              </a:rPr>
              <a:t>f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gl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ll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40">
                <a:latin typeface="Franklin Gothic Book"/>
                <a:cs typeface="Franklin Gothic Book"/>
              </a:rPr>
              <a:t>r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,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al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)</a:t>
            </a:r>
            <a:endParaRPr sz="1600">
              <a:latin typeface="Franklin Gothic Book"/>
              <a:cs typeface="Franklin Gothic Book"/>
            </a:endParaRPr>
          </a:p>
          <a:p>
            <a:pPr algn="just" marL="182245" indent="-169545">
              <a:lnSpc>
                <a:spcPts val="1725"/>
              </a:lnSpc>
              <a:buFont typeface="Franklin Gothic Book"/>
              <a:buChar char="–"/>
              <a:tabLst>
                <a:tab pos="182880" algn="l"/>
              </a:tabLst>
            </a:pPr>
            <a:r>
              <a:rPr dirty="0" sz="1600" spc="-20">
                <a:latin typeface="Franklin Gothic Book"/>
                <a:cs typeface="Franklin Gothic Book"/>
              </a:rPr>
              <a:t>u</a:t>
            </a:r>
            <a:r>
              <a:rPr dirty="0" sz="1600" spc="-10">
                <a:latin typeface="Franklin Gothic Book"/>
                <a:cs typeface="Franklin Gothic Book"/>
              </a:rPr>
              <a:t>no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gno</a:t>
            </a:r>
            <a:endParaRPr sz="1600">
              <a:latin typeface="Franklin Gothic Book"/>
              <a:cs typeface="Franklin Gothic Book"/>
            </a:endParaRPr>
          </a:p>
          <a:p>
            <a:pPr algn="just" marL="182245" indent="-169545">
              <a:lnSpc>
                <a:spcPts val="1864"/>
              </a:lnSpc>
              <a:buFont typeface="Franklin Gothic Book"/>
              <a:buChar char="–"/>
              <a:tabLst>
                <a:tab pos="182880" algn="l"/>
              </a:tabLst>
            </a:pPr>
            <a:r>
              <a:rPr dirty="0" sz="1600" spc="-20">
                <a:latin typeface="Franklin Gothic Book"/>
                <a:cs typeface="Franklin Gothic Book"/>
              </a:rPr>
              <a:t>m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zz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b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20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5">
                <a:latin typeface="Franklin Gothic Book"/>
                <a:cs typeface="Franklin Gothic Book"/>
              </a:rPr>
              <a:t>h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re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-5">
                <a:latin typeface="Franklin Gothic Book"/>
                <a:cs typeface="Franklin Gothic Book"/>
              </a:rPr>
              <a:t>v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no</a:t>
            </a:r>
            <a:r>
              <a:rPr dirty="0" sz="1600" spc="-5">
                <a:latin typeface="Franklin Gothic Book"/>
                <a:cs typeface="Franklin Gothic Book"/>
              </a:rPr>
              <a:t> b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nco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45">
                <a:latin typeface="Franklin Gothic Book"/>
                <a:cs typeface="Franklin Gothic Book"/>
              </a:rPr>
              <a:t>f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 spc="-20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endParaRPr sz="16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42"/>
              </a:spcBef>
              <a:buFont typeface="Franklin Gothic Book"/>
              <a:buChar char="–"/>
            </a:pPr>
            <a:endParaRPr sz="145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</a:pPr>
            <a:r>
              <a:rPr dirty="0" sz="1600" spc="-25">
                <a:latin typeface="Franklin Gothic Book"/>
                <a:cs typeface="Franklin Gothic Book"/>
              </a:rPr>
              <a:t>P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 g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z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0">
                <a:latin typeface="Franklin Gothic Book"/>
                <a:cs typeface="Franklin Gothic Book"/>
              </a:rPr>
              <a:t>ac</a:t>
            </a:r>
            <a:r>
              <a:rPr dirty="0" sz="1600" spc="-5">
                <a:latin typeface="Franklin Gothic Book"/>
                <a:cs typeface="Franklin Gothic Book"/>
              </a:rPr>
              <a:t>h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endParaRPr sz="16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42"/>
              </a:spcBef>
            </a:pPr>
            <a:endParaRPr sz="1450">
              <a:latin typeface="Times New Roman"/>
              <a:cs typeface="Times New Roman"/>
            </a:endParaRPr>
          </a:p>
          <a:p>
            <a:pPr algn="just" marL="182245" indent="-169545">
              <a:lnSpc>
                <a:spcPts val="1870"/>
              </a:lnSpc>
              <a:buFont typeface="Franklin Gothic Book"/>
              <a:buChar char="–"/>
              <a:tabLst>
                <a:tab pos="182880" algn="l"/>
              </a:tabLst>
            </a:pPr>
            <a:r>
              <a:rPr dirty="0" sz="1600">
                <a:latin typeface="Franklin Gothic Book"/>
                <a:cs typeface="Franklin Gothic Book"/>
              </a:rPr>
              <a:t>3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p</a:t>
            </a:r>
            <a:r>
              <a:rPr dirty="0" sz="1600" spc="-15">
                <a:latin typeface="Franklin Gothic Book"/>
                <a:cs typeface="Franklin Gothic Book"/>
              </a:rPr>
              <a:t>omodo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-40">
                <a:latin typeface="Franklin Gothic Book"/>
                <a:cs typeface="Franklin Gothic Book"/>
              </a:rPr>
              <a:t>r</a:t>
            </a:r>
            <a:r>
              <a:rPr dirty="0" sz="1600" spc="-15">
                <a:latin typeface="Franklin Gothic Book"/>
                <a:cs typeface="Franklin Gothic Book"/>
              </a:rPr>
              <a:t>os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endParaRPr sz="1600">
              <a:latin typeface="Franklin Gothic Book"/>
              <a:cs typeface="Franklin Gothic Book"/>
            </a:endParaRPr>
          </a:p>
          <a:p>
            <a:pPr algn="just" marL="182245" indent="-169545">
              <a:lnSpc>
                <a:spcPts val="1814"/>
              </a:lnSpc>
              <a:buFont typeface="Franklin Gothic Book"/>
              <a:buChar char="–"/>
              <a:tabLst>
                <a:tab pos="182880" algn="l"/>
              </a:tabLst>
            </a:pPr>
            <a:r>
              <a:rPr dirty="0" sz="1600" spc="-20">
                <a:latin typeface="Franklin Gothic Book"/>
                <a:cs typeface="Franklin Gothic Book"/>
              </a:rPr>
              <a:t>u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5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40">
                <a:latin typeface="Franklin Gothic Book"/>
                <a:cs typeface="Franklin Gothic Book"/>
              </a:rPr>
              <a:t>r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ne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40">
                <a:latin typeface="Franklin Gothic Book"/>
                <a:cs typeface="Franklin Gothic Book"/>
              </a:rPr>
              <a:t>r</a:t>
            </a:r>
            <a:r>
              <a:rPr dirty="0" sz="1600" spc="-15">
                <a:latin typeface="Franklin Gothic Book"/>
                <a:cs typeface="Franklin Gothic Book"/>
              </a:rPr>
              <a:t>os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endParaRPr sz="1600">
              <a:latin typeface="Franklin Gothic Book"/>
              <a:cs typeface="Franklin Gothic Book"/>
            </a:endParaRPr>
          </a:p>
          <a:p>
            <a:pPr algn="just" marL="182245" indent="-169545">
              <a:lnSpc>
                <a:spcPts val="1814"/>
              </a:lnSpc>
              <a:buFont typeface="Franklin Gothic Book"/>
              <a:buChar char="–"/>
              <a:tabLst>
                <a:tab pos="182880" algn="l"/>
              </a:tabLst>
            </a:pPr>
            <a:r>
              <a:rPr dirty="0" sz="1600">
                <a:latin typeface="Franklin Gothic Book"/>
                <a:cs typeface="Franklin Gothic Book"/>
              </a:rPr>
              <a:t>2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2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endParaRPr sz="1600">
              <a:latin typeface="Franklin Gothic Book"/>
              <a:cs typeface="Franklin Gothic Book"/>
            </a:endParaRPr>
          </a:p>
          <a:p>
            <a:pPr algn="just" marL="182245" indent="-169545">
              <a:lnSpc>
                <a:spcPts val="1814"/>
              </a:lnSpc>
              <a:buFont typeface="Franklin Gothic Book"/>
              <a:buChar char="–"/>
              <a:tabLst>
                <a:tab pos="182880" algn="l"/>
              </a:tabLst>
            </a:pPr>
            <a:r>
              <a:rPr dirty="0" sz="1600" spc="-45">
                <a:latin typeface="Franklin Gothic Book"/>
                <a:cs typeface="Franklin Gothic Book"/>
              </a:rPr>
              <a:t>f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g</a:t>
            </a:r>
            <a:r>
              <a:rPr dirty="0" sz="1600" spc="-1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25">
                <a:latin typeface="Franklin Gothic Book"/>
                <a:cs typeface="Franklin Gothic Book"/>
              </a:rPr>
              <a:t>d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-20">
                <a:latin typeface="Franklin Gothic Book"/>
                <a:cs typeface="Franklin Gothic Book"/>
              </a:rPr>
              <a:t>m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20">
                <a:latin typeface="Franklin Gothic Book"/>
                <a:cs typeface="Franklin Gothic Book"/>
              </a:rPr>
              <a:t>m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endParaRPr sz="1600">
              <a:latin typeface="Franklin Gothic Book"/>
              <a:cs typeface="Franklin Gothic Book"/>
            </a:endParaRPr>
          </a:p>
          <a:p>
            <a:pPr algn="just" marL="182245" indent="-169545">
              <a:lnSpc>
                <a:spcPts val="1814"/>
              </a:lnSpc>
              <a:buFont typeface="Franklin Gothic Book"/>
              <a:buChar char="–"/>
              <a:tabLst>
                <a:tab pos="182880" algn="l"/>
              </a:tabLst>
            </a:pP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4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x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2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25">
                <a:latin typeface="Franklin Gothic Book"/>
                <a:cs typeface="Franklin Gothic Book"/>
              </a:rPr>
              <a:t>v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g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ne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 spc="-10">
                <a:latin typeface="Franklin Gothic Book"/>
                <a:cs typeface="Franklin Gothic Book"/>
              </a:rPr>
              <a:t>’o</a:t>
            </a:r>
            <a:r>
              <a:rPr dirty="0" sz="1600" spc="-10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25">
                <a:latin typeface="Franklin Gothic Book"/>
                <a:cs typeface="Franklin Gothic Book"/>
              </a:rPr>
              <a:t>v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endParaRPr sz="1600">
              <a:latin typeface="Franklin Gothic Book"/>
              <a:cs typeface="Franklin Gothic Book"/>
            </a:endParaRPr>
          </a:p>
          <a:p>
            <a:pPr algn="just" marL="182245" indent="-169545">
              <a:lnSpc>
                <a:spcPts val="1814"/>
              </a:lnSpc>
              <a:buFont typeface="Franklin Gothic Book"/>
              <a:buChar char="–"/>
              <a:tabLst>
                <a:tab pos="182880" algn="l"/>
              </a:tabLst>
            </a:pPr>
            <a:r>
              <a:rPr dirty="0" sz="1600" spc="-15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z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g</a:t>
            </a:r>
            <a:r>
              <a:rPr dirty="0" sz="1600" spc="-2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>
                <a:latin typeface="Franklin Gothic Book"/>
                <a:cs typeface="Franklin Gothic Book"/>
              </a:rPr>
              <a:t>g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-20">
                <a:latin typeface="Franklin Gothic Book"/>
                <a:cs typeface="Franklin Gothic Book"/>
              </a:rPr>
              <a:t>u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20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p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>
                <a:latin typeface="Franklin Gothic Book"/>
                <a:cs typeface="Franklin Gothic Book"/>
              </a:rPr>
              <a:t>f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re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2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endParaRPr sz="1600">
              <a:latin typeface="Franklin Gothic Book"/>
              <a:cs typeface="Franklin Gothic Book"/>
            </a:endParaRPr>
          </a:p>
          <a:p>
            <a:pPr algn="just" marL="182245" indent="-169545">
              <a:lnSpc>
                <a:spcPts val="1814"/>
              </a:lnSpc>
              <a:buFont typeface="Franklin Gothic Book"/>
              <a:buChar char="–"/>
              <a:tabLst>
                <a:tab pos="182880" algn="l"/>
              </a:tabLst>
            </a:pPr>
            <a:r>
              <a:rPr dirty="0" sz="1600" spc="-2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ale</a:t>
            </a:r>
            <a:endParaRPr sz="1600">
              <a:latin typeface="Franklin Gothic Book"/>
              <a:cs typeface="Franklin Gothic Book"/>
            </a:endParaRPr>
          </a:p>
          <a:p>
            <a:pPr algn="just" marL="182245" indent="-169545">
              <a:lnSpc>
                <a:spcPts val="1870"/>
              </a:lnSpc>
              <a:buFont typeface="Franklin Gothic Book"/>
              <a:buChar char="–"/>
              <a:tabLst>
                <a:tab pos="182880" algn="l"/>
              </a:tabLst>
            </a:pP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p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, 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v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-25">
                <a:latin typeface="Franklin Gothic Book"/>
                <a:cs typeface="Franklin Gothic Book"/>
              </a:rPr>
              <a:t>v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endParaRPr sz="16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"/>
              </a:spcBef>
            </a:pPr>
            <a:endParaRPr sz="1550">
              <a:latin typeface="Times New Roman"/>
              <a:cs typeface="Times New Roman"/>
            </a:endParaRPr>
          </a:p>
          <a:p>
            <a:pPr algn="just" marL="12700" marR="6350">
              <a:lnSpc>
                <a:spcPct val="94500"/>
              </a:lnSpc>
            </a:pPr>
            <a:r>
              <a:rPr dirty="0" sz="1600" spc="-15">
                <a:latin typeface="Franklin Gothic Book"/>
                <a:cs typeface="Franklin Gothic Book"/>
              </a:rPr>
              <a:t>St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4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>
                <a:latin typeface="Franklin Gothic Book"/>
                <a:cs typeface="Franklin Gothic Book"/>
              </a:rPr>
              <a:t>: </a:t>
            </a:r>
            <a:r>
              <a:rPr dirty="0" sz="1600" spc="-14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b</a:t>
            </a:r>
            <a:r>
              <a:rPr dirty="0" sz="1600" spc="-40">
                <a:latin typeface="Franklin Gothic Book"/>
                <a:cs typeface="Franklin Gothic Book"/>
              </a:rPr>
              <a:t>r</a:t>
            </a:r>
            <a:r>
              <a:rPr dirty="0" sz="1600" spc="-15">
                <a:latin typeface="Franklin Gothic Book"/>
                <a:cs typeface="Franklin Gothic Book"/>
              </a:rPr>
              <a:t>od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45">
                <a:latin typeface="Franklin Gothic Book"/>
                <a:cs typeface="Franklin Gothic Book"/>
              </a:rPr>
              <a:t> </a:t>
            </a:r>
            <a:r>
              <a:rPr dirty="0" sz="1600" spc="-25">
                <a:latin typeface="Franklin Gothic Book"/>
                <a:cs typeface="Franklin Gothic Book"/>
              </a:rPr>
              <a:t>v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g</a:t>
            </a:r>
            <a:r>
              <a:rPr dirty="0" sz="1600" spc="-2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al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. </a:t>
            </a:r>
            <a:r>
              <a:rPr dirty="0" sz="1600" spc="-14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So</a:t>
            </a:r>
            <a:r>
              <a:rPr dirty="0" sz="1600" spc="-1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14">
                <a:latin typeface="Franklin Gothic Book"/>
                <a:cs typeface="Franklin Gothic Book"/>
              </a:rPr>
              <a:t> </a:t>
            </a:r>
            <a:r>
              <a:rPr dirty="0" sz="1600" spc="-10" u="heavy">
                <a:latin typeface="Franklin Gothic Book"/>
                <a:cs typeface="Franklin Gothic Book"/>
              </a:rPr>
              <a:t>t</a:t>
            </a:r>
            <a:r>
              <a:rPr dirty="0" sz="1600" u="heavy">
                <a:latin typeface="Franklin Gothic Book"/>
                <a:cs typeface="Franklin Gothic Book"/>
              </a:rPr>
              <a:t>i</a:t>
            </a:r>
            <a:r>
              <a:rPr dirty="0" sz="1600" spc="-20" u="heavy">
                <a:latin typeface="Franklin Gothic Book"/>
                <a:cs typeface="Franklin Gothic Book"/>
              </a:rPr>
              <a:t>r</a:t>
            </a:r>
            <a:r>
              <a:rPr dirty="0" sz="1600" u="heavy">
                <a:latin typeface="Franklin Gothic Book"/>
                <a:cs typeface="Franklin Gothic Book"/>
              </a:rPr>
              <a:t>i</a:t>
            </a:r>
            <a:r>
              <a:rPr dirty="0" sz="1600" spc="-30" u="heavy">
                <a:latin typeface="Franklin Gothic Book"/>
                <a:cs typeface="Franklin Gothic Book"/>
              </a:rPr>
              <a:t>t</a:t>
            </a:r>
            <a:r>
              <a:rPr dirty="0" sz="1600" spc="-15" u="heavy">
                <a:latin typeface="Franklin Gothic Book"/>
                <a:cs typeface="Franklin Gothic Book"/>
              </a:rPr>
              <a:t>e</a:t>
            </a:r>
            <a:r>
              <a:rPr dirty="0" sz="1600" spc="-20" u="heavy">
                <a:latin typeface="Franklin Gothic Book"/>
                <a:cs typeface="Franklin Gothic Book"/>
              </a:rPr>
              <a:t>r</a:t>
            </a:r>
            <a:r>
              <a:rPr dirty="0" sz="1600" spc="-10" u="heavy">
                <a:latin typeface="Franklin Gothic Book"/>
                <a:cs typeface="Franklin Gothic Book"/>
              </a:rPr>
              <a:t>a</a:t>
            </a:r>
            <a:r>
              <a:rPr dirty="0" sz="1600" u="heavy">
                <a:latin typeface="Franklin Gothic Book"/>
                <a:cs typeface="Franklin Gothic Book"/>
              </a:rPr>
              <a:t>,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3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-60">
                <a:latin typeface="Franklin Gothic Book"/>
                <a:cs typeface="Franklin Gothic Book"/>
              </a:rPr>
              <a:t>a</a:t>
            </a:r>
            <a:r>
              <a:rPr dirty="0" sz="1600" spc="-25">
                <a:latin typeface="Franklin Gothic Book"/>
                <a:cs typeface="Franklin Gothic Book"/>
              </a:rPr>
              <a:t>v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4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lo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4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le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0">
                <a:latin typeface="Franklin Gothic Book"/>
                <a:cs typeface="Franklin Gothic Book"/>
              </a:rPr>
              <a:t> </a:t>
            </a:r>
            <a:r>
              <a:rPr dirty="0" sz="1600" spc="-35">
                <a:latin typeface="Franklin Gothic Book"/>
                <a:cs typeface="Franklin Gothic Book"/>
              </a:rPr>
              <a:t>v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40">
                <a:latin typeface="Franklin Gothic Book"/>
                <a:cs typeface="Franklin Gothic Book"/>
              </a:rPr>
              <a:t>r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 spc="-10">
                <a:latin typeface="Franklin Gothic Book"/>
                <a:cs typeface="Franklin Gothic Book"/>
              </a:rPr>
              <a:t>ur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, </a:t>
            </a:r>
            <a:r>
              <a:rPr dirty="0" sz="1600" spc="-14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20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5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u</a:t>
            </a:r>
            <a:r>
              <a:rPr dirty="0" sz="1600" spc="-10">
                <a:latin typeface="Franklin Gothic Book"/>
                <a:cs typeface="Franklin Gothic Book"/>
              </a:rPr>
              <a:t>na</a:t>
            </a:r>
            <a:r>
              <a:rPr dirty="0" sz="1600" spc="100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p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5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11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c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11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40">
                <a:latin typeface="Franklin Gothic Book"/>
                <a:cs typeface="Franklin Gothic Book"/>
              </a:rPr>
              <a:t>q</a:t>
            </a:r>
            <a:r>
              <a:rPr dirty="0" sz="1600" spc="-10">
                <a:latin typeface="Franklin Gothic Book"/>
                <a:cs typeface="Franklin Gothic Book"/>
              </a:rPr>
              <a:t>ua</a:t>
            </a:r>
            <a:r>
              <a:rPr dirty="0" sz="1600" spc="11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f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 spc="-15">
                <a:latin typeface="Franklin Gothic Book"/>
                <a:cs typeface="Franklin Gothic Book"/>
              </a:rPr>
              <a:t>edd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1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5">
                <a:latin typeface="Franklin Gothic Book"/>
                <a:cs typeface="Franklin Gothic Book"/>
              </a:rPr>
              <a:t>h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10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40">
                <a:latin typeface="Franklin Gothic Book"/>
                <a:cs typeface="Franklin Gothic Book"/>
              </a:rPr>
              <a:t>r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10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10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ebol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>
                <a:latin typeface="Franklin Gothic Book"/>
                <a:cs typeface="Franklin Gothic Book"/>
              </a:rPr>
              <a:t>zi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,</a:t>
            </a:r>
            <a:r>
              <a:rPr dirty="0" sz="1600" spc="10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dop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100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45</a:t>
            </a:r>
            <a:r>
              <a:rPr dirty="0" sz="1600" spc="10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nu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lle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5" u="heavy">
                <a:latin typeface="Franklin Gothic Book"/>
                <a:cs typeface="Franklin Gothic Book"/>
              </a:rPr>
              <a:t>b</a:t>
            </a:r>
            <a:r>
              <a:rPr dirty="0" sz="1600" u="heavy">
                <a:latin typeface="Franklin Gothic Book"/>
                <a:cs typeface="Franklin Gothic Book"/>
              </a:rPr>
              <a:t>l</a:t>
            </a:r>
            <a:r>
              <a:rPr dirty="0" sz="1600" spc="-5" u="heavy">
                <a:latin typeface="Franklin Gothic Book"/>
                <a:cs typeface="Franklin Gothic Book"/>
              </a:rPr>
              <a:t>b</a:t>
            </a:r>
            <a:r>
              <a:rPr dirty="0" sz="1600" u="heavy">
                <a:latin typeface="Franklin Gothic Book"/>
                <a:cs typeface="Franklin Gothic Book"/>
              </a:rPr>
              <a:t>l</a:t>
            </a:r>
            <a:r>
              <a:rPr dirty="0" sz="1600" spc="-5" u="heavy">
                <a:latin typeface="Franklin Gothic Book"/>
                <a:cs typeface="Franklin Gothic Book"/>
              </a:rPr>
              <a:t>b</a:t>
            </a:r>
            <a:r>
              <a:rPr dirty="0" sz="1600" spc="-10" u="heavy">
                <a:latin typeface="Franklin Gothic Book"/>
                <a:cs typeface="Franklin Gothic Book"/>
              </a:rPr>
              <a:t>l</a:t>
            </a:r>
            <a:r>
              <a:rPr dirty="0" sz="1600" spc="-5" u="heavy">
                <a:latin typeface="Franklin Gothic Book"/>
                <a:cs typeface="Franklin Gothic Book"/>
              </a:rPr>
              <a:t>b</a:t>
            </a:r>
            <a:r>
              <a:rPr dirty="0" sz="1600" u="heavy">
                <a:latin typeface="Franklin Gothic Book"/>
                <a:cs typeface="Franklin Gothic Book"/>
              </a:rPr>
              <a:t>l</a:t>
            </a:r>
            <a:r>
              <a:rPr dirty="0" sz="1600" spc="-5" u="heavy">
                <a:latin typeface="Franklin Gothic Book"/>
                <a:cs typeface="Franklin Gothic Book"/>
              </a:rPr>
              <a:t>b</a:t>
            </a:r>
            <a:r>
              <a:rPr dirty="0" sz="1600" u="heavy">
                <a:latin typeface="Franklin Gothic Book"/>
                <a:cs typeface="Franklin Gothic Book"/>
              </a:rPr>
              <a:t>l</a:t>
            </a:r>
            <a:r>
              <a:rPr dirty="0" sz="1600" spc="-20" u="heavy">
                <a:latin typeface="Franklin Gothic Book"/>
                <a:cs typeface="Franklin Gothic Book"/>
              </a:rPr>
              <a:t>m</a:t>
            </a:r>
            <a:r>
              <a:rPr dirty="0" sz="1600" u="heavy">
                <a:latin typeface="Franklin Gothic Book"/>
                <a:cs typeface="Franklin Gothic Book"/>
              </a:rPr>
              <a:t>i</a:t>
            </a:r>
            <a:r>
              <a:rPr dirty="0" sz="1600" spc="-5" u="heavy">
                <a:latin typeface="Franklin Gothic Book"/>
                <a:cs typeface="Franklin Gothic Book"/>
              </a:rPr>
              <a:t>ll</a:t>
            </a:r>
            <a:r>
              <a:rPr dirty="0" sz="1600" spc="-15" u="heavy">
                <a:latin typeface="Franklin Gothic Book"/>
                <a:cs typeface="Franklin Gothic Book"/>
              </a:rPr>
              <a:t>ebol</a:t>
            </a:r>
            <a:r>
              <a:rPr dirty="0" sz="1600" spc="-5" u="heavy">
                <a:latin typeface="Franklin Gothic Book"/>
                <a:cs typeface="Franklin Gothic Book"/>
              </a:rPr>
              <a:t>l</a:t>
            </a:r>
            <a:r>
              <a:rPr dirty="0" sz="1600" spc="-15" u="heavy">
                <a:latin typeface="Franklin Gothic Book"/>
                <a:cs typeface="Franklin Gothic Book"/>
              </a:rPr>
              <a:t>e</a:t>
            </a:r>
            <a:r>
              <a:rPr dirty="0" sz="1600" spc="-5" u="heavy">
                <a:latin typeface="Franklin Gothic Book"/>
                <a:cs typeface="Franklin Gothic Book"/>
              </a:rPr>
              <a:t>b</a:t>
            </a:r>
            <a:r>
              <a:rPr dirty="0" sz="1600" spc="-10" u="heavy">
                <a:latin typeface="Franklin Gothic Book"/>
                <a:cs typeface="Franklin Gothic Book"/>
              </a:rPr>
              <a:t>l</a:t>
            </a:r>
            <a:r>
              <a:rPr dirty="0" sz="1600" spc="-10" u="heavy">
                <a:latin typeface="Franklin Gothic Book"/>
                <a:cs typeface="Franklin Gothic Book"/>
              </a:rPr>
              <a:t>u</a:t>
            </a:r>
            <a:r>
              <a:rPr dirty="0" sz="1600" spc="2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s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>
                <a:latin typeface="Franklin Gothic Book"/>
                <a:cs typeface="Franklin Gothic Book"/>
              </a:rPr>
              <a:t>g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,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f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40">
                <a:latin typeface="Franklin Gothic Book"/>
                <a:cs typeface="Franklin Gothic Book"/>
              </a:rPr>
              <a:t>r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,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g</a:t>
            </a:r>
            <a:r>
              <a:rPr dirty="0" sz="1600" spc="-10">
                <a:latin typeface="Franklin Gothic Book"/>
                <a:cs typeface="Franklin Gothic Book"/>
              </a:rPr>
              <a:t>g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al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.</a:t>
            </a:r>
            <a:endParaRPr sz="16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42"/>
              </a:spcBef>
            </a:pPr>
            <a:endParaRPr sz="145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</a:pPr>
            <a:r>
              <a:rPr dirty="0" sz="1600" spc="-20">
                <a:latin typeface="Franklin Gothic Book"/>
                <a:cs typeface="Franklin Gothic Book"/>
              </a:rPr>
              <a:t>G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z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5">
                <a:latin typeface="Franklin Gothic Book"/>
                <a:cs typeface="Franklin Gothic Book"/>
              </a:rPr>
              <a:t>h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,</a:t>
            </a:r>
            <a:r>
              <a:rPr dirty="0" sz="1600" spc="175">
                <a:latin typeface="Franklin Gothic Book"/>
                <a:cs typeface="Franklin Gothic Book"/>
              </a:rPr>
              <a:t> </a:t>
            </a:r>
            <a:r>
              <a:rPr dirty="0" sz="1600" spc="-25" u="heavy">
                <a:latin typeface="Franklin Gothic Book"/>
                <a:cs typeface="Franklin Gothic Book"/>
              </a:rPr>
              <a:t>v</a:t>
            </a:r>
            <a:r>
              <a:rPr dirty="0" sz="1600" spc="-25" u="heavy">
                <a:latin typeface="Franklin Gothic Book"/>
                <a:cs typeface="Franklin Gothic Book"/>
              </a:rPr>
              <a:t>e</a:t>
            </a:r>
            <a:r>
              <a:rPr dirty="0" sz="1600" spc="-10" u="heavy">
                <a:latin typeface="Franklin Gothic Book"/>
                <a:cs typeface="Franklin Gothic Book"/>
              </a:rPr>
              <a:t>n</a:t>
            </a:r>
            <a:r>
              <a:rPr dirty="0" sz="1600" u="heavy">
                <a:latin typeface="Franklin Gothic Book"/>
                <a:cs typeface="Franklin Gothic Book"/>
              </a:rPr>
              <a:t>i</a:t>
            </a:r>
            <a:r>
              <a:rPr dirty="0" sz="1600" spc="-10" u="heavy">
                <a:latin typeface="Franklin Gothic Book"/>
                <a:cs typeface="Franklin Gothic Book"/>
              </a:rPr>
              <a:t>a</a:t>
            </a:r>
            <a:r>
              <a:rPr dirty="0" sz="1600" spc="-20" u="heavy">
                <a:latin typeface="Franklin Gothic Book"/>
                <a:cs typeface="Franklin Gothic Book"/>
              </a:rPr>
              <a:t>m</a:t>
            </a:r>
            <a:r>
              <a:rPr dirty="0" sz="1600" spc="-10" u="heavy">
                <a:latin typeface="Franklin Gothic Book"/>
                <a:cs typeface="Franklin Gothic Book"/>
              </a:rPr>
              <a:t>o</a:t>
            </a:r>
            <a:r>
              <a:rPr dirty="0" sz="1600" spc="155" u="heavy">
                <a:latin typeface="Franklin Gothic Book"/>
                <a:cs typeface="Franklin Gothic Book"/>
              </a:rPr>
              <a:t> </a:t>
            </a:r>
            <a:r>
              <a:rPr dirty="0" sz="1600" spc="-10" u="heavy">
                <a:latin typeface="Franklin Gothic Book"/>
                <a:cs typeface="Franklin Gothic Book"/>
              </a:rPr>
              <a:t>a</a:t>
            </a:r>
            <a:r>
              <a:rPr dirty="0" sz="1600" spc="160" u="heavy">
                <a:latin typeface="Franklin Gothic Book"/>
                <a:cs typeface="Franklin Gothic Book"/>
              </a:rPr>
              <a:t> </a:t>
            </a:r>
            <a:r>
              <a:rPr dirty="0" sz="1600" spc="-10" u="heavy">
                <a:latin typeface="Franklin Gothic Book"/>
                <a:cs typeface="Franklin Gothic Book"/>
              </a:rPr>
              <a:t>n</a:t>
            </a:r>
            <a:r>
              <a:rPr dirty="0" sz="1600" spc="-25" u="heavy">
                <a:latin typeface="Franklin Gothic Book"/>
                <a:cs typeface="Franklin Gothic Book"/>
              </a:rPr>
              <a:t>o</a:t>
            </a:r>
            <a:r>
              <a:rPr dirty="0" sz="1600" spc="25" u="heavy">
                <a:latin typeface="Franklin Gothic Book"/>
                <a:cs typeface="Franklin Gothic Book"/>
              </a:rPr>
              <a:t>i</a:t>
            </a:r>
            <a:r>
              <a:rPr dirty="0" sz="1600">
                <a:latin typeface="Franklin Gothic Book"/>
                <a:cs typeface="Franklin Gothic Book"/>
              </a:rPr>
              <a:t>.</a:t>
            </a:r>
            <a:r>
              <a:rPr dirty="0" sz="1600" spc="15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S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15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f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15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15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16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2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15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20">
                <a:latin typeface="Franklin Gothic Book"/>
                <a:cs typeface="Franklin Gothic Book"/>
              </a:rPr>
              <a:t>om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15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be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16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40">
                <a:latin typeface="Franklin Gothic Book"/>
                <a:cs typeface="Franklin Gothic Book"/>
              </a:rPr>
              <a:t>t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.</a:t>
            </a:r>
            <a:r>
              <a:rPr dirty="0" sz="1600" spc="16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L</a:t>
            </a:r>
            <a:r>
              <a:rPr dirty="0" sz="1600" spc="-50">
                <a:latin typeface="Franklin Gothic Book"/>
                <a:cs typeface="Franklin Gothic Book"/>
              </a:rPr>
              <a:t>a</a:t>
            </a:r>
            <a:r>
              <a:rPr dirty="0" sz="1600" spc="-25">
                <a:latin typeface="Franklin Gothic Book"/>
                <a:cs typeface="Franklin Gothic Book"/>
              </a:rPr>
              <a:t>v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endParaRPr sz="16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8659" y="729822"/>
            <a:ext cx="6146165" cy="52997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 marR="5080">
              <a:lnSpc>
                <a:spcPct val="94500"/>
              </a:lnSpc>
            </a:pPr>
            <a:r>
              <a:rPr dirty="0" sz="1600" spc="-20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1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2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9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sb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20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9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40">
                <a:latin typeface="Franklin Gothic Book"/>
                <a:cs typeface="Franklin Gothic Book"/>
              </a:rPr>
              <a:t>t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,</a:t>
            </a:r>
            <a:r>
              <a:rPr dirty="0" sz="1600" spc="9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2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5">
                <a:latin typeface="Franklin Gothic Book"/>
                <a:cs typeface="Franklin Gothic Book"/>
              </a:rPr>
              <a:t>h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1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9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2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lo</a:t>
            </a:r>
            <a:r>
              <a:rPr dirty="0" sz="1600" spc="9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lo</a:t>
            </a:r>
            <a:r>
              <a:rPr dirty="0" sz="1600" spc="9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la</a:t>
            </a:r>
            <a:r>
              <a:rPr dirty="0" sz="1600" spc="-2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95">
                <a:latin typeface="Franklin Gothic Book"/>
                <a:cs typeface="Franklin Gothic Book"/>
              </a:rPr>
              <a:t> </a:t>
            </a:r>
            <a:r>
              <a:rPr dirty="0" sz="1600" spc="-25">
                <a:latin typeface="Franklin Gothic Book"/>
                <a:cs typeface="Franklin Gothic Book"/>
              </a:rPr>
              <a:t>v</a:t>
            </a:r>
            <a:r>
              <a:rPr dirty="0" sz="1600" spc="-15">
                <a:latin typeface="Franklin Gothic Book"/>
                <a:cs typeface="Franklin Gothic Book"/>
              </a:rPr>
              <a:t>est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9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200">
                <a:latin typeface="Franklin Gothic Book"/>
                <a:cs typeface="Franklin Gothic Book"/>
              </a:rPr>
              <a:t> </a:t>
            </a:r>
            <a:r>
              <a:rPr dirty="0" sz="1600" u="heavy">
                <a:latin typeface="Franklin Gothic Book"/>
                <a:cs typeface="Franklin Gothic Book"/>
              </a:rPr>
              <a:t>p</a:t>
            </a:r>
            <a:r>
              <a:rPr dirty="0" sz="1600" spc="-25" u="heavy">
                <a:latin typeface="Franklin Gothic Book"/>
                <a:cs typeface="Franklin Gothic Book"/>
              </a:rPr>
              <a:t>e</a:t>
            </a:r>
            <a:r>
              <a:rPr dirty="0" sz="1600" spc="-30" u="heavy">
                <a:latin typeface="Franklin Gothic Book"/>
                <a:cs typeface="Franklin Gothic Book"/>
              </a:rPr>
              <a:t>r</a:t>
            </a:r>
            <a:r>
              <a:rPr dirty="0" sz="1600" spc="-10" u="heavy">
                <a:latin typeface="Franklin Gothic Book"/>
                <a:cs typeface="Franklin Gothic Book"/>
              </a:rPr>
              <a:t>c</a:t>
            </a:r>
            <a:r>
              <a:rPr dirty="0" sz="1600" spc="-5" u="heavy">
                <a:latin typeface="Franklin Gothic Book"/>
                <a:cs typeface="Franklin Gothic Book"/>
              </a:rPr>
              <a:t>h</a:t>
            </a:r>
            <a:r>
              <a:rPr dirty="0" sz="1600" spc="-10" u="heavy">
                <a:latin typeface="Franklin Gothic Book"/>
                <a:cs typeface="Franklin Gothic Book"/>
              </a:rPr>
              <a:t>é</a:t>
            </a:r>
            <a:r>
              <a:rPr dirty="0" sz="1600" spc="100" u="heavy">
                <a:latin typeface="Franklin Gothic Book"/>
                <a:cs typeface="Franklin Gothic Book"/>
              </a:rPr>
              <a:t> </a:t>
            </a:r>
            <a:r>
              <a:rPr dirty="0" sz="1600" spc="-20" u="heavy">
                <a:latin typeface="Franklin Gothic Book"/>
                <a:cs typeface="Franklin Gothic Book"/>
              </a:rPr>
              <a:t>m</a:t>
            </a:r>
            <a:r>
              <a:rPr dirty="0" sz="1600" u="heavy">
                <a:latin typeface="Franklin Gothic Book"/>
                <a:cs typeface="Franklin Gothic Book"/>
              </a:rPr>
              <a:t>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5" u="heavy">
                <a:latin typeface="Franklin Gothic Book"/>
                <a:cs typeface="Franklin Gothic Book"/>
              </a:rPr>
              <a:t>h</a:t>
            </a:r>
            <a:r>
              <a:rPr dirty="0" sz="1600" spc="-10" u="heavy">
                <a:latin typeface="Franklin Gothic Book"/>
                <a:cs typeface="Franklin Gothic Book"/>
              </a:rPr>
              <a:t>a</a:t>
            </a:r>
            <a:r>
              <a:rPr dirty="0" sz="1600" u="heavy">
                <a:latin typeface="Franklin Gothic Book"/>
                <a:cs typeface="Franklin Gothic Book"/>
              </a:rPr>
              <a:t> </a:t>
            </a:r>
            <a:r>
              <a:rPr dirty="0" sz="1600" spc="-170">
                <a:latin typeface="Franklin Gothic Book"/>
                <a:cs typeface="Franklin Gothic Book"/>
              </a:rPr>
              <a:t> </a:t>
            </a:r>
            <a:r>
              <a:rPr dirty="0" sz="1600" spc="-20" u="heavy">
                <a:latin typeface="Franklin Gothic Book"/>
                <a:cs typeface="Franklin Gothic Book"/>
              </a:rPr>
              <a:t>c</a:t>
            </a:r>
            <a:r>
              <a:rPr dirty="0" sz="1600" spc="-15" u="heavy">
                <a:latin typeface="Franklin Gothic Book"/>
                <a:cs typeface="Franklin Gothic Book"/>
              </a:rPr>
              <a:t>o</a:t>
            </a:r>
            <a:r>
              <a:rPr dirty="0" sz="1600" spc="-10" u="heavy">
                <a:latin typeface="Franklin Gothic Book"/>
                <a:cs typeface="Franklin Gothic Book"/>
              </a:rPr>
              <a:t>n</a:t>
            </a:r>
            <a:r>
              <a:rPr dirty="0" sz="1600" spc="-45" u="heavy">
                <a:latin typeface="Franklin Gothic Book"/>
                <a:cs typeface="Franklin Gothic Book"/>
              </a:rPr>
              <a:t>f</a:t>
            </a:r>
            <a:r>
              <a:rPr dirty="0" sz="1600" spc="-15" u="heavy">
                <a:latin typeface="Franklin Gothic Book"/>
                <a:cs typeface="Franklin Gothic Book"/>
              </a:rPr>
              <a:t>ess</a:t>
            </a:r>
            <a:r>
              <a:rPr dirty="0" sz="1600" spc="-10" u="heavy">
                <a:latin typeface="Franklin Gothic Book"/>
                <a:cs typeface="Franklin Gothic Book"/>
              </a:rPr>
              <a:t>a</a:t>
            </a:r>
            <a:r>
              <a:rPr dirty="0" sz="1600" spc="-30" u="heavy">
                <a:latin typeface="Franklin Gothic Book"/>
                <a:cs typeface="Franklin Gothic Book"/>
              </a:rPr>
              <a:t>t</a:t>
            </a:r>
            <a:r>
              <a:rPr dirty="0" sz="1600" spc="-10" u="heavy">
                <a:latin typeface="Franklin Gothic Book"/>
                <a:cs typeface="Franklin Gothic Book"/>
              </a:rPr>
              <a:t>o</a:t>
            </a:r>
            <a:r>
              <a:rPr dirty="0" sz="1600" u="heavy">
                <a:latin typeface="Franklin Gothic Book"/>
                <a:cs typeface="Franklin Gothic Book"/>
              </a:rPr>
              <a:t> </a:t>
            </a:r>
            <a:r>
              <a:rPr dirty="0" sz="1600" spc="-165">
                <a:latin typeface="Franklin Gothic Book"/>
                <a:cs typeface="Franklin Gothic Book"/>
              </a:rPr>
              <a:t> </a:t>
            </a:r>
            <a:r>
              <a:rPr dirty="0" sz="1600" spc="-20" u="heavy">
                <a:latin typeface="Franklin Gothic Book"/>
                <a:cs typeface="Franklin Gothic Book"/>
              </a:rPr>
              <a:t>c</a:t>
            </a:r>
            <a:r>
              <a:rPr dirty="0" sz="1600" spc="-5" u="heavy">
                <a:latin typeface="Franklin Gothic Book"/>
                <a:cs typeface="Franklin Gothic Book"/>
              </a:rPr>
              <a:t>h</a:t>
            </a:r>
            <a:r>
              <a:rPr dirty="0" sz="1600" spc="-10" u="heavy">
                <a:latin typeface="Franklin Gothic Book"/>
                <a:cs typeface="Franklin Gothic Book"/>
              </a:rPr>
              <a:t>e</a:t>
            </a:r>
            <a:r>
              <a:rPr dirty="0" sz="1600" u="heavy">
                <a:latin typeface="Franklin Gothic Book"/>
                <a:cs typeface="Franklin Gothic Book"/>
              </a:rPr>
              <a:t> </a:t>
            </a:r>
            <a:r>
              <a:rPr dirty="0" sz="1600" spc="-170">
                <a:latin typeface="Franklin Gothic Book"/>
                <a:cs typeface="Franklin Gothic Book"/>
              </a:rPr>
              <a:t> </a:t>
            </a:r>
            <a:r>
              <a:rPr dirty="0" sz="1600" spc="-15" u="heavy">
                <a:latin typeface="Franklin Gothic Book"/>
                <a:cs typeface="Franklin Gothic Book"/>
              </a:rPr>
              <a:t>s</a:t>
            </a:r>
            <a:r>
              <a:rPr dirty="0" sz="1600" u="heavy">
                <a:latin typeface="Franklin Gothic Book"/>
                <a:cs typeface="Franklin Gothic Book"/>
              </a:rPr>
              <a:t>i </a:t>
            </a:r>
            <a:r>
              <a:rPr dirty="0" sz="1600" spc="-175">
                <a:latin typeface="Franklin Gothic Book"/>
                <a:cs typeface="Franklin Gothic Book"/>
              </a:rPr>
              <a:t> </a:t>
            </a:r>
            <a:r>
              <a:rPr dirty="0" sz="1600" spc="-25" u="heavy">
                <a:latin typeface="Franklin Gothic Book"/>
                <a:cs typeface="Franklin Gothic Book"/>
              </a:rPr>
              <a:t>v</a:t>
            </a:r>
            <a:r>
              <a:rPr dirty="0" sz="1600" spc="-25" u="heavy">
                <a:latin typeface="Franklin Gothic Book"/>
                <a:cs typeface="Franklin Gothic Book"/>
              </a:rPr>
              <a:t>e</a:t>
            </a:r>
            <a:r>
              <a:rPr dirty="0" sz="1600" spc="-10" u="heavy">
                <a:latin typeface="Franklin Gothic Book"/>
                <a:cs typeface="Franklin Gothic Book"/>
              </a:rPr>
              <a:t>r</a:t>
            </a:r>
            <a:r>
              <a:rPr dirty="0" sz="1600" u="heavy">
                <a:latin typeface="Franklin Gothic Book"/>
                <a:cs typeface="Franklin Gothic Book"/>
              </a:rPr>
              <a:t>g</a:t>
            </a:r>
            <a:r>
              <a:rPr dirty="0" sz="1600" spc="-15" u="heavy">
                <a:latin typeface="Franklin Gothic Book"/>
                <a:cs typeface="Franklin Gothic Book"/>
              </a:rPr>
              <a:t>o</a:t>
            </a:r>
            <a:r>
              <a:rPr dirty="0" sz="1600" spc="-20" u="heavy">
                <a:latin typeface="Franklin Gothic Book"/>
                <a:cs typeface="Franklin Gothic Book"/>
              </a:rPr>
              <a:t>g</a:t>
            </a:r>
            <a:r>
              <a:rPr dirty="0" sz="1600" spc="-10" u="heavy">
                <a:latin typeface="Franklin Gothic Book"/>
                <a:cs typeface="Franklin Gothic Book"/>
              </a:rPr>
              <a:t>na</a:t>
            </a:r>
            <a:r>
              <a:rPr dirty="0" sz="1600" u="heavy">
                <a:latin typeface="Franklin Gothic Book"/>
                <a:cs typeface="Franklin Gothic Book"/>
              </a:rPr>
              <a:t> </a:t>
            </a:r>
            <a:r>
              <a:rPr dirty="0" sz="1600" spc="-170">
                <a:latin typeface="Franklin Gothic Book"/>
                <a:cs typeface="Franklin Gothic Book"/>
              </a:rPr>
              <a:t> </a:t>
            </a:r>
            <a:r>
              <a:rPr dirty="0" sz="1600" spc="-10" u="heavy">
                <a:latin typeface="Franklin Gothic Book"/>
                <a:cs typeface="Franklin Gothic Book"/>
              </a:rPr>
              <a:t>a</a:t>
            </a:r>
            <a:r>
              <a:rPr dirty="0" sz="1600" u="heavy">
                <a:latin typeface="Franklin Gothic Book"/>
                <a:cs typeface="Franklin Gothic Book"/>
              </a:rPr>
              <a:t> </a:t>
            </a:r>
            <a:r>
              <a:rPr dirty="0" sz="1600" spc="-170">
                <a:latin typeface="Franklin Gothic Book"/>
                <a:cs typeface="Franklin Gothic Book"/>
              </a:rPr>
              <a:t> </a:t>
            </a:r>
            <a:r>
              <a:rPr dirty="0" sz="1600" spc="-15" u="heavy">
                <a:latin typeface="Franklin Gothic Book"/>
                <a:cs typeface="Franklin Gothic Book"/>
              </a:rPr>
              <a:t>most</a:t>
            </a:r>
            <a:r>
              <a:rPr dirty="0" sz="1600" spc="-10" u="heavy">
                <a:latin typeface="Franklin Gothic Book"/>
                <a:cs typeface="Franklin Gothic Book"/>
              </a:rPr>
              <a:t>r</a:t>
            </a:r>
            <a:r>
              <a:rPr dirty="0" sz="1600" spc="-20" u="heavy">
                <a:latin typeface="Franklin Gothic Book"/>
                <a:cs typeface="Franklin Gothic Book"/>
              </a:rPr>
              <a:t>a</a:t>
            </a:r>
            <a:r>
              <a:rPr dirty="0" sz="1600" u="heavy">
                <a:latin typeface="Franklin Gothic Book"/>
                <a:cs typeface="Franklin Gothic Book"/>
              </a:rPr>
              <a:t>r</a:t>
            </a:r>
            <a:r>
              <a:rPr dirty="0" sz="1600" spc="-15" u="heavy">
                <a:latin typeface="Franklin Gothic Book"/>
                <a:cs typeface="Franklin Gothic Book"/>
              </a:rPr>
              <a:t>s</a:t>
            </a:r>
            <a:r>
              <a:rPr dirty="0" sz="1600" u="heavy">
                <a:latin typeface="Franklin Gothic Book"/>
                <a:cs typeface="Franklin Gothic Book"/>
              </a:rPr>
              <a:t>i </a:t>
            </a:r>
            <a:r>
              <a:rPr dirty="0" sz="1600" spc="-175">
                <a:latin typeface="Franklin Gothic Book"/>
                <a:cs typeface="Franklin Gothic Book"/>
              </a:rPr>
              <a:t> </a:t>
            </a:r>
            <a:r>
              <a:rPr dirty="0" sz="1600" u="heavy">
                <a:latin typeface="Franklin Gothic Book"/>
                <a:cs typeface="Franklin Gothic Book"/>
              </a:rPr>
              <a:t>ig</a:t>
            </a:r>
            <a:r>
              <a:rPr dirty="0" sz="1600" spc="-20" u="heavy">
                <a:latin typeface="Franklin Gothic Book"/>
                <a:cs typeface="Franklin Gothic Book"/>
              </a:rPr>
              <a:t>n</a:t>
            </a:r>
            <a:r>
              <a:rPr dirty="0" sz="1600" spc="-10" u="heavy">
                <a:latin typeface="Franklin Gothic Book"/>
                <a:cs typeface="Franklin Gothic Book"/>
              </a:rPr>
              <a:t>u</a:t>
            </a:r>
            <a:r>
              <a:rPr dirty="0" sz="1600" spc="-15" u="heavy">
                <a:latin typeface="Franklin Gothic Book"/>
                <a:cs typeface="Franklin Gothic Book"/>
              </a:rPr>
              <a:t>d</a:t>
            </a:r>
            <a:r>
              <a:rPr dirty="0" sz="1600" spc="45" u="heavy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, </a:t>
            </a:r>
            <a:r>
              <a:rPr dirty="0" sz="1600" spc="-17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70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p</a:t>
            </a:r>
            <a:r>
              <a:rPr dirty="0" sz="1600" spc="-25">
                <a:latin typeface="Franklin Gothic Book"/>
                <a:cs typeface="Franklin Gothic Book"/>
              </a:rPr>
              <a:t>e</a:t>
            </a:r>
            <a:r>
              <a:rPr dirty="0" sz="1600" spc="-3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5">
                <a:latin typeface="Franklin Gothic Book"/>
                <a:cs typeface="Franklin Gothic Book"/>
              </a:rPr>
              <a:t>h</a:t>
            </a:r>
            <a:r>
              <a:rPr dirty="0" sz="1600" spc="-10">
                <a:latin typeface="Franklin Gothic Book"/>
                <a:cs typeface="Franklin Gothic Book"/>
              </a:rPr>
              <a:t>é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7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7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ua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n</a:t>
            </a:r>
            <a:r>
              <a:rPr dirty="0" sz="1600" spc="-2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3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30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40">
                <a:latin typeface="Franklin Gothic Book"/>
                <a:cs typeface="Franklin Gothic Book"/>
              </a:rPr>
              <a:t>r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gn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5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3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’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g</a:t>
            </a:r>
            <a:r>
              <a:rPr dirty="0" sz="1600" spc="-10">
                <a:latin typeface="Franklin Gothic Book"/>
                <a:cs typeface="Franklin Gothic Book"/>
              </a:rPr>
              <a:t>g</a:t>
            </a:r>
            <a:r>
              <a:rPr dirty="0" sz="1600" spc="-10">
                <a:latin typeface="Franklin Gothic Book"/>
                <a:cs typeface="Franklin Gothic Book"/>
              </a:rPr>
              <a:t>ra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. 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2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g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2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20">
                <a:latin typeface="Franklin Gothic Book"/>
                <a:cs typeface="Franklin Gothic Book"/>
              </a:rPr>
              <a:t> 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2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cc</a:t>
            </a:r>
            <a:r>
              <a:rPr dirty="0" sz="1600" spc="-5">
                <a:latin typeface="Franklin Gothic Book"/>
                <a:cs typeface="Franklin Gothic Book"/>
              </a:rPr>
              <a:t>h</a:t>
            </a:r>
            <a:r>
              <a:rPr dirty="0" sz="1600" spc="-15">
                <a:latin typeface="Franklin Gothic Book"/>
                <a:cs typeface="Franklin Gothic Book"/>
              </a:rPr>
              <a:t>ett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3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c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3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5">
                <a:latin typeface="Franklin Gothic Book"/>
                <a:cs typeface="Franklin Gothic Book"/>
              </a:rPr>
              <a:t>omodo</a:t>
            </a:r>
            <a:r>
              <a:rPr dirty="0" sz="1600" spc="-4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2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5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40">
                <a:latin typeface="Franklin Gothic Book"/>
                <a:cs typeface="Franklin Gothic Book"/>
              </a:rPr>
              <a:t>r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,</a:t>
            </a:r>
            <a:r>
              <a:rPr dirty="0" sz="1600" spc="18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18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la</a:t>
            </a:r>
            <a:r>
              <a:rPr dirty="0" sz="1600" spc="18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me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19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17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m</a:t>
            </a:r>
            <a:r>
              <a:rPr dirty="0" sz="1600" spc="-2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18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175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17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un</a:t>
            </a:r>
            <a:r>
              <a:rPr dirty="0" sz="1600" spc="17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f</a:t>
            </a:r>
            <a:r>
              <a:rPr dirty="0" sz="1600" spc="-10">
                <a:latin typeface="Franklin Gothic Book"/>
                <a:cs typeface="Franklin Gothic Book"/>
              </a:rPr>
              <a:t>ru</a:t>
            </a:r>
            <a:r>
              <a:rPr dirty="0" sz="1600" spc="-15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la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re</a:t>
            </a:r>
            <a:r>
              <a:rPr dirty="0" sz="1600" spc="18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20">
                <a:latin typeface="Franklin Gothic Book"/>
                <a:cs typeface="Franklin Gothic Book"/>
              </a:rPr>
              <a:t>mmo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 spc="-5">
                <a:latin typeface="Franklin Gothic Book"/>
                <a:cs typeface="Franklin Gothic Book"/>
              </a:rPr>
              <a:t>b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de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c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>
                <a:latin typeface="Franklin Gothic Book"/>
                <a:cs typeface="Franklin Gothic Book"/>
              </a:rPr>
              <a:t>  </a:t>
            </a:r>
            <a:r>
              <a:rPr dirty="0" sz="1600" spc="7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u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>
                <a:latin typeface="Franklin Gothic Book"/>
                <a:cs typeface="Franklin Gothic Book"/>
              </a:rPr>
              <a:t>  </a:t>
            </a:r>
            <a:r>
              <a:rPr dirty="0" sz="1600" spc="7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’</a:t>
            </a:r>
            <a:r>
              <a:rPr dirty="0" sz="1600">
                <a:latin typeface="Franklin Gothic Book"/>
                <a:cs typeface="Franklin Gothic Book"/>
              </a:rPr>
              <a:t>  </a:t>
            </a:r>
            <a:r>
              <a:rPr dirty="0" sz="1600" spc="6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 spc="-10">
                <a:latin typeface="Franklin Gothic Book"/>
                <a:cs typeface="Franklin Gothic Book"/>
              </a:rPr>
              <a:t>’o</a:t>
            </a:r>
            <a:r>
              <a:rPr dirty="0" sz="1600" spc="-10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 </a:t>
            </a:r>
            <a:r>
              <a:rPr dirty="0" sz="1600" spc="55">
                <a:latin typeface="Franklin Gothic Book"/>
                <a:cs typeface="Franklin Gothic Book"/>
              </a:rPr>
              <a:t> </a:t>
            </a:r>
            <a:r>
              <a:rPr dirty="0" sz="1600" spc="-4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x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 spc="-50">
                <a:latin typeface="Franklin Gothic Book"/>
                <a:cs typeface="Franklin Gothic Book"/>
              </a:rPr>
              <a:t>a</a:t>
            </a:r>
            <a:r>
              <a:rPr dirty="0" sz="1600" spc="-25">
                <a:latin typeface="Franklin Gothic Book"/>
                <a:cs typeface="Franklin Gothic Book"/>
              </a:rPr>
              <a:t>v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g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ne</a:t>
            </a:r>
            <a:r>
              <a:rPr dirty="0" sz="1600">
                <a:latin typeface="Franklin Gothic Book"/>
                <a:cs typeface="Franklin Gothic Book"/>
              </a:rPr>
              <a:t>  </a:t>
            </a:r>
            <a:r>
              <a:rPr dirty="0" sz="1600" spc="6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 spc="-10">
                <a:latin typeface="Franklin Gothic Book"/>
                <a:cs typeface="Franklin Gothic Book"/>
              </a:rPr>
              <a:t>’o</a:t>
            </a:r>
            <a:r>
              <a:rPr dirty="0" sz="1600" spc="-10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25">
                <a:latin typeface="Franklin Gothic Book"/>
                <a:cs typeface="Franklin Gothic Book"/>
              </a:rPr>
              <a:t>v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.  </a:t>
            </a:r>
            <a:r>
              <a:rPr dirty="0" sz="1600" spc="5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 </a:t>
            </a:r>
            <a:r>
              <a:rPr dirty="0" sz="1600" spc="7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v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 </a:t>
            </a:r>
            <a:r>
              <a:rPr dirty="0" sz="1600" spc="6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>
                <a:latin typeface="Franklin Gothic Book"/>
                <a:cs typeface="Franklin Gothic Book"/>
              </a:rPr>
              <a:t>  </a:t>
            </a:r>
            <a:r>
              <a:rPr dirty="0" sz="1600" spc="6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lo</a:t>
            </a:r>
            <a:r>
              <a:rPr dirty="0" sz="1600">
                <a:latin typeface="Franklin Gothic Book"/>
                <a:cs typeface="Franklin Gothic Book"/>
              </a:rPr>
              <a:t>  </a:t>
            </a:r>
            <a:r>
              <a:rPr dirty="0" sz="1600" spc="145">
                <a:latin typeface="Franklin Gothic Book"/>
                <a:cs typeface="Franklin Gothic Book"/>
              </a:rPr>
              <a:t> </a:t>
            </a:r>
            <a:r>
              <a:rPr dirty="0" sz="1600" spc="-15" u="heavy">
                <a:latin typeface="Franklin Gothic Book"/>
                <a:cs typeface="Franklin Gothic Book"/>
              </a:rPr>
              <a:t>sf</a:t>
            </a:r>
            <a:r>
              <a:rPr dirty="0" sz="1600" spc="-10" u="heavy">
                <a:latin typeface="Franklin Gothic Book"/>
                <a:cs typeface="Franklin Gothic Book"/>
              </a:rPr>
              <a:t>r</a:t>
            </a:r>
            <a:r>
              <a:rPr dirty="0" sz="1600" spc="-20" u="heavy">
                <a:latin typeface="Franklin Gothic Book"/>
                <a:cs typeface="Franklin Gothic Book"/>
              </a:rPr>
              <a:t>a</a:t>
            </a:r>
            <a:r>
              <a:rPr dirty="0" sz="1600" spc="-10" u="heavy">
                <a:latin typeface="Franklin Gothic Book"/>
                <a:cs typeface="Franklin Gothic Book"/>
              </a:rPr>
              <a:t>c</a:t>
            </a:r>
            <a:r>
              <a:rPr dirty="0" sz="1600" spc="-15" u="heavy">
                <a:latin typeface="Franklin Gothic Book"/>
                <a:cs typeface="Franklin Gothic Book"/>
              </a:rPr>
              <a:t>e</a:t>
            </a:r>
            <a:r>
              <a:rPr dirty="0" sz="1600" spc="-5" u="heavy">
                <a:latin typeface="Franklin Gothic Book"/>
                <a:cs typeface="Franklin Gothic Book"/>
              </a:rPr>
              <a:t>ll</a:t>
            </a:r>
            <a:r>
              <a:rPr dirty="0" sz="1600" spc="-15" u="heavy">
                <a:latin typeface="Franklin Gothic Book"/>
                <a:cs typeface="Franklin Gothic Book"/>
              </a:rPr>
              <a:t>o: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 u="heavy">
                <a:latin typeface="Franklin Gothic Book"/>
                <a:cs typeface="Franklin Gothic Book"/>
              </a:rPr>
              <a:t>f</a:t>
            </a:r>
            <a:r>
              <a:rPr dirty="0" sz="1600" spc="-20" u="heavy">
                <a:latin typeface="Franklin Gothic Book"/>
                <a:cs typeface="Franklin Gothic Book"/>
              </a:rPr>
              <a:t>r</a:t>
            </a:r>
            <a:r>
              <a:rPr dirty="0" sz="1600" spc="-5" u="heavy">
                <a:latin typeface="Franklin Gothic Book"/>
                <a:cs typeface="Franklin Gothic Book"/>
              </a:rPr>
              <a:t>l</a:t>
            </a:r>
            <a:r>
              <a:rPr dirty="0" sz="1600" spc="-10" u="heavy">
                <a:latin typeface="Franklin Gothic Book"/>
                <a:cs typeface="Franklin Gothic Book"/>
              </a:rPr>
              <a:t>f</a:t>
            </a:r>
            <a:r>
              <a:rPr dirty="0" sz="1600" spc="-5" u="heavy">
                <a:latin typeface="Franklin Gothic Book"/>
                <a:cs typeface="Franklin Gothic Book"/>
              </a:rPr>
              <a:t>rl</a:t>
            </a:r>
            <a:r>
              <a:rPr dirty="0" sz="1600" spc="-10" u="heavy">
                <a:latin typeface="Franklin Gothic Book"/>
                <a:cs typeface="Franklin Gothic Book"/>
              </a:rPr>
              <a:t>f</a:t>
            </a:r>
            <a:r>
              <a:rPr dirty="0" sz="1600" spc="-5" u="heavy">
                <a:latin typeface="Franklin Gothic Book"/>
                <a:cs typeface="Franklin Gothic Book"/>
              </a:rPr>
              <a:t>rl</a:t>
            </a:r>
            <a:r>
              <a:rPr dirty="0" sz="1600" spc="-15" u="heavy">
                <a:latin typeface="Franklin Gothic Book"/>
                <a:cs typeface="Franklin Gothic Book"/>
              </a:rPr>
              <a:t>f</a:t>
            </a:r>
            <a:r>
              <a:rPr dirty="0" sz="1600" spc="-5" u="heavy">
                <a:latin typeface="Franklin Gothic Book"/>
                <a:cs typeface="Franklin Gothic Book"/>
              </a:rPr>
              <a:t>rl</a:t>
            </a:r>
            <a:r>
              <a:rPr dirty="0" sz="1600" spc="-10" u="heavy">
                <a:latin typeface="Franklin Gothic Book"/>
                <a:cs typeface="Franklin Gothic Book"/>
              </a:rPr>
              <a:t>f</a:t>
            </a:r>
            <a:r>
              <a:rPr dirty="0" sz="1600" spc="-5" u="heavy">
                <a:latin typeface="Franklin Gothic Book"/>
                <a:cs typeface="Franklin Gothic Book"/>
              </a:rPr>
              <a:t>rl</a:t>
            </a:r>
            <a:r>
              <a:rPr dirty="0" sz="1600" spc="-15" u="heavy">
                <a:latin typeface="Franklin Gothic Book"/>
                <a:cs typeface="Franklin Gothic Book"/>
              </a:rPr>
              <a:t>f</a:t>
            </a:r>
            <a:r>
              <a:rPr dirty="0" sz="1600" spc="-5" u="heavy">
                <a:latin typeface="Franklin Gothic Book"/>
                <a:cs typeface="Franklin Gothic Book"/>
              </a:rPr>
              <a:t>rl</a:t>
            </a:r>
            <a:r>
              <a:rPr dirty="0" sz="1600" spc="-10" u="heavy">
                <a:latin typeface="Franklin Gothic Book"/>
                <a:cs typeface="Franklin Gothic Book"/>
              </a:rPr>
              <a:t>f</a:t>
            </a:r>
            <a:r>
              <a:rPr dirty="0" sz="1600" spc="-5" u="heavy">
                <a:latin typeface="Franklin Gothic Book"/>
                <a:cs typeface="Franklin Gothic Book"/>
              </a:rPr>
              <a:t>rl</a:t>
            </a:r>
            <a:r>
              <a:rPr dirty="0" sz="1600" spc="-10" u="heavy">
                <a:latin typeface="Franklin Gothic Book"/>
                <a:cs typeface="Franklin Gothic Book"/>
              </a:rPr>
              <a:t>f</a:t>
            </a:r>
            <a:r>
              <a:rPr dirty="0" sz="1600" spc="-20" u="heavy">
                <a:latin typeface="Franklin Gothic Book"/>
                <a:cs typeface="Franklin Gothic Book"/>
              </a:rPr>
              <a:t>r</a:t>
            </a:r>
            <a:r>
              <a:rPr dirty="0" sz="1600" spc="-5" u="heavy">
                <a:latin typeface="Franklin Gothic Book"/>
                <a:cs typeface="Franklin Gothic Book"/>
              </a:rPr>
              <a:t>l</a:t>
            </a:r>
            <a:r>
              <a:rPr dirty="0" sz="1600" spc="-10" u="heavy">
                <a:latin typeface="Franklin Gothic Book"/>
                <a:cs typeface="Franklin Gothic Book"/>
              </a:rPr>
              <a:t>f</a:t>
            </a:r>
            <a:r>
              <a:rPr dirty="0" sz="1600" spc="-5" u="heavy">
                <a:latin typeface="Franklin Gothic Book"/>
                <a:cs typeface="Franklin Gothic Book"/>
              </a:rPr>
              <a:t>rl</a:t>
            </a:r>
            <a:r>
              <a:rPr dirty="0" sz="1600" spc="-10" u="heavy">
                <a:latin typeface="Franklin Gothic Book"/>
                <a:cs typeface="Franklin Gothic Book"/>
              </a:rPr>
              <a:t>f</a:t>
            </a:r>
            <a:r>
              <a:rPr dirty="0" sz="1600" spc="-5" u="heavy">
                <a:latin typeface="Franklin Gothic Book"/>
                <a:cs typeface="Franklin Gothic Book"/>
              </a:rPr>
              <a:t>rl</a:t>
            </a:r>
            <a:r>
              <a:rPr dirty="0" sz="1600" spc="-15" u="heavy">
                <a:latin typeface="Franklin Gothic Book"/>
                <a:cs typeface="Franklin Gothic Book"/>
              </a:rPr>
              <a:t>f</a:t>
            </a:r>
            <a:r>
              <a:rPr dirty="0" sz="1600" spc="-5" u="heavy">
                <a:latin typeface="Franklin Gothic Book"/>
                <a:cs typeface="Franklin Gothic Book"/>
              </a:rPr>
              <a:t>rl</a:t>
            </a:r>
            <a:r>
              <a:rPr dirty="0" sz="1600" spc="-10" u="heavy">
                <a:latin typeface="Franklin Gothic Book"/>
                <a:cs typeface="Franklin Gothic Book"/>
              </a:rPr>
              <a:t>f</a:t>
            </a:r>
            <a:r>
              <a:rPr dirty="0" sz="1600" spc="-5" u="heavy">
                <a:latin typeface="Franklin Gothic Book"/>
                <a:cs typeface="Franklin Gothic Book"/>
              </a:rPr>
              <a:t>rl</a:t>
            </a:r>
            <a:r>
              <a:rPr dirty="0" sz="1600" spc="-10" u="heavy">
                <a:latin typeface="Franklin Gothic Book"/>
                <a:cs typeface="Franklin Gothic Book"/>
              </a:rPr>
              <a:t>f</a:t>
            </a:r>
            <a:r>
              <a:rPr dirty="0" sz="1600" spc="-20" u="heavy">
                <a:latin typeface="Franklin Gothic Book"/>
                <a:cs typeface="Franklin Gothic Book"/>
              </a:rPr>
              <a:t>r</a:t>
            </a:r>
            <a:r>
              <a:rPr dirty="0" sz="1600" spc="-5" u="heavy">
                <a:latin typeface="Franklin Gothic Book"/>
                <a:cs typeface="Franklin Gothic Book"/>
              </a:rPr>
              <a:t>l</a:t>
            </a:r>
            <a:r>
              <a:rPr dirty="0" sz="1600" spc="-10" u="heavy">
                <a:latin typeface="Franklin Gothic Book"/>
                <a:cs typeface="Franklin Gothic Book"/>
              </a:rPr>
              <a:t>f</a:t>
            </a:r>
            <a:r>
              <a:rPr dirty="0" sz="1600" spc="-5" u="heavy">
                <a:latin typeface="Franklin Gothic Book"/>
                <a:cs typeface="Franklin Gothic Book"/>
              </a:rPr>
              <a:t>rl</a:t>
            </a:r>
            <a:r>
              <a:rPr dirty="0" sz="1600" spc="-10" u="heavy">
                <a:latin typeface="Franklin Gothic Book"/>
                <a:cs typeface="Franklin Gothic Book"/>
              </a:rPr>
              <a:t>f</a:t>
            </a:r>
            <a:r>
              <a:rPr dirty="0" sz="1600" spc="-5" u="heavy">
                <a:latin typeface="Franklin Gothic Book"/>
                <a:cs typeface="Franklin Gothic Book"/>
              </a:rPr>
              <a:t>rl</a:t>
            </a:r>
            <a:r>
              <a:rPr dirty="0" sz="1600" spc="-15" u="heavy">
                <a:latin typeface="Franklin Gothic Book"/>
                <a:cs typeface="Franklin Gothic Book"/>
              </a:rPr>
              <a:t>f</a:t>
            </a:r>
            <a:r>
              <a:rPr dirty="0" sz="1600" spc="-5" u="heavy">
                <a:latin typeface="Franklin Gothic Book"/>
                <a:cs typeface="Franklin Gothic Book"/>
              </a:rPr>
              <a:t>rl</a:t>
            </a:r>
            <a:r>
              <a:rPr dirty="0" sz="1600" spc="-10" u="heavy">
                <a:latin typeface="Franklin Gothic Book"/>
                <a:cs typeface="Franklin Gothic Book"/>
              </a:rPr>
              <a:t>f</a:t>
            </a:r>
            <a:r>
              <a:rPr dirty="0" sz="1600" spc="-5" u="heavy">
                <a:latin typeface="Franklin Gothic Book"/>
                <a:cs typeface="Franklin Gothic Book"/>
              </a:rPr>
              <a:t>rl</a:t>
            </a:r>
            <a:r>
              <a:rPr dirty="0" sz="1600" u="heavy">
                <a:latin typeface="Franklin Gothic Book"/>
                <a:cs typeface="Franklin Gothic Book"/>
              </a:rPr>
              <a:t>.</a:t>
            </a:r>
            <a:r>
              <a:rPr dirty="0" sz="1600" spc="190">
                <a:latin typeface="Franklin Gothic Book"/>
                <a:cs typeface="Franklin Gothic Book"/>
              </a:rPr>
              <a:t> </a:t>
            </a:r>
            <a:r>
              <a:rPr dirty="0" sz="1600" spc="-65">
                <a:latin typeface="Franklin Gothic Book"/>
                <a:cs typeface="Franklin Gothic Book"/>
              </a:rPr>
              <a:t>F</a:t>
            </a:r>
            <a:r>
              <a:rPr dirty="0" sz="1600" spc="-2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ullo</a:t>
            </a:r>
            <a:r>
              <a:rPr dirty="0" sz="1600" spc="114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,</a:t>
            </a:r>
            <a:r>
              <a:rPr dirty="0" sz="1600" spc="10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g</a:t>
            </a:r>
            <a:r>
              <a:rPr dirty="0" sz="1600">
                <a:latin typeface="Franklin Gothic Book"/>
                <a:cs typeface="Franklin Gothic Book"/>
              </a:rPr>
              <a:t>gi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10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12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,</a:t>
            </a:r>
            <a:r>
              <a:rPr dirty="0" sz="1600" spc="114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met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40">
                <a:latin typeface="Franklin Gothic Book"/>
                <a:cs typeface="Franklin Gothic Book"/>
              </a:rPr>
              <a:t>r</a:t>
            </a:r>
            <a:r>
              <a:rPr dirty="0" sz="1600" spc="-40">
                <a:latin typeface="Franklin Gothic Book"/>
                <a:cs typeface="Franklin Gothic Book"/>
              </a:rPr>
              <a:t>t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.</a:t>
            </a:r>
            <a:endParaRPr sz="16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22"/>
              </a:spcBef>
            </a:pPr>
            <a:endParaRPr sz="1600">
              <a:latin typeface="Times New Roman"/>
              <a:cs typeface="Times New Roman"/>
            </a:endParaRPr>
          </a:p>
          <a:p>
            <a:pPr algn="just" marL="12700" marR="13335">
              <a:lnSpc>
                <a:spcPts val="1810"/>
              </a:lnSpc>
            </a:pPr>
            <a:r>
              <a:rPr dirty="0" sz="1600" spc="-15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4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v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4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è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4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25">
                <a:latin typeface="Franklin Gothic Book"/>
                <a:cs typeface="Franklin Gothic Book"/>
              </a:rPr>
              <a:t>f</a:t>
            </a:r>
            <a:r>
              <a:rPr dirty="0" sz="1600">
                <a:latin typeface="Franklin Gothic Book"/>
                <a:cs typeface="Franklin Gothic Book"/>
              </a:rPr>
              <a:t>f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, </a:t>
            </a:r>
            <a:r>
              <a:rPr dirty="0" sz="1600" spc="-100">
                <a:latin typeface="Franklin Gothic Book"/>
                <a:cs typeface="Franklin Gothic Book"/>
              </a:rPr>
              <a:t> </a:t>
            </a:r>
            <a:r>
              <a:rPr dirty="0" sz="1600" spc="-10" u="heavy">
                <a:latin typeface="Franklin Gothic Book"/>
                <a:cs typeface="Franklin Gothic Book"/>
              </a:rPr>
              <a:t>r</a:t>
            </a:r>
            <a:r>
              <a:rPr dirty="0" sz="1600" spc="-20" u="heavy">
                <a:latin typeface="Franklin Gothic Book"/>
                <a:cs typeface="Franklin Gothic Book"/>
              </a:rPr>
              <a:t>a</a:t>
            </a:r>
            <a:r>
              <a:rPr dirty="0" sz="1600" u="heavy">
                <a:latin typeface="Franklin Gothic Book"/>
                <a:cs typeface="Franklin Gothic Book"/>
              </a:rPr>
              <a:t>g</a:t>
            </a:r>
            <a:r>
              <a:rPr dirty="0" sz="1600" spc="-10" u="heavy">
                <a:latin typeface="Franklin Gothic Book"/>
                <a:cs typeface="Franklin Gothic Book"/>
              </a:rPr>
              <a:t>a</a:t>
            </a:r>
            <a:r>
              <a:rPr dirty="0" sz="1600" u="heavy">
                <a:latin typeface="Franklin Gothic Book"/>
                <a:cs typeface="Franklin Gothic Book"/>
              </a:rPr>
              <a:t>,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30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4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4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’arr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4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-13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f</a:t>
            </a:r>
            <a:r>
              <a:rPr dirty="0" sz="1600" spc="-40">
                <a:latin typeface="Franklin Gothic Book"/>
                <a:cs typeface="Franklin Gothic Book"/>
              </a:rPr>
              <a:t>r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4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4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lle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40">
                <a:latin typeface="Franklin Gothic Book"/>
                <a:cs typeface="Franklin Gothic Book"/>
              </a:rPr>
              <a:t> </a:t>
            </a:r>
            <a:r>
              <a:rPr dirty="0" sz="1600" spc="-5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v</a:t>
            </a:r>
            <a:r>
              <a:rPr dirty="0" sz="1600" spc="-25">
                <a:latin typeface="Franklin Gothic Book"/>
                <a:cs typeface="Franklin Gothic Book"/>
              </a:rPr>
              <a:t>v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r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à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(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4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>
                <a:latin typeface="Franklin Gothic Book"/>
                <a:cs typeface="Franklin Gothic Book"/>
              </a:rPr>
              <a:t>h</a:t>
            </a:r>
            <a:r>
              <a:rPr dirty="0" sz="1600" spc="-10">
                <a:latin typeface="Franklin Gothic Book"/>
                <a:cs typeface="Franklin Gothic Book"/>
              </a:rPr>
              <a:t>é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2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25">
                <a:latin typeface="Franklin Gothic Book"/>
                <a:cs typeface="Franklin Gothic Book"/>
              </a:rPr>
              <a:t>v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ò</a:t>
            </a:r>
            <a:r>
              <a:rPr dirty="0" sz="1600" spc="-5">
                <a:latin typeface="Franklin Gothic Book"/>
                <a:cs typeface="Franklin Gothic Book"/>
              </a:rPr>
              <a:t>,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25">
                <a:latin typeface="Franklin Gothic Book"/>
                <a:cs typeface="Franklin Gothic Book"/>
              </a:rPr>
              <a:t>v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2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à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so</a:t>
            </a:r>
            <a:r>
              <a:rPr dirty="0" sz="1600" spc="-10">
                <a:latin typeface="Franklin Gothic Book"/>
                <a:cs typeface="Franklin Gothic Book"/>
              </a:rPr>
              <a:t>no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-10">
                <a:latin typeface="Franklin Gothic Book"/>
                <a:cs typeface="Franklin Gothic Book"/>
              </a:rPr>
              <a:t>b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20">
                <a:latin typeface="Franklin Gothic Book"/>
                <a:cs typeface="Franklin Gothic Book"/>
              </a:rPr>
              <a:t>mo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).</a:t>
            </a:r>
            <a:endParaRPr sz="16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48"/>
              </a:spcBef>
            </a:pPr>
            <a:endParaRPr sz="1500">
              <a:latin typeface="Times New Roman"/>
              <a:cs typeface="Times New Roman"/>
            </a:endParaRPr>
          </a:p>
          <a:p>
            <a:pPr algn="just" marL="12700" marR="6350">
              <a:lnSpc>
                <a:spcPct val="94500"/>
              </a:lnSpc>
            </a:pP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13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all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2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14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fa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20">
                <a:latin typeface="Franklin Gothic Book"/>
                <a:cs typeface="Franklin Gothic Book"/>
              </a:rPr>
              <a:t>c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135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13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2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.</a:t>
            </a:r>
            <a:r>
              <a:rPr dirty="0" sz="1600" spc="14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N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13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m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135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f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135">
                <a:latin typeface="Franklin Gothic Book"/>
                <a:cs typeface="Franklin Gothic Book"/>
              </a:rPr>
              <a:t> </a:t>
            </a:r>
            <a:r>
              <a:rPr dirty="0" sz="1600" spc="-40">
                <a:latin typeface="Franklin Gothic Book"/>
                <a:cs typeface="Franklin Gothic Book"/>
              </a:rPr>
              <a:t>t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g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20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14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14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20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13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st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g</a:t>
            </a:r>
            <a:r>
              <a:rPr dirty="0" sz="1600" spc="-2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13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g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u</a:t>
            </a:r>
            <a:r>
              <a:rPr dirty="0" sz="1600" spc="-10">
                <a:latin typeface="Franklin Gothic Book"/>
                <a:cs typeface="Franklin Gothic Book"/>
              </a:rPr>
              <a:t>na</a:t>
            </a:r>
            <a:r>
              <a:rPr dirty="0" sz="1600" spc="4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2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ce</a:t>
            </a:r>
            <a:r>
              <a:rPr dirty="0" sz="1600" spc="3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4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b</a:t>
            </a:r>
            <a:r>
              <a:rPr dirty="0" sz="1600" spc="-10">
                <a:latin typeface="Franklin Gothic Book"/>
                <a:cs typeface="Franklin Gothic Book"/>
              </a:rPr>
              <a:t>ur</a:t>
            </a:r>
            <a:r>
              <a:rPr dirty="0" sz="1600" spc="-4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3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15">
                <a:latin typeface="Franklin Gothic Book"/>
                <a:cs typeface="Franklin Gothic Book"/>
              </a:rPr>
              <a:t>h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2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>
                <a:latin typeface="Franklin Gothic Book"/>
                <a:cs typeface="Franklin Gothic Book"/>
              </a:rPr>
              <a:t>f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20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,</a:t>
            </a:r>
            <a:r>
              <a:rPr dirty="0" sz="1600" spc="3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so</a:t>
            </a:r>
            <a:r>
              <a:rPr dirty="0" sz="1600" spc="25">
                <a:latin typeface="Franklin Gothic Book"/>
                <a:cs typeface="Franklin Gothic Book"/>
              </a:rPr>
              <a:t>f</a:t>
            </a:r>
            <a:r>
              <a:rPr dirty="0" sz="1600" spc="-10">
                <a:latin typeface="Franklin Gothic Book"/>
                <a:cs typeface="Franklin Gothic Book"/>
              </a:rPr>
              <a:t>f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g</a:t>
            </a:r>
            <a:r>
              <a:rPr dirty="0" sz="1600">
                <a:latin typeface="Franklin Gothic Book"/>
                <a:cs typeface="Franklin Gothic Book"/>
              </a:rPr>
              <a:t>g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4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do</a:t>
            </a:r>
            <a:r>
              <a:rPr dirty="0" sz="1600" spc="-15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m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4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4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lo</a:t>
            </a:r>
            <a:r>
              <a:rPr dirty="0" sz="1600" spc="35">
                <a:latin typeface="Franklin Gothic Book"/>
                <a:cs typeface="Franklin Gothic Book"/>
              </a:rPr>
              <a:t> </a:t>
            </a:r>
            <a:r>
              <a:rPr dirty="0" sz="1600" spc="-2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cal</a:t>
            </a:r>
            <a:r>
              <a:rPr dirty="0" sz="1600" spc="-25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g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,</a:t>
            </a:r>
            <a:r>
              <a:rPr dirty="0" sz="1600" spc="125">
                <a:latin typeface="Franklin Gothic Book"/>
                <a:cs typeface="Franklin Gothic Book"/>
              </a:rPr>
              <a:t> </a:t>
            </a:r>
            <a:r>
              <a:rPr dirty="0" sz="1600" spc="-5" u="heavy">
                <a:latin typeface="Franklin Gothic Book"/>
                <a:cs typeface="Franklin Gothic Book"/>
              </a:rPr>
              <a:t>f</a:t>
            </a:r>
            <a:r>
              <a:rPr dirty="0" sz="1600" u="heavy">
                <a:latin typeface="Franklin Gothic Book"/>
                <a:cs typeface="Franklin Gothic Book"/>
              </a:rPr>
              <a:t>i</a:t>
            </a:r>
            <a:r>
              <a:rPr dirty="0" sz="1600" spc="-15" u="heavy">
                <a:latin typeface="Franklin Gothic Book"/>
                <a:cs typeface="Franklin Gothic Book"/>
              </a:rPr>
              <a:t>o</a:t>
            </a:r>
            <a:r>
              <a:rPr dirty="0" sz="1600" spc="-10" u="heavy">
                <a:latin typeface="Franklin Gothic Book"/>
                <a:cs typeface="Franklin Gothic Book"/>
              </a:rPr>
              <a:t>n</a:t>
            </a:r>
            <a:r>
              <a:rPr dirty="0" sz="1600" spc="-15" u="heavy">
                <a:latin typeface="Franklin Gothic Book"/>
                <a:cs typeface="Franklin Gothic Book"/>
              </a:rPr>
              <a:t>d</a:t>
            </a:r>
            <a:r>
              <a:rPr dirty="0" sz="1600" spc="-10" u="heavy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25">
                <a:latin typeface="Franklin Gothic Book"/>
                <a:cs typeface="Franklin Gothic Book"/>
              </a:rPr>
              <a:t>f</a:t>
            </a:r>
            <a:r>
              <a:rPr dirty="0" sz="1600">
                <a:latin typeface="Franklin Gothic Book"/>
                <a:cs typeface="Franklin Gothic Book"/>
              </a:rPr>
              <a:t>f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nc</a:t>
            </a:r>
            <a:r>
              <a:rPr dirty="0" sz="1600" spc="-5">
                <a:latin typeface="Franklin Gothic Book"/>
                <a:cs typeface="Franklin Gothic Book"/>
              </a:rPr>
              <a:t>h</a:t>
            </a:r>
            <a:r>
              <a:rPr dirty="0" sz="1600" spc="-10">
                <a:latin typeface="Franklin Gothic Book"/>
                <a:cs typeface="Franklin Gothic Book"/>
              </a:rPr>
              <a:t>é</a:t>
            </a:r>
            <a:r>
              <a:rPr dirty="0" sz="1600">
                <a:latin typeface="Franklin Gothic Book"/>
                <a:cs typeface="Franklin Gothic Book"/>
              </a:rPr>
              <a:t>  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5">
                <a:latin typeface="Franklin Gothic Book"/>
                <a:cs typeface="Franklin Gothic Book"/>
              </a:rPr>
              <a:t>ost</a:t>
            </a:r>
            <a:r>
              <a:rPr dirty="0" sz="1600">
                <a:latin typeface="Franklin Gothic Book"/>
                <a:cs typeface="Franklin Gothic Book"/>
              </a:rPr>
              <a:t>i, 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lo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nn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g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25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b</a:t>
            </a:r>
            <a:r>
              <a:rPr dirty="0" sz="1600" spc="-40">
                <a:latin typeface="Franklin Gothic Book"/>
                <a:cs typeface="Franklin Gothic Book"/>
              </a:rPr>
              <a:t>r</a:t>
            </a:r>
            <a:r>
              <a:rPr dirty="0" sz="1600" spc="-15">
                <a:latin typeface="Franklin Gothic Book"/>
                <a:cs typeface="Franklin Gothic Book"/>
              </a:rPr>
              <a:t>od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25">
                <a:latin typeface="Franklin Gothic Book"/>
                <a:cs typeface="Franklin Gothic Book"/>
              </a:rPr>
              <a:t>v</a:t>
            </a:r>
            <a:r>
              <a:rPr dirty="0" sz="1600" spc="-25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g</a:t>
            </a:r>
            <a:r>
              <a:rPr dirty="0" sz="1600" spc="-2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al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, 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20">
                <a:latin typeface="Franklin Gothic Book"/>
                <a:cs typeface="Franklin Gothic Book"/>
              </a:rPr>
              <a:t>1</a:t>
            </a:r>
            <a:r>
              <a:rPr dirty="0" sz="1600">
                <a:latin typeface="Franklin Gothic Book"/>
                <a:cs typeface="Franklin Gothic Book"/>
              </a:rPr>
              <a:t>7 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m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nu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c</a:t>
            </a:r>
            <a:r>
              <a:rPr dirty="0" sz="1600" spc="-2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tt</a:t>
            </a:r>
            <a:r>
              <a:rPr dirty="0" sz="1600" spc="-10">
                <a:latin typeface="Franklin Gothic Book"/>
                <a:cs typeface="Franklin Gothic Book"/>
              </a:rPr>
              <a:t>ura</a:t>
            </a:r>
            <a:r>
              <a:rPr dirty="0" sz="1600" spc="6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75">
                <a:latin typeface="Franklin Gothic Book"/>
                <a:cs typeface="Franklin Gothic Book"/>
              </a:rPr>
              <a:t> </a:t>
            </a:r>
            <a:r>
              <a:rPr dirty="0" sz="1600" spc="-10" u="heavy">
                <a:latin typeface="Franklin Gothic Book"/>
                <a:cs typeface="Franklin Gothic Book"/>
              </a:rPr>
              <a:t>lu</a:t>
            </a:r>
            <a:r>
              <a:rPr dirty="0" sz="1600" u="heavy">
                <a:latin typeface="Franklin Gothic Book"/>
                <a:cs typeface="Franklin Gothic Book"/>
              </a:rPr>
              <a:t>i</a:t>
            </a:r>
            <a:r>
              <a:rPr dirty="0" sz="1600" spc="60" u="heavy">
                <a:latin typeface="Franklin Gothic Book"/>
                <a:cs typeface="Franklin Gothic Book"/>
              </a:rPr>
              <a:t> </a:t>
            </a:r>
            <a:r>
              <a:rPr dirty="0" sz="1600" spc="-10" u="heavy">
                <a:latin typeface="Franklin Gothic Book"/>
                <a:cs typeface="Franklin Gothic Book"/>
              </a:rPr>
              <a:t>è</a:t>
            </a:r>
            <a:r>
              <a:rPr dirty="0" sz="1600" spc="55" u="heavy">
                <a:latin typeface="Franklin Gothic Book"/>
                <a:cs typeface="Franklin Gothic Book"/>
              </a:rPr>
              <a:t> </a:t>
            </a:r>
            <a:r>
              <a:rPr dirty="0" sz="1600" spc="-20" u="heavy">
                <a:latin typeface="Franklin Gothic Book"/>
                <a:cs typeface="Franklin Gothic Book"/>
              </a:rPr>
              <a:t>a</a:t>
            </a:r>
            <a:r>
              <a:rPr dirty="0" sz="1600" spc="-5" u="heavy">
                <a:latin typeface="Franklin Gothic Book"/>
                <a:cs typeface="Franklin Gothic Book"/>
              </a:rPr>
              <a:t>l</a:t>
            </a:r>
            <a:r>
              <a:rPr dirty="0" sz="1600" spc="55" u="heavy">
                <a:latin typeface="Franklin Gothic Book"/>
                <a:cs typeface="Franklin Gothic Book"/>
              </a:rPr>
              <a:t> </a:t>
            </a:r>
            <a:r>
              <a:rPr dirty="0" sz="1600" spc="-15" u="heavy">
                <a:latin typeface="Franklin Gothic Book"/>
                <a:cs typeface="Franklin Gothic Book"/>
              </a:rPr>
              <a:t>de</a:t>
            </a:r>
            <a:r>
              <a:rPr dirty="0" sz="1600" spc="-10" u="heavy">
                <a:latin typeface="Franklin Gothic Book"/>
                <a:cs typeface="Franklin Gothic Book"/>
              </a:rPr>
              <a:t>n</a:t>
            </a:r>
            <a:r>
              <a:rPr dirty="0" sz="1600" spc="-30" u="heavy">
                <a:latin typeface="Franklin Gothic Book"/>
                <a:cs typeface="Franklin Gothic Book"/>
              </a:rPr>
              <a:t>t</a:t>
            </a:r>
            <a:r>
              <a:rPr dirty="0" sz="1600" spc="-5" u="heavy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.</a:t>
            </a:r>
            <a:r>
              <a:rPr dirty="0" sz="1600" spc="55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g</a:t>
            </a:r>
            <a:r>
              <a:rPr dirty="0" sz="1600" spc="-10">
                <a:latin typeface="Franklin Gothic Book"/>
                <a:cs typeface="Franklin Gothic Book"/>
              </a:rPr>
              <a:t>g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5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6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ale</a:t>
            </a:r>
            <a:r>
              <a:rPr dirty="0" sz="1600" spc="5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5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an</a:t>
            </a:r>
            <a:r>
              <a:rPr dirty="0" sz="1600" spc="-40">
                <a:latin typeface="Franklin Gothic Book"/>
                <a:cs typeface="Franklin Gothic Book"/>
              </a:rPr>
              <a:t>t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co</a:t>
            </a:r>
            <a:r>
              <a:rPr dirty="0" sz="1600" spc="5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6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u</a:t>
            </a:r>
            <a:r>
              <a:rPr dirty="0" sz="1600" spc="-10">
                <a:latin typeface="Franklin Gothic Book"/>
                <a:cs typeface="Franklin Gothic Book"/>
              </a:rPr>
              <a:t>na</a:t>
            </a:r>
            <a:r>
              <a:rPr dirty="0" sz="1600" spc="6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au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6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n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ce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-10">
                <a:latin typeface="Franklin Gothic Book"/>
                <a:cs typeface="Franklin Gothic Book"/>
              </a:rPr>
              <a:t>b</a:t>
            </a:r>
            <a:r>
              <a:rPr dirty="0" sz="1600" spc="-10">
                <a:latin typeface="Franklin Gothic Book"/>
                <a:cs typeface="Franklin Gothic Book"/>
              </a:rPr>
              <a:t>ur</a:t>
            </a:r>
            <a:r>
              <a:rPr dirty="0" sz="1600" spc="-4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5">
                <a:latin typeface="Franklin Gothic Book"/>
                <a:cs typeface="Franklin Gothic Book"/>
              </a:rPr>
              <a:t>h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ar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5">
                <a:latin typeface="Franklin Gothic Book"/>
                <a:cs typeface="Franklin Gothic Book"/>
              </a:rPr>
              <a:t>f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5">
                <a:latin typeface="Franklin Gothic Book"/>
                <a:cs typeface="Franklin Gothic Book"/>
              </a:rPr>
              <a:t>o.</a:t>
            </a:r>
            <a:endParaRPr sz="16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31"/>
              </a:spcBef>
            </a:pPr>
            <a:endParaRPr sz="1550">
              <a:latin typeface="Times New Roman"/>
              <a:cs typeface="Times New Roman"/>
            </a:endParaRPr>
          </a:p>
          <a:p>
            <a:pPr algn="just" marL="12700" marR="5715">
              <a:lnSpc>
                <a:spcPct val="94600"/>
              </a:lnSpc>
            </a:pPr>
            <a:r>
              <a:rPr dirty="0" sz="1600" spc="-4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z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,</a:t>
            </a:r>
            <a:r>
              <a:rPr dirty="0" sz="1600" spc="35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p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 spc="-15">
                <a:latin typeface="Franklin Gothic Book"/>
                <a:cs typeface="Franklin Gothic Book"/>
              </a:rPr>
              <a:t>ò</a:t>
            </a:r>
            <a:r>
              <a:rPr dirty="0" sz="1600" spc="-5">
                <a:latin typeface="Franklin Gothic Book"/>
                <a:cs typeface="Franklin Gothic Book"/>
              </a:rPr>
              <a:t>,</a:t>
            </a:r>
            <a:r>
              <a:rPr dirty="0" sz="1600" spc="3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la</a:t>
            </a:r>
            <a:r>
              <a:rPr dirty="0" sz="1600" spc="40">
                <a:latin typeface="Franklin Gothic Book"/>
                <a:cs typeface="Franklin Gothic Book"/>
              </a:rPr>
              <a:t> </a:t>
            </a:r>
            <a:r>
              <a:rPr dirty="0" sz="1600" spc="-30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an</a:t>
            </a:r>
            <a:r>
              <a:rPr dirty="0" sz="1600" spc="-40">
                <a:latin typeface="Franklin Gothic Book"/>
                <a:cs typeface="Franklin Gothic Book"/>
              </a:rPr>
              <a:t>t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ca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2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4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40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f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ce</a:t>
            </a:r>
            <a:r>
              <a:rPr dirty="0" sz="1600" spc="30">
                <a:latin typeface="Franklin Gothic Book"/>
                <a:cs typeface="Franklin Gothic Book"/>
              </a:rPr>
              <a:t> </a:t>
            </a:r>
            <a:r>
              <a:rPr dirty="0" sz="1600" spc="-30">
                <a:latin typeface="Franklin Gothic Book"/>
                <a:cs typeface="Franklin Gothic Book"/>
              </a:rPr>
              <a:t>q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>
                <a:latin typeface="Franklin Gothic Book"/>
                <a:cs typeface="Franklin Gothic Book"/>
              </a:rPr>
              <a:t>i.</a:t>
            </a:r>
            <a:r>
              <a:rPr dirty="0" sz="1600" spc="35">
                <a:latin typeface="Franklin Gothic Book"/>
                <a:cs typeface="Franklin Gothic Book"/>
              </a:rPr>
              <a:t> </a:t>
            </a:r>
            <a:r>
              <a:rPr dirty="0" sz="1600" spc="-25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40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z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5">
                <a:latin typeface="Franklin Gothic Book"/>
                <a:cs typeface="Franklin Gothic Book"/>
              </a:rPr>
              <a:t>pp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4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h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4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u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be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’</a:t>
            </a:r>
            <a:r>
              <a:rPr dirty="0" sz="1600" spc="2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 spc="-5">
                <a:latin typeface="Franklin Gothic Book"/>
                <a:cs typeface="Franklin Gothic Book"/>
              </a:rPr>
              <a:t>’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30">
                <a:latin typeface="Franklin Gothic Book"/>
                <a:cs typeface="Franklin Gothic Book"/>
              </a:rPr>
              <a:t>q</a:t>
            </a:r>
            <a:r>
              <a:rPr dirty="0" sz="1600" spc="-20">
                <a:latin typeface="Franklin Gothic Book"/>
                <a:cs typeface="Franklin Gothic Book"/>
              </a:rPr>
              <a:t>u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2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2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40">
                <a:latin typeface="Franklin Gothic Book"/>
                <a:cs typeface="Franklin Gothic Book"/>
              </a:rPr>
              <a:t>t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20">
                <a:latin typeface="Franklin Gothic Book"/>
                <a:cs typeface="Franklin Gothic Book"/>
              </a:rPr>
              <a:t>u</a:t>
            </a:r>
            <a:r>
              <a:rPr dirty="0" sz="1600" spc="-10">
                <a:latin typeface="Franklin Gothic Book"/>
                <a:cs typeface="Franklin Gothic Book"/>
              </a:rPr>
              <a:t>lla</a:t>
            </a:r>
            <a:r>
              <a:rPr dirty="0" sz="1600" spc="2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4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>
                <a:latin typeface="Franklin Gothic Book"/>
                <a:cs typeface="Franklin Gothic Book"/>
              </a:rPr>
              <a:t>h</a:t>
            </a:r>
            <a:r>
              <a:rPr dirty="0" sz="1600" spc="-10">
                <a:latin typeface="Franklin Gothic Book"/>
                <a:cs typeface="Franklin Gothic Book"/>
              </a:rPr>
              <a:t>é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2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20">
                <a:latin typeface="Franklin Gothic Book"/>
                <a:cs typeface="Franklin Gothic Book"/>
              </a:rPr>
              <a:t> </a:t>
            </a:r>
            <a:r>
              <a:rPr dirty="0" sz="1600" spc="-25">
                <a:latin typeface="Franklin Gothic Book"/>
                <a:cs typeface="Franklin Gothic Book"/>
              </a:rPr>
              <a:t>v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20">
                <a:latin typeface="Franklin Gothic Book"/>
                <a:cs typeface="Franklin Gothic Book"/>
              </a:rPr>
              <a:t> </a:t>
            </a:r>
            <a:r>
              <a:rPr dirty="0" sz="1600" spc="-35">
                <a:latin typeface="Franklin Gothic Book"/>
                <a:cs typeface="Franklin Gothic Book"/>
              </a:rPr>
              <a:t>v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r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 l</a:t>
            </a:r>
            <a:r>
              <a:rPr dirty="0" sz="1600" spc="-10">
                <a:latin typeface="Franklin Gothic Book"/>
                <a:cs typeface="Franklin Gothic Book"/>
              </a:rPr>
              <a:t>’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20">
                <a:latin typeface="Franklin Gothic Book"/>
                <a:cs typeface="Franklin Gothic Book"/>
              </a:rPr>
              <a:t>m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 </a:t>
            </a:r>
            <a:r>
              <a:rPr dirty="0" sz="1600" spc="-15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>
                <a:latin typeface="Franklin Gothic Book"/>
                <a:cs typeface="Franklin Gothic Book"/>
              </a:rPr>
              <a:t>i  </a:t>
            </a:r>
            <a:r>
              <a:rPr dirty="0" sz="1600" spc="-165">
                <a:latin typeface="Franklin Gothic Book"/>
                <a:cs typeface="Franklin Gothic Book"/>
              </a:rPr>
              <a:t> </a:t>
            </a:r>
            <a:r>
              <a:rPr dirty="0" sz="1600" spc="-30">
                <a:latin typeface="Franklin Gothic Book"/>
                <a:cs typeface="Franklin Gothic Book"/>
              </a:rPr>
              <a:t>q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15">
                <a:latin typeface="Franklin Gothic Book"/>
                <a:cs typeface="Franklin Gothic Book"/>
              </a:rPr>
              <a:t>es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 </a:t>
            </a:r>
            <a:r>
              <a:rPr dirty="0" sz="1600" spc="-15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15">
                <a:latin typeface="Franklin Gothic Book"/>
                <a:cs typeface="Franklin Gothic Book"/>
              </a:rPr>
              <a:t>sso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 spc="-15">
                <a:latin typeface="Franklin Gothic Book"/>
                <a:cs typeface="Franklin Gothic Book"/>
              </a:rPr>
              <a:t>b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 </a:t>
            </a:r>
            <a:r>
              <a:rPr dirty="0" sz="1600" spc="-16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 </a:t>
            </a:r>
            <a:r>
              <a:rPr dirty="0" sz="1600" spc="-15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 </a:t>
            </a:r>
            <a:r>
              <a:rPr dirty="0" sz="1600" spc="-17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cr</a:t>
            </a:r>
            <a:r>
              <a:rPr dirty="0" sz="1600" spc="-2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 </a:t>
            </a:r>
            <a:r>
              <a:rPr dirty="0" sz="1600" spc="-15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u</a:t>
            </a:r>
            <a:r>
              <a:rPr dirty="0" sz="1600" spc="-10">
                <a:latin typeface="Franklin Gothic Book"/>
                <a:cs typeface="Franklin Gothic Book"/>
              </a:rPr>
              <a:t>na</a:t>
            </a:r>
            <a:r>
              <a:rPr dirty="0" sz="1600">
                <a:latin typeface="Franklin Gothic Book"/>
                <a:cs typeface="Franklin Gothic Book"/>
              </a:rPr>
              <a:t>  </a:t>
            </a:r>
            <a:r>
              <a:rPr dirty="0" sz="1600" spc="-16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cr</a:t>
            </a:r>
            <a:r>
              <a:rPr dirty="0" sz="1600" spc="-20">
                <a:latin typeface="Franklin Gothic Book"/>
                <a:cs typeface="Franklin Gothic Book"/>
              </a:rPr>
              <a:t>em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2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 </a:t>
            </a:r>
            <a:r>
              <a:rPr dirty="0" sz="1600" spc="-150">
                <a:latin typeface="Franklin Gothic Book"/>
                <a:cs typeface="Franklin Gothic Book"/>
              </a:rPr>
              <a:t> </a:t>
            </a:r>
            <a:r>
              <a:rPr dirty="0" sz="1600" spc="-5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v</a:t>
            </a:r>
            <a:r>
              <a:rPr dirty="0" sz="1600" spc="-25">
                <a:latin typeface="Franklin Gothic Book"/>
                <a:cs typeface="Franklin Gothic Book"/>
              </a:rPr>
              <a:t>v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g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40">
                <a:latin typeface="Franklin Gothic Book"/>
                <a:cs typeface="Franklin Gothic Book"/>
              </a:rPr>
              <a:t>t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,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2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15">
                <a:latin typeface="Franklin Gothic Book"/>
                <a:cs typeface="Franklin Gothic Book"/>
              </a:rPr>
              <a:t>os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,  </a:t>
            </a:r>
            <a:r>
              <a:rPr dirty="0" sz="1600" spc="-17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5">
                <a:latin typeface="Franklin Gothic Book"/>
                <a:cs typeface="Franklin Gothic Book"/>
              </a:rPr>
              <a:t>h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 </a:t>
            </a:r>
            <a:r>
              <a:rPr dirty="0" sz="1600" spc="-165">
                <a:latin typeface="Franklin Gothic Book"/>
                <a:cs typeface="Franklin Gothic Book"/>
              </a:rPr>
              <a:t> </a:t>
            </a:r>
            <a:r>
              <a:rPr dirty="0" sz="1600" spc="-30" u="heavy">
                <a:latin typeface="Franklin Gothic Book"/>
                <a:cs typeface="Franklin Gothic Book"/>
              </a:rPr>
              <a:t>q</a:t>
            </a:r>
            <a:r>
              <a:rPr dirty="0" sz="1600" spc="-10" u="heavy">
                <a:latin typeface="Franklin Gothic Book"/>
                <a:cs typeface="Franklin Gothic Book"/>
              </a:rPr>
              <a:t>ua</a:t>
            </a:r>
            <a:r>
              <a:rPr dirty="0" sz="1600" spc="-15" u="heavy">
                <a:latin typeface="Franklin Gothic Book"/>
                <a:cs typeface="Franklin Gothic Book"/>
              </a:rPr>
              <a:t>s</a:t>
            </a:r>
            <a:r>
              <a:rPr dirty="0" sz="1600" u="heavy">
                <a:latin typeface="Franklin Gothic Book"/>
                <a:cs typeface="Franklin Gothic Book"/>
              </a:rPr>
              <a:t>i 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80">
                <a:latin typeface="Franklin Gothic Book"/>
                <a:cs typeface="Franklin Gothic Book"/>
              </a:rPr>
              <a:t> </a:t>
            </a:r>
            <a:r>
              <a:rPr dirty="0" sz="1600" spc="-10" u="heavy">
                <a:latin typeface="Franklin Gothic Book"/>
                <a:cs typeface="Franklin Gothic Book"/>
              </a:rPr>
              <a:t>t</a:t>
            </a:r>
            <a:r>
              <a:rPr dirty="0" sz="1600" u="heavy">
                <a:latin typeface="Franklin Gothic Book"/>
                <a:cs typeface="Franklin Gothic Book"/>
              </a:rPr>
              <a:t>i 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75">
                <a:latin typeface="Franklin Gothic Book"/>
                <a:cs typeface="Franklin Gothic Book"/>
              </a:rPr>
              <a:t> </a:t>
            </a:r>
            <a:r>
              <a:rPr dirty="0" sz="1600" spc="-10" u="heavy">
                <a:latin typeface="Franklin Gothic Book"/>
                <a:cs typeface="Franklin Gothic Book"/>
              </a:rPr>
              <a:t>b</a:t>
            </a:r>
            <a:r>
              <a:rPr dirty="0" sz="1600" spc="-10" u="heavy">
                <a:latin typeface="Franklin Gothic Book"/>
                <a:cs typeface="Franklin Gothic Book"/>
              </a:rPr>
              <a:t>al</a:t>
            </a:r>
            <a:r>
              <a:rPr dirty="0" sz="1600" spc="-15" u="heavy">
                <a:latin typeface="Franklin Gothic Book"/>
                <a:cs typeface="Franklin Gothic Book"/>
              </a:rPr>
              <a:t>l</a:t>
            </a:r>
            <a:r>
              <a:rPr dirty="0" sz="1600" spc="-10" u="heavy">
                <a:latin typeface="Franklin Gothic Book"/>
                <a:cs typeface="Franklin Gothic Book"/>
              </a:rPr>
              <a:t>a</a:t>
            </a:r>
            <a:r>
              <a:rPr dirty="0" sz="1600" u="heavy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70">
                <a:latin typeface="Franklin Gothic Book"/>
                <a:cs typeface="Franklin Gothic Book"/>
              </a:rPr>
              <a:t> </a:t>
            </a:r>
            <a:r>
              <a:rPr dirty="0" sz="1600" spc="-10" u="heavy">
                <a:latin typeface="Franklin Gothic Book"/>
                <a:cs typeface="Franklin Gothic Book"/>
              </a:rPr>
              <a:t>i</a:t>
            </a:r>
            <a:r>
              <a:rPr dirty="0" sz="1600" spc="-5" u="heavy">
                <a:latin typeface="Franklin Gothic Book"/>
                <a:cs typeface="Franklin Gothic Book"/>
              </a:rPr>
              <a:t>l</a:t>
            </a:r>
            <a:r>
              <a:rPr dirty="0" sz="1600" u="heavy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75">
                <a:latin typeface="Franklin Gothic Book"/>
                <a:cs typeface="Franklin Gothic Book"/>
              </a:rPr>
              <a:t> </a:t>
            </a:r>
            <a:r>
              <a:rPr dirty="0" sz="1600" spc="-10" u="heavy">
                <a:latin typeface="Franklin Gothic Book"/>
                <a:cs typeface="Franklin Gothic Book"/>
              </a:rPr>
              <a:t>t</a:t>
            </a:r>
            <a:r>
              <a:rPr dirty="0" sz="1600" u="heavy">
                <a:latin typeface="Franklin Gothic Book"/>
                <a:cs typeface="Franklin Gothic Book"/>
              </a:rPr>
              <a:t>ip 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80">
                <a:latin typeface="Franklin Gothic Book"/>
                <a:cs typeface="Franklin Gothic Book"/>
              </a:rPr>
              <a:t> </a:t>
            </a:r>
            <a:r>
              <a:rPr dirty="0" sz="1600" spc="-10" u="heavy">
                <a:latin typeface="Franklin Gothic Book"/>
                <a:cs typeface="Franklin Gothic Book"/>
              </a:rPr>
              <a:t>t</a:t>
            </a:r>
            <a:r>
              <a:rPr dirty="0" sz="1600" spc="-10" u="heavy">
                <a:latin typeface="Franklin Gothic Book"/>
                <a:cs typeface="Franklin Gothic Book"/>
              </a:rPr>
              <a:t>a</a:t>
            </a:r>
            <a:r>
              <a:rPr dirty="0" sz="1600" u="heavy">
                <a:latin typeface="Franklin Gothic Book"/>
                <a:cs typeface="Franklin Gothic Book"/>
              </a:rPr>
              <a:t>p 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80">
                <a:latin typeface="Franklin Gothic Book"/>
                <a:cs typeface="Franklin Gothic Book"/>
              </a:rPr>
              <a:t> </a:t>
            </a:r>
            <a:r>
              <a:rPr dirty="0" sz="1600" spc="-15" u="heavy">
                <a:latin typeface="Franklin Gothic Book"/>
                <a:cs typeface="Franklin Gothic Book"/>
              </a:rPr>
              <a:t>s</a:t>
            </a:r>
            <a:r>
              <a:rPr dirty="0" sz="1600" spc="-10" u="heavy">
                <a:latin typeface="Franklin Gothic Book"/>
                <a:cs typeface="Franklin Gothic Book"/>
              </a:rPr>
              <a:t>u</a:t>
            </a:r>
            <a:r>
              <a:rPr dirty="0" sz="1600" spc="-15" u="heavy">
                <a:latin typeface="Franklin Gothic Book"/>
                <a:cs typeface="Franklin Gothic Book"/>
              </a:rPr>
              <a:t>l</a:t>
            </a:r>
            <a:r>
              <a:rPr dirty="0" sz="1600" spc="-10" u="heavy">
                <a:latin typeface="Franklin Gothic Book"/>
                <a:cs typeface="Franklin Gothic Book"/>
              </a:rPr>
              <a:t>le</a:t>
            </a:r>
            <a:r>
              <a:rPr dirty="0" sz="1600" u="heavy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80">
                <a:latin typeface="Franklin Gothic Book"/>
                <a:cs typeface="Franklin Gothic Book"/>
              </a:rPr>
              <a:t> </a:t>
            </a:r>
            <a:r>
              <a:rPr dirty="0" sz="1600" spc="-15" u="heavy">
                <a:latin typeface="Franklin Gothic Book"/>
                <a:cs typeface="Franklin Gothic Book"/>
              </a:rPr>
              <a:t>s</a:t>
            </a:r>
            <a:r>
              <a:rPr dirty="0" sz="1600" spc="-5" u="heavy">
                <a:latin typeface="Franklin Gothic Book"/>
                <a:cs typeface="Franklin Gothic Book"/>
              </a:rPr>
              <a:t>o</a:t>
            </a:r>
            <a:r>
              <a:rPr dirty="0" sz="1600" spc="-5" u="heavy">
                <a:latin typeface="Franklin Gothic Book"/>
                <a:cs typeface="Franklin Gothic Book"/>
              </a:rPr>
              <a:t>p</a:t>
            </a:r>
            <a:r>
              <a:rPr dirty="0" sz="1600" spc="-20" u="heavy">
                <a:latin typeface="Franklin Gothic Book"/>
                <a:cs typeface="Franklin Gothic Book"/>
              </a:rPr>
              <a:t>r</a:t>
            </a:r>
            <a:r>
              <a:rPr dirty="0" sz="1600" spc="-10" u="heavy">
                <a:latin typeface="Franklin Gothic Book"/>
                <a:cs typeface="Franklin Gothic Book"/>
              </a:rPr>
              <a:t>a</a:t>
            </a:r>
            <a:r>
              <a:rPr dirty="0" sz="1600" spc="-20" u="heavy">
                <a:latin typeface="Franklin Gothic Book"/>
                <a:cs typeface="Franklin Gothic Book"/>
              </a:rPr>
              <a:t>c</a:t>
            </a:r>
            <a:r>
              <a:rPr dirty="0" sz="1600" spc="-10" u="heavy">
                <a:latin typeface="Franklin Gothic Book"/>
                <a:cs typeface="Franklin Gothic Book"/>
              </a:rPr>
              <a:t>c</a:t>
            </a:r>
            <a:r>
              <a:rPr dirty="0" sz="1600" u="heavy">
                <a:latin typeface="Franklin Gothic Book"/>
                <a:cs typeface="Franklin Gothic Book"/>
              </a:rPr>
              <a:t>ig</a:t>
            </a:r>
            <a:r>
              <a:rPr dirty="0" sz="1600" spc="-15" u="heavy">
                <a:latin typeface="Franklin Gothic Book"/>
                <a:cs typeface="Franklin Gothic Book"/>
              </a:rPr>
              <a:t>l</a:t>
            </a:r>
            <a:r>
              <a:rPr dirty="0" sz="1600" u="heavy">
                <a:latin typeface="Franklin Gothic Book"/>
                <a:cs typeface="Franklin Gothic Book"/>
              </a:rPr>
              <a:t>i</a:t>
            </a:r>
            <a:r>
              <a:rPr dirty="0" sz="1600" spc="40" u="heavy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.  </a:t>
            </a:r>
            <a:r>
              <a:rPr dirty="0" sz="1600" spc="-18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>
                <a:latin typeface="Franklin Gothic Book"/>
                <a:cs typeface="Franklin Gothic Book"/>
              </a:rPr>
              <a:t>f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20">
                <a:latin typeface="Franklin Gothic Book"/>
                <a:cs typeface="Franklin Gothic Book"/>
              </a:rPr>
              <a:t>n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co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-25">
                <a:latin typeface="Franklin Gothic Book"/>
                <a:cs typeface="Franklin Gothic Book"/>
              </a:rPr>
              <a:t>v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z</a:t>
            </a:r>
            <a:r>
              <a:rPr dirty="0" sz="1600">
                <a:latin typeface="Franklin Gothic Book"/>
                <a:cs typeface="Franklin Gothic Book"/>
              </a:rPr>
              <a:t>z</a:t>
            </a:r>
            <a:r>
              <a:rPr dirty="0" sz="1600" spc="-10">
                <a:latin typeface="Franklin Gothic Book"/>
                <a:cs typeface="Franklin Gothic Book"/>
              </a:rPr>
              <a:t>an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c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>
                <a:latin typeface="Franklin Gothic Book"/>
                <a:cs typeface="Franklin Gothic Book"/>
              </a:rPr>
              <a:t>  </a:t>
            </a:r>
            <a:r>
              <a:rPr dirty="0" sz="1600" spc="-15">
                <a:latin typeface="Franklin Gothic Book"/>
                <a:cs typeface="Franklin Gothic Book"/>
              </a:rPr>
              <a:t>de</a:t>
            </a:r>
            <a:r>
              <a:rPr dirty="0" sz="1600" spc="-10">
                <a:latin typeface="Franklin Gothic Book"/>
                <a:cs typeface="Franklin Gothic Book"/>
              </a:rPr>
              <a:t>lla</a:t>
            </a:r>
            <a:r>
              <a:rPr dirty="0" sz="1600">
                <a:latin typeface="Franklin Gothic Book"/>
                <a:cs typeface="Franklin Gothic Book"/>
              </a:rPr>
              <a:t>  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z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 </a:t>
            </a:r>
            <a:r>
              <a:rPr dirty="0" sz="1600" spc="-15">
                <a:latin typeface="Franklin Gothic Book"/>
                <a:cs typeface="Franklin Gothic Book"/>
              </a:rPr>
              <a:t>d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20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 </a:t>
            </a:r>
            <a:r>
              <a:rPr dirty="0" sz="1600" spc="-10">
                <a:latin typeface="Franklin Gothic Book"/>
                <a:cs typeface="Franklin Gothic Book"/>
              </a:rPr>
              <a:t>g</a:t>
            </a:r>
            <a:r>
              <a:rPr dirty="0" sz="1600" spc="-10">
                <a:latin typeface="Franklin Gothic Book"/>
                <a:cs typeface="Franklin Gothic Book"/>
              </a:rPr>
              <a:t>ra</a:t>
            </a:r>
            <a:r>
              <a:rPr dirty="0" sz="1600" spc="-10">
                <a:latin typeface="Franklin Gothic Book"/>
                <a:cs typeface="Franklin Gothic Book"/>
              </a:rPr>
              <a:t>tt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10">
                <a:latin typeface="Franklin Gothic Book"/>
                <a:cs typeface="Franklin Gothic Book"/>
              </a:rPr>
              <a:t>g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. </a:t>
            </a:r>
            <a:r>
              <a:rPr dirty="0" sz="1600" spc="75">
                <a:latin typeface="Franklin Gothic Book"/>
                <a:cs typeface="Franklin Gothic Book"/>
              </a:rPr>
              <a:t> </a:t>
            </a:r>
            <a:r>
              <a:rPr dirty="0" sz="1600" u="heavy">
                <a:latin typeface="Franklin Gothic Book"/>
                <a:cs typeface="Franklin Gothic Book"/>
              </a:rPr>
              <a:t>M</a:t>
            </a:r>
            <a:r>
              <a:rPr dirty="0" sz="1600" spc="-10" u="heavy">
                <a:latin typeface="Franklin Gothic Book"/>
                <a:cs typeface="Franklin Gothic Book"/>
              </a:rPr>
              <a:t>i</a:t>
            </a:r>
            <a:r>
              <a:rPr dirty="0" sz="1600" spc="-10" u="heavy">
                <a:latin typeface="Franklin Gothic Book"/>
                <a:cs typeface="Franklin Gothic Book"/>
              </a:rPr>
              <a:t>ca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20" u="heavy">
                <a:latin typeface="Franklin Gothic Book"/>
                <a:cs typeface="Franklin Gothic Book"/>
              </a:rPr>
              <a:t>c</a:t>
            </a:r>
            <a:r>
              <a:rPr dirty="0" sz="1600" spc="-10" u="heavy">
                <a:latin typeface="Franklin Gothic Book"/>
                <a:cs typeface="Franklin Gothic Book"/>
              </a:rPr>
              <a:t>a</a:t>
            </a:r>
            <a:r>
              <a:rPr dirty="0" sz="1600" spc="-10" u="heavy">
                <a:latin typeface="Franklin Gothic Book"/>
                <a:cs typeface="Franklin Gothic Book"/>
              </a:rPr>
              <a:t>z</a:t>
            </a:r>
            <a:r>
              <a:rPr dirty="0" sz="1600" u="heavy">
                <a:latin typeface="Franklin Gothic Book"/>
                <a:cs typeface="Franklin Gothic Book"/>
              </a:rPr>
              <a:t>z</a:t>
            </a:r>
            <a:r>
              <a:rPr dirty="0" sz="1600" spc="-15" u="heavy">
                <a:latin typeface="Franklin Gothic Book"/>
                <a:cs typeface="Franklin Gothic Book"/>
              </a:rPr>
              <a:t>e</a:t>
            </a:r>
            <a:r>
              <a:rPr dirty="0" sz="1600" u="heavy">
                <a:latin typeface="Franklin Gothic Book"/>
                <a:cs typeface="Franklin Gothic Book"/>
              </a:rPr>
              <a:t>gg</a:t>
            </a:r>
            <a:r>
              <a:rPr dirty="0" sz="1600" spc="-10" u="heavy">
                <a:latin typeface="Franklin Gothic Book"/>
                <a:cs typeface="Franklin Gothic Book"/>
              </a:rPr>
              <a:t>i</a:t>
            </a:r>
            <a:r>
              <a:rPr dirty="0" sz="1600" spc="-10" u="heavy">
                <a:latin typeface="Franklin Gothic Book"/>
                <a:cs typeface="Franklin Gothic Book"/>
              </a:rPr>
              <a:t>a</a:t>
            </a:r>
            <a:r>
              <a:rPr dirty="0" sz="1600" spc="20">
                <a:latin typeface="Franklin Gothic Book"/>
                <a:cs typeface="Franklin Gothic Book"/>
              </a:rPr>
              <a:t> </a:t>
            </a:r>
            <a:r>
              <a:rPr dirty="0" sz="1600" spc="-30">
                <a:latin typeface="Franklin Gothic Book"/>
                <a:cs typeface="Franklin Gothic Book"/>
              </a:rPr>
              <a:t>q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>
                <a:latin typeface="Franklin Gothic Book"/>
                <a:cs typeface="Franklin Gothic Book"/>
              </a:rPr>
              <a:t>i.</a:t>
            </a:r>
            <a:endParaRPr sz="16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Fabio Poroli</dc:creator>
  <dcterms:created xsi:type="dcterms:W3CDTF">2023-04-12T14:20:50Z</dcterms:created>
  <dcterms:modified xsi:type="dcterms:W3CDTF">2023-04-12T14:20:50Z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2016-09-15T00:00:00Z</vt:filetime>
  </property>
  <property fmtid="{D5CDD505-2E9C-101B-9397-08002B2CF9AE}" pid="3" name="LastSaved">
    <vt:filetime>2023-04-12T00:00:00Z</vt:filetime>
  </property>
</Properties>
</file>