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49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5"/>
            <a:ext cx="6800849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4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44862"/>
            <a:ext cx="2418079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uomosenzatonno.com/2016/07/18/ricetta-risotto-al-" TargetMode="External"/><Relationship Id="rId3" Type="http://schemas.openxmlformats.org/officeDocument/2006/relationships/notesSlide" Target="../notesSlides/notesSlide1.xml"/><Relationship Id="rId4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29822"/>
            <a:ext cx="6137910" cy="9217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21590">
              <a:lnSpc>
                <a:spcPts val="1810"/>
              </a:lnSpc>
            </a:pP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i="1">
                <a:latin typeface="Franklin Gothic Book"/>
                <a:cs typeface="Franklin Gothic Book"/>
              </a:rPr>
              <a:t>a   </a:t>
            </a:r>
            <a:r>
              <a:rPr dirty="0" sz="1600" spc="14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  <a:hlinkClick r:id="rId2"/>
              </a:rPr>
              <a:t>htt</a:t>
            </a:r>
            <a:r>
              <a:rPr dirty="0" sz="1600" spc="-10" i="1">
                <a:latin typeface="Franklin Gothic Book"/>
                <a:cs typeface="Franklin Gothic Book"/>
                <a:hlinkClick r:id="rId2"/>
              </a:rPr>
              <a:t>p://</a:t>
            </a:r>
            <a:r>
              <a:rPr dirty="0" sz="1600" spc="-20" i="1">
                <a:latin typeface="Franklin Gothic Book"/>
                <a:cs typeface="Franklin Gothic Book"/>
                <a:hlinkClick r:id="rId2"/>
              </a:rPr>
              <a:t>w</a:t>
            </a:r>
            <a:r>
              <a:rPr dirty="0" sz="1600" spc="-15" i="1">
                <a:latin typeface="Franklin Gothic Book"/>
                <a:cs typeface="Franklin Gothic Book"/>
                <a:hlinkClick r:id="rId2"/>
              </a:rPr>
              <a:t>w</a:t>
            </a:r>
            <a:r>
              <a:rPr dirty="0" sz="1600" spc="-75" i="1">
                <a:latin typeface="Franklin Gothic Book"/>
                <a:cs typeface="Franklin Gothic Book"/>
                <a:hlinkClick r:id="rId2"/>
              </a:rPr>
              <a:t>w</a:t>
            </a:r>
            <a:r>
              <a:rPr dirty="0" sz="1600" spc="-10" i="1">
                <a:latin typeface="Franklin Gothic Book"/>
                <a:cs typeface="Franklin Gothic Book"/>
                <a:hlinkClick r:id="rId2"/>
              </a:rPr>
              <a:t>.</a:t>
            </a:r>
            <a:r>
              <a:rPr dirty="0" sz="1600" i="1">
                <a:latin typeface="Franklin Gothic Book"/>
                <a:cs typeface="Franklin Gothic Book"/>
                <a:hlinkClick r:id="rId2"/>
              </a:rPr>
              <a:t>u</a:t>
            </a:r>
            <a:r>
              <a:rPr dirty="0" sz="1600" spc="-15" i="1">
                <a:latin typeface="Franklin Gothic Book"/>
                <a:cs typeface="Franklin Gothic Book"/>
                <a:hlinkClick r:id="rId2"/>
              </a:rPr>
              <a:t>o</a:t>
            </a:r>
            <a:r>
              <a:rPr dirty="0" sz="1600" spc="-15" i="1">
                <a:latin typeface="Franklin Gothic Book"/>
                <a:cs typeface="Franklin Gothic Book"/>
                <a:hlinkClick r:id="rId2"/>
              </a:rPr>
              <a:t>m</a:t>
            </a:r>
            <a:r>
              <a:rPr dirty="0" sz="1600" spc="-15" i="1">
                <a:latin typeface="Franklin Gothic Book"/>
                <a:cs typeface="Franklin Gothic Book"/>
                <a:hlinkClick r:id="rId2"/>
              </a:rPr>
              <a:t>o</a:t>
            </a:r>
            <a:r>
              <a:rPr dirty="0" sz="1600" i="1">
                <a:latin typeface="Franklin Gothic Book"/>
                <a:cs typeface="Franklin Gothic Book"/>
                <a:hlinkClick r:id="rId2"/>
              </a:rPr>
              <a:t>s</a:t>
            </a:r>
            <a:r>
              <a:rPr dirty="0" sz="1600" spc="-5" i="1">
                <a:latin typeface="Franklin Gothic Book"/>
                <a:cs typeface="Franklin Gothic Book"/>
                <a:hlinkClick r:id="rId2"/>
              </a:rPr>
              <a:t>e</a:t>
            </a:r>
            <a:r>
              <a:rPr dirty="0" sz="1600" spc="-10" i="1">
                <a:latin typeface="Franklin Gothic Book"/>
                <a:cs typeface="Franklin Gothic Book"/>
                <a:hlinkClick r:id="rId2"/>
              </a:rPr>
              <a:t>n</a:t>
            </a:r>
            <a:r>
              <a:rPr dirty="0" sz="1600" spc="-5" i="1">
                <a:latin typeface="Franklin Gothic Book"/>
                <a:cs typeface="Franklin Gothic Book"/>
                <a:hlinkClick r:id="rId2"/>
              </a:rPr>
              <a:t>z</a:t>
            </a:r>
            <a:r>
              <a:rPr dirty="0" sz="1600" i="1">
                <a:latin typeface="Franklin Gothic Book"/>
                <a:cs typeface="Franklin Gothic Book"/>
                <a:hlinkClick r:id="rId2"/>
              </a:rPr>
              <a:t>a</a:t>
            </a:r>
            <a:r>
              <a:rPr dirty="0" sz="1600" spc="-50" i="1">
                <a:latin typeface="Franklin Gothic Book"/>
                <a:cs typeface="Franklin Gothic Book"/>
                <a:hlinkClick r:id="rId2"/>
              </a:rPr>
              <a:t>t</a:t>
            </a:r>
            <a:r>
              <a:rPr dirty="0" sz="1600" spc="-15" i="1">
                <a:latin typeface="Franklin Gothic Book"/>
                <a:cs typeface="Franklin Gothic Book"/>
                <a:hlinkClick r:id="rId2"/>
              </a:rPr>
              <a:t>o</a:t>
            </a:r>
            <a:r>
              <a:rPr dirty="0" sz="1600" spc="-10" i="1">
                <a:latin typeface="Franklin Gothic Book"/>
                <a:cs typeface="Franklin Gothic Book"/>
                <a:hlinkClick r:id="rId2"/>
              </a:rPr>
              <a:t>nn</a:t>
            </a:r>
            <a:r>
              <a:rPr dirty="0" sz="1600" spc="-15" i="1">
                <a:latin typeface="Franklin Gothic Book"/>
                <a:cs typeface="Franklin Gothic Book"/>
                <a:hlinkClick r:id="rId2"/>
              </a:rPr>
              <a:t>o</a:t>
            </a:r>
            <a:r>
              <a:rPr dirty="0" sz="1600" spc="-10" i="1">
                <a:latin typeface="Franklin Gothic Book"/>
                <a:cs typeface="Franklin Gothic Book"/>
                <a:hlinkClick r:id="rId2"/>
              </a:rPr>
              <a:t>.c</a:t>
            </a:r>
            <a:r>
              <a:rPr dirty="0" sz="1600" spc="-15" i="1">
                <a:latin typeface="Franklin Gothic Book"/>
                <a:cs typeface="Franklin Gothic Book"/>
                <a:hlinkClick r:id="rId2"/>
              </a:rPr>
              <a:t>o</a:t>
            </a:r>
            <a:r>
              <a:rPr dirty="0" sz="1600" spc="-15" i="1">
                <a:latin typeface="Franklin Gothic Book"/>
                <a:cs typeface="Franklin Gothic Book"/>
                <a:hlinkClick r:id="rId2"/>
              </a:rPr>
              <a:t>m</a:t>
            </a:r>
            <a:r>
              <a:rPr dirty="0" sz="1600" spc="-25" i="1">
                <a:latin typeface="Franklin Gothic Book"/>
                <a:cs typeface="Franklin Gothic Book"/>
                <a:hlinkClick r:id="rId2"/>
              </a:rPr>
              <a:t>/</a:t>
            </a:r>
            <a:r>
              <a:rPr dirty="0" sz="1600" i="1">
                <a:latin typeface="Franklin Gothic Book"/>
                <a:cs typeface="Franklin Gothic Book"/>
                <a:hlinkClick r:id="rId2"/>
              </a:rPr>
              <a:t>2</a:t>
            </a:r>
            <a:r>
              <a:rPr dirty="0" sz="1600" spc="-80" i="1">
                <a:latin typeface="Franklin Gothic Book"/>
                <a:cs typeface="Franklin Gothic Book"/>
                <a:hlinkClick r:id="rId2"/>
              </a:rPr>
              <a:t>0</a:t>
            </a:r>
            <a:r>
              <a:rPr dirty="0" sz="1600" spc="-70" i="1">
                <a:latin typeface="Franklin Gothic Book"/>
                <a:cs typeface="Franklin Gothic Book"/>
                <a:hlinkClick r:id="rId2"/>
              </a:rPr>
              <a:t>1</a:t>
            </a:r>
            <a:r>
              <a:rPr dirty="0" sz="1600" i="1">
                <a:latin typeface="Franklin Gothic Book"/>
                <a:cs typeface="Franklin Gothic Book"/>
                <a:hlinkClick r:id="rId2"/>
              </a:rPr>
              <a:t>6</a:t>
            </a:r>
            <a:r>
              <a:rPr dirty="0" sz="1600" spc="-5" i="1">
                <a:latin typeface="Franklin Gothic Book"/>
                <a:cs typeface="Franklin Gothic Book"/>
                <a:hlinkClick r:id="rId2"/>
              </a:rPr>
              <a:t>/</a:t>
            </a:r>
            <a:r>
              <a:rPr dirty="0" sz="1600" spc="-80" i="1">
                <a:latin typeface="Franklin Gothic Book"/>
                <a:cs typeface="Franklin Gothic Book"/>
                <a:hlinkClick r:id="rId2"/>
              </a:rPr>
              <a:t>0</a:t>
            </a:r>
            <a:r>
              <a:rPr dirty="0" sz="1600" i="1">
                <a:latin typeface="Franklin Gothic Book"/>
                <a:cs typeface="Franklin Gothic Book"/>
                <a:hlinkClick r:id="rId2"/>
              </a:rPr>
              <a:t>7</a:t>
            </a:r>
            <a:r>
              <a:rPr dirty="0" sz="1600" spc="-5" i="1">
                <a:latin typeface="Franklin Gothic Book"/>
                <a:cs typeface="Franklin Gothic Book"/>
                <a:hlinkClick r:id="rId2"/>
              </a:rPr>
              <a:t>/</a:t>
            </a:r>
            <a:r>
              <a:rPr dirty="0" sz="1600" spc="-30" i="1">
                <a:latin typeface="Franklin Gothic Book"/>
                <a:cs typeface="Franklin Gothic Book"/>
                <a:hlinkClick r:id="rId2"/>
              </a:rPr>
              <a:t>1</a:t>
            </a:r>
            <a:r>
              <a:rPr dirty="0" sz="1600" i="1">
                <a:latin typeface="Franklin Gothic Book"/>
                <a:cs typeface="Franklin Gothic Book"/>
                <a:hlinkClick r:id="rId2"/>
              </a:rPr>
              <a:t>8</a:t>
            </a:r>
            <a:r>
              <a:rPr dirty="0" sz="1600" spc="-15" i="1">
                <a:latin typeface="Franklin Gothic Book"/>
                <a:cs typeface="Franklin Gothic Book"/>
                <a:hlinkClick r:id="rId2"/>
              </a:rPr>
              <a:t>/r</a:t>
            </a:r>
            <a:r>
              <a:rPr dirty="0" sz="1600" i="1">
                <a:latin typeface="Franklin Gothic Book"/>
                <a:cs typeface="Franklin Gothic Book"/>
                <a:hlinkClick r:id="rId2"/>
              </a:rPr>
              <a:t>i</a:t>
            </a:r>
            <a:r>
              <a:rPr dirty="0" sz="1600" spc="-5" i="1">
                <a:latin typeface="Franklin Gothic Book"/>
                <a:cs typeface="Franklin Gothic Book"/>
                <a:hlinkClick r:id="rId2"/>
              </a:rPr>
              <a:t>c</a:t>
            </a:r>
            <a:r>
              <a:rPr dirty="0" sz="1600" spc="-15" i="1">
                <a:latin typeface="Franklin Gothic Book"/>
                <a:cs typeface="Franklin Gothic Book"/>
                <a:hlinkClick r:id="rId2"/>
              </a:rPr>
              <a:t>e</a:t>
            </a:r>
            <a:r>
              <a:rPr dirty="0" sz="1600" spc="-10" i="1">
                <a:latin typeface="Franklin Gothic Book"/>
                <a:cs typeface="Franklin Gothic Book"/>
                <a:hlinkClick r:id="rId2"/>
              </a:rPr>
              <a:t>t</a:t>
            </a:r>
            <a:r>
              <a:rPr dirty="0" sz="1600" spc="-20" i="1">
                <a:latin typeface="Franklin Gothic Book"/>
                <a:cs typeface="Franklin Gothic Book"/>
                <a:hlinkClick r:id="rId2"/>
              </a:rPr>
              <a:t>t</a:t>
            </a:r>
            <a:r>
              <a:rPr dirty="0" sz="1600" i="1">
                <a:latin typeface="Franklin Gothic Book"/>
                <a:cs typeface="Franklin Gothic Book"/>
                <a:hlinkClick r:id="rId2"/>
              </a:rPr>
              <a:t>a</a:t>
            </a:r>
            <a:r>
              <a:rPr dirty="0" sz="1600" spc="-5" i="1">
                <a:latin typeface="Franklin Gothic Book"/>
                <a:cs typeface="Franklin Gothic Book"/>
                <a:hlinkClick r:id="rId2"/>
              </a:rPr>
              <a:t>-</a:t>
            </a:r>
            <a:r>
              <a:rPr dirty="0" sz="1600" spc="-15" i="1">
                <a:latin typeface="Franklin Gothic Book"/>
                <a:cs typeface="Franklin Gothic Book"/>
                <a:hlinkClick r:id="rId2"/>
              </a:rPr>
              <a:t>r</a:t>
            </a:r>
            <a:r>
              <a:rPr dirty="0" sz="1600" i="1">
                <a:latin typeface="Franklin Gothic Book"/>
                <a:cs typeface="Franklin Gothic Book"/>
                <a:hlinkClick r:id="rId2"/>
              </a:rPr>
              <a:t>is</a:t>
            </a:r>
            <a:r>
              <a:rPr dirty="0" sz="1600" spc="-25" i="1">
                <a:latin typeface="Franklin Gothic Book"/>
                <a:cs typeface="Franklin Gothic Book"/>
                <a:hlinkClick r:id="rId2"/>
              </a:rPr>
              <a:t>o</a:t>
            </a:r>
            <a:r>
              <a:rPr dirty="0" sz="1600" spc="-10" i="1">
                <a:latin typeface="Franklin Gothic Book"/>
                <a:cs typeface="Franklin Gothic Book"/>
                <a:hlinkClick r:id="rId2"/>
              </a:rPr>
              <a:t>t</a:t>
            </a:r>
            <a:r>
              <a:rPr dirty="0" sz="1600" spc="-50" i="1">
                <a:latin typeface="Franklin Gothic Book"/>
                <a:cs typeface="Franklin Gothic Book"/>
                <a:hlinkClick r:id="rId2"/>
              </a:rPr>
              <a:t>t</a:t>
            </a:r>
            <a:r>
              <a:rPr dirty="0" sz="1600" spc="-15" i="1">
                <a:latin typeface="Franklin Gothic Book"/>
                <a:cs typeface="Franklin Gothic Book"/>
                <a:hlinkClick r:id="rId2"/>
              </a:rPr>
              <a:t>o</a:t>
            </a:r>
            <a:r>
              <a:rPr dirty="0" sz="1600" spc="5" i="1">
                <a:latin typeface="Franklin Gothic Book"/>
                <a:cs typeface="Franklin Gothic Book"/>
                <a:hlinkClick r:id="rId2"/>
              </a:rPr>
              <a:t>-</a:t>
            </a:r>
            <a:r>
              <a:rPr dirty="0" sz="1600" spc="-10" i="1">
                <a:latin typeface="Franklin Gothic Book"/>
                <a:cs typeface="Franklin Gothic Book"/>
                <a:hlinkClick r:id="rId2"/>
              </a:rPr>
              <a:t>a</a:t>
            </a:r>
            <a:r>
              <a:rPr dirty="0" sz="1600" i="1">
                <a:latin typeface="Franklin Gothic Book"/>
                <a:cs typeface="Franklin Gothic Book"/>
                <a:hlinkClick r:id="rId2"/>
              </a:rPr>
              <a:t>l-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z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c</a:t>
            </a:r>
            <a:r>
              <a:rPr dirty="0" sz="1600" spc="-15" i="1">
                <a:latin typeface="Franklin Gothic Book"/>
                <a:cs typeface="Franklin Gothic Book"/>
              </a:rPr>
              <a:t>ho</a:t>
            </a:r>
            <a:r>
              <a:rPr dirty="0" sz="1600" spc="-10" i="1">
                <a:latin typeface="Franklin Gothic Book"/>
                <a:cs typeface="Franklin Gothic Book"/>
              </a:rPr>
              <a:t>/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spc="-15">
                <a:latin typeface="Franklin Gothic Book"/>
                <a:cs typeface="Franklin Gothic Book"/>
              </a:rPr>
              <a:t>RIS</a:t>
            </a:r>
            <a:r>
              <a:rPr dirty="0" sz="1600" spc="-6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5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GA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80">
                <a:latin typeface="Franklin Gothic Book"/>
                <a:cs typeface="Franklin Gothic Book"/>
              </a:rPr>
              <a:t>P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HO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080">
              <a:lnSpc>
                <a:spcPct val="94500"/>
              </a:lnSpc>
            </a:pP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3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: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o’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ebb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?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opo</a:t>
            </a:r>
            <a:r>
              <a:rPr dirty="0" sz="1600" spc="-10">
                <a:latin typeface="Franklin Gothic Book"/>
                <a:cs typeface="Franklin Gothic Book"/>
              </a:rPr>
              <a:t>lar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7620">
              <a:lnSpc>
                <a:spcPct val="94500"/>
              </a:lnSpc>
            </a:pPr>
            <a:r>
              <a:rPr dirty="0" sz="1600" spc="-5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3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ss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be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ì,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2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ebbe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spc="-25">
                <a:latin typeface="Franklin Gothic Book"/>
                <a:cs typeface="Franklin Gothic Book"/>
              </a:rPr>
              <a:t>P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all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1600">
              <a:latin typeface="Times New Roman"/>
              <a:cs typeface="Times New Roman"/>
            </a:endParaRPr>
          </a:p>
          <a:p>
            <a:pPr algn="just" marL="12700" marR="9525">
              <a:lnSpc>
                <a:spcPts val="1820"/>
              </a:lnSpc>
            </a:pPr>
            <a:r>
              <a:rPr dirty="0" sz="160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>
                <a:latin typeface="Franklin Gothic Book"/>
                <a:cs typeface="Franklin Gothic Book"/>
              </a:rPr>
              <a:t>ì,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ue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ed</a:t>
            </a:r>
            <a:r>
              <a:rPr dirty="0" sz="1600">
                <a:latin typeface="Franklin Gothic Book"/>
                <a:cs typeface="Franklin Gothic Book"/>
              </a:rPr>
              <a:t>i?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-10">
                <a:latin typeface="Franklin Gothic Book"/>
                <a:cs typeface="Franklin Gothic Book"/>
              </a:rPr>
              <a:t> u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500">
              <a:latin typeface="Times New Roman"/>
              <a:cs typeface="Times New Roman"/>
            </a:endParaRPr>
          </a:p>
          <a:p>
            <a:pPr algn="just" marL="12700" marR="5080">
              <a:lnSpc>
                <a:spcPct val="94400"/>
              </a:lnSpc>
            </a:pP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ì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ù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cuno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cn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i,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-&gt;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6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-&gt;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ru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-&gt;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ì,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o!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spc="-5">
                <a:latin typeface="Franklin Gothic Book"/>
                <a:cs typeface="Franklin Gothic Book"/>
              </a:rPr>
              <a:t>[…</a:t>
            </a:r>
            <a:r>
              <a:rPr dirty="0" sz="1600">
                <a:latin typeface="Franklin Gothic Book"/>
                <a:cs typeface="Franklin Gothic Book"/>
              </a:rPr>
              <a:t>]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080">
              <a:lnSpc>
                <a:spcPct val="94600"/>
              </a:lnSpc>
            </a:pP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1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7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des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ull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Bi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40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2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’i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’a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zz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ue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rn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spc="-5">
                <a:latin typeface="Franklin Gothic Book"/>
                <a:cs typeface="Franklin Gothic Book"/>
              </a:rPr>
              <a:t>[…</a:t>
            </a:r>
            <a:r>
              <a:rPr dirty="0" sz="1600">
                <a:latin typeface="Franklin Gothic Book"/>
                <a:cs typeface="Franklin Gothic Book"/>
              </a:rPr>
              <a:t>]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6350">
              <a:lnSpc>
                <a:spcPct val="94500"/>
              </a:lnSpc>
            </a:pP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ss</a:t>
            </a:r>
            <a:r>
              <a:rPr dirty="0" sz="1600" spc="-10">
                <a:latin typeface="Franklin Gothic Book"/>
                <a:cs typeface="Franklin Gothic Book"/>
              </a:rPr>
              <a:t>ano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ue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ì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h</a:t>
            </a:r>
            <a:r>
              <a:rPr dirty="0" sz="1600" spc="-5">
                <a:latin typeface="Franklin Gothic Book"/>
                <a:cs typeface="Franklin Gothic Book"/>
              </a:rPr>
              <a:t>y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nuo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i-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é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igh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ue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x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10">
                <a:latin typeface="Franklin Gothic Book"/>
                <a:cs typeface="Franklin Gothic Book"/>
              </a:rPr>
              <a:t> 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ost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!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5">
                <a:latin typeface="Franklin Gothic Book"/>
                <a:cs typeface="Franklin Gothic Book"/>
              </a:rPr>
              <a:t>ot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ee</a:t>
            </a:r>
            <a:r>
              <a:rPr dirty="0" sz="1600" spc="-10">
                <a:latin typeface="Franklin Gothic Book"/>
                <a:cs typeface="Franklin Gothic Book"/>
              </a:rPr>
              <a:t>nne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ig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sob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so,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29822"/>
            <a:ext cx="6138545" cy="9217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600" spc="-2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’i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>
                <a:latin typeface="Franklin Gothic Book"/>
                <a:cs typeface="Franklin Gothic Book"/>
              </a:rPr>
              <a:t>ig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Go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22860">
              <a:lnSpc>
                <a:spcPct val="94400"/>
              </a:lnSpc>
            </a:pP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15" i="1">
                <a:latin typeface="Franklin Gothic Book"/>
                <a:cs typeface="Franklin Gothic Book"/>
              </a:rPr>
              <a:t>d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6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70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al</a:t>
            </a:r>
            <a:r>
              <a:rPr dirty="0" sz="1600" spc="-10" i="1">
                <a:latin typeface="Franklin Gothic Book"/>
                <a:cs typeface="Franklin Gothic Book"/>
              </a:rPr>
              <a:t>t</a:t>
            </a:r>
            <a:r>
              <a:rPr dirty="0" sz="1600" spc="-25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60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m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0" i="1">
                <a:latin typeface="Franklin Gothic Book"/>
                <a:cs typeface="Franklin Gothic Book"/>
              </a:rPr>
              <a:t>t</a:t>
            </a:r>
            <a:r>
              <a:rPr dirty="0" sz="1600" i="1">
                <a:latin typeface="Franklin Gothic Book"/>
                <a:cs typeface="Franklin Gothic Book"/>
              </a:rPr>
              <a:t>e</a:t>
            </a:r>
            <a:r>
              <a:rPr dirty="0" sz="1600" spc="7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de</a:t>
            </a:r>
            <a:r>
              <a:rPr dirty="0" sz="1600" spc="-10" i="1">
                <a:latin typeface="Franklin Gothic Book"/>
                <a:cs typeface="Franklin Gothic Book"/>
              </a:rPr>
              <a:t>l</a:t>
            </a:r>
            <a:r>
              <a:rPr dirty="0" sz="1600" i="1">
                <a:latin typeface="Franklin Gothic Book"/>
                <a:cs typeface="Franklin Gothic Book"/>
              </a:rPr>
              <a:t>l’i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-50" i="1">
                <a:latin typeface="Franklin Gothic Book"/>
                <a:cs typeface="Franklin Gothic Book"/>
              </a:rPr>
              <a:t>t</a:t>
            </a:r>
            <a:r>
              <a:rPr dirty="0" sz="1600" spc="-5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ll</a:t>
            </a:r>
            <a:r>
              <a:rPr dirty="0" sz="1600" spc="-10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g</a:t>
            </a:r>
            <a:r>
              <a:rPr dirty="0" sz="1600" spc="-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-5" i="1">
                <a:latin typeface="Franklin Gothic Book"/>
                <a:cs typeface="Franklin Gothic Book"/>
              </a:rPr>
              <a:t>z</a:t>
            </a:r>
            <a:r>
              <a:rPr dirty="0" sz="1600" i="1">
                <a:latin typeface="Franklin Gothic Book"/>
                <a:cs typeface="Franklin Gothic Book"/>
              </a:rPr>
              <a:t>a</a:t>
            </a:r>
            <a:r>
              <a:rPr dirty="0" sz="1600" spc="7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30" i="1">
                <a:latin typeface="Franklin Gothic Book"/>
                <a:cs typeface="Franklin Gothic Book"/>
              </a:rPr>
              <a:t>r</a:t>
            </a:r>
            <a:r>
              <a:rPr dirty="0" sz="1600" spc="-5" i="1">
                <a:latin typeface="Franklin Gothic Book"/>
                <a:cs typeface="Franklin Gothic Book"/>
              </a:rPr>
              <a:t>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f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al</a:t>
            </a:r>
            <a:r>
              <a:rPr dirty="0" sz="1600" spc="-5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.</a:t>
            </a:r>
            <a:r>
              <a:rPr dirty="0" sz="1600" spc="6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5" i="1">
                <a:latin typeface="Franklin Gothic Book"/>
                <a:cs typeface="Franklin Gothic Book"/>
              </a:rPr>
              <a:t>h</a:t>
            </a:r>
            <a:r>
              <a:rPr dirty="0" sz="1600" i="1">
                <a:latin typeface="Franklin Gothic Book"/>
                <a:cs typeface="Franklin Gothic Book"/>
              </a:rPr>
              <a:t>a</a:t>
            </a:r>
            <a:r>
              <a:rPr dirty="0" sz="1600" spc="-20" i="1">
                <a:latin typeface="Franklin Gothic Book"/>
                <a:cs typeface="Franklin Gothic Book"/>
              </a:rPr>
              <a:t>G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6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h</a:t>
            </a:r>
            <a:r>
              <a:rPr dirty="0" sz="1600" i="1">
                <a:latin typeface="Franklin Gothic Book"/>
                <a:cs typeface="Franklin Gothic Book"/>
              </a:rPr>
              <a:t>a</a:t>
            </a:r>
            <a:r>
              <a:rPr dirty="0" sz="1600" spc="70" i="1">
                <a:latin typeface="Franklin Gothic Book"/>
                <a:cs typeface="Franklin Gothic Book"/>
              </a:rPr>
              <a:t> </a:t>
            </a:r>
            <a:r>
              <a:rPr dirty="0" sz="1600" spc="-25" i="1">
                <a:latin typeface="Franklin Gothic Book"/>
                <a:cs typeface="Franklin Gothic Book"/>
              </a:rPr>
              <a:t>b</a:t>
            </a:r>
            <a:r>
              <a:rPr dirty="0" sz="160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tt</a:t>
            </a:r>
            <a:r>
              <a:rPr dirty="0" sz="1600" spc="-10" i="1">
                <a:latin typeface="Franklin Gothic Book"/>
                <a:cs typeface="Franklin Gothic Book"/>
              </a:rPr>
              <a:t>u</a:t>
            </a:r>
            <a:r>
              <a:rPr dirty="0" sz="1600" spc="-50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70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4-1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e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e</a:t>
            </a:r>
            <a:r>
              <a:rPr dirty="0" sz="1600" spc="-15" i="1">
                <a:latin typeface="Franklin Gothic Book"/>
                <a:cs typeface="Franklin Gothic Book"/>
              </a:rPr>
              <a:t>do</a:t>
            </a:r>
            <a:r>
              <a:rPr dirty="0" sz="1600" i="1">
                <a:latin typeface="Franklin Gothic Book"/>
                <a:cs typeface="Franklin Gothic Book"/>
              </a:rPr>
              <a:t>l,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de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i="1">
                <a:latin typeface="Franklin Gothic Book"/>
                <a:cs typeface="Franklin Gothic Book"/>
              </a:rPr>
              <a:t>iù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30" i="1">
                <a:latin typeface="Franklin Gothic Book"/>
                <a:cs typeface="Franklin Gothic Book"/>
              </a:rPr>
              <a:t>f</a:t>
            </a:r>
            <a:r>
              <a:rPr dirty="0" sz="1600" spc="-15" i="1">
                <a:latin typeface="Franklin Gothic Book"/>
                <a:cs typeface="Franklin Gothic Book"/>
              </a:rPr>
              <a:t>o</a:t>
            </a:r>
            <a:r>
              <a:rPr dirty="0" sz="1600" spc="30" i="1">
                <a:latin typeface="Franklin Gothic Book"/>
                <a:cs typeface="Franklin Gothic Book"/>
              </a:rPr>
              <a:t>r</a:t>
            </a:r>
            <a:r>
              <a:rPr dirty="0" sz="1600" spc="-5" i="1">
                <a:latin typeface="Franklin Gothic Book"/>
                <a:cs typeface="Franklin Gothic Book"/>
              </a:rPr>
              <a:t>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gi</a:t>
            </a:r>
            <a:r>
              <a:rPr dirty="0" sz="1600" spc="-15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c</a:t>
            </a:r>
            <a:r>
              <a:rPr dirty="0" sz="1600" i="1">
                <a:latin typeface="Franklin Gothic Book"/>
                <a:cs typeface="Franklin Gothic Book"/>
              </a:rPr>
              <a:t>a</a:t>
            </a:r>
            <a:r>
              <a:rPr dirty="0" sz="1600" spc="-50" i="1">
                <a:latin typeface="Franklin Gothic Book"/>
                <a:cs typeface="Franklin Gothic Book"/>
              </a:rPr>
              <a:t>t</a:t>
            </a:r>
            <a:r>
              <a:rPr dirty="0" sz="1600" spc="-15" i="1">
                <a:latin typeface="Franklin Gothic Book"/>
                <a:cs typeface="Franklin Gothic Book"/>
              </a:rPr>
              <a:t>or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m</a:t>
            </a:r>
            <a:r>
              <a:rPr dirty="0" sz="1600" spc="-15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-15" i="1">
                <a:latin typeface="Franklin Gothic Book"/>
                <a:cs typeface="Franklin Gothic Book"/>
              </a:rPr>
              <a:t>d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Go</a:t>
            </a:r>
            <a:r>
              <a:rPr dirty="0" sz="1600" i="1">
                <a:latin typeface="Franklin Gothic Book"/>
                <a:cs typeface="Franklin Gothic Book"/>
              </a:rPr>
              <a:t>,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oc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c</a:t>
            </a:r>
            <a:r>
              <a:rPr dirty="0" sz="1600" i="1">
                <a:latin typeface="Franklin Gothic Book"/>
                <a:cs typeface="Franklin Gothic Book"/>
              </a:rPr>
              <a:t>ui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g</a:t>
            </a:r>
            <a:r>
              <a:rPr dirty="0" sz="1600" spc="-10" i="1">
                <a:latin typeface="Franklin Gothic Book"/>
                <a:cs typeface="Franklin Gothic Book"/>
              </a:rPr>
              <a:t>l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u</a:t>
            </a:r>
            <a:r>
              <a:rPr dirty="0" sz="1600" spc="-15" i="1">
                <a:latin typeface="Franklin Gothic Book"/>
                <a:cs typeface="Franklin Gothic Book"/>
              </a:rPr>
              <a:t>m</a:t>
            </a:r>
            <a:r>
              <a:rPr dirty="0" sz="1600" i="1">
                <a:latin typeface="Franklin Gothic Book"/>
                <a:cs typeface="Franklin Gothic Book"/>
              </a:rPr>
              <a:t>a</a:t>
            </a:r>
            <a:r>
              <a:rPr dirty="0" sz="1600" spc="-20" i="1">
                <a:latin typeface="Franklin Gothic Book"/>
                <a:cs typeface="Franklin Gothic Book"/>
              </a:rPr>
              <a:t>n</a:t>
            </a:r>
            <a:r>
              <a:rPr dirty="0" sz="1600" i="1">
                <a:latin typeface="Franklin Gothic Book"/>
                <a:cs typeface="Franklin Gothic Book"/>
              </a:rPr>
              <a:t>i, 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a 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25" i="1">
                <a:latin typeface="Franklin Gothic Book"/>
                <a:cs typeface="Franklin Gothic Book"/>
              </a:rPr>
              <a:t>q</a:t>
            </a:r>
            <a:r>
              <a:rPr dirty="0" sz="160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-50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si 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r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0" i="1">
                <a:latin typeface="Franklin Gothic Book"/>
                <a:cs typeface="Franklin Gothic Book"/>
              </a:rPr>
              <a:t>t</a:t>
            </a:r>
            <a:r>
              <a:rPr dirty="0" sz="1600" spc="-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-35" i="1">
                <a:latin typeface="Franklin Gothic Book"/>
                <a:cs typeface="Franklin Gothic Book"/>
              </a:rPr>
              <a:t>e</a:t>
            </a:r>
            <a:r>
              <a:rPr dirty="0" sz="1600" spc="-15" i="1">
                <a:latin typeface="Franklin Gothic Book"/>
                <a:cs typeface="Franklin Gothic Book"/>
              </a:rPr>
              <a:t>v</a:t>
            </a:r>
            <a:r>
              <a:rPr dirty="0" sz="1600" i="1">
                <a:latin typeface="Franklin Gothic Book"/>
                <a:cs typeface="Franklin Gothic Book"/>
              </a:rPr>
              <a:t>a, 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40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vre</a:t>
            </a:r>
            <a:r>
              <a:rPr dirty="0" sz="1600" spc="-15" i="1">
                <a:latin typeface="Franklin Gothic Book"/>
                <a:cs typeface="Franklin Gothic Book"/>
              </a:rPr>
              <a:t>bb</a:t>
            </a:r>
            <a:r>
              <a:rPr dirty="0" sz="1600" spc="-5" i="1">
                <a:latin typeface="Franklin Gothic Book"/>
                <a:cs typeface="Franklin Gothic Book"/>
              </a:rPr>
              <a:t>e</a:t>
            </a:r>
            <a:r>
              <a:rPr dirty="0" sz="1600" spc="-25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d</a:t>
            </a:r>
            <a:r>
              <a:rPr dirty="0" sz="1600" spc="-35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v</a:t>
            </a:r>
            <a:r>
              <a:rPr dirty="0" sz="1600" i="1">
                <a:latin typeface="Franklin Gothic Book"/>
                <a:cs typeface="Franklin Gothic Book"/>
              </a:rPr>
              <a:t>u</a:t>
            </a:r>
            <a:r>
              <a:rPr dirty="0" sz="1600" spc="-50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su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5" i="1">
                <a:latin typeface="Franklin Gothic Book"/>
                <a:cs typeface="Franklin Gothic Book"/>
              </a:rPr>
              <a:t>e</a:t>
            </a:r>
            <a:r>
              <a:rPr dirty="0" sz="1600" spc="-15" i="1">
                <a:latin typeface="Franklin Gothic Book"/>
                <a:cs typeface="Franklin Gothic Book"/>
              </a:rPr>
              <a:t>r</a:t>
            </a:r>
            <a:r>
              <a:rPr dirty="0" sz="1600" i="1">
                <a:latin typeface="Franklin Gothic Book"/>
                <a:cs typeface="Franklin Gothic Book"/>
              </a:rPr>
              <a:t>a</a:t>
            </a:r>
            <a:r>
              <a:rPr dirty="0" sz="1600" spc="-15" i="1">
                <a:latin typeface="Franklin Gothic Book"/>
                <a:cs typeface="Franklin Gothic Book"/>
              </a:rPr>
              <a:t>r</a:t>
            </a:r>
            <a:r>
              <a:rPr dirty="0" sz="1600" i="1">
                <a:latin typeface="Franklin Gothic Book"/>
                <a:cs typeface="Franklin Gothic Book"/>
              </a:rPr>
              <a:t>e 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-15" i="1">
                <a:latin typeface="Franklin Gothic Book"/>
                <a:cs typeface="Franklin Gothic Book"/>
              </a:rPr>
              <a:t>cor</a:t>
            </a:r>
            <a:r>
              <a:rPr dirty="0" sz="1600" i="1">
                <a:latin typeface="Franklin Gothic Book"/>
                <a:cs typeface="Franklin Gothic Book"/>
              </a:rPr>
              <a:t>a 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</a:t>
            </a:r>
            <a:r>
              <a:rPr dirty="0" sz="160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5" i="1">
                <a:latin typeface="Franklin Gothic Book"/>
                <a:cs typeface="Franklin Gothic Book"/>
              </a:rPr>
              <a:t>m</a:t>
            </a:r>
            <a:r>
              <a:rPr dirty="0" sz="160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cc</a:t>
            </a:r>
            <a:r>
              <a:rPr dirty="0" sz="1600" spc="-5" i="1">
                <a:latin typeface="Franklin Gothic Book"/>
                <a:cs typeface="Franklin Gothic Book"/>
              </a:rPr>
              <a:t>h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-5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715">
              <a:lnSpc>
                <a:spcPct val="94500"/>
              </a:lnSpc>
            </a:pPr>
            <a:r>
              <a:rPr dirty="0" sz="1600" spc="-2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(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“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ob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5">
                <a:latin typeface="Franklin Gothic Book"/>
                <a:cs typeface="Franklin Gothic Book"/>
              </a:rPr>
              <a:t>”</a:t>
            </a:r>
            <a:r>
              <a:rPr dirty="0" sz="1600">
                <a:latin typeface="Franklin Gothic Book"/>
                <a:cs typeface="Franklin Gothic Book"/>
              </a:rPr>
              <a:t>)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9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x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9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ue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ano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(“</a:t>
            </a:r>
            <a:r>
              <a:rPr dirty="0" sz="1600" spc="-10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”</a:t>
            </a:r>
            <a:r>
              <a:rPr dirty="0" sz="1600">
                <a:latin typeface="Franklin Gothic Book"/>
                <a:cs typeface="Franklin Gothic Book"/>
              </a:rPr>
              <a:t>) 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anc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2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2500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’i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, 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p 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-5">
                <a:latin typeface="Franklin Gothic Book"/>
                <a:cs typeface="Franklin Gothic Book"/>
              </a:rPr>
              <a:t> l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arn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g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2</a:t>
            </a:r>
            <a:r>
              <a:rPr dirty="0" sz="1600" spc="-60">
                <a:latin typeface="Franklin Gothic Book"/>
                <a:cs typeface="Franklin Gothic Book"/>
              </a:rPr>
              <a:t>01</a:t>
            </a:r>
            <a:r>
              <a:rPr dirty="0" sz="1600">
                <a:latin typeface="Franklin Gothic Book"/>
                <a:cs typeface="Franklin Gothic Book"/>
              </a:rPr>
              <a:t>4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080">
              <a:lnSpc>
                <a:spcPct val="94500"/>
              </a:lnSpc>
            </a:pPr>
            <a:r>
              <a:rPr dirty="0" sz="1600" spc="-2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ommet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35">
                <a:latin typeface="Franklin Gothic Book"/>
                <a:cs typeface="Franklin Gothic Book"/>
              </a:rPr>
              <a:t>e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ano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’i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Go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4-1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5">
                <a:latin typeface="Franklin Gothic Book"/>
                <a:cs typeface="Franklin Gothic Book"/>
              </a:rPr>
              <a:t>-</a:t>
            </a: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9 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i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do.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6350">
              <a:lnSpc>
                <a:spcPct val="94500"/>
              </a:lnSpc>
            </a:pP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ess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ggi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6350">
              <a:lnSpc>
                <a:spcPct val="94500"/>
              </a:lnSpc>
            </a:pP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l’H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ur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Seo</a:t>
            </a:r>
            <a:r>
              <a:rPr dirty="0" sz="1600" spc="-10">
                <a:latin typeface="Franklin Gothic Book"/>
                <a:cs typeface="Franklin Gothic Book"/>
              </a:rPr>
              <a:t>ul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9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’i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i,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ph</a:t>
            </a:r>
            <a:r>
              <a:rPr dirty="0" sz="1600" spc="-10">
                <a:latin typeface="Franklin Gothic Book"/>
                <a:cs typeface="Franklin Gothic Book"/>
              </a:rPr>
              <a:t>aGo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ano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uan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ul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oss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ebb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45">
                <a:latin typeface="Franklin Gothic Book"/>
                <a:cs typeface="Franklin Gothic Book"/>
              </a:rPr>
              <a:t>e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ano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mb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15">
                <a:latin typeface="Franklin Gothic Book"/>
                <a:cs typeface="Franklin Gothic Book"/>
              </a:rPr>
              <a:t>sse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nare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715">
              <a:lnSpc>
                <a:spcPct val="94500"/>
              </a:lnSpc>
            </a:pPr>
            <a:r>
              <a:rPr dirty="0" sz="1600" spc="-15">
                <a:latin typeface="Franklin Gothic Book"/>
                <a:cs typeface="Franklin Gothic Book"/>
              </a:rPr>
              <a:t>“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o”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">
                <a:latin typeface="Franklin Gothic Book"/>
                <a:cs typeface="Franklin Gothic Book"/>
              </a:rPr>
              <a:t>H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45">
                <a:latin typeface="Franklin Gothic Book"/>
                <a:cs typeface="Franklin Gothic Book"/>
              </a:rPr>
              <a:t>k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45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w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10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ph</a:t>
            </a:r>
            <a:r>
              <a:rPr dirty="0" sz="1600" spc="-10">
                <a:latin typeface="Franklin Gothic Book"/>
                <a:cs typeface="Franklin Gothic Book"/>
              </a:rPr>
              <a:t>aGo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Sedo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0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“È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29822"/>
            <a:ext cx="6139180" cy="5990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6985">
              <a:lnSpc>
                <a:spcPct val="94400"/>
              </a:lnSpc>
            </a:pP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>
                <a:latin typeface="Franklin Gothic Book"/>
                <a:cs typeface="Franklin Gothic Book"/>
              </a:rPr>
              <a:t>ig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most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mod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 n</a:t>
            </a:r>
            <a:r>
              <a:rPr dirty="0" sz="1600" spc="-15">
                <a:latin typeface="Franklin Gothic Book"/>
                <a:cs typeface="Franklin Gothic Book"/>
              </a:rPr>
              <a:t>ost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o.”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8255">
              <a:lnSpc>
                <a:spcPct val="94500"/>
              </a:lnSpc>
            </a:pP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10">
                <a:latin typeface="Franklin Gothic Book"/>
                <a:cs typeface="Franklin Gothic Book"/>
              </a:rPr>
              <a:t>po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3-0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ph</a:t>
            </a:r>
            <a:r>
              <a:rPr dirty="0" sz="1600" spc="-10">
                <a:latin typeface="Franklin Gothic Book"/>
                <a:cs typeface="Franklin Gothic Book"/>
              </a:rPr>
              <a:t>aGo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12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Sedo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4.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cc</a:t>
            </a:r>
            <a:r>
              <a:rPr dirty="0" sz="1600" spc="-15">
                <a:latin typeface="Franklin Gothic Book"/>
                <a:cs typeface="Franklin Gothic Book"/>
              </a:rPr>
              <a:t>ess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bb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ran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sm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Sedo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u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arle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’ul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rò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ad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dd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llo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cla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ura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080">
              <a:lnSpc>
                <a:spcPct val="94500"/>
              </a:lnSpc>
            </a:pP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arl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edom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>
                <a:latin typeface="Franklin Gothic Book"/>
                <a:cs typeface="Franklin Gothic Book"/>
              </a:rPr>
              <a:t>ì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ess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rà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omo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uò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tm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lu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D</a:t>
            </a:r>
            <a:r>
              <a:rPr dirty="0" sz="1600" spc="-15">
                <a:latin typeface="Franklin Gothic Book"/>
                <a:cs typeface="Franklin Gothic Book"/>
              </a:rPr>
              <a:t>ee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nd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une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zi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Goo</a:t>
            </a:r>
            <a:r>
              <a:rPr dirty="0" sz="1600" spc="-10">
                <a:latin typeface="Franklin Gothic Book"/>
                <a:cs typeface="Franklin Gothic Book"/>
              </a:rPr>
              <a:t>gl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ranno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ese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lu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>
                <a:latin typeface="Franklin Gothic Book"/>
                <a:cs typeface="Franklin Gothic Book"/>
              </a:rPr>
              <a:t>i.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“m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arn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”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I,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rno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u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arare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15">
                <a:latin typeface="Franklin Gothic Book"/>
                <a:cs typeface="Franklin Gothic Book"/>
              </a:rPr>
              <a:t>do.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29822"/>
            <a:ext cx="6146165" cy="9217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600" spc="-7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zi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nar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spc="-2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’i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>
                <a:latin typeface="Franklin Gothic Book"/>
                <a:cs typeface="Franklin Gothic Book"/>
              </a:rPr>
              <a:t>ig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Go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13970">
              <a:lnSpc>
                <a:spcPct val="94500"/>
              </a:lnSpc>
            </a:pPr>
            <a:r>
              <a:rPr dirty="0" sz="1600" spc="-2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(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“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ob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5">
                <a:latin typeface="Franklin Gothic Book"/>
                <a:cs typeface="Franklin Gothic Book"/>
              </a:rPr>
              <a:t>”</a:t>
            </a:r>
            <a:r>
              <a:rPr dirty="0" sz="1600">
                <a:latin typeface="Franklin Gothic Book"/>
                <a:cs typeface="Franklin Gothic Book"/>
              </a:rPr>
              <a:t>)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9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x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9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ue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ano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(“</a:t>
            </a:r>
            <a:r>
              <a:rPr dirty="0" sz="1600" spc="-10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”</a:t>
            </a:r>
            <a:r>
              <a:rPr dirty="0" sz="1600">
                <a:latin typeface="Franklin Gothic Book"/>
                <a:cs typeface="Franklin Gothic Book"/>
              </a:rPr>
              <a:t>) 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anc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2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2500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’i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, 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p 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-5">
                <a:latin typeface="Franklin Gothic Book"/>
                <a:cs typeface="Franklin Gothic Book"/>
              </a:rPr>
              <a:t> l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arn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g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2</a:t>
            </a:r>
            <a:r>
              <a:rPr dirty="0" sz="1600" spc="-60">
                <a:latin typeface="Franklin Gothic Book"/>
                <a:cs typeface="Franklin Gothic Book"/>
              </a:rPr>
              <a:t>01</a:t>
            </a:r>
            <a:r>
              <a:rPr dirty="0" sz="1600">
                <a:latin typeface="Franklin Gothic Book"/>
                <a:cs typeface="Franklin Gothic Book"/>
              </a:rPr>
              <a:t>4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6350">
              <a:lnSpc>
                <a:spcPct val="94500"/>
              </a:lnSpc>
            </a:pPr>
            <a:r>
              <a:rPr dirty="0" sz="1600" spc="-25" u="heavy">
                <a:latin typeface="Franklin Gothic Book"/>
                <a:cs typeface="Franklin Gothic Book"/>
              </a:rPr>
              <a:t>P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spc="-5" u="heavy">
                <a:latin typeface="Franklin Gothic Book"/>
                <a:cs typeface="Franklin Gothic Book"/>
              </a:rPr>
              <a:t>e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f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45">
                <a:latin typeface="Franklin Gothic Book"/>
                <a:cs typeface="Franklin Gothic Book"/>
              </a:rPr>
              <a:t>e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ano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’i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Go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80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b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tt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4-1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5">
                <a:latin typeface="Franklin Gothic Book"/>
                <a:cs typeface="Franklin Gothic Book"/>
              </a:rPr>
              <a:t>-</a:t>
            </a: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9 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i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do.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13970">
              <a:lnSpc>
                <a:spcPct val="94500"/>
              </a:lnSpc>
            </a:pP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ess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ggi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080">
              <a:lnSpc>
                <a:spcPct val="94500"/>
              </a:lnSpc>
            </a:pPr>
            <a:r>
              <a:rPr dirty="0" sz="1600" spc="-5" u="heavy">
                <a:latin typeface="Franklin Gothic Book"/>
                <a:cs typeface="Franklin Gothic Book"/>
              </a:rPr>
              <a:t>Il</a:t>
            </a:r>
            <a:r>
              <a:rPr dirty="0" sz="1600" spc="-5" u="heavy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2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4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è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40" u="heavy">
                <a:latin typeface="Franklin Gothic Book"/>
                <a:cs typeface="Franklin Gothic Book"/>
              </a:rPr>
              <a:t>t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nu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15" u="heavy">
                <a:latin typeface="Franklin Gothic Book"/>
                <a:cs typeface="Franklin Gothic Book"/>
              </a:rPr>
              <a:t>l</a:t>
            </a:r>
            <a:r>
              <a:rPr dirty="0" sz="1600" spc="-10" u="heavy">
                <a:latin typeface="Franklin Gothic Book"/>
                <a:cs typeface="Franklin Gothic Book"/>
              </a:rPr>
              <a:t>l’H</a:t>
            </a:r>
            <a:r>
              <a:rPr dirty="0" sz="1600" spc="-25" u="heavy">
                <a:latin typeface="Franklin Gothic Book"/>
                <a:cs typeface="Franklin Gothic Book"/>
              </a:rPr>
              <a:t>o</a:t>
            </a:r>
            <a:r>
              <a:rPr dirty="0" sz="1600" spc="-40" u="heavy">
                <a:latin typeface="Franklin Gothic Book"/>
                <a:cs typeface="Franklin Gothic Book"/>
              </a:rPr>
              <a:t>t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45" u="heavy">
                <a:latin typeface="Franklin Gothic Book"/>
                <a:cs typeface="Franklin Gothic Book"/>
              </a:rPr>
              <a:t>F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ur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Se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15" u="heavy">
                <a:latin typeface="Franklin Gothic Book"/>
                <a:cs typeface="Franklin Gothic Book"/>
              </a:rPr>
              <a:t>son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Seo</a:t>
            </a:r>
            <a:r>
              <a:rPr dirty="0" sz="1600" spc="-10" u="heavy">
                <a:latin typeface="Franklin Gothic Book"/>
                <a:cs typeface="Franklin Gothic Book"/>
              </a:rPr>
              <a:t>ul</a:t>
            </a:r>
            <a:r>
              <a:rPr dirty="0" sz="1600" u="heavy">
                <a:latin typeface="Franklin Gothic Book"/>
                <a:cs typeface="Franklin Gothic Book"/>
              </a:rPr>
              <a:t>,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è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50" u="heavy">
                <a:latin typeface="Franklin Gothic Book"/>
                <a:cs typeface="Franklin Gothic Book"/>
              </a:rPr>
              <a:t>a</a:t>
            </a:r>
            <a:r>
              <a:rPr dirty="0" sz="1600" spc="-5" u="heavy">
                <a:latin typeface="Franklin Gothic Book"/>
                <a:cs typeface="Franklin Gothic Book"/>
              </a:rPr>
              <a:t>v</a:t>
            </a:r>
            <a:r>
              <a:rPr dirty="0" sz="1600" spc="-25" u="heavy">
                <a:latin typeface="Franklin Gothic Book"/>
                <a:cs typeface="Franklin Gothic Book"/>
              </a:rPr>
              <a:t>v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2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9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z</a:t>
            </a:r>
            <a:r>
              <a:rPr dirty="0" sz="1600" spc="5" u="heavy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.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so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5" u="heavy">
                <a:latin typeface="Franklin Gothic Book"/>
                <a:cs typeface="Franklin Gothic Book"/>
              </a:rPr>
              <a:t>s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’i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i,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ano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ph</a:t>
            </a:r>
            <a:r>
              <a:rPr dirty="0" sz="1600" spc="-10">
                <a:latin typeface="Franklin Gothic Book"/>
                <a:cs typeface="Franklin Gothic Book"/>
              </a:rPr>
              <a:t>aGo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5" u="heavy">
                <a:latin typeface="Franklin Gothic Book"/>
                <a:cs typeface="Franklin Gothic Book"/>
              </a:rPr>
              <a:t>pp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25" u="heavy">
                <a:latin typeface="Franklin Gothic Book"/>
                <a:cs typeface="Franklin Gothic Book"/>
              </a:rPr>
              <a:t>v</a:t>
            </a:r>
            <a:r>
              <a:rPr dirty="0" sz="1600" spc="-10" u="heavy">
                <a:latin typeface="Franklin Gothic Book"/>
                <a:cs typeface="Franklin Gothic Book"/>
              </a:rPr>
              <a:t>ano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uan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ul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oss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ebb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45">
                <a:latin typeface="Franklin Gothic Book"/>
                <a:cs typeface="Franklin Gothic Book"/>
              </a:rPr>
              <a:t>e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ano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mb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15">
                <a:latin typeface="Franklin Gothic Book"/>
                <a:cs typeface="Franklin Gothic Book"/>
              </a:rPr>
              <a:t>sse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nare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080">
              <a:lnSpc>
                <a:spcPct val="94500"/>
              </a:lnSpc>
            </a:pPr>
            <a:r>
              <a:rPr dirty="0" sz="1600" spc="-15">
                <a:latin typeface="Franklin Gothic Book"/>
                <a:cs typeface="Franklin Gothic Book"/>
              </a:rPr>
              <a:t>“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o”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">
                <a:latin typeface="Franklin Gothic Book"/>
                <a:cs typeface="Franklin Gothic Book"/>
              </a:rPr>
              <a:t>H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45">
                <a:latin typeface="Franklin Gothic Book"/>
                <a:cs typeface="Franklin Gothic Book"/>
              </a:rPr>
              <a:t>k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45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w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spc="-5" u="heavy">
                <a:latin typeface="Franklin Gothic Book"/>
                <a:cs typeface="Franklin Gothic Book"/>
              </a:rPr>
              <a:t>o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Al</a:t>
            </a:r>
            <a:r>
              <a:rPr dirty="0" sz="1600" spc="-5" u="heavy">
                <a:latin typeface="Franklin Gothic Book"/>
                <a:cs typeface="Franklin Gothic Book"/>
              </a:rPr>
              <a:t>ph</a:t>
            </a:r>
            <a:r>
              <a:rPr dirty="0" sz="1600" spc="-10" u="heavy">
                <a:latin typeface="Franklin Gothic Book"/>
                <a:cs typeface="Franklin Gothic Book"/>
              </a:rPr>
              <a:t>aGo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b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tt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Sedol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u</a:t>
            </a:r>
            <a:r>
              <a:rPr dirty="0" sz="1600" spc="-10" u="heavy">
                <a:latin typeface="Franklin Gothic Book"/>
                <a:cs typeface="Franklin Gothic Book"/>
              </a:rPr>
              <a:t>na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se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25" u="heavy">
                <a:latin typeface="Franklin Gothic Book"/>
                <a:cs typeface="Franklin Gothic Book"/>
              </a:rPr>
              <a:t>d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25" u="heavy">
                <a:latin typeface="Franklin Gothic Book"/>
                <a:cs typeface="Franklin Gothic Book"/>
              </a:rPr>
              <a:t>v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5" u="heavy">
                <a:latin typeface="Franklin Gothic Book"/>
                <a:cs typeface="Franklin Gothic Book"/>
              </a:rPr>
              <a:t>ll</a:t>
            </a:r>
            <a:r>
              <a:rPr dirty="0" sz="1600" spc="-10" u="heavy">
                <a:latin typeface="Franklin Gothic Book"/>
                <a:cs typeface="Franklin Gothic Book"/>
              </a:rPr>
              <a:t>’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nc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4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de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50" u="heavy">
                <a:latin typeface="Franklin Gothic Book"/>
                <a:cs typeface="Franklin Gothic Book"/>
              </a:rPr>
              <a:t>1</a:t>
            </a:r>
            <a:r>
              <a:rPr dirty="0" sz="1600" u="heavy">
                <a:latin typeface="Franklin Gothic Book"/>
                <a:cs typeface="Franklin Gothic Book"/>
              </a:rPr>
              <a:t>0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3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z</a:t>
            </a:r>
            <a:r>
              <a:rPr dirty="0" sz="1600" spc="50" u="heavy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.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“È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>
                <a:latin typeface="Franklin Gothic Book"/>
                <a:cs typeface="Franklin Gothic Book"/>
              </a:rPr>
              <a:t>ig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most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mod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29822"/>
            <a:ext cx="6145530" cy="5299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ost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o.”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080">
              <a:lnSpc>
                <a:spcPct val="94500"/>
              </a:lnSpc>
            </a:pPr>
            <a:r>
              <a:rPr dirty="0" sz="1600" spc="-15" u="heavy">
                <a:latin typeface="Franklin Gothic Book"/>
                <a:cs typeface="Franklin Gothic Book"/>
              </a:rPr>
              <a:t>Do</a:t>
            </a:r>
            <a:r>
              <a:rPr dirty="0" sz="1600" spc="-10" u="heavy">
                <a:latin typeface="Franklin Gothic Book"/>
                <a:cs typeface="Franklin Gothic Book"/>
              </a:rPr>
              <a:t>po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3-0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ph</a:t>
            </a:r>
            <a:r>
              <a:rPr dirty="0" sz="1600" spc="-10">
                <a:latin typeface="Franklin Gothic Book"/>
                <a:cs typeface="Franklin Gothic Book"/>
              </a:rPr>
              <a:t>aGo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16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è</a:t>
            </a:r>
            <a:r>
              <a:rPr dirty="0" sz="1600" spc="160" u="heavy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g</a:t>
            </a:r>
            <a:r>
              <a:rPr dirty="0" sz="1600" spc="-10" u="heavy">
                <a:latin typeface="Franklin Gothic Book"/>
                <a:cs typeface="Franklin Gothic Book"/>
              </a:rPr>
              <a:t>g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ca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1</a:t>
            </a:r>
            <a:r>
              <a:rPr dirty="0" sz="1600" u="heavy">
                <a:latin typeface="Franklin Gothic Book"/>
                <a:cs typeface="Franklin Gothic Book"/>
              </a:rPr>
              <a:t>2</a:t>
            </a:r>
            <a:r>
              <a:rPr dirty="0" sz="1600" spc="165" u="heavy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ar</a:t>
            </a:r>
            <a:r>
              <a:rPr dirty="0" sz="1600" u="heavy">
                <a:latin typeface="Franklin Gothic Book"/>
                <a:cs typeface="Franklin Gothic Book"/>
              </a:rPr>
              <a:t>z</a:t>
            </a:r>
            <a:r>
              <a:rPr dirty="0" sz="1600" spc="0" u="heavy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Sedo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è</a:t>
            </a:r>
            <a:r>
              <a:rPr dirty="0" sz="1600" spc="10" u="heavy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25" u="heavy">
                <a:latin typeface="Franklin Gothic Book"/>
                <a:cs typeface="Franklin Gothic Book"/>
              </a:rPr>
              <a:t>s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0" u="heavy">
                <a:latin typeface="Franklin Gothic Book"/>
                <a:cs typeface="Franklin Gothic Book"/>
              </a:rPr>
              <a:t>1</a:t>
            </a:r>
            <a:r>
              <a:rPr dirty="0" sz="1600" u="heavy">
                <a:latin typeface="Franklin Gothic Book"/>
                <a:cs typeface="Franklin Gothic Book"/>
              </a:rPr>
              <a:t>4.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cc</a:t>
            </a:r>
            <a:r>
              <a:rPr dirty="0" sz="1600" spc="-15">
                <a:latin typeface="Franklin Gothic Book"/>
                <a:cs typeface="Franklin Gothic Book"/>
              </a:rPr>
              <a:t>ess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bb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ran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sm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Sedo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u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arle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’ul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5">
                <a:latin typeface="Franklin Gothic Book"/>
                <a:cs typeface="Franklin Gothic Book"/>
              </a:rPr>
              <a:t>ò</a:t>
            </a:r>
            <a:r>
              <a:rPr dirty="0" sz="1600" spc="5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è</a:t>
            </a:r>
            <a:r>
              <a:rPr dirty="0" sz="1600" spc="6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an</a:t>
            </a:r>
            <a:r>
              <a:rPr dirty="0" sz="1600" spc="-25" u="heavy">
                <a:latin typeface="Franklin Gothic Book"/>
                <a:cs typeface="Franklin Gothic Book"/>
              </a:rPr>
              <a:t>d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85" u="heavy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ad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dd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llo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cla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ura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12065">
              <a:lnSpc>
                <a:spcPct val="94500"/>
              </a:lnSpc>
            </a:pP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arl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edom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>
                <a:latin typeface="Franklin Gothic Book"/>
                <a:cs typeface="Franklin Gothic Book"/>
              </a:rPr>
              <a:t>ì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ess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rà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omo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uò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tm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lu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D</a:t>
            </a:r>
            <a:r>
              <a:rPr dirty="0" sz="1600" spc="-15">
                <a:latin typeface="Franklin Gothic Book"/>
                <a:cs typeface="Franklin Gothic Book"/>
              </a:rPr>
              <a:t>ee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nd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une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zi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Goo</a:t>
            </a:r>
            <a:r>
              <a:rPr dirty="0" sz="1600" spc="-10">
                <a:latin typeface="Franklin Gothic Book"/>
                <a:cs typeface="Franklin Gothic Book"/>
              </a:rPr>
              <a:t>gl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ranno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ese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lu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>
                <a:latin typeface="Franklin Gothic Book"/>
                <a:cs typeface="Franklin Gothic Book"/>
              </a:rPr>
              <a:t>i.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“m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arn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”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I,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rno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u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arare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15">
                <a:latin typeface="Franklin Gothic Book"/>
                <a:cs typeface="Franklin Gothic Book"/>
              </a:rPr>
              <a:t>do.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29822"/>
            <a:ext cx="454279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2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’i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>
                <a:latin typeface="Franklin Gothic Book"/>
                <a:cs typeface="Franklin Gothic Book"/>
              </a:rPr>
              <a:t>ig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Go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8659" y="1651842"/>
            <a:ext cx="6147435" cy="8295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94500"/>
              </a:lnSpc>
            </a:pPr>
            <a:r>
              <a:rPr dirty="0" sz="1600" spc="-2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(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25">
                <a:latin typeface="Franklin Gothic Book"/>
                <a:cs typeface="Franklin Gothic Book"/>
              </a:rPr>
              <a:t>“</a:t>
            </a:r>
            <a:r>
              <a:rPr dirty="0" sz="1600" u="heavy">
                <a:latin typeface="Franklin Gothic Book"/>
                <a:cs typeface="Franklin Gothic Book"/>
              </a:rPr>
              <a:t>g</a:t>
            </a:r>
            <a:r>
              <a:rPr dirty="0" sz="1600" spc="-25" u="heavy">
                <a:latin typeface="Franklin Gothic Book"/>
                <a:cs typeface="Franklin Gothic Book"/>
              </a:rPr>
              <a:t>o</a:t>
            </a:r>
            <a:r>
              <a:rPr dirty="0" sz="1600" spc="-15" u="heavy">
                <a:latin typeface="Franklin Gothic Book"/>
                <a:cs typeface="Franklin Gothic Book"/>
              </a:rPr>
              <a:t>b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5" u="heavy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”</a:t>
            </a:r>
            <a:r>
              <a:rPr dirty="0" sz="1600">
                <a:latin typeface="Franklin Gothic Book"/>
                <a:cs typeface="Franklin Gothic Book"/>
              </a:rPr>
              <a:t>)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g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u="heavy">
                <a:latin typeface="Franklin Gothic Book"/>
                <a:cs typeface="Franklin Gothic Book"/>
              </a:rPr>
              <a:t>g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80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80" u="heavy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1</a:t>
            </a:r>
            <a:r>
              <a:rPr dirty="0" sz="1600" u="heavy">
                <a:latin typeface="Franklin Gothic Book"/>
                <a:cs typeface="Franklin Gothic Book"/>
              </a:rPr>
              <a:t>9</a:t>
            </a:r>
            <a:r>
              <a:rPr dirty="0" sz="1600" spc="7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x</a:t>
            </a:r>
            <a:r>
              <a:rPr dirty="0" sz="1600" spc="85" u="heavy">
                <a:latin typeface="Franklin Gothic Book"/>
                <a:cs typeface="Franklin Gothic Book"/>
              </a:rPr>
              <a:t> </a:t>
            </a:r>
            <a:r>
              <a:rPr dirty="0" sz="1600" spc="-30" u="heavy">
                <a:latin typeface="Franklin Gothic Book"/>
                <a:cs typeface="Franklin Gothic Book"/>
              </a:rPr>
              <a:t>1</a:t>
            </a:r>
            <a:r>
              <a:rPr dirty="0" sz="1600" u="heavy">
                <a:latin typeface="Franklin Gothic Book"/>
                <a:cs typeface="Franklin Gothic Book"/>
              </a:rPr>
              <a:t>9</a:t>
            </a:r>
            <a:r>
              <a:rPr dirty="0" sz="1600" spc="85" u="heavy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15" u="heavy">
                <a:latin typeface="Franklin Gothic Book"/>
                <a:cs typeface="Franklin Gothic Book"/>
              </a:rPr>
              <a:t>se</a:t>
            </a:r>
            <a:r>
              <a:rPr dirty="0" sz="1600" spc="-5" u="heavy">
                <a:latin typeface="Franklin Gothic Book"/>
                <a:cs typeface="Franklin Gothic Book"/>
              </a:rPr>
              <a:t>ll</a:t>
            </a:r>
            <a:r>
              <a:rPr dirty="0" sz="1600" spc="45" u="heavy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ue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ano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(“</a:t>
            </a:r>
            <a:r>
              <a:rPr dirty="0" sz="1600" spc="-10" u="heavy">
                <a:latin typeface="Franklin Gothic Book"/>
                <a:cs typeface="Franklin Gothic Book"/>
              </a:rPr>
              <a:t>p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2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-5" u="heavy">
                <a:latin typeface="Franklin Gothic Book"/>
                <a:cs typeface="Franklin Gothic Book"/>
              </a:rPr>
              <a:t>e</a:t>
            </a:r>
            <a:r>
              <a:rPr dirty="0" sz="1600" spc="-5" u="heavy">
                <a:latin typeface="Franklin Gothic Book"/>
                <a:cs typeface="Franklin Gothic Book"/>
              </a:rPr>
              <a:t>”</a:t>
            </a:r>
            <a:r>
              <a:rPr dirty="0" sz="1600" u="heavy">
                <a:latin typeface="Franklin Gothic Book"/>
                <a:cs typeface="Franklin Gothic Book"/>
              </a:rPr>
              <a:t>)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u="heavy">
                <a:latin typeface="Franklin Gothic Book"/>
                <a:cs typeface="Franklin Gothic Book"/>
              </a:rPr>
              <a:t>h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se</a:t>
            </a:r>
            <a:r>
              <a:rPr dirty="0" sz="1600" spc="-30" u="heavy">
                <a:latin typeface="Franklin Gothic Book"/>
                <a:cs typeface="Franklin Gothic Book"/>
              </a:rPr>
              <a:t>m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u="heavy">
                <a:latin typeface="Franklin Gothic Book"/>
                <a:cs typeface="Franklin Gothic Book"/>
              </a:rPr>
              <a:t>g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le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15" u="heavy">
                <a:latin typeface="Franklin Gothic Book"/>
                <a:cs typeface="Franklin Gothic Book"/>
              </a:rPr>
              <a:t>on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lo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25" u="heavy">
                <a:latin typeface="Franklin Gothic Book"/>
                <a:cs typeface="Franklin Gothic Book"/>
              </a:rPr>
              <a:t>s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5" u="heavy">
                <a:latin typeface="Franklin Gothic Book"/>
                <a:cs typeface="Franklin Gothic Book"/>
              </a:rPr>
              <a:t>o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40" u="heavy">
                <a:latin typeface="Franklin Gothic Book"/>
                <a:cs typeface="Franklin Gothic Book"/>
              </a:rPr>
              <a:t>r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15" u="heavy">
                <a:latin typeface="Franklin Gothic Book"/>
                <a:cs typeface="Franklin Gothic Book"/>
              </a:rPr>
              <a:t>l</a:t>
            </a:r>
            <a:r>
              <a:rPr dirty="0" sz="1600" spc="-10" u="heavy">
                <a:latin typeface="Franklin Gothic Book"/>
                <a:cs typeface="Franklin Gothic Book"/>
              </a:rPr>
              <a:t>are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l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z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ù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30" u="heavy">
                <a:latin typeface="Franklin Gothic Book"/>
                <a:cs typeface="Franklin Gothic Book"/>
              </a:rPr>
              <a:t>m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10" u="heavy">
                <a:latin typeface="Franklin Gothic Book"/>
                <a:cs typeface="Franklin Gothic Book"/>
              </a:rPr>
              <a:t>ulla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4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f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gi</a:t>
            </a:r>
            <a:r>
              <a:rPr dirty="0" sz="1600" spc="-2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25" u="heavy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. </a:t>
            </a:r>
            <a:r>
              <a:rPr dirty="0" sz="1600" spc="-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2500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2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f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C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gi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’i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, 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p 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ac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2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arn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u="heavy">
                <a:latin typeface="Franklin Gothic Book"/>
                <a:cs typeface="Franklin Gothic Book"/>
              </a:rPr>
              <a:t>g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2</a:t>
            </a:r>
            <a:r>
              <a:rPr dirty="0" sz="1600" spc="-60">
                <a:latin typeface="Franklin Gothic Book"/>
                <a:cs typeface="Franklin Gothic Book"/>
              </a:rPr>
              <a:t>0</a:t>
            </a:r>
            <a:r>
              <a:rPr dirty="0" sz="1600" spc="-5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4 </a:t>
            </a:r>
            <a:r>
              <a:rPr dirty="0" sz="1600" spc="-2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oo</a:t>
            </a:r>
            <a:r>
              <a:rPr dirty="0" sz="1600" spc="-10">
                <a:latin typeface="Franklin Gothic Book"/>
                <a:cs typeface="Franklin Gothic Book"/>
              </a:rPr>
              <a:t>gl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13335">
              <a:lnSpc>
                <a:spcPct val="94500"/>
              </a:lnSpc>
            </a:pPr>
            <a:r>
              <a:rPr dirty="0" sz="1600" spc="-2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ommet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35">
                <a:latin typeface="Franklin Gothic Book"/>
                <a:cs typeface="Franklin Gothic Book"/>
              </a:rPr>
              <a:t>e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ano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’i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Go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4-1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5">
                <a:latin typeface="Franklin Gothic Book"/>
                <a:cs typeface="Franklin Gothic Book"/>
              </a:rPr>
              <a:t>-</a:t>
            </a: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9 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i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do.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6985">
              <a:lnSpc>
                <a:spcPct val="94500"/>
              </a:lnSpc>
            </a:pP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25" u="heavy">
                <a:latin typeface="Franklin Gothic Book"/>
                <a:cs typeface="Franklin Gothic Book"/>
              </a:rPr>
              <a:t>f</a:t>
            </a:r>
            <a:r>
              <a:rPr dirty="0" sz="1600" spc="-45" u="heavy">
                <a:latin typeface="Franklin Gothic Book"/>
                <a:cs typeface="Franklin Gothic Book"/>
              </a:rPr>
              <a:t>f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z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de</a:t>
            </a:r>
            <a:r>
              <a:rPr dirty="0" sz="1600" u="heavy">
                <a:latin typeface="Franklin Gothic Book"/>
                <a:cs typeface="Franklin Gothic Book"/>
              </a:rPr>
              <a:t>g</a:t>
            </a:r>
            <a:r>
              <a:rPr dirty="0" sz="1600" spc="-15" u="heavy">
                <a:latin typeface="Franklin Gothic Book"/>
                <a:cs typeface="Franklin Gothic Book"/>
              </a:rPr>
              <a:t>l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u</a:t>
            </a:r>
            <a:r>
              <a:rPr dirty="0" sz="1600" spc="-10" u="heavy">
                <a:latin typeface="Franklin Gothic Book"/>
                <a:cs typeface="Franklin Gothic Book"/>
              </a:rPr>
              <a:t>na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30" u="heavy">
                <a:latin typeface="Franklin Gothic Book"/>
                <a:cs typeface="Franklin Gothic Book"/>
              </a:rPr>
              <a:t>q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à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20" u="heavy">
                <a:latin typeface="Franklin Gothic Book"/>
                <a:cs typeface="Franklin Gothic Book"/>
              </a:rPr>
              <a:t>om</a:t>
            </a:r>
            <a:r>
              <a:rPr dirty="0" sz="1600" spc="-5" u="heavy">
                <a:latin typeface="Franklin Gothic Book"/>
                <a:cs typeface="Franklin Gothic Book"/>
              </a:rPr>
              <a:t>b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na</a:t>
            </a:r>
            <a:r>
              <a:rPr dirty="0" sz="1600" u="heavy">
                <a:latin typeface="Franklin Gothic Book"/>
                <a:cs typeface="Franklin Gothic Book"/>
              </a:rPr>
              <a:t>zi</a:t>
            </a:r>
            <a:r>
              <a:rPr dirty="0" sz="1600" spc="-2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5" u="heavy">
                <a:latin typeface="Franklin Gothic Book"/>
                <a:cs typeface="Franklin Gothic Book"/>
              </a:rPr>
              <a:t>os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5" u="heavy">
                <a:latin typeface="Franklin Gothic Book"/>
                <a:cs typeface="Franklin Gothic Book"/>
              </a:rPr>
              <a:t>b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l</a:t>
            </a:r>
            <a:r>
              <a:rPr dirty="0" sz="1600" spc="-10" u="heavy">
                <a:latin typeface="Franklin Gothic Book"/>
                <a:cs typeface="Franklin Gothic Book"/>
              </a:rPr>
              <a:t>ar</a:t>
            </a:r>
            <a:r>
              <a:rPr dirty="0" sz="1600" spc="-10" u="heavy">
                <a:latin typeface="Franklin Gothic Book"/>
                <a:cs typeface="Franklin Gothic Book"/>
              </a:rPr>
              <a:t>g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20" u="heavy">
                <a:latin typeface="Franklin Gothic Book"/>
                <a:cs typeface="Franklin Gothic Book"/>
              </a:rPr>
              <a:t>me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spc="40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0" u="heavy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ess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5" u="heavy">
                <a:latin typeface="Franklin Gothic Book"/>
                <a:cs typeface="Franklin Gothic Book"/>
              </a:rPr>
              <a:t>pp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st</a:t>
            </a:r>
            <a:r>
              <a:rPr dirty="0" sz="1600" spc="-10" u="heavy">
                <a:latin typeface="Franklin Gothic Book"/>
                <a:cs typeface="Franklin Gothic Book"/>
              </a:rPr>
              <a:t>ra</a:t>
            </a:r>
            <a:r>
              <a:rPr dirty="0" sz="1600" spc="-40" u="heavy">
                <a:latin typeface="Franklin Gothic Book"/>
                <a:cs typeface="Franklin Gothic Book"/>
              </a:rPr>
              <a:t>t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u="heavy">
                <a:latin typeface="Franklin Gothic Book"/>
                <a:cs typeface="Franklin Gothic Book"/>
              </a:rPr>
              <a:t>gi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5" u="heavy">
                <a:latin typeface="Franklin Gothic Book"/>
                <a:cs typeface="Franklin Gothic Book"/>
              </a:rPr>
              <a:t>pp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2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na</a:t>
            </a:r>
            <a:r>
              <a:rPr dirty="0" sz="1600" spc="-10" u="heavy">
                <a:latin typeface="Franklin Gothic Book"/>
                <a:cs typeface="Franklin Gothic Book"/>
              </a:rPr>
              <a:t>g</a:t>
            </a:r>
            <a:r>
              <a:rPr dirty="0" sz="1600" u="heavy">
                <a:latin typeface="Franklin Gothic Book"/>
                <a:cs typeface="Franklin Gothic Book"/>
              </a:rPr>
              <a:t>gi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es</a:t>
            </a:r>
            <a:r>
              <a:rPr dirty="0" sz="1600" spc="-10" u="heavy">
                <a:latin typeface="Franklin Gothic Book"/>
                <a:cs typeface="Franklin Gothic Book"/>
              </a:rPr>
              <a:t>clu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-25" u="heavy">
                <a:latin typeface="Franklin Gothic Book"/>
                <a:cs typeface="Franklin Gothic Book"/>
              </a:rPr>
              <a:t>v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de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15" u="heavy">
                <a:latin typeface="Franklin Gothic Book"/>
                <a:cs typeface="Franklin Gothic Book"/>
              </a:rPr>
              <a:t>l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5" u="heavy">
                <a:latin typeface="Franklin Gothic Book"/>
                <a:cs typeface="Franklin Gothic Book"/>
              </a:rPr>
              <a:t>v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à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25" u="heavy">
                <a:latin typeface="Franklin Gothic Book"/>
                <a:cs typeface="Franklin Gothic Book"/>
              </a:rPr>
              <a:t>d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tt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20" u="heavy">
                <a:latin typeface="Franklin Gothic Book"/>
                <a:cs typeface="Franklin Gothic Book"/>
              </a:rPr>
              <a:t>me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-5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de</a:t>
            </a:r>
            <a:r>
              <a:rPr dirty="0" sz="1600" spc="-10" u="heavy">
                <a:latin typeface="Franklin Gothic Book"/>
                <a:cs typeface="Franklin Gothic Book"/>
              </a:rPr>
              <a:t>lla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me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spc="-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5" u="heavy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15240">
              <a:lnSpc>
                <a:spcPct val="94500"/>
              </a:lnSpc>
            </a:pP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l’H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ur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Seo</a:t>
            </a:r>
            <a:r>
              <a:rPr dirty="0" sz="1600" spc="-10">
                <a:latin typeface="Franklin Gothic Book"/>
                <a:cs typeface="Franklin Gothic Book"/>
              </a:rPr>
              <a:t>ul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9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’i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i,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ph</a:t>
            </a:r>
            <a:r>
              <a:rPr dirty="0" sz="1600" spc="-10">
                <a:latin typeface="Franklin Gothic Book"/>
                <a:cs typeface="Franklin Gothic Book"/>
              </a:rPr>
              <a:t>aGo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ano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uan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ul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oss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ebb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45">
                <a:latin typeface="Franklin Gothic Book"/>
                <a:cs typeface="Franklin Gothic Book"/>
              </a:rPr>
              <a:t>e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ano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mb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15">
                <a:latin typeface="Franklin Gothic Book"/>
                <a:cs typeface="Franklin Gothic Book"/>
              </a:rPr>
              <a:t>sse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nare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13970">
              <a:lnSpc>
                <a:spcPct val="94500"/>
              </a:lnSpc>
            </a:pPr>
            <a:r>
              <a:rPr dirty="0" sz="1600" spc="-15">
                <a:latin typeface="Franklin Gothic Book"/>
                <a:cs typeface="Franklin Gothic Book"/>
              </a:rPr>
              <a:t>“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o”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">
                <a:latin typeface="Franklin Gothic Book"/>
                <a:cs typeface="Franklin Gothic Book"/>
              </a:rPr>
              <a:t>H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45">
                <a:latin typeface="Franklin Gothic Book"/>
                <a:cs typeface="Franklin Gothic Book"/>
              </a:rPr>
              <a:t>k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45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w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10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ph</a:t>
            </a:r>
            <a:r>
              <a:rPr dirty="0" sz="1600" spc="-10">
                <a:latin typeface="Franklin Gothic Book"/>
                <a:cs typeface="Franklin Gothic Book"/>
              </a:rPr>
              <a:t>aGo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Sedo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0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“È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>
                <a:latin typeface="Franklin Gothic Book"/>
                <a:cs typeface="Franklin Gothic Book"/>
              </a:rPr>
              <a:t>ig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most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mod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29822"/>
            <a:ext cx="6144895" cy="5299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ost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o.”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13335">
              <a:lnSpc>
                <a:spcPct val="94500"/>
              </a:lnSpc>
            </a:pP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10">
                <a:latin typeface="Franklin Gothic Book"/>
                <a:cs typeface="Franklin Gothic Book"/>
              </a:rPr>
              <a:t>po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3-0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ph</a:t>
            </a:r>
            <a:r>
              <a:rPr dirty="0" sz="1600" spc="-10">
                <a:latin typeface="Franklin Gothic Book"/>
                <a:cs typeface="Franklin Gothic Book"/>
              </a:rPr>
              <a:t>aGo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12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Sedo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4.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cc</a:t>
            </a:r>
            <a:r>
              <a:rPr dirty="0" sz="1600" spc="-15">
                <a:latin typeface="Franklin Gothic Book"/>
                <a:cs typeface="Franklin Gothic Book"/>
              </a:rPr>
              <a:t>ess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bb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ran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sm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Sedo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u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arle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’ul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rò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ad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dd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llo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cla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4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080">
              <a:lnSpc>
                <a:spcPct val="94500"/>
              </a:lnSpc>
            </a:pP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arl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edom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>
                <a:latin typeface="Franklin Gothic Book"/>
                <a:cs typeface="Franklin Gothic Book"/>
              </a:rPr>
              <a:t>ì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ess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rà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omo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uò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u="heavy">
                <a:latin typeface="Franklin Gothic Book"/>
                <a:cs typeface="Franklin Gothic Book"/>
              </a:rPr>
              <a:t>g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tm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lu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D</a:t>
            </a:r>
            <a:r>
              <a:rPr dirty="0" sz="1600" spc="-15">
                <a:latin typeface="Franklin Gothic Book"/>
                <a:cs typeface="Franklin Gothic Book"/>
              </a:rPr>
              <a:t>ee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nd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une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zi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Goo</a:t>
            </a:r>
            <a:r>
              <a:rPr dirty="0" sz="1600" spc="-10">
                <a:latin typeface="Franklin Gothic Book"/>
                <a:cs typeface="Franklin Gothic Book"/>
              </a:rPr>
              <a:t>gl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ranno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ese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lu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25" u="heavy">
                <a:latin typeface="Franklin Gothic Book"/>
                <a:cs typeface="Franklin Gothic Book"/>
              </a:rPr>
              <a:t>v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75" u="heavy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20" u="heavy">
                <a:latin typeface="Franklin Gothic Book"/>
                <a:cs typeface="Franklin Gothic Book"/>
              </a:rPr>
              <a:t>om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30">
                <a:latin typeface="Franklin Gothic Book"/>
                <a:cs typeface="Franklin Gothic Book"/>
              </a:rPr>
              <a:t>“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ne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20" u="heavy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”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I,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rno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u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-30" u="heavy">
                <a:latin typeface="Franklin Gothic Book"/>
                <a:cs typeface="Franklin Gothic Book"/>
              </a:rPr>
              <a:t>m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arare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15">
                <a:latin typeface="Franklin Gothic Book"/>
                <a:cs typeface="Franklin Gothic Book"/>
              </a:rPr>
              <a:t>do.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29822"/>
            <a:ext cx="6138545" cy="9217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600" spc="-2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’i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>
                <a:latin typeface="Franklin Gothic Book"/>
                <a:cs typeface="Franklin Gothic Book"/>
              </a:rPr>
              <a:t>ig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Go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22860">
              <a:lnSpc>
                <a:spcPct val="94400"/>
              </a:lnSpc>
            </a:pP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15" i="1">
                <a:latin typeface="Franklin Gothic Book"/>
                <a:cs typeface="Franklin Gothic Book"/>
              </a:rPr>
              <a:t>d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6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70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al</a:t>
            </a:r>
            <a:r>
              <a:rPr dirty="0" sz="1600" spc="-10" i="1">
                <a:latin typeface="Franklin Gothic Book"/>
                <a:cs typeface="Franklin Gothic Book"/>
              </a:rPr>
              <a:t>t</a:t>
            </a:r>
            <a:r>
              <a:rPr dirty="0" sz="1600" spc="-25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60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m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0" i="1">
                <a:latin typeface="Franklin Gothic Book"/>
                <a:cs typeface="Franklin Gothic Book"/>
              </a:rPr>
              <a:t>t</a:t>
            </a:r>
            <a:r>
              <a:rPr dirty="0" sz="1600" i="1">
                <a:latin typeface="Franklin Gothic Book"/>
                <a:cs typeface="Franklin Gothic Book"/>
              </a:rPr>
              <a:t>e</a:t>
            </a:r>
            <a:r>
              <a:rPr dirty="0" sz="1600" spc="7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de</a:t>
            </a:r>
            <a:r>
              <a:rPr dirty="0" sz="1600" spc="-10" i="1">
                <a:latin typeface="Franklin Gothic Book"/>
                <a:cs typeface="Franklin Gothic Book"/>
              </a:rPr>
              <a:t>l</a:t>
            </a:r>
            <a:r>
              <a:rPr dirty="0" sz="1600" i="1">
                <a:latin typeface="Franklin Gothic Book"/>
                <a:cs typeface="Franklin Gothic Book"/>
              </a:rPr>
              <a:t>l’i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-50" i="1">
                <a:latin typeface="Franklin Gothic Book"/>
                <a:cs typeface="Franklin Gothic Book"/>
              </a:rPr>
              <a:t>t</a:t>
            </a:r>
            <a:r>
              <a:rPr dirty="0" sz="1600" spc="-5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ll</a:t>
            </a:r>
            <a:r>
              <a:rPr dirty="0" sz="1600" spc="-10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g</a:t>
            </a:r>
            <a:r>
              <a:rPr dirty="0" sz="1600" spc="-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-5" i="1">
                <a:latin typeface="Franklin Gothic Book"/>
                <a:cs typeface="Franklin Gothic Book"/>
              </a:rPr>
              <a:t>z</a:t>
            </a:r>
            <a:r>
              <a:rPr dirty="0" sz="1600" i="1">
                <a:latin typeface="Franklin Gothic Book"/>
                <a:cs typeface="Franklin Gothic Book"/>
              </a:rPr>
              <a:t>a</a:t>
            </a:r>
            <a:r>
              <a:rPr dirty="0" sz="1600" spc="7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30" i="1">
                <a:latin typeface="Franklin Gothic Book"/>
                <a:cs typeface="Franklin Gothic Book"/>
              </a:rPr>
              <a:t>r</a:t>
            </a:r>
            <a:r>
              <a:rPr dirty="0" sz="1600" spc="-5" i="1">
                <a:latin typeface="Franklin Gothic Book"/>
                <a:cs typeface="Franklin Gothic Book"/>
              </a:rPr>
              <a:t>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f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al</a:t>
            </a:r>
            <a:r>
              <a:rPr dirty="0" sz="1600" spc="-5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.</a:t>
            </a:r>
            <a:r>
              <a:rPr dirty="0" sz="1600" spc="6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5" i="1">
                <a:latin typeface="Franklin Gothic Book"/>
                <a:cs typeface="Franklin Gothic Book"/>
              </a:rPr>
              <a:t>h</a:t>
            </a:r>
            <a:r>
              <a:rPr dirty="0" sz="1600" i="1">
                <a:latin typeface="Franklin Gothic Book"/>
                <a:cs typeface="Franklin Gothic Book"/>
              </a:rPr>
              <a:t>a</a:t>
            </a:r>
            <a:r>
              <a:rPr dirty="0" sz="1600" spc="-20" i="1">
                <a:latin typeface="Franklin Gothic Book"/>
                <a:cs typeface="Franklin Gothic Book"/>
              </a:rPr>
              <a:t>G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6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h</a:t>
            </a:r>
            <a:r>
              <a:rPr dirty="0" sz="1600" i="1">
                <a:latin typeface="Franklin Gothic Book"/>
                <a:cs typeface="Franklin Gothic Book"/>
              </a:rPr>
              <a:t>a</a:t>
            </a:r>
            <a:r>
              <a:rPr dirty="0" sz="1600" spc="70" i="1">
                <a:latin typeface="Franklin Gothic Book"/>
                <a:cs typeface="Franklin Gothic Book"/>
              </a:rPr>
              <a:t> </a:t>
            </a:r>
            <a:r>
              <a:rPr dirty="0" sz="1600" spc="-25" i="1">
                <a:latin typeface="Franklin Gothic Book"/>
                <a:cs typeface="Franklin Gothic Book"/>
              </a:rPr>
              <a:t>b</a:t>
            </a:r>
            <a:r>
              <a:rPr dirty="0" sz="160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tt</a:t>
            </a:r>
            <a:r>
              <a:rPr dirty="0" sz="1600" spc="-10" i="1">
                <a:latin typeface="Franklin Gothic Book"/>
                <a:cs typeface="Franklin Gothic Book"/>
              </a:rPr>
              <a:t>u</a:t>
            </a:r>
            <a:r>
              <a:rPr dirty="0" sz="1600" spc="-50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70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4-1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e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e</a:t>
            </a:r>
            <a:r>
              <a:rPr dirty="0" sz="1600" spc="-15" i="1">
                <a:latin typeface="Franklin Gothic Book"/>
                <a:cs typeface="Franklin Gothic Book"/>
              </a:rPr>
              <a:t>do</a:t>
            </a:r>
            <a:r>
              <a:rPr dirty="0" sz="1600" i="1">
                <a:latin typeface="Franklin Gothic Book"/>
                <a:cs typeface="Franklin Gothic Book"/>
              </a:rPr>
              <a:t>l,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de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i="1">
                <a:latin typeface="Franklin Gothic Book"/>
                <a:cs typeface="Franklin Gothic Book"/>
              </a:rPr>
              <a:t>iù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30" i="1">
                <a:latin typeface="Franklin Gothic Book"/>
                <a:cs typeface="Franklin Gothic Book"/>
              </a:rPr>
              <a:t>f</a:t>
            </a:r>
            <a:r>
              <a:rPr dirty="0" sz="1600" spc="-15" i="1">
                <a:latin typeface="Franklin Gothic Book"/>
                <a:cs typeface="Franklin Gothic Book"/>
              </a:rPr>
              <a:t>o</a:t>
            </a:r>
            <a:r>
              <a:rPr dirty="0" sz="1600" spc="30" i="1">
                <a:latin typeface="Franklin Gothic Book"/>
                <a:cs typeface="Franklin Gothic Book"/>
              </a:rPr>
              <a:t>r</a:t>
            </a:r>
            <a:r>
              <a:rPr dirty="0" sz="1600" spc="-5" i="1">
                <a:latin typeface="Franklin Gothic Book"/>
                <a:cs typeface="Franklin Gothic Book"/>
              </a:rPr>
              <a:t>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gi</a:t>
            </a:r>
            <a:r>
              <a:rPr dirty="0" sz="1600" spc="-15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c</a:t>
            </a:r>
            <a:r>
              <a:rPr dirty="0" sz="1600" i="1">
                <a:latin typeface="Franklin Gothic Book"/>
                <a:cs typeface="Franklin Gothic Book"/>
              </a:rPr>
              <a:t>a</a:t>
            </a:r>
            <a:r>
              <a:rPr dirty="0" sz="1600" spc="-50" i="1">
                <a:latin typeface="Franklin Gothic Book"/>
                <a:cs typeface="Franklin Gothic Book"/>
              </a:rPr>
              <a:t>t</a:t>
            </a:r>
            <a:r>
              <a:rPr dirty="0" sz="1600" spc="-15" i="1">
                <a:latin typeface="Franklin Gothic Book"/>
                <a:cs typeface="Franklin Gothic Book"/>
              </a:rPr>
              <a:t>or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m</a:t>
            </a:r>
            <a:r>
              <a:rPr dirty="0" sz="1600" spc="-15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-15" i="1">
                <a:latin typeface="Franklin Gothic Book"/>
                <a:cs typeface="Franklin Gothic Book"/>
              </a:rPr>
              <a:t>d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Go</a:t>
            </a:r>
            <a:r>
              <a:rPr dirty="0" sz="1600" i="1">
                <a:latin typeface="Franklin Gothic Book"/>
                <a:cs typeface="Franklin Gothic Book"/>
              </a:rPr>
              <a:t>,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oc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c</a:t>
            </a:r>
            <a:r>
              <a:rPr dirty="0" sz="1600" i="1">
                <a:latin typeface="Franklin Gothic Book"/>
                <a:cs typeface="Franklin Gothic Book"/>
              </a:rPr>
              <a:t>ui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g</a:t>
            </a:r>
            <a:r>
              <a:rPr dirty="0" sz="1600" spc="-10" i="1">
                <a:latin typeface="Franklin Gothic Book"/>
                <a:cs typeface="Franklin Gothic Book"/>
              </a:rPr>
              <a:t>l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u</a:t>
            </a:r>
            <a:r>
              <a:rPr dirty="0" sz="1600" spc="-15" i="1">
                <a:latin typeface="Franklin Gothic Book"/>
                <a:cs typeface="Franklin Gothic Book"/>
              </a:rPr>
              <a:t>m</a:t>
            </a:r>
            <a:r>
              <a:rPr dirty="0" sz="1600" i="1">
                <a:latin typeface="Franklin Gothic Book"/>
                <a:cs typeface="Franklin Gothic Book"/>
              </a:rPr>
              <a:t>a</a:t>
            </a:r>
            <a:r>
              <a:rPr dirty="0" sz="1600" spc="-20" i="1">
                <a:latin typeface="Franklin Gothic Book"/>
                <a:cs typeface="Franklin Gothic Book"/>
              </a:rPr>
              <a:t>n</a:t>
            </a:r>
            <a:r>
              <a:rPr dirty="0" sz="1600" i="1">
                <a:latin typeface="Franklin Gothic Book"/>
                <a:cs typeface="Franklin Gothic Book"/>
              </a:rPr>
              <a:t>i, 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a 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25" i="1">
                <a:latin typeface="Franklin Gothic Book"/>
                <a:cs typeface="Franklin Gothic Book"/>
              </a:rPr>
              <a:t>q</a:t>
            </a:r>
            <a:r>
              <a:rPr dirty="0" sz="160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-50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si 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r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0" i="1">
                <a:latin typeface="Franklin Gothic Book"/>
                <a:cs typeface="Franklin Gothic Book"/>
              </a:rPr>
              <a:t>t</a:t>
            </a:r>
            <a:r>
              <a:rPr dirty="0" sz="1600" spc="-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-35" i="1">
                <a:latin typeface="Franklin Gothic Book"/>
                <a:cs typeface="Franklin Gothic Book"/>
              </a:rPr>
              <a:t>e</a:t>
            </a:r>
            <a:r>
              <a:rPr dirty="0" sz="1600" spc="-15" i="1">
                <a:latin typeface="Franklin Gothic Book"/>
                <a:cs typeface="Franklin Gothic Book"/>
              </a:rPr>
              <a:t>v</a:t>
            </a:r>
            <a:r>
              <a:rPr dirty="0" sz="1600" i="1">
                <a:latin typeface="Franklin Gothic Book"/>
                <a:cs typeface="Franklin Gothic Book"/>
              </a:rPr>
              <a:t>a, 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40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vre</a:t>
            </a:r>
            <a:r>
              <a:rPr dirty="0" sz="1600" spc="-15" i="1">
                <a:latin typeface="Franklin Gothic Book"/>
                <a:cs typeface="Franklin Gothic Book"/>
              </a:rPr>
              <a:t>bb</a:t>
            </a:r>
            <a:r>
              <a:rPr dirty="0" sz="1600" spc="-5" i="1">
                <a:latin typeface="Franklin Gothic Book"/>
                <a:cs typeface="Franklin Gothic Book"/>
              </a:rPr>
              <a:t>e</a:t>
            </a:r>
            <a:r>
              <a:rPr dirty="0" sz="1600" spc="-25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d</a:t>
            </a:r>
            <a:r>
              <a:rPr dirty="0" sz="1600" spc="-35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v</a:t>
            </a:r>
            <a:r>
              <a:rPr dirty="0" sz="1600" i="1">
                <a:latin typeface="Franklin Gothic Book"/>
                <a:cs typeface="Franklin Gothic Book"/>
              </a:rPr>
              <a:t>u</a:t>
            </a:r>
            <a:r>
              <a:rPr dirty="0" sz="1600" spc="-50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su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5" i="1">
                <a:latin typeface="Franklin Gothic Book"/>
                <a:cs typeface="Franklin Gothic Book"/>
              </a:rPr>
              <a:t>e</a:t>
            </a:r>
            <a:r>
              <a:rPr dirty="0" sz="1600" spc="-15" i="1">
                <a:latin typeface="Franklin Gothic Book"/>
                <a:cs typeface="Franklin Gothic Book"/>
              </a:rPr>
              <a:t>r</a:t>
            </a:r>
            <a:r>
              <a:rPr dirty="0" sz="1600" i="1">
                <a:latin typeface="Franklin Gothic Book"/>
                <a:cs typeface="Franklin Gothic Book"/>
              </a:rPr>
              <a:t>a</a:t>
            </a:r>
            <a:r>
              <a:rPr dirty="0" sz="1600" spc="-15" i="1">
                <a:latin typeface="Franklin Gothic Book"/>
                <a:cs typeface="Franklin Gothic Book"/>
              </a:rPr>
              <a:t>r</a:t>
            </a:r>
            <a:r>
              <a:rPr dirty="0" sz="1600" i="1">
                <a:latin typeface="Franklin Gothic Book"/>
                <a:cs typeface="Franklin Gothic Book"/>
              </a:rPr>
              <a:t>e 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-15" i="1">
                <a:latin typeface="Franklin Gothic Book"/>
                <a:cs typeface="Franklin Gothic Book"/>
              </a:rPr>
              <a:t>cor</a:t>
            </a:r>
            <a:r>
              <a:rPr dirty="0" sz="1600" i="1">
                <a:latin typeface="Franklin Gothic Book"/>
                <a:cs typeface="Franklin Gothic Book"/>
              </a:rPr>
              <a:t>a 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</a:t>
            </a:r>
            <a:r>
              <a:rPr dirty="0" sz="160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5" i="1">
                <a:latin typeface="Franklin Gothic Book"/>
                <a:cs typeface="Franklin Gothic Book"/>
              </a:rPr>
              <a:t>m</a:t>
            </a:r>
            <a:r>
              <a:rPr dirty="0" sz="160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cc</a:t>
            </a:r>
            <a:r>
              <a:rPr dirty="0" sz="1600" spc="-5" i="1">
                <a:latin typeface="Franklin Gothic Book"/>
                <a:cs typeface="Franklin Gothic Book"/>
              </a:rPr>
              <a:t>h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-5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715">
              <a:lnSpc>
                <a:spcPct val="94500"/>
              </a:lnSpc>
            </a:pPr>
            <a:r>
              <a:rPr dirty="0" sz="1600" spc="-2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(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“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ob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5">
                <a:latin typeface="Franklin Gothic Book"/>
                <a:cs typeface="Franklin Gothic Book"/>
              </a:rPr>
              <a:t>”</a:t>
            </a:r>
            <a:r>
              <a:rPr dirty="0" sz="1600">
                <a:latin typeface="Franklin Gothic Book"/>
                <a:cs typeface="Franklin Gothic Book"/>
              </a:rPr>
              <a:t>)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9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x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9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ue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ano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(“</a:t>
            </a:r>
            <a:r>
              <a:rPr dirty="0" sz="1600" spc="-10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”</a:t>
            </a:r>
            <a:r>
              <a:rPr dirty="0" sz="1600">
                <a:latin typeface="Franklin Gothic Book"/>
                <a:cs typeface="Franklin Gothic Book"/>
              </a:rPr>
              <a:t>) 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anc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2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2500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’i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, 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p 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-5">
                <a:latin typeface="Franklin Gothic Book"/>
                <a:cs typeface="Franklin Gothic Book"/>
              </a:rPr>
              <a:t> l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arn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g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2</a:t>
            </a:r>
            <a:r>
              <a:rPr dirty="0" sz="1600" spc="-60">
                <a:latin typeface="Franklin Gothic Book"/>
                <a:cs typeface="Franklin Gothic Book"/>
              </a:rPr>
              <a:t>01</a:t>
            </a:r>
            <a:r>
              <a:rPr dirty="0" sz="1600">
                <a:latin typeface="Franklin Gothic Book"/>
                <a:cs typeface="Franklin Gothic Book"/>
              </a:rPr>
              <a:t>4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080">
              <a:lnSpc>
                <a:spcPct val="94500"/>
              </a:lnSpc>
            </a:pPr>
            <a:r>
              <a:rPr dirty="0" sz="1600" spc="-2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ommet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35">
                <a:latin typeface="Franklin Gothic Book"/>
                <a:cs typeface="Franklin Gothic Book"/>
              </a:rPr>
              <a:t>e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ano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’i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Go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4-1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5">
                <a:latin typeface="Franklin Gothic Book"/>
                <a:cs typeface="Franklin Gothic Book"/>
              </a:rPr>
              <a:t>-</a:t>
            </a: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9 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i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do.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6350">
              <a:lnSpc>
                <a:spcPct val="94500"/>
              </a:lnSpc>
            </a:pP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ess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ggi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6350">
              <a:lnSpc>
                <a:spcPct val="94500"/>
              </a:lnSpc>
            </a:pP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l’H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ur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Seo</a:t>
            </a:r>
            <a:r>
              <a:rPr dirty="0" sz="1600" spc="-10">
                <a:latin typeface="Franklin Gothic Book"/>
                <a:cs typeface="Franklin Gothic Book"/>
              </a:rPr>
              <a:t>ul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9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’i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i,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ph</a:t>
            </a:r>
            <a:r>
              <a:rPr dirty="0" sz="1600" spc="-10">
                <a:latin typeface="Franklin Gothic Book"/>
                <a:cs typeface="Franklin Gothic Book"/>
              </a:rPr>
              <a:t>aGo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ano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uan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ul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oss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ebb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45">
                <a:latin typeface="Franklin Gothic Book"/>
                <a:cs typeface="Franklin Gothic Book"/>
              </a:rPr>
              <a:t>e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ano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mb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15">
                <a:latin typeface="Franklin Gothic Book"/>
                <a:cs typeface="Franklin Gothic Book"/>
              </a:rPr>
              <a:t>sse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nare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715">
              <a:lnSpc>
                <a:spcPct val="94500"/>
              </a:lnSpc>
            </a:pPr>
            <a:r>
              <a:rPr dirty="0" sz="1600" spc="-15">
                <a:latin typeface="Franklin Gothic Book"/>
                <a:cs typeface="Franklin Gothic Book"/>
              </a:rPr>
              <a:t>“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o”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">
                <a:latin typeface="Franklin Gothic Book"/>
                <a:cs typeface="Franklin Gothic Book"/>
              </a:rPr>
              <a:t>H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45">
                <a:latin typeface="Franklin Gothic Book"/>
                <a:cs typeface="Franklin Gothic Book"/>
              </a:rPr>
              <a:t>k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45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w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10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ph</a:t>
            </a:r>
            <a:r>
              <a:rPr dirty="0" sz="1600" spc="-10">
                <a:latin typeface="Franklin Gothic Book"/>
                <a:cs typeface="Franklin Gothic Book"/>
              </a:rPr>
              <a:t>aGo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Sedo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0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“È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29822"/>
            <a:ext cx="6144895" cy="5990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13335">
              <a:lnSpc>
                <a:spcPct val="94400"/>
              </a:lnSpc>
            </a:pP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>
                <a:latin typeface="Franklin Gothic Book"/>
                <a:cs typeface="Franklin Gothic Book"/>
              </a:rPr>
              <a:t>ig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most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mod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 n</a:t>
            </a:r>
            <a:r>
              <a:rPr dirty="0" sz="1600" spc="-15">
                <a:latin typeface="Franklin Gothic Book"/>
                <a:cs typeface="Franklin Gothic Book"/>
              </a:rPr>
              <a:t>ost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o.”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13335">
              <a:lnSpc>
                <a:spcPct val="94500"/>
              </a:lnSpc>
            </a:pP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10">
                <a:latin typeface="Franklin Gothic Book"/>
                <a:cs typeface="Franklin Gothic Book"/>
              </a:rPr>
              <a:t>po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3-0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ph</a:t>
            </a:r>
            <a:r>
              <a:rPr dirty="0" sz="1600" spc="-10">
                <a:latin typeface="Franklin Gothic Book"/>
                <a:cs typeface="Franklin Gothic Book"/>
              </a:rPr>
              <a:t>aGo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12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Sedo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4.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cc</a:t>
            </a:r>
            <a:r>
              <a:rPr dirty="0" sz="1600" spc="-15">
                <a:latin typeface="Franklin Gothic Book"/>
                <a:cs typeface="Franklin Gothic Book"/>
              </a:rPr>
              <a:t>ess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bb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ran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sm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Sedo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u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arle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’ul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rò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ad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dd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llo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cla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ura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080">
              <a:lnSpc>
                <a:spcPct val="94500"/>
              </a:lnSpc>
            </a:pP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tt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arl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-15" u="heavy">
                <a:latin typeface="Franklin Gothic Book"/>
                <a:cs typeface="Franklin Gothic Book"/>
              </a:rPr>
              <a:t>edom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5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de</a:t>
            </a:r>
            <a:r>
              <a:rPr dirty="0" sz="1600" spc="-10" u="heavy">
                <a:latin typeface="Franklin Gothic Book"/>
                <a:cs typeface="Franklin Gothic Book"/>
              </a:rPr>
              <a:t>lle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3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2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tt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al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u="heavy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le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ca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à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de</a:t>
            </a:r>
            <a:r>
              <a:rPr dirty="0" sz="1600" spc="-10" u="heavy">
                <a:latin typeface="Franklin Gothic Book"/>
                <a:cs typeface="Franklin Gothic Book"/>
              </a:rPr>
              <a:t>lla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un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spc="-5" u="heavy">
                <a:latin typeface="Franklin Gothic Book"/>
                <a:cs typeface="Franklin Gothic Book"/>
              </a:rPr>
              <a:t>b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15" u="heavy">
                <a:latin typeface="Franklin Gothic Book"/>
                <a:cs typeface="Franklin Gothic Book"/>
              </a:rPr>
              <a:t>os</a:t>
            </a:r>
            <a:r>
              <a:rPr dirty="0" sz="1600" u="heavy">
                <a:latin typeface="Franklin Gothic Book"/>
                <a:cs typeface="Franklin Gothic Book"/>
              </a:rPr>
              <a:t>ì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st</a:t>
            </a:r>
            <a:r>
              <a:rPr dirty="0" sz="1600" u="heavy">
                <a:latin typeface="Franklin Gothic Book"/>
                <a:cs typeface="Franklin Gothic Book"/>
              </a:rPr>
              <a:t>r</a:t>
            </a:r>
            <a:r>
              <a:rPr dirty="0" sz="1600" spc="-2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5" u="heavy">
                <a:latin typeface="Franklin Gothic Book"/>
                <a:cs typeface="Franklin Gothic Book"/>
              </a:rPr>
              <a:t>on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so</a:t>
            </a:r>
            <a:r>
              <a:rPr dirty="0" sz="1600" spc="-10" u="heavy">
                <a:latin typeface="Franklin Gothic Book"/>
                <a:cs typeface="Franklin Gothic Book"/>
              </a:rPr>
              <a:t>no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15" u="heavy">
                <a:latin typeface="Franklin Gothic Book"/>
                <a:cs typeface="Franklin Gothic Book"/>
              </a:rPr>
              <a:t>ess</a:t>
            </a:r>
            <a:r>
              <a:rPr dirty="0" sz="1600" spc="-10" u="heavy">
                <a:latin typeface="Franklin Gothic Book"/>
                <a:cs typeface="Franklin Gothic Book"/>
              </a:rPr>
              <a:t>ar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20" u="heavy">
                <a:latin typeface="Franklin Gothic Book"/>
                <a:cs typeface="Franklin Gothic Book"/>
              </a:rPr>
              <a:t>me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45" u="heavy">
                <a:latin typeface="Franklin Gothic Book"/>
                <a:cs typeface="Franklin Gothic Book"/>
              </a:rPr>
              <a:t>f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re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un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f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4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l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cc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2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70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60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2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rà</a:t>
            </a:r>
            <a:r>
              <a:rPr dirty="0" sz="1600" spc="70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sost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re</a:t>
            </a:r>
            <a:r>
              <a:rPr dirty="0" sz="1600" spc="55" u="heavy">
                <a:latin typeface="Franklin Gothic Book"/>
                <a:cs typeface="Franklin Gothic Book"/>
              </a:rPr>
              <a:t> 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2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al</a:t>
            </a:r>
            <a:r>
              <a:rPr dirty="0" sz="1600" spc="-20" u="heavy">
                <a:latin typeface="Franklin Gothic Book"/>
                <a:cs typeface="Franklin Gothic Book"/>
              </a:rPr>
              <a:t>me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4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spc="6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all</a:t>
            </a:r>
            <a:r>
              <a:rPr dirty="0" sz="1600" spc="-10" u="heavy">
                <a:latin typeface="Franklin Gothic Book"/>
                <a:cs typeface="Franklin Gothic Book"/>
              </a:rPr>
              <a:t>’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20" u="heavy">
                <a:latin typeface="Franklin Gothic Book"/>
                <a:cs typeface="Franklin Gothic Book"/>
              </a:rPr>
              <a:t>om</a:t>
            </a:r>
            <a:r>
              <a:rPr dirty="0" sz="1600" spc="50" u="heavy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6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5" u="heavy">
                <a:latin typeface="Franklin Gothic Book"/>
                <a:cs typeface="Franklin Gothic Book"/>
              </a:rPr>
              <a:t>on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uò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5" u="heavy">
                <a:latin typeface="Franklin Gothic Book"/>
                <a:cs typeface="Franklin Gothic Book"/>
              </a:rPr>
              <a:t>on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de</a:t>
            </a:r>
            <a:r>
              <a:rPr dirty="0" sz="1600" spc="-10" u="heavy">
                <a:latin typeface="Franklin Gothic Book"/>
                <a:cs typeface="Franklin Gothic Book"/>
              </a:rPr>
              <a:t>rare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tm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nal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lu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D</a:t>
            </a:r>
            <a:r>
              <a:rPr dirty="0" sz="1600" spc="-15">
                <a:latin typeface="Franklin Gothic Book"/>
                <a:cs typeface="Franklin Gothic Book"/>
              </a:rPr>
              <a:t>ee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nd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une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zi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Goo</a:t>
            </a:r>
            <a:r>
              <a:rPr dirty="0" sz="1600" spc="-10">
                <a:latin typeface="Franklin Gothic Book"/>
                <a:cs typeface="Franklin Gothic Book"/>
              </a:rPr>
              <a:t>gl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ranno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lo</a:t>
            </a:r>
            <a:r>
              <a:rPr dirty="0" sz="1600" spc="65" u="heavy">
                <a:latin typeface="Franklin Gothic Book"/>
                <a:cs typeface="Franklin Gothic Book"/>
              </a:rPr>
              <a:t> </a:t>
            </a:r>
            <a:r>
              <a:rPr dirty="0" sz="1600" spc="-45" u="heavy">
                <a:latin typeface="Franklin Gothic Book"/>
                <a:cs typeface="Franklin Gothic Book"/>
              </a:rPr>
              <a:t>f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20" u="heavy">
                <a:latin typeface="Franklin Gothic Book"/>
                <a:cs typeface="Franklin Gothic Book"/>
              </a:rPr>
              <a:t>me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ale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ad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ese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>
                <a:latin typeface="Franklin Gothic Book"/>
                <a:cs typeface="Franklin Gothic Book"/>
              </a:rPr>
              <a:t>i.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“m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arn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”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I,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-15" u="heavy">
                <a:latin typeface="Franklin Gothic Book"/>
                <a:cs typeface="Franklin Gothic Book"/>
              </a:rPr>
              <a:t>es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no</a:t>
            </a:r>
            <a:r>
              <a:rPr dirty="0" sz="1600" spc="16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g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rno</a:t>
            </a:r>
            <a:r>
              <a:rPr dirty="0" sz="1600" spc="155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spc="-5" u="heavy">
                <a:latin typeface="Franklin Gothic Book"/>
                <a:cs typeface="Franklin Gothic Book"/>
              </a:rPr>
              <a:t>o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16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g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rn</a:t>
            </a:r>
            <a:r>
              <a:rPr dirty="0" sz="1600" spc="15" u="heavy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so</a:t>
            </a:r>
            <a:r>
              <a:rPr dirty="0" sz="1600" spc="-10" u="heavy">
                <a:latin typeface="Franklin Gothic Book"/>
                <a:cs typeface="Franklin Gothic Book"/>
              </a:rPr>
              <a:t>lo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u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arare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st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2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no</a:t>
            </a:r>
            <a:r>
              <a:rPr dirty="0" sz="1600" spc="5" u="heavy">
                <a:latin typeface="Franklin Gothic Book"/>
                <a:cs typeface="Franklin Gothic Book"/>
              </a:rPr>
              <a:t> </a:t>
            </a:r>
            <a:r>
              <a:rPr dirty="0" sz="1600" spc="-35" u="heavy">
                <a:latin typeface="Franklin Gothic Book"/>
                <a:cs typeface="Franklin Gothic Book"/>
              </a:rPr>
              <a:t>v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15" u="heavy">
                <a:latin typeface="Franklin Gothic Book"/>
                <a:cs typeface="Franklin Gothic Book"/>
              </a:rPr>
              <a:t>eme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spc="-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40" u="heavy">
                <a:latin typeface="Franklin Gothic Book"/>
                <a:cs typeface="Franklin Gothic Book"/>
              </a:rPr>
              <a:t>q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st</a:t>
            </a:r>
            <a:r>
              <a:rPr dirty="0" sz="1600" spc="-10" u="heavy">
                <a:latin typeface="Franklin Gothic Book"/>
                <a:cs typeface="Franklin Gothic Book"/>
              </a:rPr>
              <a:t>an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spc="15" u="heavy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29822"/>
            <a:ext cx="6138545" cy="9217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3007995">
              <a:lnSpc>
                <a:spcPts val="3629"/>
              </a:lnSpc>
            </a:pP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met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[…</a:t>
            </a:r>
            <a:r>
              <a:rPr dirty="0" sz="1600">
                <a:latin typeface="Franklin Gothic Book"/>
                <a:cs typeface="Franklin Gothic Book"/>
              </a:rPr>
              <a:t>]</a:t>
            </a:r>
            <a:endParaRPr sz="1600">
              <a:latin typeface="Franklin Gothic Book"/>
              <a:cs typeface="Franklin Gothic Book"/>
            </a:endParaRPr>
          </a:p>
          <a:p>
            <a:pPr algn="just" marL="12700">
              <a:lnSpc>
                <a:spcPct val="100000"/>
              </a:lnSpc>
              <a:spcBef>
                <a:spcPts val="1300"/>
              </a:spcBef>
            </a:pPr>
            <a:r>
              <a:rPr dirty="0" sz="1600">
                <a:latin typeface="Franklin Gothic Book"/>
                <a:cs typeface="Franklin Gothic Book"/>
              </a:rPr>
              <a:t>B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’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’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080">
              <a:lnSpc>
                <a:spcPct val="94500"/>
              </a:lnSpc>
            </a:pPr>
            <a:r>
              <a:rPr dirty="0" sz="1600" spc="-2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car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5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op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une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mod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’è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sf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anco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bb</a:t>
            </a:r>
            <a:r>
              <a:rPr dirty="0" sz="1600" spc="-10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esse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nal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Ho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25">
                <a:latin typeface="Franklin Gothic Book"/>
                <a:cs typeface="Franklin Gothic Book"/>
              </a:rPr>
              <a:t>r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ad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dde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11430">
              <a:lnSpc>
                <a:spcPct val="94500"/>
              </a:lnSpc>
            </a:pPr>
            <a:r>
              <a:rPr dirty="0" sz="1600" spc="-5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zi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i,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ess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4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i, 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ual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ost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o)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ts val="186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4</a:t>
            </a:r>
            <a:r>
              <a:rPr dirty="0" sz="1600">
                <a:latin typeface="Franklin Gothic Book"/>
                <a:cs typeface="Franklin Gothic Book"/>
              </a:rPr>
              <a:t>00 g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1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ur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 marL="12700" marR="10795">
              <a:lnSpc>
                <a:spcPts val="1810"/>
              </a:lnSpc>
              <a:spcBef>
                <a:spcPts val="100"/>
              </a:spcBef>
              <a:buFont typeface="Franklin Gothic Book"/>
              <a:buChar char="–"/>
              <a:tabLst>
                <a:tab pos="209550" algn="l"/>
              </a:tabLst>
            </a:pPr>
            <a:r>
              <a:rPr dirty="0" sz="1600" spc="-2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,5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3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2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gl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)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725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gno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6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zz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-5">
                <a:latin typeface="Franklin Gothic Book"/>
                <a:cs typeface="Franklin Gothic Book"/>
              </a:rPr>
              <a:t> 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  <a:buFont typeface="Franklin Gothic Book"/>
              <a:buChar char="–"/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spc="-2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82245" indent="-169545">
              <a:lnSpc>
                <a:spcPts val="1870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>
                <a:latin typeface="Franklin Gothic Book"/>
                <a:cs typeface="Franklin Gothic Book"/>
              </a:rPr>
              <a:t>3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omodo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1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1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>
                <a:latin typeface="Franklin Gothic Book"/>
                <a:cs typeface="Franklin Gothic Book"/>
              </a:rPr>
              <a:t>2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1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1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x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’o</a:t>
            </a:r>
            <a:r>
              <a:rPr dirty="0" sz="1600" spc="-10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1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g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1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70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080">
              <a:lnSpc>
                <a:spcPct val="94500"/>
              </a:lnSpc>
            </a:pP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: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6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ur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edd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ebol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zi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10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45</a:t>
            </a:r>
            <a:r>
              <a:rPr dirty="0" sz="1600" spc="10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lle</a:t>
            </a:r>
            <a:r>
              <a:rPr dirty="0" sz="1600" spc="-5">
                <a:latin typeface="Franklin Gothic Book"/>
                <a:cs typeface="Franklin Gothic Book"/>
              </a:rPr>
              <a:t> b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5">
                <a:latin typeface="Franklin Gothic Book"/>
                <a:cs typeface="Franklin Gothic Book"/>
              </a:rPr>
              <a:t>ebol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959692"/>
            <a:ext cx="6137910" cy="7374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6350">
              <a:lnSpc>
                <a:spcPct val="94600"/>
              </a:lnSpc>
            </a:pP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i.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sb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ess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most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ig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gn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.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ett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omodo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ru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mmo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’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’o</a:t>
            </a:r>
            <a:r>
              <a:rPr dirty="0" sz="1600" spc="-10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x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’o</a:t>
            </a:r>
            <a:r>
              <a:rPr dirty="0" sz="1600" spc="-10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. 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sf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5">
                <a:latin typeface="Franklin Gothic Book"/>
                <a:cs typeface="Franklin Gothic Book"/>
              </a:rPr>
              <a:t>o:</a:t>
            </a:r>
            <a:r>
              <a:rPr dirty="0" sz="1600" spc="-10">
                <a:latin typeface="Franklin Gothic Book"/>
                <a:cs typeface="Franklin Gothic Book"/>
              </a:rPr>
              <a:t> f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105">
                <a:latin typeface="Franklin Gothic Book"/>
                <a:cs typeface="Franklin Gothic Book"/>
              </a:rPr>
              <a:t> </a:t>
            </a:r>
            <a:r>
              <a:rPr dirty="0" sz="1600" spc="-65">
                <a:latin typeface="Franklin Gothic Book"/>
                <a:cs typeface="Franklin Gothic Book"/>
              </a:rPr>
              <a:t>F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ullo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0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met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1600">
              <a:latin typeface="Times New Roman"/>
              <a:cs typeface="Times New Roman"/>
            </a:endParaRPr>
          </a:p>
          <a:p>
            <a:pPr algn="just" marL="12700" marR="10795">
              <a:lnSpc>
                <a:spcPts val="1810"/>
              </a:lnSpc>
            </a:pP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arr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ò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).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500">
              <a:latin typeface="Times New Roman"/>
              <a:cs typeface="Times New Roman"/>
            </a:endParaRPr>
          </a:p>
          <a:p>
            <a:pPr algn="just" marL="12700" marR="6350">
              <a:lnSpc>
                <a:spcPct val="94500"/>
              </a:lnSpc>
            </a:pP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fa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ur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cal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ost</a:t>
            </a:r>
            <a:r>
              <a:rPr dirty="0" sz="1600">
                <a:latin typeface="Franklin Gothic Book"/>
                <a:cs typeface="Franklin Gothic Book"/>
              </a:rPr>
              <a:t>i,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2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7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ura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ur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080">
              <a:lnSpc>
                <a:spcPct val="94500"/>
              </a:lnSpc>
            </a:pPr>
            <a:r>
              <a:rPr dirty="0" sz="1600" spc="-4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ò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i.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P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ì,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ì.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’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em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l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sso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 spc="-20">
                <a:latin typeface="Franklin Gothic Book"/>
                <a:cs typeface="Franklin Gothic Book"/>
              </a:rPr>
              <a:t>em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 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ip 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p 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ig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. 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.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gg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y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080">
              <a:lnSpc>
                <a:spcPct val="94600"/>
              </a:lnSpc>
            </a:pPr>
            <a:r>
              <a:rPr dirty="0" sz="1600">
                <a:latin typeface="Franklin Gothic Book"/>
                <a:cs typeface="Franklin Gothic Book"/>
              </a:rPr>
              <a:t>–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and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opo</a:t>
            </a:r>
            <a:r>
              <a:rPr dirty="0" sz="1600" spc="-10">
                <a:latin typeface="Franklin Gothic Book"/>
                <a:cs typeface="Franklin Gothic Book"/>
              </a:rPr>
              <a:t>rre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5">
                <a:latin typeface="Franklin Gothic Book"/>
                <a:cs typeface="Franklin Gothic Book"/>
              </a:rPr>
              <a:t>um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Ju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as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ul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: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lack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H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&amp;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Sol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k</a:t>
            </a:r>
            <a:r>
              <a:rPr dirty="0" sz="1600" spc="-55">
                <a:latin typeface="Franklin Gothic Book"/>
                <a:cs typeface="Franklin Gothic Book"/>
              </a:rPr>
              <a:t>k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nk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1</a:t>
            </a:r>
            <a:r>
              <a:rPr dirty="0" sz="1600" spc="-1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2</a:t>
            </a:r>
            <a:r>
              <a:rPr dirty="0" sz="1600">
                <a:latin typeface="Franklin Gothic Book"/>
                <a:cs typeface="Franklin Gothic Book"/>
              </a:rPr>
              <a:t>004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29822"/>
            <a:ext cx="6144895" cy="9217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nar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go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p</a:t>
            </a:r>
            <a:r>
              <a:rPr dirty="0" sz="1600" spc="-3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gr</a:t>
            </a:r>
            <a:r>
              <a:rPr dirty="0" sz="1600" spc="-15">
                <a:latin typeface="Franklin Gothic Book"/>
                <a:cs typeface="Franklin Gothic Book"/>
              </a:rPr>
              <a:t>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em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rale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080">
              <a:lnSpc>
                <a:spcPct val="94500"/>
              </a:lnSpc>
            </a:pPr>
            <a:r>
              <a:rPr dirty="0" sz="1600" u="heavy">
                <a:latin typeface="Franklin Gothic Book"/>
                <a:cs typeface="Franklin Gothic Book"/>
              </a:rPr>
              <a:t>C</a:t>
            </a:r>
            <a:r>
              <a:rPr dirty="0" sz="1600" spc="-20" u="heavy">
                <a:latin typeface="Franklin Gothic Book"/>
                <a:cs typeface="Franklin Gothic Book"/>
              </a:rPr>
              <a:t>om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nc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6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3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: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Se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60" u="heavy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u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60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5" u="heavy">
                <a:latin typeface="Franklin Gothic Book"/>
                <a:cs typeface="Franklin Gothic Book"/>
              </a:rPr>
              <a:t>o’,</a:t>
            </a:r>
            <a:r>
              <a:rPr dirty="0" sz="1600" spc="65" u="heavy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2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an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-15" u="heavy">
                <a:latin typeface="Franklin Gothic Book"/>
                <a:cs typeface="Franklin Gothic Book"/>
              </a:rPr>
              <a:t>ebbe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re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u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2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10" u="heavy">
                <a:latin typeface="Franklin Gothic Book"/>
                <a:cs typeface="Franklin Gothic Book"/>
              </a:rPr>
              <a:t>ul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B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40" u="heavy">
                <a:latin typeface="Franklin Gothic Book"/>
                <a:cs typeface="Franklin Gothic Book"/>
              </a:rPr>
              <a:t>r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o?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É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la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45" u="heavy">
                <a:latin typeface="Franklin Gothic Book"/>
                <a:cs typeface="Franklin Gothic Book"/>
              </a:rPr>
              <a:t>f</a:t>
            </a:r>
            <a:r>
              <a:rPr dirty="0" sz="1600" spc="-15" u="heavy">
                <a:latin typeface="Franklin Gothic Book"/>
                <a:cs typeface="Franklin Gothic Book"/>
              </a:rPr>
              <a:t>est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5" u="heavy">
                <a:latin typeface="Franklin Gothic Book"/>
                <a:cs typeface="Franklin Gothic Book"/>
              </a:rPr>
              <a:t> </a:t>
            </a:r>
            <a:r>
              <a:rPr dirty="0" sz="1600" spc="-25" u="heavy">
                <a:latin typeface="Franklin Gothic Book"/>
                <a:cs typeface="Franklin Gothic Book"/>
              </a:rPr>
              <a:t>P</a:t>
            </a:r>
            <a:r>
              <a:rPr dirty="0" sz="1600" spc="-15" u="heavy">
                <a:latin typeface="Franklin Gothic Book"/>
                <a:cs typeface="Franklin Gothic Book"/>
              </a:rPr>
              <a:t>opo</a:t>
            </a:r>
            <a:r>
              <a:rPr dirty="0" sz="1600" spc="-10" u="heavy">
                <a:latin typeface="Franklin Gothic Book"/>
                <a:cs typeface="Franklin Gothic Book"/>
              </a:rPr>
              <a:t>lar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u="heavy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13970">
              <a:lnSpc>
                <a:spcPct val="94500"/>
              </a:lnSpc>
            </a:pPr>
            <a:r>
              <a:rPr dirty="0" sz="1600" spc="-5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3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ss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be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S</a:t>
            </a:r>
            <a:r>
              <a:rPr dirty="0" sz="1600" u="heavy">
                <a:latin typeface="Franklin Gothic Book"/>
                <a:cs typeface="Franklin Gothic Book"/>
              </a:rPr>
              <a:t>ì, 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-10" u="heavy">
                <a:latin typeface="Franklin Gothic Book"/>
                <a:cs typeface="Franklin Gothic Book"/>
              </a:rPr>
              <a:t>an</a:t>
            </a:r>
            <a:r>
              <a:rPr dirty="0" sz="1600" spc="-25" u="heavy">
                <a:latin typeface="Franklin Gothic Book"/>
                <a:cs typeface="Franklin Gothic Book"/>
              </a:rPr>
              <a:t>d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-15" u="heavy">
                <a:latin typeface="Franklin Gothic Book"/>
                <a:cs typeface="Franklin Gothic Book"/>
              </a:rPr>
              <a:t>ebb</a:t>
            </a:r>
            <a:r>
              <a:rPr dirty="0" sz="1600" spc="-5" u="heavy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spc="-25" u="heavy">
                <a:latin typeface="Franklin Gothic Book"/>
                <a:cs typeface="Franklin Gothic Book"/>
              </a:rPr>
              <a:t>P</a:t>
            </a:r>
            <a:r>
              <a:rPr dirty="0" sz="1600" spc="-2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-15" u="heavy">
                <a:latin typeface="Franklin Gothic Book"/>
                <a:cs typeface="Franklin Gothic Book"/>
              </a:rPr>
              <a:t>est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20" u="heavy">
                <a:latin typeface="Franklin Gothic Book"/>
                <a:cs typeface="Franklin Gothic Book"/>
              </a:rPr>
              <a:t>u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2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are</a:t>
            </a:r>
            <a:r>
              <a:rPr dirty="0" sz="1600" spc="-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un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2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-5" u="heavy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50" u="heavy">
                <a:latin typeface="Franklin Gothic Book"/>
                <a:cs typeface="Franklin Gothic Book"/>
              </a:rPr>
              <a:t>n</a:t>
            </a:r>
            <a:r>
              <a:rPr dirty="0" sz="1600" spc="-25" u="heavy">
                <a:latin typeface="Franklin Gothic Book"/>
                <a:cs typeface="Franklin Gothic Book"/>
              </a:rPr>
              <a:t>v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-5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40" u="heavy">
                <a:latin typeface="Franklin Gothic Book"/>
                <a:cs typeface="Franklin Gothic Book"/>
              </a:rPr>
              <a:t>t</a:t>
            </a:r>
            <a:r>
              <a:rPr dirty="0" sz="1600" spc="25" u="heavy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l’al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0">
                <a:latin typeface="Franklin Gothic Book"/>
                <a:cs typeface="Franklin Gothic Book"/>
              </a:rPr>
              <a:t>r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16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810"/>
              </a:lnSpc>
            </a:pPr>
            <a:r>
              <a:rPr dirty="0" sz="160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C</a:t>
            </a:r>
            <a:r>
              <a:rPr dirty="0" sz="1600" spc="-15" u="heavy">
                <a:latin typeface="Franklin Gothic Book"/>
                <a:cs typeface="Franklin Gothic Book"/>
              </a:rPr>
              <a:t>os</a:t>
            </a:r>
            <a:r>
              <a:rPr dirty="0" sz="1600" u="heavy">
                <a:latin typeface="Franklin Gothic Book"/>
                <a:cs typeface="Franklin Gothic Book"/>
              </a:rPr>
              <a:t>ì,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spc="-10" u="heavy">
                <a:latin typeface="Franklin Gothic Book"/>
                <a:cs typeface="Franklin Gothic Book"/>
              </a:rPr>
              <a:t>ue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ed</a:t>
            </a:r>
            <a:r>
              <a:rPr dirty="0" sz="1600" u="heavy">
                <a:latin typeface="Franklin Gothic Book"/>
                <a:cs typeface="Franklin Gothic Book"/>
              </a:rPr>
              <a:t>i?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-10">
                <a:latin typeface="Franklin Gothic Book"/>
                <a:cs typeface="Franklin Gothic Book"/>
              </a:rPr>
              <a:t> u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500">
              <a:latin typeface="Times New Roman"/>
              <a:cs typeface="Times New Roman"/>
            </a:endParaRPr>
          </a:p>
          <a:p>
            <a:pPr algn="just" marL="12700" marR="12700">
              <a:lnSpc>
                <a:spcPct val="94600"/>
              </a:lnSpc>
            </a:pP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30" u="heavy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nc</a:t>
            </a:r>
            <a:r>
              <a:rPr dirty="0" sz="1600" spc="-2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ra</a:t>
            </a:r>
            <a:r>
              <a:rPr dirty="0" sz="1600" spc="3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ì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ù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cuno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cn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i,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-&gt;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6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-&gt;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ru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-&gt;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S</a:t>
            </a:r>
            <a:r>
              <a:rPr dirty="0" sz="1600" u="heavy">
                <a:latin typeface="Franklin Gothic Book"/>
                <a:cs typeface="Franklin Gothic Book"/>
              </a:rPr>
              <a:t>ì, </a:t>
            </a:r>
            <a:r>
              <a:rPr dirty="0" sz="1600" spc="-1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4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un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2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5" u="heavy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u="heavy">
                <a:latin typeface="Franklin Gothic Book"/>
                <a:cs typeface="Franklin Gothic Book"/>
              </a:rPr>
              <a:t> g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z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ac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spc="-15" u="heavy">
                <a:latin typeface="Franklin Gothic Book"/>
                <a:cs typeface="Franklin Gothic Book"/>
              </a:rPr>
              <a:t>o!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spc="-5">
                <a:latin typeface="Franklin Gothic Book"/>
                <a:cs typeface="Franklin Gothic Book"/>
              </a:rPr>
              <a:t>[…</a:t>
            </a:r>
            <a:r>
              <a:rPr dirty="0" sz="1600">
                <a:latin typeface="Franklin Gothic Book"/>
                <a:cs typeface="Franklin Gothic Book"/>
              </a:rPr>
              <a:t>]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10160">
              <a:lnSpc>
                <a:spcPct val="94400"/>
              </a:lnSpc>
            </a:pP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spc="14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all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170" u="heavy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20" u="heavy">
                <a:latin typeface="Franklin Gothic Book"/>
                <a:cs typeface="Franklin Gothic Book"/>
              </a:rPr>
              <a:t>1</a:t>
            </a:r>
            <a:r>
              <a:rPr dirty="0" sz="1600" u="heavy">
                <a:latin typeface="Franklin Gothic Book"/>
                <a:cs typeface="Franklin Gothic Book"/>
              </a:rPr>
              <a:t>7</a:t>
            </a:r>
            <a:r>
              <a:rPr dirty="0" sz="1600" spc="145" u="heavy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g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u="heavy">
                <a:latin typeface="Franklin Gothic Book"/>
                <a:cs typeface="Franklin Gothic Book"/>
              </a:rPr>
              <a:t>g</a:t>
            </a:r>
            <a:r>
              <a:rPr dirty="0" sz="1600" spc="-10" u="heavy">
                <a:latin typeface="Franklin Gothic Book"/>
                <a:cs typeface="Franklin Gothic Book"/>
              </a:rPr>
              <a:t>no</a:t>
            </a:r>
            <a:r>
              <a:rPr dirty="0" sz="1600" spc="165" u="heavy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dess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ull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40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2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’i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’a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zz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ue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rn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spc="-5">
                <a:latin typeface="Franklin Gothic Book"/>
                <a:cs typeface="Franklin Gothic Book"/>
              </a:rPr>
              <a:t>[…</a:t>
            </a:r>
            <a:r>
              <a:rPr dirty="0" sz="1600">
                <a:latin typeface="Franklin Gothic Book"/>
                <a:cs typeface="Franklin Gothic Book"/>
              </a:rPr>
              <a:t>]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715">
              <a:lnSpc>
                <a:spcPct val="94500"/>
              </a:lnSpc>
            </a:pPr>
            <a:r>
              <a:rPr dirty="0" sz="1600" spc="-1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15" u="heavy">
                <a:latin typeface="Franklin Gothic Book"/>
                <a:cs typeface="Franklin Gothic Book"/>
              </a:rPr>
              <a:t>ss</a:t>
            </a:r>
            <a:r>
              <a:rPr dirty="0" sz="1600" spc="-10" u="heavy">
                <a:latin typeface="Franklin Gothic Book"/>
                <a:cs typeface="Franklin Gothic Book"/>
              </a:rPr>
              <a:t>ano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le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spc="-10" u="heavy">
                <a:latin typeface="Franklin Gothic Book"/>
                <a:cs typeface="Franklin Gothic Book"/>
              </a:rPr>
              <a:t>ue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25" u="heavy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ì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h</a:t>
            </a:r>
            <a:r>
              <a:rPr dirty="0" sz="1600" spc="-5">
                <a:latin typeface="Franklin Gothic Book"/>
                <a:cs typeface="Franklin Gothic Book"/>
              </a:rPr>
              <a:t>y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nuo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i-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é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igh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dop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75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spc="-10" u="heavy">
                <a:latin typeface="Franklin Gothic Book"/>
                <a:cs typeface="Franklin Gothic Book"/>
              </a:rPr>
              <a:t>ue</a:t>
            </a:r>
            <a:r>
              <a:rPr dirty="0" sz="1600" spc="70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re</a:t>
            </a:r>
            <a:r>
              <a:rPr dirty="0" sz="1600" spc="70" u="heavy">
                <a:latin typeface="Franklin Gothic Book"/>
                <a:cs typeface="Franklin Gothic Book"/>
              </a:rPr>
              <a:t> </a:t>
            </a:r>
            <a:r>
              <a:rPr dirty="0" sz="1600" spc="-4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x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ost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!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5">
                <a:latin typeface="Franklin Gothic Book"/>
                <a:cs typeface="Franklin Gothic Book"/>
              </a:rPr>
              <a:t>ot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ee</a:t>
            </a:r>
            <a:r>
              <a:rPr dirty="0" sz="1600" spc="-10">
                <a:latin typeface="Franklin Gothic Book"/>
                <a:cs typeface="Franklin Gothic Book"/>
              </a:rPr>
              <a:t>nne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.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É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22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204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f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5" u="heavy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ig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sob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so,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met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29822"/>
            <a:ext cx="6144895" cy="9217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4625975">
              <a:lnSpc>
                <a:spcPts val="3629"/>
              </a:lnSpc>
            </a:pP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nar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endParaRPr sz="1600">
              <a:latin typeface="Franklin Gothic Book"/>
              <a:cs typeface="Franklin Gothic Book"/>
            </a:endParaRPr>
          </a:p>
          <a:p>
            <a:pPr algn="just" marL="12700" marR="5080">
              <a:lnSpc>
                <a:spcPct val="94500"/>
              </a:lnSpc>
              <a:spcBef>
                <a:spcPts val="1410"/>
              </a:spcBef>
            </a:pP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3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: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Se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60" u="heavy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u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60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5" u="heavy">
                <a:latin typeface="Franklin Gothic Book"/>
                <a:cs typeface="Franklin Gothic Book"/>
              </a:rPr>
              <a:t>’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ebb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?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opo</a:t>
            </a:r>
            <a:r>
              <a:rPr dirty="0" sz="1600" spc="-10">
                <a:latin typeface="Franklin Gothic Book"/>
                <a:cs typeface="Franklin Gothic Book"/>
              </a:rPr>
              <a:t>lar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6985">
              <a:lnSpc>
                <a:spcPct val="94500"/>
              </a:lnSpc>
            </a:pPr>
            <a:r>
              <a:rPr dirty="0" sz="1600" spc="-55" u="heavy">
                <a:latin typeface="Franklin Gothic Book"/>
                <a:cs typeface="Franklin Gothic Book"/>
              </a:rPr>
              <a:t>F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25" u="heavy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u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30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f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3</a:t>
            </a:r>
            <a:r>
              <a:rPr dirty="0" sz="1600" spc="1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40" u="heavy">
                <a:latin typeface="Franklin Gothic Book"/>
                <a:cs typeface="Franklin Gothic Book"/>
              </a:rPr>
              <a:t>r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20" u="heavy">
                <a:latin typeface="Franklin Gothic Book"/>
                <a:cs typeface="Franklin Gothic Book"/>
              </a:rPr>
              <a:t>n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3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30" u="heavy">
                <a:latin typeface="Franklin Gothic Book"/>
                <a:cs typeface="Franklin Gothic Book"/>
              </a:rPr>
              <a:t> </a:t>
            </a:r>
            <a:r>
              <a:rPr dirty="0" sz="1600" spc="-25" u="heavy">
                <a:latin typeface="Franklin Gothic Book"/>
                <a:cs typeface="Franklin Gothic Book"/>
              </a:rPr>
              <a:t>v</a:t>
            </a:r>
            <a:r>
              <a:rPr dirty="0" sz="1600" spc="-15" u="heavy">
                <a:latin typeface="Franklin Gothic Book"/>
                <a:cs typeface="Franklin Gothic Book"/>
              </a:rPr>
              <a:t>est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g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15" u="heavy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ssem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be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ì,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2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ebb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spc="-25">
                <a:latin typeface="Franklin Gothic Book"/>
                <a:cs typeface="Franklin Gothic Book"/>
              </a:rPr>
              <a:t>P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all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1600">
              <a:latin typeface="Times New Roman"/>
              <a:cs typeface="Times New Roman"/>
            </a:endParaRPr>
          </a:p>
          <a:p>
            <a:pPr algn="just" marL="12700" marR="15875">
              <a:lnSpc>
                <a:spcPts val="1810"/>
              </a:lnSpc>
            </a:pPr>
            <a:r>
              <a:rPr dirty="0" sz="1600" u="heavy">
                <a:latin typeface="Franklin Gothic Book"/>
                <a:cs typeface="Franklin Gothic Book"/>
              </a:rPr>
              <a:t>M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40" u="heavy">
                <a:latin typeface="Franklin Gothic Book"/>
                <a:cs typeface="Franklin Gothic Book"/>
              </a:rPr>
              <a:t>r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>
                <a:latin typeface="Franklin Gothic Book"/>
                <a:cs typeface="Franklin Gothic Book"/>
              </a:rPr>
              <a:t>ì,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ue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ed</a:t>
            </a:r>
            <a:r>
              <a:rPr dirty="0" sz="1600">
                <a:latin typeface="Franklin Gothic Book"/>
                <a:cs typeface="Franklin Gothic Book"/>
              </a:rPr>
              <a:t>i?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-10">
                <a:latin typeface="Franklin Gothic Book"/>
                <a:cs typeface="Franklin Gothic Book"/>
              </a:rPr>
              <a:t> u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500">
              <a:latin typeface="Times New Roman"/>
              <a:cs typeface="Times New Roman"/>
            </a:endParaRPr>
          </a:p>
          <a:p>
            <a:pPr algn="just" marL="12700" marR="6350">
              <a:lnSpc>
                <a:spcPct val="94600"/>
              </a:lnSpc>
            </a:pP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ì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15" u="heavy">
                <a:latin typeface="Franklin Gothic Book"/>
                <a:cs typeface="Franklin Gothic Book"/>
              </a:rPr>
              <a:t>ess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25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ù</a:t>
            </a:r>
            <a:r>
              <a:rPr dirty="0" sz="1600" spc="25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b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30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de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24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nc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cuno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i,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-&gt;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6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-&gt;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ru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-&gt;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G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z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5" u="heavy">
                <a:latin typeface="Franklin Gothic Book"/>
                <a:cs typeface="Franklin Gothic Book"/>
              </a:rPr>
              <a:t>.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ì,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o!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spc="-5">
                <a:latin typeface="Franklin Gothic Book"/>
                <a:cs typeface="Franklin Gothic Book"/>
              </a:rPr>
              <a:t>[…</a:t>
            </a:r>
            <a:r>
              <a:rPr dirty="0" sz="1600">
                <a:latin typeface="Franklin Gothic Book"/>
                <a:cs typeface="Franklin Gothic Book"/>
              </a:rPr>
              <a:t>]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8255">
              <a:lnSpc>
                <a:spcPct val="94400"/>
              </a:lnSpc>
            </a:pP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2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7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dess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ull’a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40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spc="-15" u="heavy">
                <a:latin typeface="Franklin Gothic Book"/>
                <a:cs typeface="Franklin Gothic Book"/>
              </a:rPr>
              <a:t>ol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so</a:t>
            </a:r>
            <a:r>
              <a:rPr dirty="0" sz="1600" spc="-10" u="heavy">
                <a:latin typeface="Franklin Gothic Book"/>
                <a:cs typeface="Franklin Gothic Book"/>
              </a:rPr>
              <a:t>le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u="heavy">
                <a:latin typeface="Franklin Gothic Book"/>
                <a:cs typeface="Franklin Gothic Book"/>
              </a:rPr>
              <a:t>ig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20" u="heavy">
                <a:latin typeface="Franklin Gothic Book"/>
                <a:cs typeface="Franklin Gothic Book"/>
              </a:rPr>
              <a:t>me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u="heavy">
                <a:latin typeface="Franklin Gothic Book"/>
                <a:cs typeface="Franklin Gothic Book"/>
              </a:rPr>
              <a:t>’i</a:t>
            </a:r>
            <a:r>
              <a:rPr dirty="0" sz="1600" spc="-2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5" u="heavy">
                <a:latin typeface="Franklin Gothic Book"/>
                <a:cs typeface="Franklin Gothic Book"/>
              </a:rPr>
              <a:t>b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ss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20" u="heavy">
                <a:latin typeface="Franklin Gothic Book"/>
                <a:cs typeface="Franklin Gothic Book"/>
              </a:rPr>
              <a:t>n</a:t>
            </a:r>
            <a:r>
              <a:rPr dirty="0" sz="1600" u="heavy">
                <a:latin typeface="Franklin Gothic Book"/>
                <a:cs typeface="Franklin Gothic Book"/>
              </a:rPr>
              <a:t>g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spc="-10" u="heavy">
                <a:latin typeface="Franklin Gothic Book"/>
                <a:cs typeface="Franklin Gothic Book"/>
              </a:rPr>
              <a:t>’a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an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u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2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lo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40" u="heavy">
                <a:latin typeface="Franklin Gothic Book"/>
                <a:cs typeface="Franklin Gothic Book"/>
              </a:rPr>
              <a:t>t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u="heavy">
                <a:latin typeface="Franklin Gothic Book"/>
                <a:cs typeface="Franklin Gothic Book"/>
              </a:rPr>
              <a:t>r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zz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dop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spc="-10" u="heavy">
                <a:latin typeface="Franklin Gothic Book"/>
                <a:cs typeface="Franklin Gothic Book"/>
              </a:rPr>
              <a:t>ue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gi</a:t>
            </a:r>
            <a:r>
              <a:rPr dirty="0" sz="1600" spc="-2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rn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20" u="heavy">
                <a:latin typeface="Franklin Gothic Book"/>
                <a:cs typeface="Franklin Gothic Book"/>
              </a:rPr>
              <a:t>g</a:t>
            </a:r>
            <a:r>
              <a:rPr dirty="0" sz="1600" u="heavy">
                <a:latin typeface="Franklin Gothic Book"/>
                <a:cs typeface="Franklin Gothic Book"/>
              </a:rPr>
              <a:t>g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ar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40" u="heavy">
                <a:latin typeface="Franklin Gothic Book"/>
                <a:cs typeface="Franklin Gothic Book"/>
              </a:rPr>
              <a:t>r</a:t>
            </a:r>
            <a:r>
              <a:rPr dirty="0" sz="1600" spc="-15" u="heavy">
                <a:latin typeface="Franklin Gothic Book"/>
                <a:cs typeface="Franklin Gothic Book"/>
              </a:rPr>
              <a:t>oss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spc="5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de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-20" u="heavy">
                <a:latin typeface="Franklin Gothic Book"/>
                <a:cs typeface="Franklin Gothic Book"/>
              </a:rPr>
              <a:t>mo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5" u="heavy">
                <a:latin typeface="Franklin Gothic Book"/>
                <a:cs typeface="Franklin Gothic Book"/>
              </a:rPr>
              <a:t>so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30" u="heavy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spc="-5">
                <a:latin typeface="Franklin Gothic Book"/>
                <a:cs typeface="Franklin Gothic Book"/>
              </a:rPr>
              <a:t>[…</a:t>
            </a:r>
            <a:r>
              <a:rPr dirty="0" sz="1600">
                <a:latin typeface="Franklin Gothic Book"/>
                <a:cs typeface="Franklin Gothic Book"/>
              </a:rPr>
              <a:t>]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8255">
              <a:lnSpc>
                <a:spcPct val="94500"/>
              </a:lnSpc>
            </a:pP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ss</a:t>
            </a:r>
            <a:r>
              <a:rPr dirty="0" sz="1600" spc="-10">
                <a:latin typeface="Franklin Gothic Book"/>
                <a:cs typeface="Franklin Gothic Book"/>
              </a:rPr>
              <a:t>ano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ue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ì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la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f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la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ig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20" u="heavy">
                <a:latin typeface="Franklin Gothic Book"/>
                <a:cs typeface="Franklin Gothic Book"/>
              </a:rPr>
              <a:t>om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u</a:t>
            </a:r>
            <a:r>
              <a:rPr dirty="0" sz="1600" spc="-10" u="heavy">
                <a:latin typeface="Franklin Gothic Book"/>
                <a:cs typeface="Franklin Gothic Book"/>
              </a:rPr>
              <a:t>na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35" u="heavy">
                <a:latin typeface="Franklin Gothic Book"/>
                <a:cs typeface="Franklin Gothic Book"/>
              </a:rPr>
              <a:t>h</a:t>
            </a:r>
            <a:r>
              <a:rPr dirty="0" sz="1600" spc="-5" u="heavy">
                <a:latin typeface="Franklin Gothic Book"/>
                <a:cs typeface="Franklin Gothic Book"/>
              </a:rPr>
              <a:t>y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spc="-10" u="heavy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nuo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i-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é</a:t>
            </a:r>
            <a:r>
              <a:rPr dirty="0" sz="1600" spc="25" u="heavy">
                <a:latin typeface="Franklin Gothic Book"/>
                <a:cs typeface="Franklin Gothic Book"/>
              </a:rPr>
              <a:t>f</a:t>
            </a:r>
            <a:r>
              <a:rPr dirty="0" sz="1600" u="heavy">
                <a:latin typeface="Franklin Gothic Book"/>
                <a:cs typeface="Franklin Gothic Book"/>
              </a:rPr>
              <a:t>f</a:t>
            </a:r>
            <a:r>
              <a:rPr dirty="0" sz="1600" u="heavy">
                <a:latin typeface="Franklin Gothic Book"/>
                <a:cs typeface="Franklin Gothic Book"/>
              </a:rPr>
              <a:t>ig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spc="-15" u="heavy">
                <a:latin typeface="Franklin Gothic Book"/>
                <a:cs typeface="Franklin Gothic Book"/>
              </a:rPr>
              <a:t>et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ue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x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10">
                <a:latin typeface="Franklin Gothic Book"/>
                <a:cs typeface="Franklin Gothic Book"/>
              </a:rPr>
              <a:t> 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ost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5" u="heavy">
                <a:latin typeface="Franklin Gothic Book"/>
                <a:cs typeface="Franklin Gothic Book"/>
              </a:rPr>
              <a:t>op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lle</a:t>
            </a:r>
            <a:r>
              <a:rPr dirty="0" sz="1600" spc="5" u="heavy">
                <a:latin typeface="Franklin Gothic Book"/>
                <a:cs typeface="Franklin Gothic Book"/>
              </a:rPr>
              <a:t> </a:t>
            </a:r>
            <a:r>
              <a:rPr dirty="0" sz="1600" spc="-110" u="heavy">
                <a:latin typeface="Franklin Gothic Book"/>
                <a:cs typeface="Franklin Gothic Book"/>
              </a:rPr>
              <a:t>T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35" u="heavy">
                <a:latin typeface="Franklin Gothic Book"/>
                <a:cs typeface="Franklin Gothic Book"/>
              </a:rPr>
              <a:t>f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2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5" u="heavy">
                <a:latin typeface="Franklin Gothic Book"/>
                <a:cs typeface="Franklin Gothic Book"/>
              </a:rPr>
              <a:t>!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g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z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14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ee</a:t>
            </a:r>
            <a:r>
              <a:rPr dirty="0" sz="1600" spc="-10">
                <a:latin typeface="Franklin Gothic Book"/>
                <a:cs typeface="Franklin Gothic Book"/>
              </a:rPr>
              <a:t>nne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S</a:t>
            </a:r>
            <a:r>
              <a:rPr dirty="0" sz="1600" u="heavy">
                <a:latin typeface="Franklin Gothic Book"/>
                <a:cs typeface="Franklin Gothic Book"/>
              </a:rPr>
              <a:t>ig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u="heavy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sob</a:t>
            </a:r>
            <a:r>
              <a:rPr dirty="0" sz="1600" spc="-5" u="heavy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-15">
                <a:latin typeface="Franklin Gothic Book"/>
                <a:cs typeface="Franklin Gothic Book"/>
              </a:rPr>
              <a:t>so,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met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29822"/>
            <a:ext cx="6144260" cy="9217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i: 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cn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o-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6350">
              <a:lnSpc>
                <a:spcPct val="94500"/>
              </a:lnSpc>
            </a:pPr>
            <a:r>
              <a:rPr dirty="0" sz="1600" spc="-2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car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5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op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une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mod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2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tt</a:t>
            </a:r>
            <a:r>
              <a:rPr dirty="0" sz="1600" spc="-10" u="heavy">
                <a:latin typeface="Franklin Gothic Book"/>
                <a:cs typeface="Franklin Gothic Book"/>
              </a:rPr>
              <a:t>rar</a:t>
            </a:r>
            <a:r>
              <a:rPr dirty="0" sz="1600" spc="-10" u="heavy">
                <a:latin typeface="Franklin Gothic Book"/>
                <a:cs typeface="Franklin Gothic Book"/>
              </a:rPr>
              <a:t>g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100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10" u="heavy">
                <a:latin typeface="Franklin Gothic Book"/>
                <a:cs typeface="Franklin Gothic Book"/>
              </a:rPr>
              <a:t>’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à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’è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sf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2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ura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anco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bb</a:t>
            </a:r>
            <a:r>
              <a:rPr dirty="0" sz="1600" spc="-10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esse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nal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Ho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25">
                <a:latin typeface="Franklin Gothic Book"/>
                <a:cs typeface="Franklin Gothic Book"/>
              </a:rPr>
              <a:t>r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ad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15" u="heavy">
                <a:latin typeface="Franklin Gothic Book"/>
                <a:cs typeface="Franklin Gothic Book"/>
              </a:rPr>
              <a:t>dde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u="heavy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17145">
              <a:lnSpc>
                <a:spcPct val="94500"/>
              </a:lnSpc>
            </a:pPr>
            <a:r>
              <a:rPr dirty="0" sz="1600" spc="-5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zi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i,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ess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4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i, 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ual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ost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o)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ts val="186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4</a:t>
            </a:r>
            <a:r>
              <a:rPr dirty="0" sz="1600">
                <a:latin typeface="Franklin Gothic Book"/>
                <a:cs typeface="Franklin Gothic Book"/>
              </a:rPr>
              <a:t>00 g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40" u="heavy">
                <a:latin typeface="Franklin Gothic Book"/>
                <a:cs typeface="Franklin Gothic Book"/>
              </a:rPr>
              <a:t>r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endParaRPr sz="1600">
              <a:latin typeface="Franklin Gothic Book"/>
              <a:cs typeface="Franklin Gothic Book"/>
            </a:endParaRPr>
          </a:p>
          <a:p>
            <a:pPr algn="just" marL="182880" indent="-170180">
              <a:lnSpc>
                <a:spcPts val="181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10" u="heavy">
                <a:latin typeface="Franklin Gothic Book"/>
                <a:cs typeface="Franklin Gothic Book"/>
              </a:rPr>
              <a:t>b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-4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-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u="heavy">
                <a:latin typeface="Franklin Gothic Book"/>
                <a:cs typeface="Franklin Gothic Book"/>
              </a:rPr>
              <a:t>f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 marL="12700" marR="16510">
              <a:lnSpc>
                <a:spcPts val="1810"/>
              </a:lnSpc>
              <a:spcBef>
                <a:spcPts val="100"/>
              </a:spcBef>
              <a:buFont typeface="Franklin Gothic Book"/>
              <a:buChar char="–"/>
              <a:tabLst>
                <a:tab pos="209550" algn="l"/>
              </a:tabLst>
            </a:pPr>
            <a:r>
              <a:rPr dirty="0" sz="1600" spc="-2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,5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3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2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gl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)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725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gno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6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zz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-5">
                <a:latin typeface="Franklin Gothic Book"/>
                <a:cs typeface="Franklin Gothic Book"/>
              </a:rPr>
              <a:t> 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45" u="heavy">
                <a:latin typeface="Franklin Gothic Book"/>
                <a:cs typeface="Franklin Gothic Book"/>
              </a:rPr>
              <a:t>f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  <a:buFont typeface="Franklin Gothic Book"/>
              <a:buChar char="–"/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spc="-2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82245" indent="-169545">
              <a:lnSpc>
                <a:spcPts val="1870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>
                <a:latin typeface="Franklin Gothic Book"/>
                <a:cs typeface="Franklin Gothic Book"/>
              </a:rPr>
              <a:t>3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omodo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1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1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>
                <a:latin typeface="Franklin Gothic Book"/>
                <a:cs typeface="Franklin Gothic Book"/>
              </a:rPr>
              <a:t>2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1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1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x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’o</a:t>
            </a:r>
            <a:r>
              <a:rPr dirty="0" sz="1600" spc="-10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1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g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1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70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080">
              <a:lnSpc>
                <a:spcPct val="94500"/>
              </a:lnSpc>
            </a:pP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: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6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ur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edd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5" u="heavy">
                <a:latin typeface="Franklin Gothic Book"/>
                <a:cs typeface="Franklin Gothic Book"/>
              </a:rPr>
              <a:t>o</a:t>
            </a:r>
            <a:r>
              <a:rPr dirty="0" sz="1600" spc="40" u="heavy">
                <a:latin typeface="Franklin Gothic Book"/>
                <a:cs typeface="Franklin Gothic Book"/>
              </a:rPr>
              <a:t>r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10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100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ebol</a:t>
            </a:r>
            <a:r>
              <a:rPr dirty="0" sz="1600" spc="-15" u="heavy">
                <a:latin typeface="Franklin Gothic Book"/>
                <a:cs typeface="Franklin Gothic Book"/>
              </a:rPr>
              <a:t>l</a:t>
            </a:r>
            <a:r>
              <a:rPr dirty="0" sz="1600" u="heavy">
                <a:latin typeface="Franklin Gothic Book"/>
                <a:cs typeface="Franklin Gothic Book"/>
              </a:rPr>
              <a:t>izi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u="heavy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10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45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lle</a:t>
            </a:r>
            <a:r>
              <a:rPr dirty="0" sz="1600" spc="-5">
                <a:latin typeface="Franklin Gothic Book"/>
                <a:cs typeface="Franklin Gothic Book"/>
              </a:rPr>
              <a:t> b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5">
                <a:latin typeface="Franklin Gothic Book"/>
                <a:cs typeface="Franklin Gothic Book"/>
              </a:rPr>
              <a:t>ebol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f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40" u="heavy">
                <a:latin typeface="Franklin Gothic Book"/>
                <a:cs typeface="Franklin Gothic Book"/>
              </a:rPr>
              <a:t>r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5" u="heavy">
                <a:latin typeface="Franklin Gothic Book"/>
                <a:cs typeface="Franklin Gothic Book"/>
              </a:rPr>
              <a:t>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g</a:t>
            </a:r>
            <a:r>
              <a:rPr dirty="0" sz="1600" u="heavy">
                <a:latin typeface="Franklin Gothic Book"/>
                <a:cs typeface="Franklin Gothic Book"/>
              </a:rPr>
              <a:t>g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i.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29822"/>
            <a:ext cx="6146165" cy="5299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94500"/>
              </a:lnSpc>
            </a:pP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sb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25" u="heavy">
                <a:latin typeface="Franklin Gothic Book"/>
                <a:cs typeface="Franklin Gothic Book"/>
              </a:rPr>
              <a:t>v</a:t>
            </a:r>
            <a:r>
              <a:rPr dirty="0" sz="1600" spc="-15" u="heavy">
                <a:latin typeface="Franklin Gothic Book"/>
                <a:cs typeface="Franklin Gothic Book"/>
              </a:rPr>
              <a:t>est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ess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most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ig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n</a:t>
            </a:r>
            <a:r>
              <a:rPr dirty="0" sz="1600" spc="-2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3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40" u="heavy">
                <a:latin typeface="Franklin Gothic Book"/>
                <a:cs typeface="Franklin Gothic Book"/>
              </a:rPr>
              <a:t>r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gn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5" u="heavy">
                <a:latin typeface="Franklin Gothic Book"/>
                <a:cs typeface="Franklin Gothic Book"/>
              </a:rPr>
              <a:t>l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gg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.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omo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ru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20" u="heavy">
                <a:latin typeface="Franklin Gothic Book"/>
                <a:cs typeface="Franklin Gothic Book"/>
              </a:rPr>
              <a:t>mmo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-5" u="heavy">
                <a:latin typeface="Franklin Gothic Book"/>
                <a:cs typeface="Franklin Gothic Book"/>
              </a:rPr>
              <a:t>b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de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’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’o</a:t>
            </a:r>
            <a:r>
              <a:rPr dirty="0" sz="1600" spc="-10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x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’o</a:t>
            </a:r>
            <a:r>
              <a:rPr dirty="0" sz="1600" spc="-10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. 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sf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5">
                <a:latin typeface="Franklin Gothic Book"/>
                <a:cs typeface="Franklin Gothic Book"/>
              </a:rPr>
              <a:t>o:</a:t>
            </a:r>
            <a:r>
              <a:rPr dirty="0" sz="1600" spc="-10">
                <a:latin typeface="Franklin Gothic Book"/>
                <a:cs typeface="Franklin Gothic Book"/>
              </a:rPr>
              <a:t> f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105">
                <a:latin typeface="Franklin Gothic Book"/>
                <a:cs typeface="Franklin Gothic Book"/>
              </a:rPr>
              <a:t> </a:t>
            </a:r>
            <a:r>
              <a:rPr dirty="0" sz="1600" spc="-65">
                <a:latin typeface="Franklin Gothic Book"/>
                <a:cs typeface="Franklin Gothic Book"/>
              </a:rPr>
              <a:t>F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ullo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g</a:t>
            </a:r>
            <a:r>
              <a:rPr dirty="0" sz="1600" u="heavy">
                <a:latin typeface="Franklin Gothic Book"/>
                <a:cs typeface="Franklin Gothic Book"/>
              </a:rPr>
              <a:t>g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met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1600">
              <a:latin typeface="Times New Roman"/>
              <a:cs typeface="Times New Roman"/>
            </a:endParaRPr>
          </a:p>
          <a:p>
            <a:pPr algn="just" marL="12700" marR="19050">
              <a:lnSpc>
                <a:spcPts val="1810"/>
              </a:lnSpc>
            </a:pP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arr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ò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).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500">
              <a:latin typeface="Times New Roman"/>
              <a:cs typeface="Times New Roman"/>
            </a:endParaRPr>
          </a:p>
          <a:p>
            <a:pPr algn="just" marL="12700" marR="8255">
              <a:lnSpc>
                <a:spcPct val="94500"/>
              </a:lnSpc>
            </a:pP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fa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2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ce</a:t>
            </a:r>
            <a:r>
              <a:rPr dirty="0" sz="1600" spc="30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40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b</a:t>
            </a:r>
            <a:r>
              <a:rPr dirty="0" sz="1600" spc="-10" u="heavy">
                <a:latin typeface="Franklin Gothic Book"/>
                <a:cs typeface="Franklin Gothic Book"/>
              </a:rPr>
              <a:t>ur</a:t>
            </a:r>
            <a:r>
              <a:rPr dirty="0" sz="1600" spc="-4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15" u="heavy">
                <a:latin typeface="Franklin Gothic Book"/>
                <a:cs typeface="Franklin Gothic Book"/>
              </a:rPr>
              <a:t>h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ar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u="heavy">
                <a:latin typeface="Franklin Gothic Book"/>
                <a:cs typeface="Franklin Gothic Book"/>
              </a:rPr>
              <a:t>f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5" u="heavy">
                <a:latin typeface="Franklin Gothic Book"/>
                <a:cs typeface="Franklin Gothic Book"/>
              </a:rPr>
              <a:t>,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so</a:t>
            </a:r>
            <a:r>
              <a:rPr dirty="0" sz="1600" spc="25" u="heavy">
                <a:latin typeface="Franklin Gothic Book"/>
                <a:cs typeface="Franklin Gothic Book"/>
              </a:rPr>
              <a:t>f</a:t>
            </a:r>
            <a:r>
              <a:rPr dirty="0" sz="1600" spc="-10" u="heavy">
                <a:latin typeface="Franklin Gothic Book"/>
                <a:cs typeface="Franklin Gothic Book"/>
              </a:rPr>
              <a:t>f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igg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cal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ost</a:t>
            </a:r>
            <a:r>
              <a:rPr dirty="0" sz="1600">
                <a:latin typeface="Franklin Gothic Book"/>
                <a:cs typeface="Franklin Gothic Book"/>
              </a:rPr>
              <a:t>i,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2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7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ura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al</a:t>
            </a:r>
            <a:r>
              <a:rPr dirty="0" sz="1600" spc="55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de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4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g</a:t>
            </a:r>
            <a:r>
              <a:rPr dirty="0" sz="1600" spc="-10" u="heavy">
                <a:latin typeface="Franklin Gothic Book"/>
                <a:cs typeface="Franklin Gothic Book"/>
              </a:rPr>
              <a:t>g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an</a:t>
            </a:r>
            <a:r>
              <a:rPr dirty="0" sz="1600" spc="-40" u="heavy">
                <a:latin typeface="Franklin Gothic Book"/>
                <a:cs typeface="Franklin Gothic Book"/>
              </a:rPr>
              <a:t>t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co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ur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12700">
              <a:lnSpc>
                <a:spcPct val="94600"/>
              </a:lnSpc>
            </a:pPr>
            <a:r>
              <a:rPr dirty="0" sz="1600" spc="-4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ò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an</a:t>
            </a:r>
            <a:r>
              <a:rPr dirty="0" sz="1600" spc="-40" u="heavy">
                <a:latin typeface="Franklin Gothic Book"/>
                <a:cs typeface="Franklin Gothic Book"/>
              </a:rPr>
              <a:t>t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ca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20" u="heavy">
                <a:latin typeface="Franklin Gothic Book"/>
                <a:cs typeface="Franklin Gothic Book"/>
              </a:rPr>
              <a:t>u</a:t>
            </a:r>
            <a:r>
              <a:rPr dirty="0" sz="1600" spc="-10" u="heavy">
                <a:latin typeface="Franklin Gothic Book"/>
                <a:cs typeface="Franklin Gothic Book"/>
              </a:rPr>
              <a:t>ra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i.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’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l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sso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 spc="-20">
                <a:latin typeface="Franklin Gothic Book"/>
                <a:cs typeface="Franklin Gothic Book"/>
              </a:rPr>
              <a:t>em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 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ip 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p 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ig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. 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25" u="heavy">
                <a:latin typeface="Franklin Gothic Book"/>
                <a:cs typeface="Franklin Gothic Book"/>
              </a:rPr>
              <a:t>v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z</a:t>
            </a:r>
            <a:r>
              <a:rPr dirty="0" sz="1600" u="heavy">
                <a:latin typeface="Franklin Gothic Book"/>
                <a:cs typeface="Franklin Gothic Book"/>
              </a:rPr>
              <a:t>z</a:t>
            </a:r>
            <a:r>
              <a:rPr dirty="0" sz="1600" spc="-10" u="heavy">
                <a:latin typeface="Franklin Gothic Book"/>
                <a:cs typeface="Franklin Gothic Book"/>
              </a:rPr>
              <a:t>an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.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gg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29822"/>
            <a:ext cx="6142990" cy="9217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4623435">
              <a:lnSpc>
                <a:spcPts val="3629"/>
              </a:lnSpc>
            </a:pP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endParaRPr sz="1600">
              <a:latin typeface="Franklin Gothic Book"/>
              <a:cs typeface="Franklin Gothic Book"/>
            </a:endParaRPr>
          </a:p>
          <a:p>
            <a:pPr algn="just" marL="12700" marR="5080">
              <a:lnSpc>
                <a:spcPct val="94500"/>
              </a:lnSpc>
              <a:spcBef>
                <a:spcPts val="1410"/>
              </a:spcBef>
            </a:pPr>
            <a:r>
              <a:rPr dirty="0" sz="1600" spc="-2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car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4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5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op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une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mod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’è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sf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anco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bb</a:t>
            </a:r>
            <a:r>
              <a:rPr dirty="0" sz="1600" spc="-10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esse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nal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Ho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</a:t>
            </a:r>
            <a:r>
              <a:rPr dirty="0" sz="1600" spc="25">
                <a:latin typeface="Franklin Gothic Book"/>
                <a:cs typeface="Franklin Gothic Book"/>
              </a:rPr>
              <a:t>r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ad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dde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12700">
              <a:lnSpc>
                <a:spcPct val="94500"/>
              </a:lnSpc>
            </a:pPr>
            <a:r>
              <a:rPr dirty="0" sz="1600" spc="-5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zi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i,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ess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4 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(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i,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ual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ost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o)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ts val="186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4</a:t>
            </a:r>
            <a:r>
              <a:rPr dirty="0" sz="1600">
                <a:latin typeface="Franklin Gothic Book"/>
                <a:cs typeface="Franklin Gothic Book"/>
              </a:rPr>
              <a:t>00 g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1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ur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 marL="12700" marR="15240">
              <a:lnSpc>
                <a:spcPts val="1810"/>
              </a:lnSpc>
              <a:spcBef>
                <a:spcPts val="100"/>
              </a:spcBef>
              <a:buFont typeface="Franklin Gothic Book"/>
              <a:buChar char="–"/>
              <a:tabLst>
                <a:tab pos="209550" algn="l"/>
              </a:tabLst>
            </a:pPr>
            <a:r>
              <a:rPr dirty="0" sz="1600" spc="-2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,5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3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2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gl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)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725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gno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6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zz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-5">
                <a:latin typeface="Franklin Gothic Book"/>
                <a:cs typeface="Franklin Gothic Book"/>
              </a:rPr>
              <a:t> 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  <a:buFont typeface="Franklin Gothic Book"/>
              <a:buChar char="–"/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spc="-2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82245" indent="-169545">
              <a:lnSpc>
                <a:spcPts val="1870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>
                <a:latin typeface="Franklin Gothic Book"/>
                <a:cs typeface="Franklin Gothic Book"/>
              </a:rPr>
              <a:t>3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omodo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1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1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>
                <a:latin typeface="Franklin Gothic Book"/>
                <a:cs typeface="Franklin Gothic Book"/>
              </a:rPr>
              <a:t>2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1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4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1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x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’o</a:t>
            </a:r>
            <a:r>
              <a:rPr dirty="0" sz="1600" spc="-10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1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g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14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endParaRPr sz="1600">
              <a:latin typeface="Franklin Gothic Book"/>
              <a:cs typeface="Franklin Gothic Book"/>
            </a:endParaRPr>
          </a:p>
          <a:p>
            <a:pPr algn="just" marL="182245" indent="-169545">
              <a:lnSpc>
                <a:spcPts val="1870"/>
              </a:lnSpc>
              <a:buFont typeface="Franklin Gothic Book"/>
              <a:buChar char="–"/>
              <a:tabLst>
                <a:tab pos="182880" algn="l"/>
              </a:tabLst>
            </a:pP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6350">
              <a:lnSpc>
                <a:spcPct val="94500"/>
              </a:lnSpc>
            </a:pP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: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14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6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ur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4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edd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ebol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zi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10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45</a:t>
            </a:r>
            <a:r>
              <a:rPr dirty="0" sz="1600" spc="10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lle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b</a:t>
            </a:r>
            <a:r>
              <a:rPr dirty="0" sz="1600" u="heavy">
                <a:latin typeface="Franklin Gothic Book"/>
                <a:cs typeface="Franklin Gothic Book"/>
              </a:rPr>
              <a:t>l</a:t>
            </a:r>
            <a:r>
              <a:rPr dirty="0" sz="1600" spc="-5" u="heavy">
                <a:latin typeface="Franklin Gothic Book"/>
                <a:cs typeface="Franklin Gothic Book"/>
              </a:rPr>
              <a:t>b</a:t>
            </a:r>
            <a:r>
              <a:rPr dirty="0" sz="1600" u="heavy">
                <a:latin typeface="Franklin Gothic Book"/>
                <a:cs typeface="Franklin Gothic Book"/>
              </a:rPr>
              <a:t>l</a:t>
            </a:r>
            <a:r>
              <a:rPr dirty="0" sz="1600" spc="-5" u="heavy">
                <a:latin typeface="Franklin Gothic Book"/>
                <a:cs typeface="Franklin Gothic Book"/>
              </a:rPr>
              <a:t>b</a:t>
            </a:r>
            <a:r>
              <a:rPr dirty="0" sz="1600" spc="-10" u="heavy">
                <a:latin typeface="Franklin Gothic Book"/>
                <a:cs typeface="Franklin Gothic Book"/>
              </a:rPr>
              <a:t>l</a:t>
            </a:r>
            <a:r>
              <a:rPr dirty="0" sz="1600" spc="-5" u="heavy">
                <a:latin typeface="Franklin Gothic Book"/>
                <a:cs typeface="Franklin Gothic Book"/>
              </a:rPr>
              <a:t>b</a:t>
            </a:r>
            <a:r>
              <a:rPr dirty="0" sz="1600" u="heavy">
                <a:latin typeface="Franklin Gothic Book"/>
                <a:cs typeface="Franklin Gothic Book"/>
              </a:rPr>
              <a:t>l</a:t>
            </a:r>
            <a:r>
              <a:rPr dirty="0" sz="1600" spc="-5" u="heavy">
                <a:latin typeface="Franklin Gothic Book"/>
                <a:cs typeface="Franklin Gothic Book"/>
              </a:rPr>
              <a:t>b</a:t>
            </a:r>
            <a:r>
              <a:rPr dirty="0" sz="1600" u="heavy">
                <a:latin typeface="Franklin Gothic Book"/>
                <a:cs typeface="Franklin Gothic Book"/>
              </a:rPr>
              <a:t>l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5" u="heavy">
                <a:latin typeface="Franklin Gothic Book"/>
                <a:cs typeface="Franklin Gothic Book"/>
              </a:rPr>
              <a:t>ll</a:t>
            </a:r>
            <a:r>
              <a:rPr dirty="0" sz="1600" spc="-15" u="heavy">
                <a:latin typeface="Franklin Gothic Book"/>
                <a:cs typeface="Franklin Gothic Book"/>
              </a:rPr>
              <a:t>ebol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5" u="heavy">
                <a:latin typeface="Franklin Gothic Book"/>
                <a:cs typeface="Franklin Gothic Book"/>
              </a:rPr>
              <a:t>b</a:t>
            </a:r>
            <a:r>
              <a:rPr dirty="0" sz="1600" spc="-10" u="heavy">
                <a:latin typeface="Franklin Gothic Book"/>
                <a:cs typeface="Franklin Gothic Book"/>
              </a:rPr>
              <a:t>l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25" u="heavy">
                <a:latin typeface="Franklin Gothic Book"/>
                <a:cs typeface="Franklin Gothic Book"/>
              </a:rPr>
              <a:t>v</a:t>
            </a:r>
            <a:r>
              <a:rPr dirty="0" sz="1600" spc="-2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15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16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25" u="heavy">
                <a:latin typeface="Franklin Gothic Book"/>
                <a:cs typeface="Franklin Gothic Book"/>
              </a:rPr>
              <a:t>o</a:t>
            </a:r>
            <a:r>
              <a:rPr dirty="0" sz="1600" spc="25" u="heavy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29822"/>
            <a:ext cx="6146165" cy="5299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94500"/>
              </a:lnSpc>
            </a:pP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sb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p</a:t>
            </a:r>
            <a:r>
              <a:rPr dirty="0" sz="1600" spc="-25" u="heavy">
                <a:latin typeface="Franklin Gothic Book"/>
                <a:cs typeface="Franklin Gothic Book"/>
              </a:rPr>
              <a:t>e</a:t>
            </a:r>
            <a:r>
              <a:rPr dirty="0" sz="1600" spc="-3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spc="-10" u="heavy">
                <a:latin typeface="Franklin Gothic Book"/>
                <a:cs typeface="Franklin Gothic Book"/>
              </a:rPr>
              <a:t>é</a:t>
            </a:r>
            <a:r>
              <a:rPr dirty="0" sz="1600" spc="100" u="heavy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45" u="heavy">
                <a:latin typeface="Franklin Gothic Book"/>
                <a:cs typeface="Franklin Gothic Book"/>
              </a:rPr>
              <a:t>f</a:t>
            </a:r>
            <a:r>
              <a:rPr dirty="0" sz="1600" spc="-15" u="heavy">
                <a:latin typeface="Franklin Gothic Book"/>
                <a:cs typeface="Franklin Gothic Book"/>
              </a:rPr>
              <a:t>ess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spc="-5" u="heavy">
                <a:latin typeface="Franklin Gothic Book"/>
                <a:cs typeface="Franklin Gothic Book"/>
              </a:rPr>
              <a:t>h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25" u="heavy">
                <a:latin typeface="Franklin Gothic Book"/>
                <a:cs typeface="Franklin Gothic Book"/>
              </a:rPr>
              <a:t>v</a:t>
            </a:r>
            <a:r>
              <a:rPr dirty="0" sz="1600" spc="-2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u="heavy">
                <a:latin typeface="Franklin Gothic Book"/>
                <a:cs typeface="Franklin Gothic Book"/>
              </a:rPr>
              <a:t>g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20" u="heavy">
                <a:latin typeface="Franklin Gothic Book"/>
                <a:cs typeface="Franklin Gothic Book"/>
              </a:rPr>
              <a:t>g</a:t>
            </a:r>
            <a:r>
              <a:rPr dirty="0" sz="1600" spc="-10" u="heavy">
                <a:latin typeface="Franklin Gothic Book"/>
                <a:cs typeface="Franklin Gothic Book"/>
              </a:rPr>
              <a:t>na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most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r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ig</a:t>
            </a:r>
            <a:r>
              <a:rPr dirty="0" sz="1600" spc="-2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spc="45" u="heavy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gn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. 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ett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omodo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ru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mmo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’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’o</a:t>
            </a:r>
            <a:r>
              <a:rPr dirty="0" sz="1600" spc="-10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x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’o</a:t>
            </a:r>
            <a:r>
              <a:rPr dirty="0" sz="1600" spc="-10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.  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sf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5" u="heavy">
                <a:latin typeface="Franklin Gothic Book"/>
                <a:cs typeface="Franklin Gothic Book"/>
              </a:rPr>
              <a:t>ll</a:t>
            </a:r>
            <a:r>
              <a:rPr dirty="0" sz="1600" spc="-15" u="heavy">
                <a:latin typeface="Franklin Gothic Book"/>
                <a:cs typeface="Franklin Gothic Book"/>
              </a:rPr>
              <a:t>o: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f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10" u="heavy">
                <a:latin typeface="Franklin Gothic Book"/>
                <a:cs typeface="Franklin Gothic Book"/>
              </a:rPr>
              <a:t>f</a:t>
            </a:r>
            <a:r>
              <a:rPr dirty="0" sz="1600" spc="-5" u="heavy">
                <a:latin typeface="Franklin Gothic Book"/>
                <a:cs typeface="Franklin Gothic Book"/>
              </a:rPr>
              <a:t>rl</a:t>
            </a:r>
            <a:r>
              <a:rPr dirty="0" sz="1600" spc="-10" u="heavy">
                <a:latin typeface="Franklin Gothic Book"/>
                <a:cs typeface="Franklin Gothic Book"/>
              </a:rPr>
              <a:t>f</a:t>
            </a:r>
            <a:r>
              <a:rPr dirty="0" sz="1600" spc="-5" u="heavy">
                <a:latin typeface="Franklin Gothic Book"/>
                <a:cs typeface="Franklin Gothic Book"/>
              </a:rPr>
              <a:t>rl</a:t>
            </a:r>
            <a:r>
              <a:rPr dirty="0" sz="1600" spc="-15" u="heavy">
                <a:latin typeface="Franklin Gothic Book"/>
                <a:cs typeface="Franklin Gothic Book"/>
              </a:rPr>
              <a:t>f</a:t>
            </a:r>
            <a:r>
              <a:rPr dirty="0" sz="1600" spc="-5" u="heavy">
                <a:latin typeface="Franklin Gothic Book"/>
                <a:cs typeface="Franklin Gothic Book"/>
              </a:rPr>
              <a:t>rl</a:t>
            </a:r>
            <a:r>
              <a:rPr dirty="0" sz="1600" spc="-10" u="heavy">
                <a:latin typeface="Franklin Gothic Book"/>
                <a:cs typeface="Franklin Gothic Book"/>
              </a:rPr>
              <a:t>f</a:t>
            </a:r>
            <a:r>
              <a:rPr dirty="0" sz="1600" spc="-5" u="heavy">
                <a:latin typeface="Franklin Gothic Book"/>
                <a:cs typeface="Franklin Gothic Book"/>
              </a:rPr>
              <a:t>rl</a:t>
            </a:r>
            <a:r>
              <a:rPr dirty="0" sz="1600" spc="-15" u="heavy">
                <a:latin typeface="Franklin Gothic Book"/>
                <a:cs typeface="Franklin Gothic Book"/>
              </a:rPr>
              <a:t>f</a:t>
            </a:r>
            <a:r>
              <a:rPr dirty="0" sz="1600" spc="-5" u="heavy">
                <a:latin typeface="Franklin Gothic Book"/>
                <a:cs typeface="Franklin Gothic Book"/>
              </a:rPr>
              <a:t>rl</a:t>
            </a:r>
            <a:r>
              <a:rPr dirty="0" sz="1600" spc="-10" u="heavy">
                <a:latin typeface="Franklin Gothic Book"/>
                <a:cs typeface="Franklin Gothic Book"/>
              </a:rPr>
              <a:t>f</a:t>
            </a:r>
            <a:r>
              <a:rPr dirty="0" sz="1600" spc="-5" u="heavy">
                <a:latin typeface="Franklin Gothic Book"/>
                <a:cs typeface="Franklin Gothic Book"/>
              </a:rPr>
              <a:t>rl</a:t>
            </a:r>
            <a:r>
              <a:rPr dirty="0" sz="1600" spc="-10" u="heavy">
                <a:latin typeface="Franklin Gothic Book"/>
                <a:cs typeface="Franklin Gothic Book"/>
              </a:rPr>
              <a:t>f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10" u="heavy">
                <a:latin typeface="Franklin Gothic Book"/>
                <a:cs typeface="Franklin Gothic Book"/>
              </a:rPr>
              <a:t>f</a:t>
            </a:r>
            <a:r>
              <a:rPr dirty="0" sz="1600" spc="-5" u="heavy">
                <a:latin typeface="Franklin Gothic Book"/>
                <a:cs typeface="Franklin Gothic Book"/>
              </a:rPr>
              <a:t>rl</a:t>
            </a:r>
            <a:r>
              <a:rPr dirty="0" sz="1600" spc="-10" u="heavy">
                <a:latin typeface="Franklin Gothic Book"/>
                <a:cs typeface="Franklin Gothic Book"/>
              </a:rPr>
              <a:t>f</a:t>
            </a:r>
            <a:r>
              <a:rPr dirty="0" sz="1600" spc="-5" u="heavy">
                <a:latin typeface="Franklin Gothic Book"/>
                <a:cs typeface="Franklin Gothic Book"/>
              </a:rPr>
              <a:t>rl</a:t>
            </a:r>
            <a:r>
              <a:rPr dirty="0" sz="1600" spc="-15" u="heavy">
                <a:latin typeface="Franklin Gothic Book"/>
                <a:cs typeface="Franklin Gothic Book"/>
              </a:rPr>
              <a:t>f</a:t>
            </a:r>
            <a:r>
              <a:rPr dirty="0" sz="1600" spc="-5" u="heavy">
                <a:latin typeface="Franklin Gothic Book"/>
                <a:cs typeface="Franklin Gothic Book"/>
              </a:rPr>
              <a:t>rl</a:t>
            </a:r>
            <a:r>
              <a:rPr dirty="0" sz="1600" spc="-10" u="heavy">
                <a:latin typeface="Franklin Gothic Book"/>
                <a:cs typeface="Franklin Gothic Book"/>
              </a:rPr>
              <a:t>f</a:t>
            </a:r>
            <a:r>
              <a:rPr dirty="0" sz="1600" spc="-5" u="heavy">
                <a:latin typeface="Franklin Gothic Book"/>
                <a:cs typeface="Franklin Gothic Book"/>
              </a:rPr>
              <a:t>rl</a:t>
            </a:r>
            <a:r>
              <a:rPr dirty="0" sz="1600" spc="-10" u="heavy">
                <a:latin typeface="Franklin Gothic Book"/>
                <a:cs typeface="Franklin Gothic Book"/>
              </a:rPr>
              <a:t>f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10" u="heavy">
                <a:latin typeface="Franklin Gothic Book"/>
                <a:cs typeface="Franklin Gothic Book"/>
              </a:rPr>
              <a:t>f</a:t>
            </a:r>
            <a:r>
              <a:rPr dirty="0" sz="1600" spc="-5" u="heavy">
                <a:latin typeface="Franklin Gothic Book"/>
                <a:cs typeface="Franklin Gothic Book"/>
              </a:rPr>
              <a:t>rl</a:t>
            </a:r>
            <a:r>
              <a:rPr dirty="0" sz="1600" spc="-10" u="heavy">
                <a:latin typeface="Franklin Gothic Book"/>
                <a:cs typeface="Franklin Gothic Book"/>
              </a:rPr>
              <a:t>f</a:t>
            </a:r>
            <a:r>
              <a:rPr dirty="0" sz="1600" spc="-5" u="heavy">
                <a:latin typeface="Franklin Gothic Book"/>
                <a:cs typeface="Franklin Gothic Book"/>
              </a:rPr>
              <a:t>rl</a:t>
            </a:r>
            <a:r>
              <a:rPr dirty="0" sz="1600" spc="-15" u="heavy">
                <a:latin typeface="Franklin Gothic Book"/>
                <a:cs typeface="Franklin Gothic Book"/>
              </a:rPr>
              <a:t>f</a:t>
            </a:r>
            <a:r>
              <a:rPr dirty="0" sz="1600" spc="-5" u="heavy">
                <a:latin typeface="Franklin Gothic Book"/>
                <a:cs typeface="Franklin Gothic Book"/>
              </a:rPr>
              <a:t>rl</a:t>
            </a:r>
            <a:r>
              <a:rPr dirty="0" sz="1600" spc="-10" u="heavy">
                <a:latin typeface="Franklin Gothic Book"/>
                <a:cs typeface="Franklin Gothic Book"/>
              </a:rPr>
              <a:t>f</a:t>
            </a:r>
            <a:r>
              <a:rPr dirty="0" sz="1600" spc="-5" u="heavy">
                <a:latin typeface="Franklin Gothic Book"/>
                <a:cs typeface="Franklin Gothic Book"/>
              </a:rPr>
              <a:t>rl</a:t>
            </a:r>
            <a:r>
              <a:rPr dirty="0" sz="1600" u="heavy">
                <a:latin typeface="Franklin Gothic Book"/>
                <a:cs typeface="Franklin Gothic Book"/>
              </a:rPr>
              <a:t>.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65">
                <a:latin typeface="Franklin Gothic Book"/>
                <a:cs typeface="Franklin Gothic Book"/>
              </a:rPr>
              <a:t>F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ullo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gi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0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met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r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1600">
              <a:latin typeface="Times New Roman"/>
              <a:cs typeface="Times New Roman"/>
            </a:endParaRPr>
          </a:p>
          <a:p>
            <a:pPr algn="just" marL="12700" marR="13335">
              <a:lnSpc>
                <a:spcPts val="1810"/>
              </a:lnSpc>
            </a:pP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g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’arr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ò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mo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).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500">
              <a:latin typeface="Times New Roman"/>
              <a:cs typeface="Times New Roman"/>
            </a:endParaRPr>
          </a:p>
          <a:p>
            <a:pPr algn="just" marL="12700" marR="6350">
              <a:lnSpc>
                <a:spcPct val="94500"/>
              </a:lnSpc>
            </a:pP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fa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ur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cal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f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15" u="heavy">
                <a:latin typeface="Franklin Gothic Book"/>
                <a:cs typeface="Franklin Gothic Book"/>
              </a:rPr>
              <a:t>d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ost</a:t>
            </a:r>
            <a:r>
              <a:rPr dirty="0" sz="1600">
                <a:latin typeface="Franklin Gothic Book"/>
                <a:cs typeface="Franklin Gothic Book"/>
              </a:rPr>
              <a:t>i,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od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2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7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ura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lu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6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è</a:t>
            </a:r>
            <a:r>
              <a:rPr dirty="0" sz="1600" spc="55" u="heavy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55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de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30" u="heavy">
                <a:latin typeface="Franklin Gothic Book"/>
                <a:cs typeface="Franklin Gothic Book"/>
              </a:rPr>
              <a:t>t</a:t>
            </a:r>
            <a:r>
              <a:rPr dirty="0" sz="1600" spc="-5" u="heavy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.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ur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715">
              <a:lnSpc>
                <a:spcPct val="94600"/>
              </a:lnSpc>
            </a:pPr>
            <a:r>
              <a:rPr dirty="0" sz="1600" spc="-4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ò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i.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pp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’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4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l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es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sso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 spc="-20">
                <a:latin typeface="Franklin Gothic Book"/>
                <a:cs typeface="Franklin Gothic Book"/>
              </a:rPr>
              <a:t>em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4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os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, 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30" u="heavy">
                <a:latin typeface="Franklin Gothic Book"/>
                <a:cs typeface="Franklin Gothic Book"/>
              </a:rPr>
              <a:t>q</a:t>
            </a:r>
            <a:r>
              <a:rPr dirty="0" sz="1600" spc="-10" u="heavy">
                <a:latin typeface="Franklin Gothic Book"/>
                <a:cs typeface="Franklin Gothic Book"/>
              </a:rPr>
              <a:t>ua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u="heavy">
                <a:latin typeface="Franklin Gothic Book"/>
                <a:cs typeface="Franklin Gothic Book"/>
              </a:rPr>
              <a:t>i 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b</a:t>
            </a:r>
            <a:r>
              <a:rPr dirty="0" sz="1600" spc="-10" u="heavy">
                <a:latin typeface="Franklin Gothic Book"/>
                <a:cs typeface="Franklin Gothic Book"/>
              </a:rPr>
              <a:t>al</a:t>
            </a:r>
            <a:r>
              <a:rPr dirty="0" sz="1600" spc="-15" u="heavy">
                <a:latin typeface="Franklin Gothic Book"/>
                <a:cs typeface="Franklin Gothic Book"/>
              </a:rPr>
              <a:t>l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u="heavy">
                <a:latin typeface="Franklin Gothic Book"/>
                <a:cs typeface="Franklin Gothic Book"/>
              </a:rPr>
              <a:t>ip 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p 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15" u="heavy">
                <a:latin typeface="Franklin Gothic Book"/>
                <a:cs typeface="Franklin Gothic Book"/>
              </a:rPr>
              <a:t>l</a:t>
            </a:r>
            <a:r>
              <a:rPr dirty="0" sz="1600" spc="-10" u="heavy">
                <a:latin typeface="Franklin Gothic Book"/>
                <a:cs typeface="Franklin Gothic Book"/>
              </a:rPr>
              <a:t>le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</a:t>
            </a:r>
            <a:r>
              <a:rPr dirty="0" sz="1600" spc="-5" u="heavy">
                <a:latin typeface="Franklin Gothic Book"/>
                <a:cs typeface="Franklin Gothic Book"/>
              </a:rPr>
              <a:t>o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2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u="heavy">
                <a:latin typeface="Franklin Gothic Book"/>
                <a:cs typeface="Franklin Gothic Book"/>
              </a:rPr>
              <a:t>ig</a:t>
            </a:r>
            <a:r>
              <a:rPr dirty="0" sz="1600" spc="-15" u="heavy">
                <a:latin typeface="Franklin Gothic Book"/>
                <a:cs typeface="Franklin Gothic Book"/>
              </a:rPr>
              <a:t>l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40" u="heavy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. 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an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">
                <a:latin typeface="Franklin Gothic Book"/>
                <a:cs typeface="Franklin Gothic Book"/>
              </a:rPr>
              <a:t>de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10">
                <a:latin typeface="Franklin Gothic Book"/>
                <a:cs typeface="Franklin Gothic Book"/>
              </a:rPr>
              <a:t>tt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. 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ca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c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z</a:t>
            </a:r>
            <a:r>
              <a:rPr dirty="0" sz="1600" u="heavy">
                <a:latin typeface="Franklin Gothic Book"/>
                <a:cs typeface="Franklin Gothic Book"/>
              </a:rPr>
              <a:t>z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u="heavy">
                <a:latin typeface="Franklin Gothic Book"/>
                <a:cs typeface="Franklin Gothic Book"/>
              </a:rPr>
              <a:t>gg</a:t>
            </a:r>
            <a:r>
              <a:rPr dirty="0" sz="1600" spc="-1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>
                <a:latin typeface="Franklin Gothic Book"/>
                <a:cs typeface="Franklin Gothic Book"/>
              </a:rPr>
              <a:t>i.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Fabio Poroli</dc:creator>
  <dcterms:created xsi:type="dcterms:W3CDTF">2023-04-12T14:20:50Z</dcterms:created>
  <dcterms:modified xsi:type="dcterms:W3CDTF">2023-04-12T14:20:50Z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2016-09-15T00:00:00Z</vt:filetime>
  </property>
  <property fmtid="{D5CDD505-2E9C-101B-9397-08002B2CF9AE}" pid="3" name="LastSaved">
    <vt:filetime>2023-04-12T00:00:00Z</vt:filetime>
  </property>
</Properties>
</file>