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#</a:t>
            </a:fld>
            <a:endParaRPr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9900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#</a:t>
            </a:fld>
            <a:endParaRPr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8150" y="1214721"/>
            <a:ext cx="3961765" cy="3642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#</a:t>
            </a:fld>
            <a:endParaRPr sz="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#</a:t>
            </a:fld>
            <a:endParaRPr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92187" y="1168336"/>
            <a:ext cx="7223125" cy="5462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#</a:t>
            </a:fld>
            <a:endParaRPr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00" y="324351"/>
            <a:ext cx="808979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044" y="1156605"/>
            <a:ext cx="7931911" cy="149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9900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831460" y="4865724"/>
            <a:ext cx="4168775" cy="185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#</a:t>
            </a:fld>
            <a:endParaRPr sz="800"/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6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notesSlide" Target="../notesSlides/notesSlide4.xml"/><Relationship Id="rId5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6402" y="3995540"/>
            <a:ext cx="12795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6402" y="4553578"/>
            <a:ext cx="5170170" cy="1031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iz</a:t>
            </a:r>
            <a:r>
              <a:rPr dirty="0" sz="24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azio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dell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eu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car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tica</a:t>
            </a:r>
            <a:endParaRPr sz="2400">
              <a:latin typeface="Franklin Gothic Medium"/>
              <a:cs typeface="Franklin Gothic Medium"/>
            </a:endParaRPr>
          </a:p>
          <a:p>
            <a:pPr marL="12700" marR="38735">
              <a:lnSpc>
                <a:spcPts val="2200"/>
              </a:lnSpc>
              <a:spcBef>
                <a:spcPts val="1330"/>
              </a:spcBef>
              <a:tabLst>
                <a:tab pos="1548765" algn="l"/>
              </a:tabLst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truttura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r>
              <a:rPr dirty="0" sz="2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biolog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mpartimenta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ione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6402" y="5987154"/>
            <a:ext cx="330327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solidFill>
                  <a:srgbClr val="FFFFFF"/>
                </a:solidFill>
                <a:latin typeface="Arial"/>
                <a:cs typeface="Arial"/>
              </a:rPr>
              <a:t>Docente:</a:t>
            </a:r>
            <a:r>
              <a:rPr dirty="0" sz="22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Anna</a:t>
            </a:r>
            <a:r>
              <a:rPr dirty="0" sz="2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Rita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si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67601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uen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mem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cellula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: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proteine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289" y="2780410"/>
            <a:ext cx="7879333" cy="2104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23051" y="3678237"/>
            <a:ext cx="1441450" cy="217804"/>
          </a:xfrm>
          <a:custGeom>
            <a:avLst/>
            <a:gdLst/>
            <a:ahLst/>
            <a:cxnLst/>
            <a:rect l="l" t="t" r="r" b="b"/>
            <a:pathLst>
              <a:path w="1441450" h="217804">
                <a:moveTo>
                  <a:pt x="0" y="217487"/>
                </a:moveTo>
                <a:lnTo>
                  <a:pt x="1441450" y="217487"/>
                </a:lnTo>
                <a:lnTo>
                  <a:pt x="1441450" y="0"/>
                </a:lnTo>
                <a:lnTo>
                  <a:pt x="0" y="0"/>
                </a:lnTo>
                <a:lnTo>
                  <a:pt x="0" y="2174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23051" y="3678237"/>
            <a:ext cx="1441450" cy="217804"/>
          </a:xfrm>
          <a:custGeom>
            <a:avLst/>
            <a:gdLst/>
            <a:ahLst/>
            <a:cxnLst/>
            <a:rect l="l" t="t" r="r" b="b"/>
            <a:pathLst>
              <a:path w="1441450" h="217804">
                <a:moveTo>
                  <a:pt x="0" y="217487"/>
                </a:moveTo>
                <a:lnTo>
                  <a:pt x="1441450" y="217487"/>
                </a:lnTo>
                <a:lnTo>
                  <a:pt x="1441450" y="0"/>
                </a:lnTo>
                <a:lnTo>
                  <a:pt x="0" y="0"/>
                </a:lnTo>
                <a:lnTo>
                  <a:pt x="0" y="217487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90107" y="3660266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 h="0">
                <a:moveTo>
                  <a:pt x="0" y="0"/>
                </a:moveTo>
                <a:lnTo>
                  <a:pt x="129628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44234" y="4509173"/>
            <a:ext cx="720725" cy="288290"/>
          </a:xfrm>
          <a:custGeom>
            <a:avLst/>
            <a:gdLst/>
            <a:ahLst/>
            <a:cxnLst/>
            <a:rect l="l" t="t" r="r" b="b"/>
            <a:pathLst>
              <a:path w="720725" h="288289">
                <a:moveTo>
                  <a:pt x="0" y="288124"/>
                </a:moveTo>
                <a:lnTo>
                  <a:pt x="720140" y="288124"/>
                </a:lnTo>
                <a:lnTo>
                  <a:pt x="720140" y="0"/>
                </a:lnTo>
                <a:lnTo>
                  <a:pt x="0" y="0"/>
                </a:lnTo>
                <a:lnTo>
                  <a:pt x="0" y="288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44234" y="4509173"/>
            <a:ext cx="720725" cy="288290"/>
          </a:xfrm>
          <a:custGeom>
            <a:avLst/>
            <a:gdLst/>
            <a:ahLst/>
            <a:cxnLst/>
            <a:rect l="l" t="t" r="r" b="b"/>
            <a:pathLst>
              <a:path w="720725" h="288289">
                <a:moveTo>
                  <a:pt x="0" y="288124"/>
                </a:moveTo>
                <a:lnTo>
                  <a:pt x="720140" y="288124"/>
                </a:lnTo>
                <a:lnTo>
                  <a:pt x="720140" y="0"/>
                </a:lnTo>
                <a:lnTo>
                  <a:pt x="0" y="0"/>
                </a:lnTo>
                <a:lnTo>
                  <a:pt x="0" y="28812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66189" y="2553756"/>
            <a:ext cx="80772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92D050"/>
                </a:solidFill>
                <a:latin typeface="Arial"/>
                <a:cs typeface="Arial"/>
              </a:rPr>
              <a:t>tras</a:t>
            </a:r>
            <a:r>
              <a:rPr dirty="0" sz="1400" spc="-10" b="1">
                <a:solidFill>
                  <a:srgbClr val="92D050"/>
                </a:solidFill>
                <a:latin typeface="Arial"/>
                <a:cs typeface="Arial"/>
              </a:rPr>
              <a:t>po</a:t>
            </a:r>
            <a:r>
              <a:rPr dirty="0" sz="1400" b="1">
                <a:solidFill>
                  <a:srgbClr val="92D050"/>
                </a:solidFill>
                <a:latin typeface="Arial"/>
                <a:cs typeface="Arial"/>
              </a:rPr>
              <a:t>rto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3498850" y="2625384"/>
            <a:ext cx="9842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0478B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00478B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00478B"/>
                </a:solidFill>
                <a:latin typeface="Arial"/>
                <a:cs typeface="Arial"/>
              </a:rPr>
              <a:t>c</a:t>
            </a:r>
            <a:r>
              <a:rPr dirty="0" sz="1400" spc="-10" b="1">
                <a:solidFill>
                  <a:srgbClr val="00478B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00478B"/>
                </a:solidFill>
                <a:latin typeface="Arial"/>
                <a:cs typeface="Arial"/>
              </a:rPr>
              <a:t>ra</a:t>
            </a:r>
            <a:r>
              <a:rPr dirty="0" sz="1400" spc="-10" b="1">
                <a:solidFill>
                  <a:srgbClr val="00478B"/>
                </a:solidFill>
                <a:latin typeface="Arial"/>
                <a:cs typeface="Arial"/>
              </a:rPr>
              <a:t>gg</a:t>
            </a:r>
            <a:r>
              <a:rPr dirty="0" sz="1400" b="1">
                <a:solidFill>
                  <a:srgbClr val="00478B"/>
                </a:solidFill>
                <a:latin typeface="Arial"/>
                <a:cs typeface="Arial"/>
              </a:rPr>
              <a:t>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3555" y="2625892"/>
            <a:ext cx="166052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099FF"/>
                </a:solidFill>
                <a:latin typeface="Arial"/>
                <a:cs typeface="Arial"/>
              </a:rPr>
              <a:t>ricezi</a:t>
            </a:r>
            <a:r>
              <a:rPr dirty="0" sz="1400" spc="-10" b="1">
                <a:solidFill>
                  <a:srgbClr val="0099FF"/>
                </a:solidFill>
                <a:latin typeface="Arial"/>
                <a:cs typeface="Arial"/>
              </a:rPr>
              <a:t>on</a:t>
            </a:r>
            <a:r>
              <a:rPr dirty="0" sz="1400" b="1">
                <a:solidFill>
                  <a:srgbClr val="0099FF"/>
                </a:solidFill>
                <a:latin typeface="Arial"/>
                <a:cs typeface="Arial"/>
              </a:rPr>
              <a:t>e</a:t>
            </a:r>
            <a:r>
              <a:rPr dirty="0" sz="1400" spc="-70" b="1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99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0099FF"/>
                </a:solidFill>
                <a:latin typeface="Arial"/>
                <a:cs typeface="Arial"/>
              </a:rPr>
              <a:t>i</a:t>
            </a:r>
            <a:r>
              <a:rPr dirty="0" sz="1400" spc="-5" b="1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99FF"/>
                </a:solidFill>
                <a:latin typeface="Arial"/>
                <a:cs typeface="Arial"/>
              </a:rPr>
              <a:t>se</a:t>
            </a:r>
            <a:r>
              <a:rPr dirty="0" sz="1400" spc="-10" b="1">
                <a:solidFill>
                  <a:srgbClr val="0099FF"/>
                </a:solidFill>
                <a:latin typeface="Arial"/>
                <a:cs typeface="Arial"/>
              </a:rPr>
              <a:t>gn</a:t>
            </a:r>
            <a:r>
              <a:rPr dirty="0" sz="1400" b="1">
                <a:solidFill>
                  <a:srgbClr val="0099FF"/>
                </a:solidFill>
                <a:latin typeface="Arial"/>
                <a:cs typeface="Arial"/>
              </a:rPr>
              <a:t>ali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3010" y="2625892"/>
            <a:ext cx="15551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atti</a:t>
            </a:r>
            <a:r>
              <a:rPr dirty="0" sz="1400" spc="-15" b="1">
                <a:solidFill>
                  <a:srgbClr val="339966"/>
                </a:solidFill>
                <a:latin typeface="Arial"/>
                <a:cs typeface="Arial"/>
              </a:rPr>
              <a:t>v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ità</a:t>
            </a:r>
            <a:r>
              <a:rPr dirty="0" sz="1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zimatica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40" y="1342533"/>
            <a:ext cx="760285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membrana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svolgono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tu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 membra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matica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9855" y="6353609"/>
            <a:ext cx="58629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B.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Alb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. Biologia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olec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lare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ula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essen</a:t>
            </a:r>
            <a:r>
              <a:rPr dirty="0" sz="1200" spc="-40" i="1">
                <a:latin typeface="Arial"/>
                <a:cs typeface="Arial"/>
              </a:rPr>
              <a:t>z</a:t>
            </a:r>
            <a:r>
              <a:rPr dirty="0" sz="1200" i="1">
                <a:latin typeface="Arial"/>
                <a:cs typeface="Arial"/>
              </a:rPr>
              <a:t>iale 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© Zanich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editore,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500" y="263899"/>
            <a:ext cx="367601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uen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mem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na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cellul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re: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rboid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17" y="1298083"/>
            <a:ext cx="781494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Sia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lipidi 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he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 proteine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membrana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glic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silati,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versante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ex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8280" y="2133536"/>
            <a:ext cx="6117844" cy="345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61947" y="2615882"/>
            <a:ext cx="925830" cy="241300"/>
          </a:xfrm>
          <a:custGeom>
            <a:avLst/>
            <a:gdLst/>
            <a:ahLst/>
            <a:cxnLst/>
            <a:rect l="l" t="t" r="r" b="b"/>
            <a:pathLst>
              <a:path w="925830" h="241300">
                <a:moveTo>
                  <a:pt x="0" y="241109"/>
                </a:moveTo>
                <a:lnTo>
                  <a:pt x="925296" y="241109"/>
                </a:lnTo>
                <a:lnTo>
                  <a:pt x="925296" y="0"/>
                </a:lnTo>
                <a:lnTo>
                  <a:pt x="0" y="0"/>
                </a:lnTo>
                <a:lnTo>
                  <a:pt x="0" y="2411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1947" y="2615882"/>
            <a:ext cx="925830" cy="241300"/>
          </a:xfrm>
          <a:custGeom>
            <a:avLst/>
            <a:gdLst/>
            <a:ahLst/>
            <a:cxnLst/>
            <a:rect l="l" t="t" r="r" b="b"/>
            <a:pathLst>
              <a:path w="925830" h="241300">
                <a:moveTo>
                  <a:pt x="0" y="241109"/>
                </a:moveTo>
                <a:lnTo>
                  <a:pt x="925296" y="241109"/>
                </a:lnTo>
                <a:lnTo>
                  <a:pt x="925296" y="0"/>
                </a:lnTo>
                <a:lnTo>
                  <a:pt x="0" y="0"/>
                </a:lnTo>
                <a:lnTo>
                  <a:pt x="0" y="24110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39686" y="2566352"/>
            <a:ext cx="925830" cy="241300"/>
          </a:xfrm>
          <a:custGeom>
            <a:avLst/>
            <a:gdLst/>
            <a:ahLst/>
            <a:cxnLst/>
            <a:rect l="l" t="t" r="r" b="b"/>
            <a:pathLst>
              <a:path w="925829" h="241300">
                <a:moveTo>
                  <a:pt x="0" y="241109"/>
                </a:moveTo>
                <a:lnTo>
                  <a:pt x="925296" y="241109"/>
                </a:lnTo>
                <a:lnTo>
                  <a:pt x="925296" y="0"/>
                </a:lnTo>
                <a:lnTo>
                  <a:pt x="0" y="0"/>
                </a:lnTo>
                <a:lnTo>
                  <a:pt x="0" y="2411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39686" y="2566352"/>
            <a:ext cx="925830" cy="241300"/>
          </a:xfrm>
          <a:custGeom>
            <a:avLst/>
            <a:gdLst/>
            <a:ahLst/>
            <a:cxnLst/>
            <a:rect l="l" t="t" r="r" b="b"/>
            <a:pathLst>
              <a:path w="925829" h="241300">
                <a:moveTo>
                  <a:pt x="0" y="241109"/>
                </a:moveTo>
                <a:lnTo>
                  <a:pt x="925296" y="241109"/>
                </a:lnTo>
                <a:lnTo>
                  <a:pt x="925296" y="0"/>
                </a:lnTo>
                <a:lnTo>
                  <a:pt x="0" y="0"/>
                </a:lnTo>
                <a:lnTo>
                  <a:pt x="0" y="24110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3016" y="5952049"/>
            <a:ext cx="775652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rboid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membrana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han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ruolo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importante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nei mec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ani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ono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cime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to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muni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16357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asporto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averso</a:t>
            </a:r>
            <a:r>
              <a:rPr dirty="0" sz="2400" spc="2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4054" y="6597650"/>
            <a:ext cx="2731770" cy="260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540" y="1263285"/>
            <a:ext cx="7576820" cy="1812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4464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membr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è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ba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Calibri"/>
                <a:cs typeface="Calibri"/>
              </a:rPr>
              <a:t>→</a:t>
            </a:r>
            <a:r>
              <a:rPr dirty="0" sz="2000" spc="85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diver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	de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ono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1971675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potersi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muo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ere	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l’in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erno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’esterno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cellula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ndo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gradiente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con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entrazione: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trasporto</a:t>
            </a:r>
            <a:r>
              <a:rPr dirty="0" sz="2000" spc="-3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passi</a:t>
            </a:r>
            <a:r>
              <a:rPr dirty="0" sz="2000" spc="-25" b="1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o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</a:t>
            </a:r>
            <a:r>
              <a:rPr dirty="0" sz="2000" spc="-5" b="1">
                <a:solidFill>
                  <a:srgbClr val="990033"/>
                </a:solidFill>
                <a:latin typeface="Arial"/>
                <a:cs typeface="Arial"/>
              </a:rPr>
              <a:t>non</a:t>
            </a:r>
            <a:r>
              <a:rPr dirty="0" sz="2000" spc="-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rich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ede</a:t>
            </a:r>
            <a:r>
              <a:rPr dirty="0" sz="2000" spc="-4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energia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ntro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gradiente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con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entrazione: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trasporto</a:t>
            </a:r>
            <a:r>
              <a:rPr dirty="0" sz="2000" spc="-3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atti</a:t>
            </a:r>
            <a:r>
              <a:rPr dirty="0" sz="2000" spc="-25" b="1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(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rich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ede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ener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405" y="2807993"/>
            <a:ext cx="5833110" cy="3804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887" y="2852737"/>
            <a:ext cx="5743575" cy="375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79676" y="3357626"/>
            <a:ext cx="1297305" cy="215900"/>
          </a:xfrm>
          <a:custGeom>
            <a:avLst/>
            <a:gdLst/>
            <a:ahLst/>
            <a:cxnLst/>
            <a:rect l="l" t="t" r="r" b="b"/>
            <a:pathLst>
              <a:path w="1297304" h="215900">
                <a:moveTo>
                  <a:pt x="0" y="215900"/>
                </a:moveTo>
                <a:lnTo>
                  <a:pt x="1296924" y="215900"/>
                </a:lnTo>
                <a:lnTo>
                  <a:pt x="1296924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67175" y="3343275"/>
            <a:ext cx="1297305" cy="215900"/>
          </a:xfrm>
          <a:custGeom>
            <a:avLst/>
            <a:gdLst/>
            <a:ahLst/>
            <a:cxnLst/>
            <a:rect l="l" t="t" r="r" b="b"/>
            <a:pathLst>
              <a:path w="1297304" h="215900">
                <a:moveTo>
                  <a:pt x="0" y="215900"/>
                </a:moveTo>
                <a:lnTo>
                  <a:pt x="1297051" y="215900"/>
                </a:lnTo>
                <a:lnTo>
                  <a:pt x="1297051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71265"/>
            <a:ext cx="418274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aspo</a:t>
            </a:r>
            <a:r>
              <a:rPr dirty="0" sz="2400" spc="25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3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45">
                <a:solidFill>
                  <a:srgbClr val="9900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>
                <a:solidFill>
                  <a:srgbClr val="990033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3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a:</a:t>
            </a:r>
            <a:r>
              <a:rPr dirty="0" sz="2400" spc="-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25">
                <a:solidFill>
                  <a:srgbClr val="9900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fusione</a:t>
            </a:r>
            <a:r>
              <a:rPr dirty="0" sz="2400" spc="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990033"/>
                </a:solidFill>
                <a:latin typeface="Franklin Gothic Medium"/>
                <a:cs typeface="Franklin Gothic Medium"/>
              </a:rPr>
              <a:t>sem</a:t>
            </a:r>
            <a:r>
              <a:rPr dirty="0" sz="2400" spc="5">
                <a:solidFill>
                  <a:srgbClr val="9900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lice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342533"/>
            <a:ext cx="7459980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Pas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que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mecc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nismo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picc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i: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baseline="-21367" sz="1950" spc="15">
                <a:solidFill>
                  <a:srgbClr val="990033"/>
                </a:solidFill>
                <a:latin typeface="Arial"/>
                <a:cs typeface="Arial"/>
              </a:rPr>
              <a:t>2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,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baseline="-21367" sz="1950" spc="15">
                <a:solidFill>
                  <a:srgbClr val="990033"/>
                </a:solidFill>
                <a:latin typeface="Arial"/>
                <a:cs typeface="Arial"/>
              </a:rPr>
              <a:t>2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,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NO,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ormoni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oidei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1141" y="2060511"/>
            <a:ext cx="3740784" cy="3557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54250" y="2046223"/>
            <a:ext cx="3771900" cy="3586479"/>
          </a:xfrm>
          <a:custGeom>
            <a:avLst/>
            <a:gdLst/>
            <a:ahLst/>
            <a:cxnLst/>
            <a:rect l="l" t="t" r="r" b="b"/>
            <a:pathLst>
              <a:path w="3771900" h="3586479">
                <a:moveTo>
                  <a:pt x="0" y="3586226"/>
                </a:moveTo>
                <a:lnTo>
                  <a:pt x="3771900" y="3586226"/>
                </a:lnTo>
                <a:lnTo>
                  <a:pt x="3771900" y="0"/>
                </a:lnTo>
                <a:lnTo>
                  <a:pt x="0" y="0"/>
                </a:lnTo>
                <a:lnTo>
                  <a:pt x="0" y="3586226"/>
                </a:lnTo>
                <a:close/>
              </a:path>
            </a:pathLst>
          </a:custGeom>
          <a:ln w="2857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148454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asporto</a:t>
            </a:r>
            <a:r>
              <a:rPr dirty="0" sz="2400" spc="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averso</a:t>
            </a:r>
            <a:r>
              <a:rPr dirty="0" sz="2400" spc="2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a:</a:t>
            </a:r>
            <a:r>
              <a:rPr dirty="0" sz="2400" spc="-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dif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usione</a:t>
            </a:r>
            <a:r>
              <a:rPr dirty="0" sz="240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facil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it</a:t>
            </a:r>
            <a:r>
              <a:rPr dirty="0" sz="2400" spc="-25">
                <a:solidFill>
                  <a:srgbClr val="9900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ta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270905"/>
            <a:ext cx="7557134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rig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arda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picc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 ca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iche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è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ibile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2 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ipi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traspo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proteici: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et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3836" y="2133600"/>
            <a:ext cx="7198613" cy="287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92225" y="5157787"/>
            <a:ext cx="3240405" cy="922655"/>
          </a:xfrm>
          <a:prstGeom prst="rect">
            <a:avLst/>
          </a:prstGeom>
          <a:ln w="9524">
            <a:solidFill>
              <a:srgbClr val="9900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414655" marR="408940" indent="-635">
              <a:lnSpc>
                <a:spcPct val="100000"/>
              </a:lnSpc>
            </a:pP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1800" spc="-1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mbia</a:t>
            </a:r>
            <a:r>
              <a:rPr dirty="0" sz="1800" spc="-1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ento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 conf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azio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ale</a:t>
            </a:r>
            <a:r>
              <a:rPr dirty="0" sz="1800" spc="-3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del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 protei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1800" spc="-3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ett</a:t>
            </a:r>
            <a:r>
              <a:rPr dirty="0" sz="1800" spc="-10" b="1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5003800" y="5157787"/>
            <a:ext cx="2881630" cy="923925"/>
          </a:xfrm>
          <a:prstGeom prst="rect">
            <a:avLst/>
          </a:prstGeom>
          <a:ln w="9525">
            <a:solidFill>
              <a:srgbClr val="9900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41069" marR="367665" indent="-565785">
              <a:lnSpc>
                <a:spcPct val="100000"/>
              </a:lnSpc>
            </a:pP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ro</a:t>
            </a:r>
            <a:r>
              <a:rPr dirty="0" sz="1800" spc="-2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1800" spc="-10" b="1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q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oso io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e-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 sp</a:t>
            </a:r>
            <a:r>
              <a:rPr dirty="0" sz="1800" spc="-1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cifico</a:t>
            </a:r>
            <a:endParaRPr sz="18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ap</a:t>
            </a:r>
            <a:r>
              <a:rPr dirty="0" sz="1800" spc="-1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rtura</a:t>
            </a:r>
            <a:r>
              <a:rPr dirty="0" sz="1800" spc="-1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co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trol</a:t>
            </a:r>
            <a:r>
              <a:rPr dirty="0" sz="1800" spc="5" b="1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990033"/>
                </a:solidFill>
                <a:latin typeface="Arial"/>
                <a:cs typeface="Arial"/>
              </a:rPr>
              <a:t>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391" y="6309237"/>
            <a:ext cx="356425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Es.</a:t>
            </a:r>
            <a:r>
              <a:rPr dirty="0" sz="18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uc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,</a:t>
            </a:r>
            <a:r>
              <a:rPr dirty="0" sz="1800" spc="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am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ac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,</a:t>
            </a:r>
            <a:r>
              <a:rPr dirty="0" sz="1800" spc="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cl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oti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253" y="6299541"/>
            <a:ext cx="393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1800" spc="-1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990033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69887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687830" algn="l"/>
              </a:tabLst>
            </a:pP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asporto</a:t>
            </a:r>
            <a:r>
              <a:rPr dirty="0" sz="2400" spc="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averso</a:t>
            </a:r>
            <a:r>
              <a:rPr dirty="0" sz="2400" spc="2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z="240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a:</a:t>
            </a:r>
            <a:r>
              <a:rPr dirty="0" sz="2400">
                <a:solidFill>
                  <a:srgbClr val="9900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asporto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tivo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728" y="1232558"/>
            <a:ext cx="5247005" cy="621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roteine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traspo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ici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(pompe)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oppiate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ad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ener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metabolica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37" y="2349500"/>
            <a:ext cx="7559675" cy="352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04054" y="6453187"/>
            <a:ext cx="2731770" cy="260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728" y="1199277"/>
            <a:ext cx="8014970" cy="840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18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ori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tipo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molecola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990033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uniport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)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opp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diver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nella ste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zione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25">
                <a:solidFill>
                  <a:srgbClr val="990033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simp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rt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)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 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zioni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opp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(antiporto)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9379" y="6570662"/>
            <a:ext cx="3589020" cy="287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1975" y="2276411"/>
            <a:ext cx="6190360" cy="3744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49947" y="5688507"/>
            <a:ext cx="575310" cy="333375"/>
          </a:xfrm>
          <a:custGeom>
            <a:avLst/>
            <a:gdLst/>
            <a:ahLst/>
            <a:cxnLst/>
            <a:rect l="l" t="t" r="r" b="b"/>
            <a:pathLst>
              <a:path w="575309" h="333375">
                <a:moveTo>
                  <a:pt x="0" y="332879"/>
                </a:moveTo>
                <a:lnTo>
                  <a:pt x="574751" y="332879"/>
                </a:lnTo>
                <a:lnTo>
                  <a:pt x="574751" y="0"/>
                </a:lnTo>
                <a:lnTo>
                  <a:pt x="0" y="0"/>
                </a:lnTo>
                <a:lnTo>
                  <a:pt x="0" y="332879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46198" y="5794643"/>
            <a:ext cx="7467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140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1400" b="1">
                <a:solidFill>
                  <a:srgbClr val="990033"/>
                </a:solidFill>
                <a:latin typeface="Arial"/>
                <a:cs typeface="Arial"/>
              </a:rPr>
              <a:t>rto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4075303" y="5794643"/>
            <a:ext cx="73787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1400" spc="-10" b="1">
                <a:solidFill>
                  <a:srgbClr val="990033"/>
                </a:solidFill>
                <a:latin typeface="Arial"/>
                <a:cs typeface="Arial"/>
              </a:rPr>
              <a:t>npo</a:t>
            </a:r>
            <a:r>
              <a:rPr dirty="0" sz="1400" b="1">
                <a:solidFill>
                  <a:srgbClr val="990033"/>
                </a:solidFill>
                <a:latin typeface="Arial"/>
                <a:cs typeface="Arial"/>
              </a:rPr>
              <a:t>rto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9628" y="5794643"/>
            <a:ext cx="79692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1400" spc="-10" b="1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1400" b="1">
                <a:solidFill>
                  <a:srgbClr val="990033"/>
                </a:solidFill>
                <a:latin typeface="Arial"/>
                <a:cs typeface="Arial"/>
              </a:rPr>
              <a:t>rto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687830" algn="l"/>
              </a:tabLst>
            </a:pPr>
            <a:r>
              <a:rPr dirty="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asporto</a:t>
            </a:r>
            <a:r>
              <a:rPr dirty="0" spc="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averso</a:t>
            </a:r>
            <a:r>
              <a:rPr dirty="0" spc="25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la</a:t>
            </a:r>
            <a:r>
              <a:rPr dirty="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a:</a:t>
            </a:r>
            <a:r>
              <a:rPr dirty="0">
                <a:solidFill>
                  <a:srgbClr val="990033"/>
                </a:solidFill>
                <a:latin typeface="Franklin Gothic Medium"/>
                <a:cs typeface="Franklin Gothic Medium"/>
              </a:rPr>
              <a:t>	</a:t>
            </a:r>
            <a:r>
              <a:rPr dirty="0" spc="-15">
                <a:latin typeface="Franklin Gothic Medium"/>
                <a:cs typeface="Franklin Gothic Medium"/>
              </a:rPr>
              <a:t>t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 spc="-15">
                <a:latin typeface="Franklin Gothic Medium"/>
                <a:cs typeface="Franklin Gothic Medium"/>
              </a:rPr>
              <a:t>asporto</a:t>
            </a:r>
            <a:r>
              <a:rPr dirty="0" spc="1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5">
                <a:latin typeface="Franklin Gothic Medium"/>
                <a:cs typeface="Franklin Gothic Medium"/>
              </a:rPr>
              <a:t>tivo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4052" y="2278252"/>
            <a:ext cx="5713222" cy="3544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87448" y="2271712"/>
            <a:ext cx="5724525" cy="3556000"/>
          </a:xfrm>
          <a:custGeom>
            <a:avLst/>
            <a:gdLst/>
            <a:ahLst/>
            <a:cxnLst/>
            <a:rect l="l" t="t" r="r" b="b"/>
            <a:pathLst>
              <a:path w="5724525" h="3556000">
                <a:moveTo>
                  <a:pt x="0" y="3556000"/>
                </a:moveTo>
                <a:lnTo>
                  <a:pt x="5724525" y="3556000"/>
                </a:lnTo>
                <a:lnTo>
                  <a:pt x="5724525" y="0"/>
                </a:lnTo>
                <a:lnTo>
                  <a:pt x="0" y="0"/>
                </a:lnTo>
                <a:lnTo>
                  <a:pt x="0" y="355600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7467" rIns="0" bIns="0" rtlCol="0" vert="horz">
            <a:spAutoFit/>
          </a:bodyPr>
          <a:lstStyle/>
          <a:p>
            <a:pPr marL="175260">
              <a:lnSpc>
                <a:spcPct val="100000"/>
              </a:lnSpc>
            </a:pPr>
            <a:r>
              <a:rPr dirty="0" spc="-120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25">
                <a:solidFill>
                  <a:srgbClr val="9900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sp</a:t>
            </a:r>
            <a:r>
              <a:rPr dirty="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r>
              <a:rPr dirty="0" spc="25">
                <a:solidFill>
                  <a:srgbClr val="9900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55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  <a:r>
              <a:rPr dirty="0" spc="1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5">
                <a:solidFill>
                  <a:srgbClr val="990033"/>
                </a:solidFill>
                <a:latin typeface="Franklin Gothic Medium"/>
                <a:cs typeface="Franklin Gothic Medium"/>
              </a:rPr>
              <a:t>ti</a:t>
            </a:r>
            <a:r>
              <a:rPr dirty="0" spc="-30">
                <a:solidFill>
                  <a:srgbClr val="990033"/>
                </a:solidFill>
                <a:latin typeface="Franklin Gothic Medium"/>
                <a:cs typeface="Franklin Gothic Medium"/>
              </a:rPr>
              <a:t>v</a:t>
            </a:r>
            <a:r>
              <a:rPr dirty="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598728" y="1192232"/>
            <a:ext cx="6658609" cy="567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1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pompa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dio/potas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3 ioni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baseline="25641" sz="1950" spc="22">
                <a:solidFill>
                  <a:srgbClr val="990033"/>
                </a:solidFill>
                <a:latin typeface="Arial"/>
                <a:cs typeface="Arial"/>
              </a:rPr>
              <a:t>+</a:t>
            </a:r>
            <a:r>
              <a:rPr dirty="0" baseline="25641" sz="19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baseline="25641" sz="1950" spc="-277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nell’ambiente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ex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llulare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2 ioni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K</a:t>
            </a:r>
            <a:r>
              <a:rPr dirty="0" sz="2000" spc="-17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baseline="25641" sz="1950" spc="22">
                <a:solidFill>
                  <a:srgbClr val="990033"/>
                </a:solidFill>
                <a:latin typeface="Arial"/>
                <a:cs typeface="Arial"/>
              </a:rPr>
              <a:t>+</a:t>
            </a:r>
            <a:r>
              <a:rPr dirty="0" baseline="25641" sz="19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baseline="25641" sz="1950" spc="-277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cito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Il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t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 spc="-15">
                <a:latin typeface="Franklin Gothic Medium"/>
                <a:cs typeface="Franklin Gothic Medium"/>
              </a:rPr>
              <a:t>asporto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di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mol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5">
                <a:latin typeface="Franklin Gothic Medium"/>
                <a:cs typeface="Franklin Gothic Medium"/>
              </a:rPr>
              <a:t>cole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grandi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199658"/>
            <a:ext cx="799719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macromole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6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mediante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escicole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originan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marR="56197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all’interno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 cellula 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fondono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 membrana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matica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(es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cito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i)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aginazioni della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brana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plasmatica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(endo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osi)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776" y="2879725"/>
            <a:ext cx="5183124" cy="321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58950" y="2874962"/>
            <a:ext cx="5193030" cy="3222625"/>
          </a:xfrm>
          <a:custGeom>
            <a:avLst/>
            <a:gdLst/>
            <a:ahLst/>
            <a:cxnLst/>
            <a:rect l="l" t="t" r="r" b="b"/>
            <a:pathLst>
              <a:path w="5193030" h="3222625">
                <a:moveTo>
                  <a:pt x="0" y="3222625"/>
                </a:moveTo>
                <a:lnTo>
                  <a:pt x="5192649" y="3222625"/>
                </a:lnTo>
                <a:lnTo>
                  <a:pt x="5192649" y="0"/>
                </a:lnTo>
                <a:lnTo>
                  <a:pt x="0" y="0"/>
                </a:lnTo>
                <a:lnTo>
                  <a:pt x="0" y="3222625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Esoci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osi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</a:t>
            </a:r>
            <a:r>
              <a:rPr dirty="0" spc="-25"/>
              <a:t> </a:t>
            </a:r>
            <a:r>
              <a:rPr dirty="0"/>
              <a:t>mecc</a:t>
            </a:r>
            <a:r>
              <a:rPr dirty="0" spc="5"/>
              <a:t>a</a:t>
            </a:r>
            <a:r>
              <a:rPr dirty="0"/>
              <a:t>nismi</a:t>
            </a:r>
            <a:r>
              <a:rPr dirty="0" spc="-45"/>
              <a:t> </a:t>
            </a:r>
            <a:r>
              <a:rPr dirty="0"/>
              <a:t>di eso</a:t>
            </a:r>
            <a:r>
              <a:rPr dirty="0" spc="10"/>
              <a:t>c</a:t>
            </a:r>
            <a:r>
              <a:rPr dirty="0"/>
              <a:t>itosi</a:t>
            </a:r>
            <a:r>
              <a:rPr dirty="0" spc="-30"/>
              <a:t> </a:t>
            </a:r>
            <a:r>
              <a:rPr dirty="0"/>
              <a:t>vengono</a:t>
            </a:r>
            <a:r>
              <a:rPr dirty="0" spc="-25"/>
              <a:t> </a:t>
            </a:r>
            <a:r>
              <a:rPr dirty="0"/>
              <a:t>utilizz</a:t>
            </a:r>
            <a:r>
              <a:rPr dirty="0" spc="5"/>
              <a:t>a</a:t>
            </a:r>
            <a:r>
              <a:rPr dirty="0"/>
              <a:t>ti</a:t>
            </a:r>
            <a:r>
              <a:rPr dirty="0" spc="-15"/>
              <a:t> </a:t>
            </a:r>
            <a:r>
              <a:rPr dirty="0"/>
              <a:t>dalle cellule</a:t>
            </a:r>
            <a:r>
              <a:rPr dirty="0" spc="-15"/>
              <a:t> </a:t>
            </a:r>
            <a:r>
              <a:rPr dirty="0"/>
              <a:t>per</a:t>
            </a:r>
          </a:p>
          <a:p>
            <a:pPr marL="12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/>
              <a:t>c</a:t>
            </a:r>
            <a:r>
              <a:rPr dirty="0" spc="5"/>
              <a:t>o</a:t>
            </a:r>
            <a:r>
              <a:rPr dirty="0"/>
              <a:t>ntribui</a:t>
            </a:r>
            <a:r>
              <a:rPr dirty="0" spc="5"/>
              <a:t>r</a:t>
            </a:r>
            <a:r>
              <a:rPr dirty="0"/>
              <a:t>e</a:t>
            </a:r>
            <a:r>
              <a:rPr dirty="0" spc="-40"/>
              <a:t> </a:t>
            </a:r>
            <a:r>
              <a:rPr dirty="0"/>
              <a:t>alla </a:t>
            </a:r>
            <a:r>
              <a:rPr dirty="0" spc="-10"/>
              <a:t>f</a:t>
            </a:r>
            <a:r>
              <a:rPr dirty="0"/>
              <a:t>ormazione</a:t>
            </a:r>
            <a:r>
              <a:rPr dirty="0" spc="-35"/>
              <a:t> </a:t>
            </a:r>
            <a:r>
              <a:rPr dirty="0"/>
              <a:t>della membra</a:t>
            </a:r>
            <a:r>
              <a:rPr dirty="0" spc="5"/>
              <a:t>n</a:t>
            </a:r>
            <a:r>
              <a:rPr dirty="0"/>
              <a:t>a</a:t>
            </a:r>
          </a:p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>
                <a:latin typeface="Arial"/>
                <a:cs typeface="Arial"/>
              </a:rPr>
              <a:t>veicola</a:t>
            </a:r>
            <a:r>
              <a:rPr dirty="0" spc="5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all’esterno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della cellula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macromole</a:t>
            </a:r>
            <a:r>
              <a:rPr dirty="0" spc="5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ole</a:t>
            </a:r>
            <a:r>
              <a:rPr dirty="0" spc="-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dirty="0" spc="5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</a:t>
            </a:r>
            <a:r>
              <a:rPr dirty="0" spc="5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no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dirty="0" spc="5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stituenti</a:t>
            </a:r>
            <a:r>
              <a:rPr dirty="0">
                <a:latin typeface="Arial"/>
                <a:cs typeface="Arial"/>
              </a:rPr>
              <a:t> </a:t>
            </a:r>
            <a:r>
              <a:rPr dirty="0"/>
              <a:t>fondamentali</a:t>
            </a:r>
            <a:r>
              <a:rPr dirty="0" spc="-45"/>
              <a:t> </a:t>
            </a:r>
            <a:r>
              <a:rPr dirty="0"/>
              <a:t>della ma</a:t>
            </a:r>
            <a:r>
              <a:rPr dirty="0" spc="-10"/>
              <a:t>t</a:t>
            </a:r>
            <a:r>
              <a:rPr dirty="0"/>
              <a:t>ri</a:t>
            </a:r>
            <a:r>
              <a:rPr dirty="0" spc="5"/>
              <a:t>c</a:t>
            </a:r>
            <a:r>
              <a:rPr dirty="0"/>
              <a:t>e</a:t>
            </a:r>
            <a:r>
              <a:rPr dirty="0" spc="-30"/>
              <a:t> </a:t>
            </a:r>
            <a:r>
              <a:rPr dirty="0"/>
              <a:t>ex</a:t>
            </a:r>
            <a:r>
              <a:rPr dirty="0" spc="-10"/>
              <a:t>t</a:t>
            </a:r>
            <a:r>
              <a:rPr dirty="0"/>
              <a:t>rac</a:t>
            </a:r>
            <a:r>
              <a:rPr dirty="0" spc="5"/>
              <a:t>e</a:t>
            </a:r>
            <a:r>
              <a:rPr dirty="0"/>
              <a:t>llulare</a:t>
            </a: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/>
              <a:t>per</a:t>
            </a:r>
            <a:r>
              <a:rPr dirty="0" spc="-25"/>
              <a:t> </a:t>
            </a:r>
            <a:r>
              <a:rPr dirty="0"/>
              <a:t>rila</a:t>
            </a:r>
            <a:r>
              <a:rPr dirty="0" spc="5"/>
              <a:t>s</a:t>
            </a:r>
            <a:r>
              <a:rPr dirty="0"/>
              <a:t>ciare</a:t>
            </a:r>
            <a:r>
              <a:rPr dirty="0" spc="-25"/>
              <a:t> </a:t>
            </a:r>
            <a:r>
              <a:rPr dirty="0"/>
              <a:t>ormoni,</a:t>
            </a:r>
            <a:r>
              <a:rPr dirty="0" spc="-35"/>
              <a:t> </a:t>
            </a:r>
            <a:r>
              <a:rPr dirty="0"/>
              <a:t>neu</a:t>
            </a:r>
            <a:r>
              <a:rPr dirty="0" spc="5"/>
              <a:t>r</a:t>
            </a:r>
            <a:r>
              <a:rPr dirty="0"/>
              <a:t>otra</a:t>
            </a:r>
            <a:r>
              <a:rPr dirty="0" spc="5"/>
              <a:t>s</a:t>
            </a:r>
            <a:r>
              <a:rPr dirty="0"/>
              <a:t>m</a:t>
            </a:r>
            <a:r>
              <a:rPr dirty="0" spc="-15"/>
              <a:t>e</a:t>
            </a:r>
            <a:r>
              <a:rPr dirty="0"/>
              <a:t>t</a:t>
            </a:r>
            <a:r>
              <a:rPr dirty="0" spc="-10"/>
              <a:t>t</a:t>
            </a:r>
            <a:r>
              <a:rPr dirty="0"/>
              <a:t>ito</a:t>
            </a:r>
            <a:r>
              <a:rPr dirty="0" spc="-15"/>
              <a:t>r</a:t>
            </a:r>
            <a:r>
              <a:rPr dirty="0"/>
              <a:t>i,</a:t>
            </a:r>
            <a:r>
              <a:rPr dirty="0" spc="-60"/>
              <a:t> </a:t>
            </a:r>
            <a:r>
              <a:rPr dirty="0"/>
              <a:t>en</a:t>
            </a:r>
            <a:r>
              <a:rPr dirty="0" spc="5"/>
              <a:t>z</a:t>
            </a:r>
            <a:r>
              <a:rPr dirty="0"/>
              <a:t>imi</a:t>
            </a:r>
            <a:r>
              <a:rPr dirty="0" spc="-20"/>
              <a:t> </a:t>
            </a:r>
            <a:r>
              <a:rPr dirty="0"/>
              <a:t>dige</a:t>
            </a:r>
            <a:r>
              <a:rPr dirty="0" spc="5"/>
              <a:t>s</a:t>
            </a:r>
            <a:r>
              <a:rPr dirty="0"/>
              <a:t>ti</a:t>
            </a:r>
            <a:r>
              <a:rPr dirty="0" spc="-15"/>
              <a:t>v</a:t>
            </a:r>
            <a:r>
              <a:rPr dirty="0"/>
              <a:t>i,</a:t>
            </a:r>
            <a:r>
              <a:rPr dirty="0" spc="-15"/>
              <a:t> </a:t>
            </a:r>
            <a:r>
              <a:rPr dirty="0"/>
              <a:t>e</a:t>
            </a:r>
            <a:r>
              <a:rPr dirty="0" spc="5"/>
              <a:t>c</a:t>
            </a:r>
            <a:r>
              <a:rPr dirty="0"/>
              <a:t>c.</a:t>
            </a:r>
          </a:p>
        </p:txBody>
      </p:sp>
      <p:sp>
        <p:nvSpPr>
          <p:cNvPr id="4" name="object 4"/>
          <p:cNvSpPr/>
          <p:nvPr/>
        </p:nvSpPr>
        <p:spPr>
          <a:xfrm>
            <a:off x="1790700" y="3141662"/>
            <a:ext cx="5302250" cy="252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5873" y="3136900"/>
            <a:ext cx="5311775" cy="2530475"/>
          </a:xfrm>
          <a:custGeom>
            <a:avLst/>
            <a:gdLst/>
            <a:ahLst/>
            <a:cxnLst/>
            <a:rect l="l" t="t" r="r" b="b"/>
            <a:pathLst>
              <a:path w="5311775" h="2530475">
                <a:moveTo>
                  <a:pt x="0" y="2530475"/>
                </a:moveTo>
                <a:lnTo>
                  <a:pt x="5311775" y="2530475"/>
                </a:lnTo>
                <a:lnTo>
                  <a:pt x="5311775" y="0"/>
                </a:lnTo>
                <a:lnTo>
                  <a:pt x="0" y="0"/>
                </a:lnTo>
                <a:lnTo>
                  <a:pt x="0" y="2530475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34149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plasmatica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riveste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tu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cellule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1342533"/>
            <a:ext cx="6884670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delimita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 sup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rficie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 cellule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ba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membr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interne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nelle cellule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ariotiche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delimitano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organ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lli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organi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zione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urale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mune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6436" y="3529203"/>
            <a:ext cx="1916430" cy="1441450"/>
          </a:xfrm>
          <a:custGeom>
            <a:avLst/>
            <a:gdLst/>
            <a:ahLst/>
            <a:cxnLst/>
            <a:rect l="l" t="t" r="r" b="b"/>
            <a:pathLst>
              <a:path w="1916429" h="1441450">
                <a:moveTo>
                  <a:pt x="0" y="720725"/>
                </a:moveTo>
                <a:lnTo>
                  <a:pt x="3176" y="661618"/>
                </a:lnTo>
                <a:lnTo>
                  <a:pt x="12541" y="603826"/>
                </a:lnTo>
                <a:lnTo>
                  <a:pt x="27848" y="547535"/>
                </a:lnTo>
                <a:lnTo>
                  <a:pt x="48850" y="492930"/>
                </a:lnTo>
                <a:lnTo>
                  <a:pt x="75301" y="440197"/>
                </a:lnTo>
                <a:lnTo>
                  <a:pt x="106953" y="389522"/>
                </a:lnTo>
                <a:lnTo>
                  <a:pt x="143562" y="341089"/>
                </a:lnTo>
                <a:lnTo>
                  <a:pt x="184879" y="295086"/>
                </a:lnTo>
                <a:lnTo>
                  <a:pt x="230658" y="251696"/>
                </a:lnTo>
                <a:lnTo>
                  <a:pt x="280654" y="211105"/>
                </a:lnTo>
                <a:lnTo>
                  <a:pt x="334618" y="173500"/>
                </a:lnTo>
                <a:lnTo>
                  <a:pt x="392305" y="139066"/>
                </a:lnTo>
                <a:lnTo>
                  <a:pt x="453467" y="107987"/>
                </a:lnTo>
                <a:lnTo>
                  <a:pt x="517859" y="80451"/>
                </a:lnTo>
                <a:lnTo>
                  <a:pt x="585233" y="56641"/>
                </a:lnTo>
                <a:lnTo>
                  <a:pt x="655344" y="36745"/>
                </a:lnTo>
                <a:lnTo>
                  <a:pt x="727944" y="20947"/>
                </a:lnTo>
                <a:lnTo>
                  <a:pt x="802787" y="9433"/>
                </a:lnTo>
                <a:lnTo>
                  <a:pt x="879626" y="2389"/>
                </a:lnTo>
                <a:lnTo>
                  <a:pt x="958214" y="0"/>
                </a:lnTo>
                <a:lnTo>
                  <a:pt x="1036803" y="2389"/>
                </a:lnTo>
                <a:lnTo>
                  <a:pt x="1113642" y="9433"/>
                </a:lnTo>
                <a:lnTo>
                  <a:pt x="1188485" y="20947"/>
                </a:lnTo>
                <a:lnTo>
                  <a:pt x="1261085" y="36745"/>
                </a:lnTo>
                <a:lnTo>
                  <a:pt x="1331196" y="56642"/>
                </a:lnTo>
                <a:lnTo>
                  <a:pt x="1398570" y="80451"/>
                </a:lnTo>
                <a:lnTo>
                  <a:pt x="1462962" y="107987"/>
                </a:lnTo>
                <a:lnTo>
                  <a:pt x="1524124" y="139066"/>
                </a:lnTo>
                <a:lnTo>
                  <a:pt x="1581811" y="173500"/>
                </a:lnTo>
                <a:lnTo>
                  <a:pt x="1635775" y="211105"/>
                </a:lnTo>
                <a:lnTo>
                  <a:pt x="1685771" y="251696"/>
                </a:lnTo>
                <a:lnTo>
                  <a:pt x="1731550" y="295086"/>
                </a:lnTo>
                <a:lnTo>
                  <a:pt x="1772867" y="341089"/>
                </a:lnTo>
                <a:lnTo>
                  <a:pt x="1809476" y="389522"/>
                </a:lnTo>
                <a:lnTo>
                  <a:pt x="1841128" y="440197"/>
                </a:lnTo>
                <a:lnTo>
                  <a:pt x="1867579" y="492930"/>
                </a:lnTo>
                <a:lnTo>
                  <a:pt x="1888581" y="547535"/>
                </a:lnTo>
                <a:lnTo>
                  <a:pt x="1903888" y="603826"/>
                </a:lnTo>
                <a:lnTo>
                  <a:pt x="1913253" y="661618"/>
                </a:lnTo>
                <a:lnTo>
                  <a:pt x="1916429" y="720725"/>
                </a:lnTo>
                <a:lnTo>
                  <a:pt x="1913253" y="779831"/>
                </a:lnTo>
                <a:lnTo>
                  <a:pt x="1903888" y="837623"/>
                </a:lnTo>
                <a:lnTo>
                  <a:pt x="1888581" y="893914"/>
                </a:lnTo>
                <a:lnTo>
                  <a:pt x="1867579" y="948519"/>
                </a:lnTo>
                <a:lnTo>
                  <a:pt x="1841128" y="1001252"/>
                </a:lnTo>
                <a:lnTo>
                  <a:pt x="1809476" y="1051927"/>
                </a:lnTo>
                <a:lnTo>
                  <a:pt x="1772867" y="1100360"/>
                </a:lnTo>
                <a:lnTo>
                  <a:pt x="1731550" y="1146363"/>
                </a:lnTo>
                <a:lnTo>
                  <a:pt x="1685771" y="1189753"/>
                </a:lnTo>
                <a:lnTo>
                  <a:pt x="1635775" y="1230344"/>
                </a:lnTo>
                <a:lnTo>
                  <a:pt x="1581811" y="1267949"/>
                </a:lnTo>
                <a:lnTo>
                  <a:pt x="1524124" y="1302383"/>
                </a:lnTo>
                <a:lnTo>
                  <a:pt x="1462962" y="1333462"/>
                </a:lnTo>
                <a:lnTo>
                  <a:pt x="1398570" y="1360998"/>
                </a:lnTo>
                <a:lnTo>
                  <a:pt x="1331196" y="1384808"/>
                </a:lnTo>
                <a:lnTo>
                  <a:pt x="1261085" y="1404704"/>
                </a:lnTo>
                <a:lnTo>
                  <a:pt x="1188485" y="1420502"/>
                </a:lnTo>
                <a:lnTo>
                  <a:pt x="1113642" y="1432016"/>
                </a:lnTo>
                <a:lnTo>
                  <a:pt x="1036803" y="1439060"/>
                </a:lnTo>
                <a:lnTo>
                  <a:pt x="958214" y="1441450"/>
                </a:lnTo>
                <a:lnTo>
                  <a:pt x="879626" y="1439060"/>
                </a:lnTo>
                <a:lnTo>
                  <a:pt x="802787" y="1432016"/>
                </a:lnTo>
                <a:lnTo>
                  <a:pt x="727944" y="1420502"/>
                </a:lnTo>
                <a:lnTo>
                  <a:pt x="655344" y="1404704"/>
                </a:lnTo>
                <a:lnTo>
                  <a:pt x="585233" y="1384808"/>
                </a:lnTo>
                <a:lnTo>
                  <a:pt x="517859" y="1360998"/>
                </a:lnTo>
                <a:lnTo>
                  <a:pt x="453467" y="1333462"/>
                </a:lnTo>
                <a:lnTo>
                  <a:pt x="392305" y="1302383"/>
                </a:lnTo>
                <a:lnTo>
                  <a:pt x="334618" y="1267949"/>
                </a:lnTo>
                <a:lnTo>
                  <a:pt x="280654" y="1230344"/>
                </a:lnTo>
                <a:lnTo>
                  <a:pt x="230658" y="1189753"/>
                </a:lnTo>
                <a:lnTo>
                  <a:pt x="184879" y="1146363"/>
                </a:lnTo>
                <a:lnTo>
                  <a:pt x="143562" y="1100360"/>
                </a:lnTo>
                <a:lnTo>
                  <a:pt x="106953" y="1051927"/>
                </a:lnTo>
                <a:lnTo>
                  <a:pt x="75301" y="1001252"/>
                </a:lnTo>
                <a:lnTo>
                  <a:pt x="48850" y="948519"/>
                </a:lnTo>
                <a:lnTo>
                  <a:pt x="27848" y="893914"/>
                </a:lnTo>
                <a:lnTo>
                  <a:pt x="12541" y="837623"/>
                </a:lnTo>
                <a:lnTo>
                  <a:pt x="3176" y="779831"/>
                </a:lnTo>
                <a:lnTo>
                  <a:pt x="0" y="72072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0235" y="4488053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59" y="0"/>
                </a:moveTo>
                <a:lnTo>
                  <a:pt x="31643" y="12880"/>
                </a:lnTo>
                <a:lnTo>
                  <a:pt x="5632" y="44418"/>
                </a:lnTo>
                <a:lnTo>
                  <a:pt x="0" y="72136"/>
                </a:lnTo>
                <a:lnTo>
                  <a:pt x="18" y="73764"/>
                </a:lnTo>
                <a:lnTo>
                  <a:pt x="13139" y="113171"/>
                </a:lnTo>
                <a:lnTo>
                  <a:pt x="45367" y="138632"/>
                </a:lnTo>
                <a:lnTo>
                  <a:pt x="73659" y="144145"/>
                </a:lnTo>
                <a:lnTo>
                  <a:pt x="75435" y="144124"/>
                </a:lnTo>
                <a:lnTo>
                  <a:pt x="115774" y="131271"/>
                </a:lnTo>
                <a:lnTo>
                  <a:pt x="141812" y="99780"/>
                </a:lnTo>
                <a:lnTo>
                  <a:pt x="147446" y="72136"/>
                </a:lnTo>
                <a:lnTo>
                  <a:pt x="147423" y="70298"/>
                </a:lnTo>
                <a:lnTo>
                  <a:pt x="134230" y="30905"/>
                </a:lnTo>
                <a:lnTo>
                  <a:pt x="101979" y="5495"/>
                </a:lnTo>
                <a:lnTo>
                  <a:pt x="7365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50235" y="4488053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136"/>
                </a:moveTo>
                <a:lnTo>
                  <a:pt x="12246" y="32290"/>
                </a:lnTo>
                <a:lnTo>
                  <a:pt x="43857" y="6149"/>
                </a:lnTo>
                <a:lnTo>
                  <a:pt x="73659" y="0"/>
                </a:lnTo>
                <a:lnTo>
                  <a:pt x="88312" y="1419"/>
                </a:lnTo>
                <a:lnTo>
                  <a:pt x="101979" y="5495"/>
                </a:lnTo>
                <a:lnTo>
                  <a:pt x="134230" y="30905"/>
                </a:lnTo>
                <a:lnTo>
                  <a:pt x="147423" y="70298"/>
                </a:lnTo>
                <a:lnTo>
                  <a:pt x="147446" y="72136"/>
                </a:lnTo>
                <a:lnTo>
                  <a:pt x="145991" y="86438"/>
                </a:lnTo>
                <a:lnTo>
                  <a:pt x="141812" y="99780"/>
                </a:lnTo>
                <a:lnTo>
                  <a:pt x="115774" y="131271"/>
                </a:lnTo>
                <a:lnTo>
                  <a:pt x="75435" y="144124"/>
                </a:lnTo>
                <a:lnTo>
                  <a:pt x="73659" y="144145"/>
                </a:lnTo>
                <a:lnTo>
                  <a:pt x="59023" y="142720"/>
                </a:lnTo>
                <a:lnTo>
                  <a:pt x="45367" y="138632"/>
                </a:lnTo>
                <a:lnTo>
                  <a:pt x="13139" y="113171"/>
                </a:lnTo>
                <a:lnTo>
                  <a:pt x="18" y="73764"/>
                </a:lnTo>
                <a:lnTo>
                  <a:pt x="0" y="721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74035" y="4745101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787" y="0"/>
                </a:moveTo>
                <a:lnTo>
                  <a:pt x="31672" y="12873"/>
                </a:lnTo>
                <a:lnTo>
                  <a:pt x="5634" y="44364"/>
                </a:lnTo>
                <a:lnTo>
                  <a:pt x="0" y="72009"/>
                </a:lnTo>
                <a:lnTo>
                  <a:pt x="23" y="73846"/>
                </a:lnTo>
                <a:lnTo>
                  <a:pt x="13216" y="113239"/>
                </a:lnTo>
                <a:lnTo>
                  <a:pt x="45467" y="138649"/>
                </a:lnTo>
                <a:lnTo>
                  <a:pt x="73787" y="144144"/>
                </a:lnTo>
                <a:lnTo>
                  <a:pt x="75554" y="144124"/>
                </a:lnTo>
                <a:lnTo>
                  <a:pt x="115803" y="131264"/>
                </a:lnTo>
                <a:lnTo>
                  <a:pt x="141814" y="99726"/>
                </a:lnTo>
                <a:lnTo>
                  <a:pt x="147446" y="72009"/>
                </a:lnTo>
                <a:lnTo>
                  <a:pt x="147428" y="70380"/>
                </a:lnTo>
                <a:lnTo>
                  <a:pt x="134307" y="30973"/>
                </a:lnTo>
                <a:lnTo>
                  <a:pt x="102079" y="5512"/>
                </a:lnTo>
                <a:lnTo>
                  <a:pt x="73787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74035" y="4745101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9"/>
                </a:moveTo>
                <a:lnTo>
                  <a:pt x="12252" y="32259"/>
                </a:lnTo>
                <a:lnTo>
                  <a:pt x="43907" y="6148"/>
                </a:lnTo>
                <a:lnTo>
                  <a:pt x="73787" y="0"/>
                </a:lnTo>
                <a:lnTo>
                  <a:pt x="88423" y="1424"/>
                </a:lnTo>
                <a:lnTo>
                  <a:pt x="102079" y="5512"/>
                </a:lnTo>
                <a:lnTo>
                  <a:pt x="134307" y="30973"/>
                </a:lnTo>
                <a:lnTo>
                  <a:pt x="147428" y="70380"/>
                </a:lnTo>
                <a:lnTo>
                  <a:pt x="147446" y="72009"/>
                </a:lnTo>
                <a:lnTo>
                  <a:pt x="145991" y="86352"/>
                </a:lnTo>
                <a:lnTo>
                  <a:pt x="141814" y="99726"/>
                </a:lnTo>
                <a:lnTo>
                  <a:pt x="115803" y="131264"/>
                </a:lnTo>
                <a:lnTo>
                  <a:pt x="75554" y="144124"/>
                </a:lnTo>
                <a:lnTo>
                  <a:pt x="73787" y="144144"/>
                </a:lnTo>
                <a:lnTo>
                  <a:pt x="59134" y="142725"/>
                </a:lnTo>
                <a:lnTo>
                  <a:pt x="45467" y="138649"/>
                </a:lnTo>
                <a:lnTo>
                  <a:pt x="13216" y="113239"/>
                </a:lnTo>
                <a:lnTo>
                  <a:pt x="23" y="73846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76803" y="367334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73660" y="0"/>
                </a:moveTo>
                <a:lnTo>
                  <a:pt x="31643" y="12880"/>
                </a:lnTo>
                <a:lnTo>
                  <a:pt x="5632" y="44418"/>
                </a:lnTo>
                <a:lnTo>
                  <a:pt x="0" y="72135"/>
                </a:lnTo>
                <a:lnTo>
                  <a:pt x="18" y="73764"/>
                </a:lnTo>
                <a:lnTo>
                  <a:pt x="13139" y="113171"/>
                </a:lnTo>
                <a:lnTo>
                  <a:pt x="45367" y="138632"/>
                </a:lnTo>
                <a:lnTo>
                  <a:pt x="73660" y="144144"/>
                </a:lnTo>
                <a:lnTo>
                  <a:pt x="75435" y="144124"/>
                </a:lnTo>
                <a:lnTo>
                  <a:pt x="115774" y="131271"/>
                </a:lnTo>
                <a:lnTo>
                  <a:pt x="141812" y="99780"/>
                </a:lnTo>
                <a:lnTo>
                  <a:pt x="147447" y="72135"/>
                </a:lnTo>
                <a:lnTo>
                  <a:pt x="147423" y="70298"/>
                </a:lnTo>
                <a:lnTo>
                  <a:pt x="134230" y="30905"/>
                </a:lnTo>
                <a:lnTo>
                  <a:pt x="101979" y="5495"/>
                </a:lnTo>
                <a:lnTo>
                  <a:pt x="7366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76803" y="367334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0" y="72135"/>
                </a:moveTo>
                <a:lnTo>
                  <a:pt x="12246" y="32290"/>
                </a:lnTo>
                <a:lnTo>
                  <a:pt x="43857" y="6149"/>
                </a:lnTo>
                <a:lnTo>
                  <a:pt x="73660" y="0"/>
                </a:lnTo>
                <a:lnTo>
                  <a:pt x="88312" y="1419"/>
                </a:lnTo>
                <a:lnTo>
                  <a:pt x="101979" y="5495"/>
                </a:lnTo>
                <a:lnTo>
                  <a:pt x="134230" y="30905"/>
                </a:lnTo>
                <a:lnTo>
                  <a:pt x="147423" y="70298"/>
                </a:lnTo>
                <a:lnTo>
                  <a:pt x="147447" y="72135"/>
                </a:lnTo>
                <a:lnTo>
                  <a:pt x="145991" y="86438"/>
                </a:lnTo>
                <a:lnTo>
                  <a:pt x="141812" y="99780"/>
                </a:lnTo>
                <a:lnTo>
                  <a:pt x="115774" y="131271"/>
                </a:lnTo>
                <a:lnTo>
                  <a:pt x="75435" y="144124"/>
                </a:lnTo>
                <a:lnTo>
                  <a:pt x="73660" y="144144"/>
                </a:lnTo>
                <a:lnTo>
                  <a:pt x="59023" y="142720"/>
                </a:lnTo>
                <a:lnTo>
                  <a:pt x="45367" y="138632"/>
                </a:lnTo>
                <a:lnTo>
                  <a:pt x="13139" y="113171"/>
                </a:lnTo>
                <a:lnTo>
                  <a:pt x="18" y="73764"/>
                </a:lnTo>
                <a:lnTo>
                  <a:pt x="0" y="7213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08693" y="4119816"/>
            <a:ext cx="822959" cy="66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71267" y="4124578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787" y="0"/>
                </a:moveTo>
                <a:lnTo>
                  <a:pt x="31622" y="12914"/>
                </a:lnTo>
                <a:lnTo>
                  <a:pt x="5625" y="44440"/>
                </a:lnTo>
                <a:lnTo>
                  <a:pt x="0" y="72136"/>
                </a:lnTo>
                <a:lnTo>
                  <a:pt x="20" y="73867"/>
                </a:lnTo>
                <a:lnTo>
                  <a:pt x="13182" y="113221"/>
                </a:lnTo>
                <a:lnTo>
                  <a:pt x="45445" y="138641"/>
                </a:lnTo>
                <a:lnTo>
                  <a:pt x="73787" y="144145"/>
                </a:lnTo>
                <a:lnTo>
                  <a:pt x="75451" y="144126"/>
                </a:lnTo>
                <a:lnTo>
                  <a:pt x="115753" y="131305"/>
                </a:lnTo>
                <a:lnTo>
                  <a:pt x="141804" y="99803"/>
                </a:lnTo>
                <a:lnTo>
                  <a:pt x="147446" y="72136"/>
                </a:lnTo>
                <a:lnTo>
                  <a:pt x="147426" y="70401"/>
                </a:lnTo>
                <a:lnTo>
                  <a:pt x="134272" y="30954"/>
                </a:lnTo>
                <a:lnTo>
                  <a:pt x="102056" y="5505"/>
                </a:lnTo>
                <a:lnTo>
                  <a:pt x="73787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71267" y="4124578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136"/>
                </a:moveTo>
                <a:lnTo>
                  <a:pt x="12232" y="32320"/>
                </a:lnTo>
                <a:lnTo>
                  <a:pt x="43840" y="6179"/>
                </a:lnTo>
                <a:lnTo>
                  <a:pt x="73787" y="0"/>
                </a:lnTo>
                <a:lnTo>
                  <a:pt x="88411" y="1422"/>
                </a:lnTo>
                <a:lnTo>
                  <a:pt x="102056" y="5505"/>
                </a:lnTo>
                <a:lnTo>
                  <a:pt x="134272" y="30954"/>
                </a:lnTo>
                <a:lnTo>
                  <a:pt x="147426" y="70401"/>
                </a:lnTo>
                <a:lnTo>
                  <a:pt x="147446" y="72136"/>
                </a:lnTo>
                <a:lnTo>
                  <a:pt x="145988" y="86450"/>
                </a:lnTo>
                <a:lnTo>
                  <a:pt x="141804" y="99803"/>
                </a:lnTo>
                <a:lnTo>
                  <a:pt x="115753" y="131305"/>
                </a:lnTo>
                <a:lnTo>
                  <a:pt x="75451" y="144126"/>
                </a:lnTo>
                <a:lnTo>
                  <a:pt x="73787" y="144145"/>
                </a:lnTo>
                <a:lnTo>
                  <a:pt x="59121" y="142722"/>
                </a:lnTo>
                <a:lnTo>
                  <a:pt x="45445" y="138641"/>
                </a:lnTo>
                <a:lnTo>
                  <a:pt x="13182" y="113221"/>
                </a:lnTo>
                <a:lnTo>
                  <a:pt x="20" y="73867"/>
                </a:lnTo>
                <a:lnTo>
                  <a:pt x="0" y="721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13455" y="3786123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787" y="0"/>
                </a:moveTo>
                <a:lnTo>
                  <a:pt x="31622" y="12914"/>
                </a:lnTo>
                <a:lnTo>
                  <a:pt x="5625" y="44440"/>
                </a:lnTo>
                <a:lnTo>
                  <a:pt x="0" y="72136"/>
                </a:lnTo>
                <a:lnTo>
                  <a:pt x="20" y="73867"/>
                </a:lnTo>
                <a:lnTo>
                  <a:pt x="13182" y="113221"/>
                </a:lnTo>
                <a:lnTo>
                  <a:pt x="45445" y="138641"/>
                </a:lnTo>
                <a:lnTo>
                  <a:pt x="73787" y="144144"/>
                </a:lnTo>
                <a:lnTo>
                  <a:pt x="75451" y="144126"/>
                </a:lnTo>
                <a:lnTo>
                  <a:pt x="115753" y="131305"/>
                </a:lnTo>
                <a:lnTo>
                  <a:pt x="141804" y="99803"/>
                </a:lnTo>
                <a:lnTo>
                  <a:pt x="147446" y="72136"/>
                </a:lnTo>
                <a:lnTo>
                  <a:pt x="147426" y="70401"/>
                </a:lnTo>
                <a:lnTo>
                  <a:pt x="134272" y="30954"/>
                </a:lnTo>
                <a:lnTo>
                  <a:pt x="102056" y="5505"/>
                </a:lnTo>
                <a:lnTo>
                  <a:pt x="73787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13455" y="3786123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136"/>
                </a:moveTo>
                <a:lnTo>
                  <a:pt x="12232" y="32320"/>
                </a:lnTo>
                <a:lnTo>
                  <a:pt x="43840" y="6179"/>
                </a:lnTo>
                <a:lnTo>
                  <a:pt x="73787" y="0"/>
                </a:lnTo>
                <a:lnTo>
                  <a:pt x="88411" y="1422"/>
                </a:lnTo>
                <a:lnTo>
                  <a:pt x="102056" y="5505"/>
                </a:lnTo>
                <a:lnTo>
                  <a:pt x="134272" y="30954"/>
                </a:lnTo>
                <a:lnTo>
                  <a:pt x="147426" y="70401"/>
                </a:lnTo>
                <a:lnTo>
                  <a:pt x="147446" y="72136"/>
                </a:lnTo>
                <a:lnTo>
                  <a:pt x="145988" y="86450"/>
                </a:lnTo>
                <a:lnTo>
                  <a:pt x="141804" y="99803"/>
                </a:lnTo>
                <a:lnTo>
                  <a:pt x="115753" y="131305"/>
                </a:lnTo>
                <a:lnTo>
                  <a:pt x="75451" y="144126"/>
                </a:lnTo>
                <a:lnTo>
                  <a:pt x="73787" y="144144"/>
                </a:lnTo>
                <a:lnTo>
                  <a:pt x="59121" y="142722"/>
                </a:lnTo>
                <a:lnTo>
                  <a:pt x="45445" y="138641"/>
                </a:lnTo>
                <a:lnTo>
                  <a:pt x="13182" y="113221"/>
                </a:lnTo>
                <a:lnTo>
                  <a:pt x="20" y="73867"/>
                </a:lnTo>
                <a:lnTo>
                  <a:pt x="0" y="721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08047" y="406819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59" y="0"/>
                </a:moveTo>
                <a:lnTo>
                  <a:pt x="31643" y="12880"/>
                </a:lnTo>
                <a:lnTo>
                  <a:pt x="5632" y="44418"/>
                </a:lnTo>
                <a:lnTo>
                  <a:pt x="0" y="72135"/>
                </a:lnTo>
                <a:lnTo>
                  <a:pt x="18" y="73764"/>
                </a:lnTo>
                <a:lnTo>
                  <a:pt x="13139" y="113171"/>
                </a:lnTo>
                <a:lnTo>
                  <a:pt x="45367" y="138632"/>
                </a:lnTo>
                <a:lnTo>
                  <a:pt x="73659" y="144144"/>
                </a:lnTo>
                <a:lnTo>
                  <a:pt x="75435" y="144124"/>
                </a:lnTo>
                <a:lnTo>
                  <a:pt x="115774" y="131271"/>
                </a:lnTo>
                <a:lnTo>
                  <a:pt x="141812" y="99780"/>
                </a:lnTo>
                <a:lnTo>
                  <a:pt x="147446" y="72135"/>
                </a:lnTo>
                <a:lnTo>
                  <a:pt x="147423" y="70298"/>
                </a:lnTo>
                <a:lnTo>
                  <a:pt x="134230" y="30905"/>
                </a:lnTo>
                <a:lnTo>
                  <a:pt x="101979" y="5495"/>
                </a:lnTo>
                <a:lnTo>
                  <a:pt x="7365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08047" y="406819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135"/>
                </a:moveTo>
                <a:lnTo>
                  <a:pt x="12246" y="32290"/>
                </a:lnTo>
                <a:lnTo>
                  <a:pt x="43857" y="6149"/>
                </a:lnTo>
                <a:lnTo>
                  <a:pt x="73659" y="0"/>
                </a:lnTo>
                <a:lnTo>
                  <a:pt x="88312" y="1419"/>
                </a:lnTo>
                <a:lnTo>
                  <a:pt x="101979" y="5495"/>
                </a:lnTo>
                <a:lnTo>
                  <a:pt x="134230" y="30905"/>
                </a:lnTo>
                <a:lnTo>
                  <a:pt x="147423" y="70298"/>
                </a:lnTo>
                <a:lnTo>
                  <a:pt x="147446" y="72135"/>
                </a:lnTo>
                <a:lnTo>
                  <a:pt x="145991" y="86438"/>
                </a:lnTo>
                <a:lnTo>
                  <a:pt x="141812" y="99780"/>
                </a:lnTo>
                <a:lnTo>
                  <a:pt x="115774" y="131271"/>
                </a:lnTo>
                <a:lnTo>
                  <a:pt x="75435" y="144124"/>
                </a:lnTo>
                <a:lnTo>
                  <a:pt x="73659" y="144144"/>
                </a:lnTo>
                <a:lnTo>
                  <a:pt x="59023" y="142720"/>
                </a:lnTo>
                <a:lnTo>
                  <a:pt x="45367" y="138632"/>
                </a:lnTo>
                <a:lnTo>
                  <a:pt x="13139" y="113171"/>
                </a:lnTo>
                <a:lnTo>
                  <a:pt x="18" y="73764"/>
                </a:lnTo>
                <a:lnTo>
                  <a:pt x="0" y="7213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0235" y="3786123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59" y="0"/>
                </a:moveTo>
                <a:lnTo>
                  <a:pt x="31643" y="12880"/>
                </a:lnTo>
                <a:lnTo>
                  <a:pt x="5632" y="44418"/>
                </a:lnTo>
                <a:lnTo>
                  <a:pt x="0" y="72136"/>
                </a:lnTo>
                <a:lnTo>
                  <a:pt x="18" y="73764"/>
                </a:lnTo>
                <a:lnTo>
                  <a:pt x="13139" y="113171"/>
                </a:lnTo>
                <a:lnTo>
                  <a:pt x="45367" y="138632"/>
                </a:lnTo>
                <a:lnTo>
                  <a:pt x="73659" y="144144"/>
                </a:lnTo>
                <a:lnTo>
                  <a:pt x="75435" y="144124"/>
                </a:lnTo>
                <a:lnTo>
                  <a:pt x="115774" y="131271"/>
                </a:lnTo>
                <a:lnTo>
                  <a:pt x="141812" y="99780"/>
                </a:lnTo>
                <a:lnTo>
                  <a:pt x="147446" y="72136"/>
                </a:lnTo>
                <a:lnTo>
                  <a:pt x="147423" y="70298"/>
                </a:lnTo>
                <a:lnTo>
                  <a:pt x="134230" y="30905"/>
                </a:lnTo>
                <a:lnTo>
                  <a:pt x="101979" y="5495"/>
                </a:lnTo>
                <a:lnTo>
                  <a:pt x="7365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50235" y="3786123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136"/>
                </a:moveTo>
                <a:lnTo>
                  <a:pt x="12246" y="32290"/>
                </a:lnTo>
                <a:lnTo>
                  <a:pt x="43857" y="6149"/>
                </a:lnTo>
                <a:lnTo>
                  <a:pt x="73659" y="0"/>
                </a:lnTo>
                <a:lnTo>
                  <a:pt x="88312" y="1419"/>
                </a:lnTo>
                <a:lnTo>
                  <a:pt x="101979" y="5495"/>
                </a:lnTo>
                <a:lnTo>
                  <a:pt x="134230" y="30905"/>
                </a:lnTo>
                <a:lnTo>
                  <a:pt x="147423" y="70298"/>
                </a:lnTo>
                <a:lnTo>
                  <a:pt x="147446" y="72136"/>
                </a:lnTo>
                <a:lnTo>
                  <a:pt x="145991" y="86438"/>
                </a:lnTo>
                <a:lnTo>
                  <a:pt x="141812" y="99780"/>
                </a:lnTo>
                <a:lnTo>
                  <a:pt x="115774" y="131271"/>
                </a:lnTo>
                <a:lnTo>
                  <a:pt x="75435" y="144124"/>
                </a:lnTo>
                <a:lnTo>
                  <a:pt x="73659" y="144144"/>
                </a:lnTo>
                <a:lnTo>
                  <a:pt x="59023" y="142720"/>
                </a:lnTo>
                <a:lnTo>
                  <a:pt x="45367" y="138632"/>
                </a:lnTo>
                <a:lnTo>
                  <a:pt x="13139" y="113171"/>
                </a:lnTo>
                <a:lnTo>
                  <a:pt x="18" y="73764"/>
                </a:lnTo>
                <a:lnTo>
                  <a:pt x="0" y="721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74035" y="406819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787" y="0"/>
                </a:moveTo>
                <a:lnTo>
                  <a:pt x="31622" y="12914"/>
                </a:lnTo>
                <a:lnTo>
                  <a:pt x="5625" y="44440"/>
                </a:lnTo>
                <a:lnTo>
                  <a:pt x="0" y="72135"/>
                </a:lnTo>
                <a:lnTo>
                  <a:pt x="20" y="73867"/>
                </a:lnTo>
                <a:lnTo>
                  <a:pt x="13182" y="113221"/>
                </a:lnTo>
                <a:lnTo>
                  <a:pt x="45445" y="138641"/>
                </a:lnTo>
                <a:lnTo>
                  <a:pt x="73787" y="144144"/>
                </a:lnTo>
                <a:lnTo>
                  <a:pt x="75451" y="144126"/>
                </a:lnTo>
                <a:lnTo>
                  <a:pt x="115753" y="131305"/>
                </a:lnTo>
                <a:lnTo>
                  <a:pt x="141804" y="99803"/>
                </a:lnTo>
                <a:lnTo>
                  <a:pt x="147446" y="72135"/>
                </a:lnTo>
                <a:lnTo>
                  <a:pt x="147426" y="70401"/>
                </a:lnTo>
                <a:lnTo>
                  <a:pt x="134272" y="30954"/>
                </a:lnTo>
                <a:lnTo>
                  <a:pt x="102056" y="5505"/>
                </a:lnTo>
                <a:lnTo>
                  <a:pt x="73787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74035" y="406819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135"/>
                </a:moveTo>
                <a:lnTo>
                  <a:pt x="12232" y="32320"/>
                </a:lnTo>
                <a:lnTo>
                  <a:pt x="43840" y="6179"/>
                </a:lnTo>
                <a:lnTo>
                  <a:pt x="73787" y="0"/>
                </a:lnTo>
                <a:lnTo>
                  <a:pt x="88411" y="1422"/>
                </a:lnTo>
                <a:lnTo>
                  <a:pt x="102056" y="5505"/>
                </a:lnTo>
                <a:lnTo>
                  <a:pt x="134272" y="30954"/>
                </a:lnTo>
                <a:lnTo>
                  <a:pt x="147426" y="70401"/>
                </a:lnTo>
                <a:lnTo>
                  <a:pt x="147446" y="72135"/>
                </a:lnTo>
                <a:lnTo>
                  <a:pt x="145988" y="86450"/>
                </a:lnTo>
                <a:lnTo>
                  <a:pt x="141804" y="99803"/>
                </a:lnTo>
                <a:lnTo>
                  <a:pt x="115753" y="131305"/>
                </a:lnTo>
                <a:lnTo>
                  <a:pt x="75451" y="144126"/>
                </a:lnTo>
                <a:lnTo>
                  <a:pt x="73787" y="144144"/>
                </a:lnTo>
                <a:lnTo>
                  <a:pt x="59121" y="142722"/>
                </a:lnTo>
                <a:lnTo>
                  <a:pt x="45445" y="138641"/>
                </a:lnTo>
                <a:lnTo>
                  <a:pt x="13182" y="113221"/>
                </a:lnTo>
                <a:lnTo>
                  <a:pt x="20" y="73867"/>
                </a:lnTo>
                <a:lnTo>
                  <a:pt x="0" y="7213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6223" y="389902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73787" y="0"/>
                </a:moveTo>
                <a:lnTo>
                  <a:pt x="31672" y="12873"/>
                </a:lnTo>
                <a:lnTo>
                  <a:pt x="5634" y="44364"/>
                </a:lnTo>
                <a:lnTo>
                  <a:pt x="0" y="72009"/>
                </a:lnTo>
                <a:lnTo>
                  <a:pt x="23" y="73846"/>
                </a:lnTo>
                <a:lnTo>
                  <a:pt x="13216" y="113239"/>
                </a:lnTo>
                <a:lnTo>
                  <a:pt x="45467" y="138649"/>
                </a:lnTo>
                <a:lnTo>
                  <a:pt x="73787" y="144145"/>
                </a:lnTo>
                <a:lnTo>
                  <a:pt x="75554" y="144124"/>
                </a:lnTo>
                <a:lnTo>
                  <a:pt x="115803" y="131264"/>
                </a:lnTo>
                <a:lnTo>
                  <a:pt x="141814" y="99726"/>
                </a:lnTo>
                <a:lnTo>
                  <a:pt x="147447" y="72009"/>
                </a:lnTo>
                <a:lnTo>
                  <a:pt x="147428" y="70380"/>
                </a:lnTo>
                <a:lnTo>
                  <a:pt x="134307" y="30973"/>
                </a:lnTo>
                <a:lnTo>
                  <a:pt x="102079" y="5512"/>
                </a:lnTo>
                <a:lnTo>
                  <a:pt x="737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6223" y="389902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0" y="72009"/>
                </a:moveTo>
                <a:lnTo>
                  <a:pt x="12252" y="32259"/>
                </a:lnTo>
                <a:lnTo>
                  <a:pt x="43907" y="6148"/>
                </a:lnTo>
                <a:lnTo>
                  <a:pt x="73787" y="0"/>
                </a:lnTo>
                <a:lnTo>
                  <a:pt x="88423" y="1424"/>
                </a:lnTo>
                <a:lnTo>
                  <a:pt x="102079" y="5512"/>
                </a:lnTo>
                <a:lnTo>
                  <a:pt x="134307" y="30973"/>
                </a:lnTo>
                <a:lnTo>
                  <a:pt x="147428" y="70380"/>
                </a:lnTo>
                <a:lnTo>
                  <a:pt x="147447" y="72009"/>
                </a:lnTo>
                <a:lnTo>
                  <a:pt x="145991" y="86352"/>
                </a:lnTo>
                <a:lnTo>
                  <a:pt x="141814" y="99726"/>
                </a:lnTo>
                <a:lnTo>
                  <a:pt x="115803" y="131264"/>
                </a:lnTo>
                <a:lnTo>
                  <a:pt x="75554" y="144124"/>
                </a:lnTo>
                <a:lnTo>
                  <a:pt x="73787" y="144145"/>
                </a:lnTo>
                <a:lnTo>
                  <a:pt x="59134" y="142725"/>
                </a:lnTo>
                <a:lnTo>
                  <a:pt x="45467" y="138649"/>
                </a:lnTo>
                <a:lnTo>
                  <a:pt x="13216" y="113239"/>
                </a:lnTo>
                <a:lnTo>
                  <a:pt x="23" y="73846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18991" y="389902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73660" y="0"/>
                </a:moveTo>
                <a:lnTo>
                  <a:pt x="31693" y="12839"/>
                </a:lnTo>
                <a:lnTo>
                  <a:pt x="5642" y="44341"/>
                </a:lnTo>
                <a:lnTo>
                  <a:pt x="0" y="72009"/>
                </a:lnTo>
                <a:lnTo>
                  <a:pt x="20" y="73743"/>
                </a:lnTo>
                <a:lnTo>
                  <a:pt x="13174" y="113190"/>
                </a:lnTo>
                <a:lnTo>
                  <a:pt x="45390" y="138639"/>
                </a:lnTo>
                <a:lnTo>
                  <a:pt x="73660" y="144145"/>
                </a:lnTo>
                <a:lnTo>
                  <a:pt x="75538" y="144122"/>
                </a:lnTo>
                <a:lnTo>
                  <a:pt x="115824" y="131230"/>
                </a:lnTo>
                <a:lnTo>
                  <a:pt x="141821" y="99704"/>
                </a:lnTo>
                <a:lnTo>
                  <a:pt x="147447" y="72009"/>
                </a:lnTo>
                <a:lnTo>
                  <a:pt x="147426" y="70277"/>
                </a:lnTo>
                <a:lnTo>
                  <a:pt x="134264" y="30923"/>
                </a:lnTo>
                <a:lnTo>
                  <a:pt x="102001" y="5503"/>
                </a:lnTo>
                <a:lnTo>
                  <a:pt x="736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18991" y="389902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0" y="72009"/>
                </a:moveTo>
                <a:lnTo>
                  <a:pt x="12266" y="32229"/>
                </a:lnTo>
                <a:lnTo>
                  <a:pt x="43924" y="6118"/>
                </a:lnTo>
                <a:lnTo>
                  <a:pt x="73660" y="0"/>
                </a:lnTo>
                <a:lnTo>
                  <a:pt x="88325" y="1422"/>
                </a:lnTo>
                <a:lnTo>
                  <a:pt x="102001" y="5503"/>
                </a:lnTo>
                <a:lnTo>
                  <a:pt x="134264" y="30923"/>
                </a:lnTo>
                <a:lnTo>
                  <a:pt x="147426" y="70277"/>
                </a:lnTo>
                <a:lnTo>
                  <a:pt x="147447" y="72009"/>
                </a:lnTo>
                <a:lnTo>
                  <a:pt x="145993" y="86340"/>
                </a:lnTo>
                <a:lnTo>
                  <a:pt x="141821" y="99704"/>
                </a:lnTo>
                <a:lnTo>
                  <a:pt x="115824" y="131230"/>
                </a:lnTo>
                <a:lnTo>
                  <a:pt x="75538" y="144122"/>
                </a:lnTo>
                <a:lnTo>
                  <a:pt x="73660" y="144145"/>
                </a:lnTo>
                <a:lnTo>
                  <a:pt x="59035" y="142722"/>
                </a:lnTo>
                <a:lnTo>
                  <a:pt x="45390" y="138639"/>
                </a:lnTo>
                <a:lnTo>
                  <a:pt x="13174" y="113190"/>
                </a:lnTo>
                <a:lnTo>
                  <a:pt x="20" y="73743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31845" y="389902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787" y="0"/>
                </a:moveTo>
                <a:lnTo>
                  <a:pt x="31672" y="12873"/>
                </a:lnTo>
                <a:lnTo>
                  <a:pt x="5634" y="44364"/>
                </a:lnTo>
                <a:lnTo>
                  <a:pt x="0" y="72009"/>
                </a:lnTo>
                <a:lnTo>
                  <a:pt x="23" y="73846"/>
                </a:lnTo>
                <a:lnTo>
                  <a:pt x="13216" y="113239"/>
                </a:lnTo>
                <a:lnTo>
                  <a:pt x="45467" y="138649"/>
                </a:lnTo>
                <a:lnTo>
                  <a:pt x="73787" y="144145"/>
                </a:lnTo>
                <a:lnTo>
                  <a:pt x="75554" y="144124"/>
                </a:lnTo>
                <a:lnTo>
                  <a:pt x="115803" y="131264"/>
                </a:lnTo>
                <a:lnTo>
                  <a:pt x="141814" y="99726"/>
                </a:lnTo>
                <a:lnTo>
                  <a:pt x="147447" y="72009"/>
                </a:lnTo>
                <a:lnTo>
                  <a:pt x="147428" y="70380"/>
                </a:lnTo>
                <a:lnTo>
                  <a:pt x="134307" y="30973"/>
                </a:lnTo>
                <a:lnTo>
                  <a:pt x="102079" y="5512"/>
                </a:lnTo>
                <a:lnTo>
                  <a:pt x="737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831845" y="389902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9"/>
                </a:moveTo>
                <a:lnTo>
                  <a:pt x="12252" y="32259"/>
                </a:lnTo>
                <a:lnTo>
                  <a:pt x="43907" y="6148"/>
                </a:lnTo>
                <a:lnTo>
                  <a:pt x="73787" y="0"/>
                </a:lnTo>
                <a:lnTo>
                  <a:pt x="88423" y="1424"/>
                </a:lnTo>
                <a:lnTo>
                  <a:pt x="102079" y="5512"/>
                </a:lnTo>
                <a:lnTo>
                  <a:pt x="134307" y="30973"/>
                </a:lnTo>
                <a:lnTo>
                  <a:pt x="147428" y="70380"/>
                </a:lnTo>
                <a:lnTo>
                  <a:pt x="147447" y="72009"/>
                </a:lnTo>
                <a:lnTo>
                  <a:pt x="145991" y="86352"/>
                </a:lnTo>
                <a:lnTo>
                  <a:pt x="141814" y="99726"/>
                </a:lnTo>
                <a:lnTo>
                  <a:pt x="115803" y="131264"/>
                </a:lnTo>
                <a:lnTo>
                  <a:pt x="75554" y="144124"/>
                </a:lnTo>
                <a:lnTo>
                  <a:pt x="73787" y="144145"/>
                </a:lnTo>
                <a:lnTo>
                  <a:pt x="59134" y="142725"/>
                </a:lnTo>
                <a:lnTo>
                  <a:pt x="45467" y="138649"/>
                </a:lnTo>
                <a:lnTo>
                  <a:pt x="13216" y="113239"/>
                </a:lnTo>
                <a:lnTo>
                  <a:pt x="23" y="73846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31845" y="463219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787" y="0"/>
                </a:moveTo>
                <a:lnTo>
                  <a:pt x="31622" y="12949"/>
                </a:lnTo>
                <a:lnTo>
                  <a:pt x="5625" y="44494"/>
                </a:lnTo>
                <a:lnTo>
                  <a:pt x="0" y="72135"/>
                </a:lnTo>
                <a:lnTo>
                  <a:pt x="20" y="73867"/>
                </a:lnTo>
                <a:lnTo>
                  <a:pt x="13182" y="113221"/>
                </a:lnTo>
                <a:lnTo>
                  <a:pt x="45445" y="138641"/>
                </a:lnTo>
                <a:lnTo>
                  <a:pt x="73787" y="144144"/>
                </a:lnTo>
                <a:lnTo>
                  <a:pt x="75451" y="144126"/>
                </a:lnTo>
                <a:lnTo>
                  <a:pt x="115753" y="131305"/>
                </a:lnTo>
                <a:lnTo>
                  <a:pt x="141804" y="99803"/>
                </a:lnTo>
                <a:lnTo>
                  <a:pt x="147447" y="72135"/>
                </a:lnTo>
                <a:lnTo>
                  <a:pt x="147426" y="70406"/>
                </a:lnTo>
                <a:lnTo>
                  <a:pt x="134272" y="31010"/>
                </a:lnTo>
                <a:lnTo>
                  <a:pt x="102056" y="5522"/>
                </a:lnTo>
                <a:lnTo>
                  <a:pt x="737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831845" y="463219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135"/>
                </a:moveTo>
                <a:lnTo>
                  <a:pt x="12232" y="32376"/>
                </a:lnTo>
                <a:lnTo>
                  <a:pt x="43840" y="6198"/>
                </a:lnTo>
                <a:lnTo>
                  <a:pt x="73787" y="0"/>
                </a:lnTo>
                <a:lnTo>
                  <a:pt x="88411" y="1427"/>
                </a:lnTo>
                <a:lnTo>
                  <a:pt x="102056" y="5522"/>
                </a:lnTo>
                <a:lnTo>
                  <a:pt x="134272" y="31010"/>
                </a:lnTo>
                <a:lnTo>
                  <a:pt x="147426" y="70406"/>
                </a:lnTo>
                <a:lnTo>
                  <a:pt x="147447" y="72135"/>
                </a:lnTo>
                <a:lnTo>
                  <a:pt x="145988" y="86450"/>
                </a:lnTo>
                <a:lnTo>
                  <a:pt x="141804" y="99803"/>
                </a:lnTo>
                <a:lnTo>
                  <a:pt x="115753" y="131305"/>
                </a:lnTo>
                <a:lnTo>
                  <a:pt x="75451" y="144126"/>
                </a:lnTo>
                <a:lnTo>
                  <a:pt x="73787" y="144144"/>
                </a:lnTo>
                <a:lnTo>
                  <a:pt x="59121" y="142722"/>
                </a:lnTo>
                <a:lnTo>
                  <a:pt x="45445" y="138641"/>
                </a:lnTo>
                <a:lnTo>
                  <a:pt x="13182" y="113221"/>
                </a:lnTo>
                <a:lnTo>
                  <a:pt x="20" y="73867"/>
                </a:lnTo>
                <a:lnTo>
                  <a:pt x="0" y="7213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08047" y="429387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59" y="0"/>
                </a:moveTo>
                <a:lnTo>
                  <a:pt x="31693" y="12839"/>
                </a:lnTo>
                <a:lnTo>
                  <a:pt x="5642" y="44341"/>
                </a:lnTo>
                <a:lnTo>
                  <a:pt x="0" y="72008"/>
                </a:lnTo>
                <a:lnTo>
                  <a:pt x="20" y="73743"/>
                </a:lnTo>
                <a:lnTo>
                  <a:pt x="13174" y="113190"/>
                </a:lnTo>
                <a:lnTo>
                  <a:pt x="45390" y="138639"/>
                </a:lnTo>
                <a:lnTo>
                  <a:pt x="73659" y="144144"/>
                </a:lnTo>
                <a:lnTo>
                  <a:pt x="75538" y="144122"/>
                </a:lnTo>
                <a:lnTo>
                  <a:pt x="115824" y="131230"/>
                </a:lnTo>
                <a:lnTo>
                  <a:pt x="141821" y="99704"/>
                </a:lnTo>
                <a:lnTo>
                  <a:pt x="147446" y="72008"/>
                </a:lnTo>
                <a:lnTo>
                  <a:pt x="147426" y="70277"/>
                </a:lnTo>
                <a:lnTo>
                  <a:pt x="134264" y="30923"/>
                </a:lnTo>
                <a:lnTo>
                  <a:pt x="102001" y="5503"/>
                </a:lnTo>
                <a:lnTo>
                  <a:pt x="7365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08047" y="429387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8"/>
                </a:moveTo>
                <a:lnTo>
                  <a:pt x="12266" y="32229"/>
                </a:lnTo>
                <a:lnTo>
                  <a:pt x="43924" y="6118"/>
                </a:lnTo>
                <a:lnTo>
                  <a:pt x="73659" y="0"/>
                </a:lnTo>
                <a:lnTo>
                  <a:pt x="88325" y="1422"/>
                </a:lnTo>
                <a:lnTo>
                  <a:pt x="102001" y="5503"/>
                </a:lnTo>
                <a:lnTo>
                  <a:pt x="134264" y="30923"/>
                </a:lnTo>
                <a:lnTo>
                  <a:pt x="147426" y="70277"/>
                </a:lnTo>
                <a:lnTo>
                  <a:pt x="147446" y="72008"/>
                </a:lnTo>
                <a:lnTo>
                  <a:pt x="145993" y="86340"/>
                </a:lnTo>
                <a:lnTo>
                  <a:pt x="141821" y="99704"/>
                </a:lnTo>
                <a:lnTo>
                  <a:pt x="115824" y="131230"/>
                </a:lnTo>
                <a:lnTo>
                  <a:pt x="75538" y="144122"/>
                </a:lnTo>
                <a:lnTo>
                  <a:pt x="73659" y="144144"/>
                </a:lnTo>
                <a:lnTo>
                  <a:pt x="59035" y="142722"/>
                </a:lnTo>
                <a:lnTo>
                  <a:pt x="45390" y="138639"/>
                </a:lnTo>
                <a:lnTo>
                  <a:pt x="13174" y="113190"/>
                </a:lnTo>
                <a:lnTo>
                  <a:pt x="20" y="73743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79676" y="3275076"/>
            <a:ext cx="2447925" cy="1954530"/>
          </a:xfrm>
          <a:custGeom>
            <a:avLst/>
            <a:gdLst/>
            <a:ahLst/>
            <a:cxnLst/>
            <a:rect l="l" t="t" r="r" b="b"/>
            <a:pathLst>
              <a:path w="2447925" h="1954529">
                <a:moveTo>
                  <a:pt x="0" y="1954149"/>
                </a:moveTo>
                <a:lnTo>
                  <a:pt x="2447925" y="1954149"/>
                </a:lnTo>
                <a:lnTo>
                  <a:pt x="2447925" y="0"/>
                </a:lnTo>
                <a:lnTo>
                  <a:pt x="0" y="0"/>
                </a:lnTo>
                <a:lnTo>
                  <a:pt x="0" y="19541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53650" y="3355276"/>
            <a:ext cx="822960" cy="774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24401" y="4262501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73787" y="0"/>
                </a:moveTo>
                <a:lnTo>
                  <a:pt x="31672" y="12873"/>
                </a:lnTo>
                <a:lnTo>
                  <a:pt x="5634" y="44364"/>
                </a:lnTo>
                <a:lnTo>
                  <a:pt x="0" y="72009"/>
                </a:lnTo>
                <a:lnTo>
                  <a:pt x="23" y="73846"/>
                </a:lnTo>
                <a:lnTo>
                  <a:pt x="13216" y="113239"/>
                </a:lnTo>
                <a:lnTo>
                  <a:pt x="45467" y="138649"/>
                </a:lnTo>
                <a:lnTo>
                  <a:pt x="73787" y="144144"/>
                </a:lnTo>
                <a:lnTo>
                  <a:pt x="75554" y="144124"/>
                </a:lnTo>
                <a:lnTo>
                  <a:pt x="115803" y="131264"/>
                </a:lnTo>
                <a:lnTo>
                  <a:pt x="141814" y="99726"/>
                </a:lnTo>
                <a:lnTo>
                  <a:pt x="147447" y="72009"/>
                </a:lnTo>
                <a:lnTo>
                  <a:pt x="147428" y="70380"/>
                </a:lnTo>
                <a:lnTo>
                  <a:pt x="134307" y="30973"/>
                </a:lnTo>
                <a:lnTo>
                  <a:pt x="102079" y="5512"/>
                </a:lnTo>
                <a:lnTo>
                  <a:pt x="73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24401" y="4262501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0" y="72009"/>
                </a:moveTo>
                <a:lnTo>
                  <a:pt x="12252" y="32259"/>
                </a:lnTo>
                <a:lnTo>
                  <a:pt x="43907" y="6148"/>
                </a:lnTo>
                <a:lnTo>
                  <a:pt x="73787" y="0"/>
                </a:lnTo>
                <a:lnTo>
                  <a:pt x="88423" y="1424"/>
                </a:lnTo>
                <a:lnTo>
                  <a:pt x="102079" y="5512"/>
                </a:lnTo>
                <a:lnTo>
                  <a:pt x="134307" y="30973"/>
                </a:lnTo>
                <a:lnTo>
                  <a:pt x="147428" y="70380"/>
                </a:lnTo>
                <a:lnTo>
                  <a:pt x="147447" y="72009"/>
                </a:lnTo>
                <a:lnTo>
                  <a:pt x="145991" y="86352"/>
                </a:lnTo>
                <a:lnTo>
                  <a:pt x="141814" y="99726"/>
                </a:lnTo>
                <a:lnTo>
                  <a:pt x="115803" y="131264"/>
                </a:lnTo>
                <a:lnTo>
                  <a:pt x="75554" y="144124"/>
                </a:lnTo>
                <a:lnTo>
                  <a:pt x="73787" y="144144"/>
                </a:lnTo>
                <a:lnTo>
                  <a:pt x="59134" y="142725"/>
                </a:lnTo>
                <a:lnTo>
                  <a:pt x="45467" y="138649"/>
                </a:lnTo>
                <a:lnTo>
                  <a:pt x="13216" y="113239"/>
                </a:lnTo>
                <a:lnTo>
                  <a:pt x="23" y="73846"/>
                </a:lnTo>
                <a:lnTo>
                  <a:pt x="0" y="7200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287016" y="3472815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19" h="144145">
                <a:moveTo>
                  <a:pt x="73659" y="0"/>
                </a:moveTo>
                <a:lnTo>
                  <a:pt x="31637" y="12839"/>
                </a:lnTo>
                <a:lnTo>
                  <a:pt x="5624" y="44341"/>
                </a:lnTo>
                <a:lnTo>
                  <a:pt x="0" y="72009"/>
                </a:lnTo>
                <a:lnTo>
                  <a:pt x="20" y="73743"/>
                </a:lnTo>
                <a:lnTo>
                  <a:pt x="13139" y="113190"/>
                </a:lnTo>
                <a:lnTo>
                  <a:pt x="45337" y="138639"/>
                </a:lnTo>
                <a:lnTo>
                  <a:pt x="73659" y="144145"/>
                </a:lnTo>
                <a:lnTo>
                  <a:pt x="75427" y="144124"/>
                </a:lnTo>
                <a:lnTo>
                  <a:pt x="115676" y="131264"/>
                </a:lnTo>
                <a:lnTo>
                  <a:pt x="141687" y="99726"/>
                </a:lnTo>
                <a:lnTo>
                  <a:pt x="147319" y="72009"/>
                </a:lnTo>
                <a:lnTo>
                  <a:pt x="147301" y="70380"/>
                </a:lnTo>
                <a:lnTo>
                  <a:pt x="134180" y="30973"/>
                </a:lnTo>
                <a:lnTo>
                  <a:pt x="101952" y="5512"/>
                </a:lnTo>
                <a:lnTo>
                  <a:pt x="736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287016" y="3472815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19" h="144145">
                <a:moveTo>
                  <a:pt x="0" y="72009"/>
                </a:moveTo>
                <a:lnTo>
                  <a:pt x="12233" y="32229"/>
                </a:lnTo>
                <a:lnTo>
                  <a:pt x="43870" y="6118"/>
                </a:lnTo>
                <a:lnTo>
                  <a:pt x="73659" y="0"/>
                </a:lnTo>
                <a:lnTo>
                  <a:pt x="88296" y="1424"/>
                </a:lnTo>
                <a:lnTo>
                  <a:pt x="101952" y="5512"/>
                </a:lnTo>
                <a:lnTo>
                  <a:pt x="134180" y="30973"/>
                </a:lnTo>
                <a:lnTo>
                  <a:pt x="147301" y="70380"/>
                </a:lnTo>
                <a:lnTo>
                  <a:pt x="147319" y="72009"/>
                </a:lnTo>
                <a:lnTo>
                  <a:pt x="145864" y="86352"/>
                </a:lnTo>
                <a:lnTo>
                  <a:pt x="141687" y="99726"/>
                </a:lnTo>
                <a:lnTo>
                  <a:pt x="115676" y="131264"/>
                </a:lnTo>
                <a:lnTo>
                  <a:pt x="75427" y="144124"/>
                </a:lnTo>
                <a:lnTo>
                  <a:pt x="73659" y="144145"/>
                </a:lnTo>
                <a:lnTo>
                  <a:pt x="58999" y="142722"/>
                </a:lnTo>
                <a:lnTo>
                  <a:pt x="45337" y="138639"/>
                </a:lnTo>
                <a:lnTo>
                  <a:pt x="13139" y="113190"/>
                </a:lnTo>
                <a:lnTo>
                  <a:pt x="20" y="73743"/>
                </a:lnTo>
                <a:lnTo>
                  <a:pt x="0" y="7200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44826" y="3980434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19" h="144145">
                <a:moveTo>
                  <a:pt x="73660" y="0"/>
                </a:moveTo>
                <a:lnTo>
                  <a:pt x="31588" y="12880"/>
                </a:lnTo>
                <a:lnTo>
                  <a:pt x="5615" y="44418"/>
                </a:lnTo>
                <a:lnTo>
                  <a:pt x="0" y="72136"/>
                </a:lnTo>
                <a:lnTo>
                  <a:pt x="18" y="73764"/>
                </a:lnTo>
                <a:lnTo>
                  <a:pt x="13105" y="113171"/>
                </a:lnTo>
                <a:lnTo>
                  <a:pt x="45314" y="138632"/>
                </a:lnTo>
                <a:lnTo>
                  <a:pt x="73660" y="144145"/>
                </a:lnTo>
                <a:lnTo>
                  <a:pt x="75324" y="144126"/>
                </a:lnTo>
                <a:lnTo>
                  <a:pt x="115626" y="131305"/>
                </a:lnTo>
                <a:lnTo>
                  <a:pt x="141677" y="99803"/>
                </a:lnTo>
                <a:lnTo>
                  <a:pt x="147320" y="72136"/>
                </a:lnTo>
                <a:lnTo>
                  <a:pt x="147299" y="70401"/>
                </a:lnTo>
                <a:lnTo>
                  <a:pt x="134145" y="30954"/>
                </a:lnTo>
                <a:lnTo>
                  <a:pt x="101929" y="5505"/>
                </a:lnTo>
                <a:lnTo>
                  <a:pt x="736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44826" y="3980434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19" h="144145">
                <a:moveTo>
                  <a:pt x="0" y="72136"/>
                </a:moveTo>
                <a:lnTo>
                  <a:pt x="12213" y="32290"/>
                </a:lnTo>
                <a:lnTo>
                  <a:pt x="43803" y="6149"/>
                </a:lnTo>
                <a:lnTo>
                  <a:pt x="73660" y="0"/>
                </a:lnTo>
                <a:lnTo>
                  <a:pt x="88284" y="1422"/>
                </a:lnTo>
                <a:lnTo>
                  <a:pt x="101929" y="5505"/>
                </a:lnTo>
                <a:lnTo>
                  <a:pt x="134145" y="30954"/>
                </a:lnTo>
                <a:lnTo>
                  <a:pt x="147299" y="70401"/>
                </a:lnTo>
                <a:lnTo>
                  <a:pt x="147320" y="72136"/>
                </a:lnTo>
                <a:lnTo>
                  <a:pt x="145861" y="86450"/>
                </a:lnTo>
                <a:lnTo>
                  <a:pt x="141677" y="99803"/>
                </a:lnTo>
                <a:lnTo>
                  <a:pt x="115626" y="131305"/>
                </a:lnTo>
                <a:lnTo>
                  <a:pt x="75324" y="144126"/>
                </a:lnTo>
                <a:lnTo>
                  <a:pt x="73660" y="144145"/>
                </a:lnTo>
                <a:lnTo>
                  <a:pt x="58987" y="142720"/>
                </a:lnTo>
                <a:lnTo>
                  <a:pt x="45314" y="138632"/>
                </a:lnTo>
                <a:lnTo>
                  <a:pt x="13105" y="113171"/>
                </a:lnTo>
                <a:lnTo>
                  <a:pt x="18" y="73764"/>
                </a:lnTo>
                <a:lnTo>
                  <a:pt x="0" y="721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226436" y="4713732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60" y="0"/>
                </a:moveTo>
                <a:lnTo>
                  <a:pt x="31693" y="12839"/>
                </a:lnTo>
                <a:lnTo>
                  <a:pt x="5642" y="44341"/>
                </a:lnTo>
                <a:lnTo>
                  <a:pt x="0" y="72009"/>
                </a:lnTo>
                <a:lnTo>
                  <a:pt x="20" y="73743"/>
                </a:lnTo>
                <a:lnTo>
                  <a:pt x="13174" y="113190"/>
                </a:lnTo>
                <a:lnTo>
                  <a:pt x="45390" y="138639"/>
                </a:lnTo>
                <a:lnTo>
                  <a:pt x="73660" y="144145"/>
                </a:lnTo>
                <a:lnTo>
                  <a:pt x="75538" y="144122"/>
                </a:lnTo>
                <a:lnTo>
                  <a:pt x="115824" y="131230"/>
                </a:lnTo>
                <a:lnTo>
                  <a:pt x="141821" y="99704"/>
                </a:lnTo>
                <a:lnTo>
                  <a:pt x="147446" y="72009"/>
                </a:lnTo>
                <a:lnTo>
                  <a:pt x="147426" y="70277"/>
                </a:lnTo>
                <a:lnTo>
                  <a:pt x="134264" y="30923"/>
                </a:lnTo>
                <a:lnTo>
                  <a:pt x="102001" y="5503"/>
                </a:lnTo>
                <a:lnTo>
                  <a:pt x="736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226436" y="4713732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9"/>
                </a:moveTo>
                <a:lnTo>
                  <a:pt x="12266" y="32229"/>
                </a:lnTo>
                <a:lnTo>
                  <a:pt x="43924" y="6118"/>
                </a:lnTo>
                <a:lnTo>
                  <a:pt x="73660" y="0"/>
                </a:lnTo>
                <a:lnTo>
                  <a:pt x="88325" y="1422"/>
                </a:lnTo>
                <a:lnTo>
                  <a:pt x="102001" y="5503"/>
                </a:lnTo>
                <a:lnTo>
                  <a:pt x="134264" y="30923"/>
                </a:lnTo>
                <a:lnTo>
                  <a:pt x="147426" y="70277"/>
                </a:lnTo>
                <a:lnTo>
                  <a:pt x="147446" y="72009"/>
                </a:lnTo>
                <a:lnTo>
                  <a:pt x="145993" y="86340"/>
                </a:lnTo>
                <a:lnTo>
                  <a:pt x="141821" y="99704"/>
                </a:lnTo>
                <a:lnTo>
                  <a:pt x="115824" y="131230"/>
                </a:lnTo>
                <a:lnTo>
                  <a:pt x="75538" y="144122"/>
                </a:lnTo>
                <a:lnTo>
                  <a:pt x="73660" y="144145"/>
                </a:lnTo>
                <a:lnTo>
                  <a:pt x="59035" y="142722"/>
                </a:lnTo>
                <a:lnTo>
                  <a:pt x="45390" y="138639"/>
                </a:lnTo>
                <a:lnTo>
                  <a:pt x="13174" y="113190"/>
                </a:lnTo>
                <a:lnTo>
                  <a:pt x="20" y="73743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82211" y="4882896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73787" y="0"/>
                </a:moveTo>
                <a:lnTo>
                  <a:pt x="31622" y="12914"/>
                </a:lnTo>
                <a:lnTo>
                  <a:pt x="5625" y="44440"/>
                </a:lnTo>
                <a:lnTo>
                  <a:pt x="0" y="72135"/>
                </a:lnTo>
                <a:lnTo>
                  <a:pt x="20" y="73867"/>
                </a:lnTo>
                <a:lnTo>
                  <a:pt x="13182" y="113221"/>
                </a:lnTo>
                <a:lnTo>
                  <a:pt x="45445" y="138641"/>
                </a:lnTo>
                <a:lnTo>
                  <a:pt x="73787" y="144144"/>
                </a:lnTo>
                <a:lnTo>
                  <a:pt x="75451" y="144126"/>
                </a:lnTo>
                <a:lnTo>
                  <a:pt x="115753" y="131305"/>
                </a:lnTo>
                <a:lnTo>
                  <a:pt x="141804" y="99803"/>
                </a:lnTo>
                <a:lnTo>
                  <a:pt x="147447" y="72135"/>
                </a:lnTo>
                <a:lnTo>
                  <a:pt x="147426" y="70401"/>
                </a:lnTo>
                <a:lnTo>
                  <a:pt x="134272" y="30954"/>
                </a:lnTo>
                <a:lnTo>
                  <a:pt x="102056" y="5505"/>
                </a:lnTo>
                <a:lnTo>
                  <a:pt x="73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982211" y="4882896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0" y="72135"/>
                </a:moveTo>
                <a:lnTo>
                  <a:pt x="12232" y="32320"/>
                </a:lnTo>
                <a:lnTo>
                  <a:pt x="43840" y="6179"/>
                </a:lnTo>
                <a:lnTo>
                  <a:pt x="73787" y="0"/>
                </a:lnTo>
                <a:lnTo>
                  <a:pt x="88411" y="1422"/>
                </a:lnTo>
                <a:lnTo>
                  <a:pt x="102056" y="5505"/>
                </a:lnTo>
                <a:lnTo>
                  <a:pt x="134272" y="30954"/>
                </a:lnTo>
                <a:lnTo>
                  <a:pt x="147426" y="70401"/>
                </a:lnTo>
                <a:lnTo>
                  <a:pt x="147447" y="72135"/>
                </a:lnTo>
                <a:lnTo>
                  <a:pt x="145988" y="86450"/>
                </a:lnTo>
                <a:lnTo>
                  <a:pt x="141804" y="99803"/>
                </a:lnTo>
                <a:lnTo>
                  <a:pt x="115753" y="131305"/>
                </a:lnTo>
                <a:lnTo>
                  <a:pt x="75451" y="144126"/>
                </a:lnTo>
                <a:lnTo>
                  <a:pt x="73787" y="144144"/>
                </a:lnTo>
                <a:lnTo>
                  <a:pt x="59121" y="142722"/>
                </a:lnTo>
                <a:lnTo>
                  <a:pt x="45445" y="138641"/>
                </a:lnTo>
                <a:lnTo>
                  <a:pt x="13182" y="113221"/>
                </a:lnTo>
                <a:lnTo>
                  <a:pt x="20" y="73867"/>
                </a:lnTo>
                <a:lnTo>
                  <a:pt x="0" y="7213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08047" y="493941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59" y="0"/>
                </a:moveTo>
                <a:lnTo>
                  <a:pt x="31693" y="12839"/>
                </a:lnTo>
                <a:lnTo>
                  <a:pt x="5642" y="44341"/>
                </a:lnTo>
                <a:lnTo>
                  <a:pt x="0" y="72008"/>
                </a:lnTo>
                <a:lnTo>
                  <a:pt x="20" y="73738"/>
                </a:lnTo>
                <a:lnTo>
                  <a:pt x="13174" y="113134"/>
                </a:lnTo>
                <a:lnTo>
                  <a:pt x="45390" y="138622"/>
                </a:lnTo>
                <a:lnTo>
                  <a:pt x="73659" y="144144"/>
                </a:lnTo>
                <a:lnTo>
                  <a:pt x="75538" y="144122"/>
                </a:lnTo>
                <a:lnTo>
                  <a:pt x="115824" y="131195"/>
                </a:lnTo>
                <a:lnTo>
                  <a:pt x="141821" y="99650"/>
                </a:lnTo>
                <a:lnTo>
                  <a:pt x="147446" y="72008"/>
                </a:lnTo>
                <a:lnTo>
                  <a:pt x="147426" y="70277"/>
                </a:lnTo>
                <a:lnTo>
                  <a:pt x="134264" y="30923"/>
                </a:lnTo>
                <a:lnTo>
                  <a:pt x="102001" y="5503"/>
                </a:lnTo>
                <a:lnTo>
                  <a:pt x="736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408047" y="493941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8"/>
                </a:moveTo>
                <a:lnTo>
                  <a:pt x="12266" y="32229"/>
                </a:lnTo>
                <a:lnTo>
                  <a:pt x="43924" y="6118"/>
                </a:lnTo>
                <a:lnTo>
                  <a:pt x="73659" y="0"/>
                </a:lnTo>
                <a:lnTo>
                  <a:pt x="88325" y="1422"/>
                </a:lnTo>
                <a:lnTo>
                  <a:pt x="102001" y="5503"/>
                </a:lnTo>
                <a:lnTo>
                  <a:pt x="134264" y="30923"/>
                </a:lnTo>
                <a:lnTo>
                  <a:pt x="147426" y="70277"/>
                </a:lnTo>
                <a:lnTo>
                  <a:pt x="147446" y="72008"/>
                </a:lnTo>
                <a:lnTo>
                  <a:pt x="145993" y="86304"/>
                </a:lnTo>
                <a:lnTo>
                  <a:pt x="141821" y="99650"/>
                </a:lnTo>
                <a:lnTo>
                  <a:pt x="115824" y="131195"/>
                </a:lnTo>
                <a:lnTo>
                  <a:pt x="75538" y="144122"/>
                </a:lnTo>
                <a:lnTo>
                  <a:pt x="73659" y="144144"/>
                </a:lnTo>
                <a:lnTo>
                  <a:pt x="59035" y="142717"/>
                </a:lnTo>
                <a:lnTo>
                  <a:pt x="45390" y="138622"/>
                </a:lnTo>
                <a:lnTo>
                  <a:pt x="13174" y="113134"/>
                </a:lnTo>
                <a:lnTo>
                  <a:pt x="20" y="73738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650235" y="3360039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59" y="0"/>
                </a:moveTo>
                <a:lnTo>
                  <a:pt x="31693" y="12839"/>
                </a:lnTo>
                <a:lnTo>
                  <a:pt x="5642" y="44341"/>
                </a:lnTo>
                <a:lnTo>
                  <a:pt x="0" y="72009"/>
                </a:lnTo>
                <a:lnTo>
                  <a:pt x="20" y="73743"/>
                </a:lnTo>
                <a:lnTo>
                  <a:pt x="13174" y="113190"/>
                </a:lnTo>
                <a:lnTo>
                  <a:pt x="45390" y="138639"/>
                </a:lnTo>
                <a:lnTo>
                  <a:pt x="73659" y="144145"/>
                </a:lnTo>
                <a:lnTo>
                  <a:pt x="75538" y="144122"/>
                </a:lnTo>
                <a:lnTo>
                  <a:pt x="115824" y="131230"/>
                </a:lnTo>
                <a:lnTo>
                  <a:pt x="141821" y="99704"/>
                </a:lnTo>
                <a:lnTo>
                  <a:pt x="147446" y="72009"/>
                </a:lnTo>
                <a:lnTo>
                  <a:pt x="147426" y="70277"/>
                </a:lnTo>
                <a:lnTo>
                  <a:pt x="134264" y="30923"/>
                </a:lnTo>
                <a:lnTo>
                  <a:pt x="102001" y="5503"/>
                </a:lnTo>
                <a:lnTo>
                  <a:pt x="736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650235" y="3360039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9"/>
                </a:moveTo>
                <a:lnTo>
                  <a:pt x="12266" y="32229"/>
                </a:lnTo>
                <a:lnTo>
                  <a:pt x="43924" y="6118"/>
                </a:lnTo>
                <a:lnTo>
                  <a:pt x="73659" y="0"/>
                </a:lnTo>
                <a:lnTo>
                  <a:pt x="88325" y="1422"/>
                </a:lnTo>
                <a:lnTo>
                  <a:pt x="102001" y="5503"/>
                </a:lnTo>
                <a:lnTo>
                  <a:pt x="134264" y="30923"/>
                </a:lnTo>
                <a:lnTo>
                  <a:pt x="147426" y="70277"/>
                </a:lnTo>
                <a:lnTo>
                  <a:pt x="147446" y="72009"/>
                </a:lnTo>
                <a:lnTo>
                  <a:pt x="145993" y="86340"/>
                </a:lnTo>
                <a:lnTo>
                  <a:pt x="141821" y="99704"/>
                </a:lnTo>
                <a:lnTo>
                  <a:pt x="115824" y="131230"/>
                </a:lnTo>
                <a:lnTo>
                  <a:pt x="75538" y="144122"/>
                </a:lnTo>
                <a:lnTo>
                  <a:pt x="73659" y="144145"/>
                </a:lnTo>
                <a:lnTo>
                  <a:pt x="59035" y="142722"/>
                </a:lnTo>
                <a:lnTo>
                  <a:pt x="45390" y="138639"/>
                </a:lnTo>
                <a:lnTo>
                  <a:pt x="13174" y="113190"/>
                </a:lnTo>
                <a:lnTo>
                  <a:pt x="20" y="73743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589657" y="493941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787" y="0"/>
                </a:moveTo>
                <a:lnTo>
                  <a:pt x="31672" y="12873"/>
                </a:lnTo>
                <a:lnTo>
                  <a:pt x="5634" y="44364"/>
                </a:lnTo>
                <a:lnTo>
                  <a:pt x="0" y="72008"/>
                </a:lnTo>
                <a:lnTo>
                  <a:pt x="23" y="73840"/>
                </a:lnTo>
                <a:lnTo>
                  <a:pt x="13216" y="113184"/>
                </a:lnTo>
                <a:lnTo>
                  <a:pt x="45467" y="138631"/>
                </a:lnTo>
                <a:lnTo>
                  <a:pt x="73787" y="144144"/>
                </a:lnTo>
                <a:lnTo>
                  <a:pt x="75554" y="144124"/>
                </a:lnTo>
                <a:lnTo>
                  <a:pt x="115803" y="131230"/>
                </a:lnTo>
                <a:lnTo>
                  <a:pt x="141814" y="99673"/>
                </a:lnTo>
                <a:lnTo>
                  <a:pt x="147447" y="72008"/>
                </a:lnTo>
                <a:lnTo>
                  <a:pt x="147428" y="70380"/>
                </a:lnTo>
                <a:lnTo>
                  <a:pt x="134307" y="30973"/>
                </a:lnTo>
                <a:lnTo>
                  <a:pt x="102079" y="5512"/>
                </a:lnTo>
                <a:lnTo>
                  <a:pt x="73787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589657" y="493941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8"/>
                </a:moveTo>
                <a:lnTo>
                  <a:pt x="12252" y="32259"/>
                </a:lnTo>
                <a:lnTo>
                  <a:pt x="43907" y="6148"/>
                </a:lnTo>
                <a:lnTo>
                  <a:pt x="73787" y="0"/>
                </a:lnTo>
                <a:lnTo>
                  <a:pt x="88423" y="1424"/>
                </a:lnTo>
                <a:lnTo>
                  <a:pt x="102079" y="5512"/>
                </a:lnTo>
                <a:lnTo>
                  <a:pt x="134307" y="30973"/>
                </a:lnTo>
                <a:lnTo>
                  <a:pt x="147428" y="70380"/>
                </a:lnTo>
                <a:lnTo>
                  <a:pt x="147447" y="72008"/>
                </a:lnTo>
                <a:lnTo>
                  <a:pt x="145991" y="86316"/>
                </a:lnTo>
                <a:lnTo>
                  <a:pt x="141814" y="99673"/>
                </a:lnTo>
                <a:lnTo>
                  <a:pt x="115803" y="131230"/>
                </a:lnTo>
                <a:lnTo>
                  <a:pt x="75554" y="144124"/>
                </a:lnTo>
                <a:lnTo>
                  <a:pt x="73787" y="144144"/>
                </a:lnTo>
                <a:lnTo>
                  <a:pt x="59134" y="142720"/>
                </a:lnTo>
                <a:lnTo>
                  <a:pt x="45467" y="138631"/>
                </a:lnTo>
                <a:lnTo>
                  <a:pt x="13216" y="113184"/>
                </a:lnTo>
                <a:lnTo>
                  <a:pt x="23" y="73840"/>
                </a:lnTo>
                <a:lnTo>
                  <a:pt x="0" y="720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892425" y="3360039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60" y="0"/>
                </a:moveTo>
                <a:lnTo>
                  <a:pt x="31693" y="12839"/>
                </a:lnTo>
                <a:lnTo>
                  <a:pt x="5642" y="44341"/>
                </a:lnTo>
                <a:lnTo>
                  <a:pt x="0" y="72009"/>
                </a:lnTo>
                <a:lnTo>
                  <a:pt x="20" y="73743"/>
                </a:lnTo>
                <a:lnTo>
                  <a:pt x="13174" y="113190"/>
                </a:lnTo>
                <a:lnTo>
                  <a:pt x="45390" y="138639"/>
                </a:lnTo>
                <a:lnTo>
                  <a:pt x="73660" y="144145"/>
                </a:lnTo>
                <a:lnTo>
                  <a:pt x="75538" y="144122"/>
                </a:lnTo>
                <a:lnTo>
                  <a:pt x="115824" y="131230"/>
                </a:lnTo>
                <a:lnTo>
                  <a:pt x="141821" y="99704"/>
                </a:lnTo>
                <a:lnTo>
                  <a:pt x="147447" y="72009"/>
                </a:lnTo>
                <a:lnTo>
                  <a:pt x="147426" y="70277"/>
                </a:lnTo>
                <a:lnTo>
                  <a:pt x="134264" y="30923"/>
                </a:lnTo>
                <a:lnTo>
                  <a:pt x="102001" y="5503"/>
                </a:lnTo>
                <a:lnTo>
                  <a:pt x="7366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892425" y="3360039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9"/>
                </a:moveTo>
                <a:lnTo>
                  <a:pt x="12266" y="32229"/>
                </a:lnTo>
                <a:lnTo>
                  <a:pt x="43924" y="6118"/>
                </a:lnTo>
                <a:lnTo>
                  <a:pt x="73660" y="0"/>
                </a:lnTo>
                <a:lnTo>
                  <a:pt x="88325" y="1422"/>
                </a:lnTo>
                <a:lnTo>
                  <a:pt x="102001" y="5503"/>
                </a:lnTo>
                <a:lnTo>
                  <a:pt x="134264" y="30923"/>
                </a:lnTo>
                <a:lnTo>
                  <a:pt x="147426" y="70277"/>
                </a:lnTo>
                <a:lnTo>
                  <a:pt x="147447" y="72009"/>
                </a:lnTo>
                <a:lnTo>
                  <a:pt x="145993" y="86340"/>
                </a:lnTo>
                <a:lnTo>
                  <a:pt x="141821" y="99704"/>
                </a:lnTo>
                <a:lnTo>
                  <a:pt x="115824" y="131230"/>
                </a:lnTo>
                <a:lnTo>
                  <a:pt x="75538" y="144122"/>
                </a:lnTo>
                <a:lnTo>
                  <a:pt x="73660" y="144145"/>
                </a:lnTo>
                <a:lnTo>
                  <a:pt x="59035" y="142722"/>
                </a:lnTo>
                <a:lnTo>
                  <a:pt x="45390" y="138639"/>
                </a:lnTo>
                <a:lnTo>
                  <a:pt x="13174" y="113190"/>
                </a:lnTo>
                <a:lnTo>
                  <a:pt x="20" y="73743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165857" y="3698366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60" y="0"/>
                </a:moveTo>
                <a:lnTo>
                  <a:pt x="31643" y="12914"/>
                </a:lnTo>
                <a:lnTo>
                  <a:pt x="5632" y="44471"/>
                </a:lnTo>
                <a:lnTo>
                  <a:pt x="0" y="72135"/>
                </a:lnTo>
                <a:lnTo>
                  <a:pt x="18" y="73764"/>
                </a:lnTo>
                <a:lnTo>
                  <a:pt x="13139" y="113171"/>
                </a:lnTo>
                <a:lnTo>
                  <a:pt x="45367" y="138632"/>
                </a:lnTo>
                <a:lnTo>
                  <a:pt x="73660" y="144144"/>
                </a:lnTo>
                <a:lnTo>
                  <a:pt x="75435" y="144124"/>
                </a:lnTo>
                <a:lnTo>
                  <a:pt x="115774" y="131271"/>
                </a:lnTo>
                <a:lnTo>
                  <a:pt x="141812" y="99780"/>
                </a:lnTo>
                <a:lnTo>
                  <a:pt x="147447" y="72135"/>
                </a:lnTo>
                <a:lnTo>
                  <a:pt x="147423" y="70304"/>
                </a:lnTo>
                <a:lnTo>
                  <a:pt x="134230" y="30960"/>
                </a:lnTo>
                <a:lnTo>
                  <a:pt x="101979" y="5513"/>
                </a:lnTo>
                <a:lnTo>
                  <a:pt x="7366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165857" y="3698366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135"/>
                </a:moveTo>
                <a:lnTo>
                  <a:pt x="12246" y="32346"/>
                </a:lnTo>
                <a:lnTo>
                  <a:pt x="43857" y="6169"/>
                </a:lnTo>
                <a:lnTo>
                  <a:pt x="73660" y="0"/>
                </a:lnTo>
                <a:lnTo>
                  <a:pt x="88312" y="1424"/>
                </a:lnTo>
                <a:lnTo>
                  <a:pt x="101979" y="5513"/>
                </a:lnTo>
                <a:lnTo>
                  <a:pt x="134230" y="30960"/>
                </a:lnTo>
                <a:lnTo>
                  <a:pt x="147423" y="70304"/>
                </a:lnTo>
                <a:lnTo>
                  <a:pt x="147447" y="72135"/>
                </a:lnTo>
                <a:lnTo>
                  <a:pt x="145991" y="86438"/>
                </a:lnTo>
                <a:lnTo>
                  <a:pt x="141812" y="99780"/>
                </a:lnTo>
                <a:lnTo>
                  <a:pt x="115774" y="131271"/>
                </a:lnTo>
                <a:lnTo>
                  <a:pt x="75435" y="144124"/>
                </a:lnTo>
                <a:lnTo>
                  <a:pt x="73660" y="144144"/>
                </a:lnTo>
                <a:lnTo>
                  <a:pt x="59023" y="142720"/>
                </a:lnTo>
                <a:lnTo>
                  <a:pt x="45367" y="138632"/>
                </a:lnTo>
                <a:lnTo>
                  <a:pt x="13139" y="113171"/>
                </a:lnTo>
                <a:lnTo>
                  <a:pt x="18" y="73764"/>
                </a:lnTo>
                <a:lnTo>
                  <a:pt x="0" y="7213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044826" y="3416427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19" h="144145">
                <a:moveTo>
                  <a:pt x="73660" y="0"/>
                </a:moveTo>
                <a:lnTo>
                  <a:pt x="31637" y="12839"/>
                </a:lnTo>
                <a:lnTo>
                  <a:pt x="5624" y="44341"/>
                </a:lnTo>
                <a:lnTo>
                  <a:pt x="0" y="72009"/>
                </a:lnTo>
                <a:lnTo>
                  <a:pt x="20" y="73743"/>
                </a:lnTo>
                <a:lnTo>
                  <a:pt x="13139" y="113190"/>
                </a:lnTo>
                <a:lnTo>
                  <a:pt x="45337" y="138639"/>
                </a:lnTo>
                <a:lnTo>
                  <a:pt x="73660" y="144145"/>
                </a:lnTo>
                <a:lnTo>
                  <a:pt x="75427" y="144124"/>
                </a:lnTo>
                <a:lnTo>
                  <a:pt x="115676" y="131264"/>
                </a:lnTo>
                <a:lnTo>
                  <a:pt x="141687" y="99726"/>
                </a:lnTo>
                <a:lnTo>
                  <a:pt x="147320" y="72009"/>
                </a:lnTo>
                <a:lnTo>
                  <a:pt x="147301" y="70380"/>
                </a:lnTo>
                <a:lnTo>
                  <a:pt x="134180" y="30973"/>
                </a:lnTo>
                <a:lnTo>
                  <a:pt x="101952" y="5512"/>
                </a:lnTo>
                <a:lnTo>
                  <a:pt x="7366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44826" y="3416427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19" h="144145">
                <a:moveTo>
                  <a:pt x="0" y="72009"/>
                </a:moveTo>
                <a:lnTo>
                  <a:pt x="12233" y="32229"/>
                </a:lnTo>
                <a:lnTo>
                  <a:pt x="43870" y="6118"/>
                </a:lnTo>
                <a:lnTo>
                  <a:pt x="73660" y="0"/>
                </a:lnTo>
                <a:lnTo>
                  <a:pt x="88296" y="1424"/>
                </a:lnTo>
                <a:lnTo>
                  <a:pt x="101952" y="5512"/>
                </a:lnTo>
                <a:lnTo>
                  <a:pt x="134180" y="30973"/>
                </a:lnTo>
                <a:lnTo>
                  <a:pt x="147301" y="70380"/>
                </a:lnTo>
                <a:lnTo>
                  <a:pt x="147320" y="72009"/>
                </a:lnTo>
                <a:lnTo>
                  <a:pt x="145864" y="86352"/>
                </a:lnTo>
                <a:lnTo>
                  <a:pt x="141687" y="99726"/>
                </a:lnTo>
                <a:lnTo>
                  <a:pt x="115676" y="131264"/>
                </a:lnTo>
                <a:lnTo>
                  <a:pt x="75427" y="144124"/>
                </a:lnTo>
                <a:lnTo>
                  <a:pt x="73660" y="144145"/>
                </a:lnTo>
                <a:lnTo>
                  <a:pt x="58999" y="142722"/>
                </a:lnTo>
                <a:lnTo>
                  <a:pt x="45337" y="138639"/>
                </a:lnTo>
                <a:lnTo>
                  <a:pt x="13139" y="113190"/>
                </a:lnTo>
                <a:lnTo>
                  <a:pt x="20" y="73743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79571" y="4939410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20" h="144145">
                <a:moveTo>
                  <a:pt x="73659" y="0"/>
                </a:moveTo>
                <a:lnTo>
                  <a:pt x="31637" y="12839"/>
                </a:lnTo>
                <a:lnTo>
                  <a:pt x="5624" y="44341"/>
                </a:lnTo>
                <a:lnTo>
                  <a:pt x="0" y="72008"/>
                </a:lnTo>
                <a:lnTo>
                  <a:pt x="20" y="73738"/>
                </a:lnTo>
                <a:lnTo>
                  <a:pt x="13139" y="113134"/>
                </a:lnTo>
                <a:lnTo>
                  <a:pt x="45337" y="138622"/>
                </a:lnTo>
                <a:lnTo>
                  <a:pt x="73659" y="144144"/>
                </a:lnTo>
                <a:lnTo>
                  <a:pt x="75433" y="144124"/>
                </a:lnTo>
                <a:lnTo>
                  <a:pt x="115731" y="131230"/>
                </a:lnTo>
                <a:lnTo>
                  <a:pt x="141704" y="99673"/>
                </a:lnTo>
                <a:lnTo>
                  <a:pt x="147319" y="72008"/>
                </a:lnTo>
                <a:lnTo>
                  <a:pt x="147301" y="70380"/>
                </a:lnTo>
                <a:lnTo>
                  <a:pt x="134214" y="30973"/>
                </a:lnTo>
                <a:lnTo>
                  <a:pt x="102005" y="5512"/>
                </a:lnTo>
                <a:lnTo>
                  <a:pt x="73659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679571" y="4939410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20" h="144145">
                <a:moveTo>
                  <a:pt x="0" y="72008"/>
                </a:moveTo>
                <a:lnTo>
                  <a:pt x="12233" y="32229"/>
                </a:lnTo>
                <a:lnTo>
                  <a:pt x="43870" y="6118"/>
                </a:lnTo>
                <a:lnTo>
                  <a:pt x="73659" y="0"/>
                </a:lnTo>
                <a:lnTo>
                  <a:pt x="88332" y="1424"/>
                </a:lnTo>
                <a:lnTo>
                  <a:pt x="102005" y="5512"/>
                </a:lnTo>
                <a:lnTo>
                  <a:pt x="134214" y="30973"/>
                </a:lnTo>
                <a:lnTo>
                  <a:pt x="147301" y="70380"/>
                </a:lnTo>
                <a:lnTo>
                  <a:pt x="147319" y="72008"/>
                </a:lnTo>
                <a:lnTo>
                  <a:pt x="145869" y="86316"/>
                </a:lnTo>
                <a:lnTo>
                  <a:pt x="141704" y="99673"/>
                </a:lnTo>
                <a:lnTo>
                  <a:pt x="115731" y="131230"/>
                </a:lnTo>
                <a:lnTo>
                  <a:pt x="75433" y="144124"/>
                </a:lnTo>
                <a:lnTo>
                  <a:pt x="73659" y="144144"/>
                </a:lnTo>
                <a:lnTo>
                  <a:pt x="58999" y="142717"/>
                </a:lnTo>
                <a:lnTo>
                  <a:pt x="45337" y="138622"/>
                </a:lnTo>
                <a:lnTo>
                  <a:pt x="13139" y="113134"/>
                </a:lnTo>
                <a:lnTo>
                  <a:pt x="20" y="73738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103370" y="454456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73659" y="0"/>
                </a:moveTo>
                <a:lnTo>
                  <a:pt x="31693" y="12839"/>
                </a:lnTo>
                <a:lnTo>
                  <a:pt x="5642" y="44341"/>
                </a:lnTo>
                <a:lnTo>
                  <a:pt x="0" y="72008"/>
                </a:lnTo>
                <a:lnTo>
                  <a:pt x="20" y="73738"/>
                </a:lnTo>
                <a:lnTo>
                  <a:pt x="13174" y="113134"/>
                </a:lnTo>
                <a:lnTo>
                  <a:pt x="45390" y="138622"/>
                </a:lnTo>
                <a:lnTo>
                  <a:pt x="73659" y="144144"/>
                </a:lnTo>
                <a:lnTo>
                  <a:pt x="75538" y="144122"/>
                </a:lnTo>
                <a:lnTo>
                  <a:pt x="115824" y="131195"/>
                </a:lnTo>
                <a:lnTo>
                  <a:pt x="141821" y="99650"/>
                </a:lnTo>
                <a:lnTo>
                  <a:pt x="147446" y="72008"/>
                </a:lnTo>
                <a:lnTo>
                  <a:pt x="147426" y="70277"/>
                </a:lnTo>
                <a:lnTo>
                  <a:pt x="134264" y="30923"/>
                </a:lnTo>
                <a:lnTo>
                  <a:pt x="102001" y="5503"/>
                </a:lnTo>
                <a:lnTo>
                  <a:pt x="73659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03370" y="454456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0" y="72008"/>
                </a:moveTo>
                <a:lnTo>
                  <a:pt x="12266" y="32229"/>
                </a:lnTo>
                <a:lnTo>
                  <a:pt x="43924" y="6118"/>
                </a:lnTo>
                <a:lnTo>
                  <a:pt x="73659" y="0"/>
                </a:lnTo>
                <a:lnTo>
                  <a:pt x="88325" y="1422"/>
                </a:lnTo>
                <a:lnTo>
                  <a:pt x="102001" y="5503"/>
                </a:lnTo>
                <a:lnTo>
                  <a:pt x="134264" y="30923"/>
                </a:lnTo>
                <a:lnTo>
                  <a:pt x="147426" y="70277"/>
                </a:lnTo>
                <a:lnTo>
                  <a:pt x="147446" y="72008"/>
                </a:lnTo>
                <a:lnTo>
                  <a:pt x="145993" y="86304"/>
                </a:lnTo>
                <a:lnTo>
                  <a:pt x="141821" y="99650"/>
                </a:lnTo>
                <a:lnTo>
                  <a:pt x="115824" y="131195"/>
                </a:lnTo>
                <a:lnTo>
                  <a:pt x="75538" y="144122"/>
                </a:lnTo>
                <a:lnTo>
                  <a:pt x="73659" y="144144"/>
                </a:lnTo>
                <a:lnTo>
                  <a:pt x="59035" y="142717"/>
                </a:lnTo>
                <a:lnTo>
                  <a:pt x="45390" y="138622"/>
                </a:lnTo>
                <a:lnTo>
                  <a:pt x="13174" y="113134"/>
                </a:lnTo>
                <a:lnTo>
                  <a:pt x="20" y="73738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105279" y="493941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787" y="0"/>
                </a:moveTo>
                <a:lnTo>
                  <a:pt x="31672" y="12873"/>
                </a:lnTo>
                <a:lnTo>
                  <a:pt x="5634" y="44364"/>
                </a:lnTo>
                <a:lnTo>
                  <a:pt x="0" y="72008"/>
                </a:lnTo>
                <a:lnTo>
                  <a:pt x="23" y="73840"/>
                </a:lnTo>
                <a:lnTo>
                  <a:pt x="13216" y="113184"/>
                </a:lnTo>
                <a:lnTo>
                  <a:pt x="45467" y="138631"/>
                </a:lnTo>
                <a:lnTo>
                  <a:pt x="73787" y="144144"/>
                </a:lnTo>
                <a:lnTo>
                  <a:pt x="75554" y="144124"/>
                </a:lnTo>
                <a:lnTo>
                  <a:pt x="115803" y="131230"/>
                </a:lnTo>
                <a:lnTo>
                  <a:pt x="141814" y="99673"/>
                </a:lnTo>
                <a:lnTo>
                  <a:pt x="147446" y="72008"/>
                </a:lnTo>
                <a:lnTo>
                  <a:pt x="147428" y="70380"/>
                </a:lnTo>
                <a:lnTo>
                  <a:pt x="134307" y="30973"/>
                </a:lnTo>
                <a:lnTo>
                  <a:pt x="102079" y="5512"/>
                </a:lnTo>
                <a:lnTo>
                  <a:pt x="73787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05279" y="493941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8"/>
                </a:moveTo>
                <a:lnTo>
                  <a:pt x="12252" y="32259"/>
                </a:lnTo>
                <a:lnTo>
                  <a:pt x="43907" y="6148"/>
                </a:lnTo>
                <a:lnTo>
                  <a:pt x="73787" y="0"/>
                </a:lnTo>
                <a:lnTo>
                  <a:pt x="88423" y="1424"/>
                </a:lnTo>
                <a:lnTo>
                  <a:pt x="102079" y="5512"/>
                </a:lnTo>
                <a:lnTo>
                  <a:pt x="134307" y="30973"/>
                </a:lnTo>
                <a:lnTo>
                  <a:pt x="147428" y="70380"/>
                </a:lnTo>
                <a:lnTo>
                  <a:pt x="147446" y="72008"/>
                </a:lnTo>
                <a:lnTo>
                  <a:pt x="145991" y="86316"/>
                </a:lnTo>
                <a:lnTo>
                  <a:pt x="141814" y="99673"/>
                </a:lnTo>
                <a:lnTo>
                  <a:pt x="115803" y="131230"/>
                </a:lnTo>
                <a:lnTo>
                  <a:pt x="75554" y="144124"/>
                </a:lnTo>
                <a:lnTo>
                  <a:pt x="73787" y="144144"/>
                </a:lnTo>
                <a:lnTo>
                  <a:pt x="59134" y="142720"/>
                </a:lnTo>
                <a:lnTo>
                  <a:pt x="45467" y="138631"/>
                </a:lnTo>
                <a:lnTo>
                  <a:pt x="13216" y="113184"/>
                </a:lnTo>
                <a:lnTo>
                  <a:pt x="23" y="73840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044826" y="4375277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19" h="144145">
                <a:moveTo>
                  <a:pt x="73660" y="0"/>
                </a:moveTo>
                <a:lnTo>
                  <a:pt x="31588" y="12880"/>
                </a:lnTo>
                <a:lnTo>
                  <a:pt x="5615" y="44418"/>
                </a:lnTo>
                <a:lnTo>
                  <a:pt x="0" y="72136"/>
                </a:lnTo>
                <a:lnTo>
                  <a:pt x="18" y="73764"/>
                </a:lnTo>
                <a:lnTo>
                  <a:pt x="13105" y="113171"/>
                </a:lnTo>
                <a:lnTo>
                  <a:pt x="45314" y="138632"/>
                </a:lnTo>
                <a:lnTo>
                  <a:pt x="73660" y="144145"/>
                </a:lnTo>
                <a:lnTo>
                  <a:pt x="75324" y="144126"/>
                </a:lnTo>
                <a:lnTo>
                  <a:pt x="115626" y="131305"/>
                </a:lnTo>
                <a:lnTo>
                  <a:pt x="141677" y="99803"/>
                </a:lnTo>
                <a:lnTo>
                  <a:pt x="147320" y="72136"/>
                </a:lnTo>
                <a:lnTo>
                  <a:pt x="147299" y="70401"/>
                </a:lnTo>
                <a:lnTo>
                  <a:pt x="134145" y="30954"/>
                </a:lnTo>
                <a:lnTo>
                  <a:pt x="101929" y="5505"/>
                </a:lnTo>
                <a:lnTo>
                  <a:pt x="7366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044826" y="4375277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19" h="144145">
                <a:moveTo>
                  <a:pt x="0" y="72136"/>
                </a:moveTo>
                <a:lnTo>
                  <a:pt x="12213" y="32290"/>
                </a:lnTo>
                <a:lnTo>
                  <a:pt x="43803" y="6149"/>
                </a:lnTo>
                <a:lnTo>
                  <a:pt x="73660" y="0"/>
                </a:lnTo>
                <a:lnTo>
                  <a:pt x="88284" y="1422"/>
                </a:lnTo>
                <a:lnTo>
                  <a:pt x="101929" y="5505"/>
                </a:lnTo>
                <a:lnTo>
                  <a:pt x="134145" y="30954"/>
                </a:lnTo>
                <a:lnTo>
                  <a:pt x="147299" y="70401"/>
                </a:lnTo>
                <a:lnTo>
                  <a:pt x="147320" y="72136"/>
                </a:lnTo>
                <a:lnTo>
                  <a:pt x="145861" y="86450"/>
                </a:lnTo>
                <a:lnTo>
                  <a:pt x="141677" y="99803"/>
                </a:lnTo>
                <a:lnTo>
                  <a:pt x="115626" y="131305"/>
                </a:lnTo>
                <a:lnTo>
                  <a:pt x="75324" y="144126"/>
                </a:lnTo>
                <a:lnTo>
                  <a:pt x="73660" y="144145"/>
                </a:lnTo>
                <a:lnTo>
                  <a:pt x="58987" y="142720"/>
                </a:lnTo>
                <a:lnTo>
                  <a:pt x="45314" y="138632"/>
                </a:lnTo>
                <a:lnTo>
                  <a:pt x="13105" y="113171"/>
                </a:lnTo>
                <a:lnTo>
                  <a:pt x="18" y="73764"/>
                </a:lnTo>
                <a:lnTo>
                  <a:pt x="0" y="721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316223" y="4995798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73787" y="0"/>
                </a:moveTo>
                <a:lnTo>
                  <a:pt x="31672" y="12873"/>
                </a:lnTo>
                <a:lnTo>
                  <a:pt x="5634" y="44364"/>
                </a:lnTo>
                <a:lnTo>
                  <a:pt x="0" y="72008"/>
                </a:lnTo>
                <a:lnTo>
                  <a:pt x="23" y="73846"/>
                </a:lnTo>
                <a:lnTo>
                  <a:pt x="13216" y="113239"/>
                </a:lnTo>
                <a:lnTo>
                  <a:pt x="45467" y="138649"/>
                </a:lnTo>
                <a:lnTo>
                  <a:pt x="73787" y="144144"/>
                </a:lnTo>
                <a:lnTo>
                  <a:pt x="75554" y="144124"/>
                </a:lnTo>
                <a:lnTo>
                  <a:pt x="115803" y="131264"/>
                </a:lnTo>
                <a:lnTo>
                  <a:pt x="141814" y="99726"/>
                </a:lnTo>
                <a:lnTo>
                  <a:pt x="147447" y="72008"/>
                </a:lnTo>
                <a:lnTo>
                  <a:pt x="147428" y="70380"/>
                </a:lnTo>
                <a:lnTo>
                  <a:pt x="134307" y="30973"/>
                </a:lnTo>
                <a:lnTo>
                  <a:pt x="102079" y="5512"/>
                </a:lnTo>
                <a:lnTo>
                  <a:pt x="73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316223" y="4995798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0" y="72008"/>
                </a:moveTo>
                <a:lnTo>
                  <a:pt x="12252" y="32259"/>
                </a:lnTo>
                <a:lnTo>
                  <a:pt x="43907" y="6148"/>
                </a:lnTo>
                <a:lnTo>
                  <a:pt x="73787" y="0"/>
                </a:lnTo>
                <a:lnTo>
                  <a:pt x="88423" y="1424"/>
                </a:lnTo>
                <a:lnTo>
                  <a:pt x="102079" y="5512"/>
                </a:lnTo>
                <a:lnTo>
                  <a:pt x="134307" y="30973"/>
                </a:lnTo>
                <a:lnTo>
                  <a:pt x="147428" y="70380"/>
                </a:lnTo>
                <a:lnTo>
                  <a:pt x="147447" y="72008"/>
                </a:lnTo>
                <a:lnTo>
                  <a:pt x="145991" y="86352"/>
                </a:lnTo>
                <a:lnTo>
                  <a:pt x="141814" y="99726"/>
                </a:lnTo>
                <a:lnTo>
                  <a:pt x="115803" y="131264"/>
                </a:lnTo>
                <a:lnTo>
                  <a:pt x="75554" y="144124"/>
                </a:lnTo>
                <a:lnTo>
                  <a:pt x="73787" y="144144"/>
                </a:lnTo>
                <a:lnTo>
                  <a:pt x="59134" y="142725"/>
                </a:lnTo>
                <a:lnTo>
                  <a:pt x="45467" y="138649"/>
                </a:lnTo>
                <a:lnTo>
                  <a:pt x="13216" y="113239"/>
                </a:lnTo>
                <a:lnTo>
                  <a:pt x="23" y="73846"/>
                </a:lnTo>
                <a:lnTo>
                  <a:pt x="0" y="720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047745" y="503440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60" y="0"/>
                </a:moveTo>
                <a:lnTo>
                  <a:pt x="31643" y="12880"/>
                </a:lnTo>
                <a:lnTo>
                  <a:pt x="5632" y="44418"/>
                </a:lnTo>
                <a:lnTo>
                  <a:pt x="0" y="72136"/>
                </a:lnTo>
                <a:lnTo>
                  <a:pt x="18" y="73764"/>
                </a:lnTo>
                <a:lnTo>
                  <a:pt x="13139" y="113171"/>
                </a:lnTo>
                <a:lnTo>
                  <a:pt x="45367" y="138632"/>
                </a:lnTo>
                <a:lnTo>
                  <a:pt x="73660" y="144145"/>
                </a:lnTo>
                <a:lnTo>
                  <a:pt x="75435" y="144124"/>
                </a:lnTo>
                <a:lnTo>
                  <a:pt x="115774" y="131271"/>
                </a:lnTo>
                <a:lnTo>
                  <a:pt x="141812" y="99780"/>
                </a:lnTo>
                <a:lnTo>
                  <a:pt x="147447" y="72136"/>
                </a:lnTo>
                <a:lnTo>
                  <a:pt x="147423" y="70298"/>
                </a:lnTo>
                <a:lnTo>
                  <a:pt x="134230" y="30905"/>
                </a:lnTo>
                <a:lnTo>
                  <a:pt x="101979" y="5495"/>
                </a:lnTo>
                <a:lnTo>
                  <a:pt x="7366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047745" y="5034407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136"/>
                </a:moveTo>
                <a:lnTo>
                  <a:pt x="12246" y="32290"/>
                </a:lnTo>
                <a:lnTo>
                  <a:pt x="43857" y="6149"/>
                </a:lnTo>
                <a:lnTo>
                  <a:pt x="73660" y="0"/>
                </a:lnTo>
                <a:lnTo>
                  <a:pt x="88312" y="1419"/>
                </a:lnTo>
                <a:lnTo>
                  <a:pt x="101979" y="5495"/>
                </a:lnTo>
                <a:lnTo>
                  <a:pt x="134230" y="30905"/>
                </a:lnTo>
                <a:lnTo>
                  <a:pt x="147423" y="70298"/>
                </a:lnTo>
                <a:lnTo>
                  <a:pt x="147447" y="72136"/>
                </a:lnTo>
                <a:lnTo>
                  <a:pt x="145991" y="86438"/>
                </a:lnTo>
                <a:lnTo>
                  <a:pt x="141812" y="99780"/>
                </a:lnTo>
                <a:lnTo>
                  <a:pt x="115774" y="131271"/>
                </a:lnTo>
                <a:lnTo>
                  <a:pt x="75435" y="144124"/>
                </a:lnTo>
                <a:lnTo>
                  <a:pt x="73660" y="144145"/>
                </a:lnTo>
                <a:lnTo>
                  <a:pt x="59023" y="142720"/>
                </a:lnTo>
                <a:lnTo>
                  <a:pt x="45367" y="138632"/>
                </a:lnTo>
                <a:lnTo>
                  <a:pt x="13139" y="113171"/>
                </a:lnTo>
                <a:lnTo>
                  <a:pt x="18" y="73764"/>
                </a:lnTo>
                <a:lnTo>
                  <a:pt x="0" y="7213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805557" y="505879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73660" y="0"/>
                </a:moveTo>
                <a:lnTo>
                  <a:pt x="31693" y="12839"/>
                </a:lnTo>
                <a:lnTo>
                  <a:pt x="5642" y="44341"/>
                </a:lnTo>
                <a:lnTo>
                  <a:pt x="0" y="72008"/>
                </a:lnTo>
                <a:lnTo>
                  <a:pt x="20" y="73738"/>
                </a:lnTo>
                <a:lnTo>
                  <a:pt x="13174" y="113134"/>
                </a:lnTo>
                <a:lnTo>
                  <a:pt x="45390" y="138622"/>
                </a:lnTo>
                <a:lnTo>
                  <a:pt x="73660" y="144144"/>
                </a:lnTo>
                <a:lnTo>
                  <a:pt x="75538" y="144122"/>
                </a:lnTo>
                <a:lnTo>
                  <a:pt x="115824" y="131195"/>
                </a:lnTo>
                <a:lnTo>
                  <a:pt x="141821" y="99650"/>
                </a:lnTo>
                <a:lnTo>
                  <a:pt x="147447" y="72008"/>
                </a:lnTo>
                <a:lnTo>
                  <a:pt x="147426" y="70277"/>
                </a:lnTo>
                <a:lnTo>
                  <a:pt x="134264" y="30923"/>
                </a:lnTo>
                <a:lnTo>
                  <a:pt x="102001" y="5503"/>
                </a:lnTo>
                <a:lnTo>
                  <a:pt x="736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805557" y="505879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5" h="144145">
                <a:moveTo>
                  <a:pt x="0" y="72008"/>
                </a:moveTo>
                <a:lnTo>
                  <a:pt x="12266" y="32229"/>
                </a:lnTo>
                <a:lnTo>
                  <a:pt x="43924" y="6118"/>
                </a:lnTo>
                <a:lnTo>
                  <a:pt x="73660" y="0"/>
                </a:lnTo>
                <a:lnTo>
                  <a:pt x="88325" y="1422"/>
                </a:lnTo>
                <a:lnTo>
                  <a:pt x="102001" y="5503"/>
                </a:lnTo>
                <a:lnTo>
                  <a:pt x="134264" y="30923"/>
                </a:lnTo>
                <a:lnTo>
                  <a:pt x="147426" y="70277"/>
                </a:lnTo>
                <a:lnTo>
                  <a:pt x="147447" y="72008"/>
                </a:lnTo>
                <a:lnTo>
                  <a:pt x="145993" y="86304"/>
                </a:lnTo>
                <a:lnTo>
                  <a:pt x="141821" y="99650"/>
                </a:lnTo>
                <a:lnTo>
                  <a:pt x="115824" y="131195"/>
                </a:lnTo>
                <a:lnTo>
                  <a:pt x="75538" y="144122"/>
                </a:lnTo>
                <a:lnTo>
                  <a:pt x="73660" y="144144"/>
                </a:lnTo>
                <a:lnTo>
                  <a:pt x="59035" y="142717"/>
                </a:lnTo>
                <a:lnTo>
                  <a:pt x="45390" y="138622"/>
                </a:lnTo>
                <a:lnTo>
                  <a:pt x="13174" y="113134"/>
                </a:lnTo>
                <a:lnTo>
                  <a:pt x="20" y="73738"/>
                </a:lnTo>
                <a:lnTo>
                  <a:pt x="0" y="720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34614" y="3303523"/>
            <a:ext cx="147955" cy="144780"/>
          </a:xfrm>
          <a:custGeom>
            <a:avLst/>
            <a:gdLst/>
            <a:ahLst/>
            <a:cxnLst/>
            <a:rect l="l" t="t" r="r" b="b"/>
            <a:pathLst>
              <a:path w="147954" h="144779">
                <a:moveTo>
                  <a:pt x="73660" y="0"/>
                </a:moveTo>
                <a:lnTo>
                  <a:pt x="31643" y="12914"/>
                </a:lnTo>
                <a:lnTo>
                  <a:pt x="5632" y="44471"/>
                </a:lnTo>
                <a:lnTo>
                  <a:pt x="0" y="72136"/>
                </a:lnTo>
                <a:lnTo>
                  <a:pt x="20" y="73865"/>
                </a:lnTo>
                <a:lnTo>
                  <a:pt x="13174" y="113261"/>
                </a:lnTo>
                <a:lnTo>
                  <a:pt x="45390" y="138749"/>
                </a:lnTo>
                <a:lnTo>
                  <a:pt x="73660" y="144272"/>
                </a:lnTo>
                <a:lnTo>
                  <a:pt x="75538" y="144249"/>
                </a:lnTo>
                <a:lnTo>
                  <a:pt x="115824" y="131322"/>
                </a:lnTo>
                <a:lnTo>
                  <a:pt x="141821" y="99777"/>
                </a:lnTo>
                <a:lnTo>
                  <a:pt x="147447" y="72136"/>
                </a:lnTo>
                <a:lnTo>
                  <a:pt x="147423" y="70304"/>
                </a:lnTo>
                <a:lnTo>
                  <a:pt x="134230" y="30960"/>
                </a:lnTo>
                <a:lnTo>
                  <a:pt x="101979" y="5513"/>
                </a:lnTo>
                <a:lnTo>
                  <a:pt x="736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134614" y="3303523"/>
            <a:ext cx="147955" cy="144780"/>
          </a:xfrm>
          <a:custGeom>
            <a:avLst/>
            <a:gdLst/>
            <a:ahLst/>
            <a:cxnLst/>
            <a:rect l="l" t="t" r="r" b="b"/>
            <a:pathLst>
              <a:path w="147954" h="144779">
                <a:moveTo>
                  <a:pt x="0" y="72136"/>
                </a:moveTo>
                <a:lnTo>
                  <a:pt x="12246" y="32346"/>
                </a:lnTo>
                <a:lnTo>
                  <a:pt x="43857" y="6169"/>
                </a:lnTo>
                <a:lnTo>
                  <a:pt x="73660" y="0"/>
                </a:lnTo>
                <a:lnTo>
                  <a:pt x="88312" y="1424"/>
                </a:lnTo>
                <a:lnTo>
                  <a:pt x="101979" y="5513"/>
                </a:lnTo>
                <a:lnTo>
                  <a:pt x="134230" y="30960"/>
                </a:lnTo>
                <a:lnTo>
                  <a:pt x="147423" y="70304"/>
                </a:lnTo>
                <a:lnTo>
                  <a:pt x="147447" y="72136"/>
                </a:lnTo>
                <a:lnTo>
                  <a:pt x="145993" y="86431"/>
                </a:lnTo>
                <a:lnTo>
                  <a:pt x="141821" y="99777"/>
                </a:lnTo>
                <a:lnTo>
                  <a:pt x="115824" y="131322"/>
                </a:lnTo>
                <a:lnTo>
                  <a:pt x="75538" y="144249"/>
                </a:lnTo>
                <a:lnTo>
                  <a:pt x="73660" y="144272"/>
                </a:lnTo>
                <a:lnTo>
                  <a:pt x="59035" y="142844"/>
                </a:lnTo>
                <a:lnTo>
                  <a:pt x="45390" y="138749"/>
                </a:lnTo>
                <a:lnTo>
                  <a:pt x="13174" y="113261"/>
                </a:lnTo>
                <a:lnTo>
                  <a:pt x="20" y="73865"/>
                </a:lnTo>
                <a:lnTo>
                  <a:pt x="0" y="721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163948" y="5052186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20" h="144145">
                <a:moveTo>
                  <a:pt x="73660" y="0"/>
                </a:moveTo>
                <a:lnTo>
                  <a:pt x="31637" y="12839"/>
                </a:lnTo>
                <a:lnTo>
                  <a:pt x="5624" y="44341"/>
                </a:lnTo>
                <a:lnTo>
                  <a:pt x="0" y="72008"/>
                </a:lnTo>
                <a:lnTo>
                  <a:pt x="20" y="73743"/>
                </a:lnTo>
                <a:lnTo>
                  <a:pt x="13139" y="113190"/>
                </a:lnTo>
                <a:lnTo>
                  <a:pt x="45337" y="138639"/>
                </a:lnTo>
                <a:lnTo>
                  <a:pt x="73660" y="144144"/>
                </a:lnTo>
                <a:lnTo>
                  <a:pt x="75433" y="144124"/>
                </a:lnTo>
                <a:lnTo>
                  <a:pt x="115731" y="131264"/>
                </a:lnTo>
                <a:lnTo>
                  <a:pt x="141704" y="99726"/>
                </a:lnTo>
                <a:lnTo>
                  <a:pt x="147320" y="72008"/>
                </a:lnTo>
                <a:lnTo>
                  <a:pt x="147301" y="70380"/>
                </a:lnTo>
                <a:lnTo>
                  <a:pt x="134214" y="30973"/>
                </a:lnTo>
                <a:lnTo>
                  <a:pt x="102005" y="5512"/>
                </a:lnTo>
                <a:lnTo>
                  <a:pt x="7366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163948" y="5052186"/>
            <a:ext cx="147320" cy="144145"/>
          </a:xfrm>
          <a:custGeom>
            <a:avLst/>
            <a:gdLst/>
            <a:ahLst/>
            <a:cxnLst/>
            <a:rect l="l" t="t" r="r" b="b"/>
            <a:pathLst>
              <a:path w="147320" h="144145">
                <a:moveTo>
                  <a:pt x="0" y="72008"/>
                </a:moveTo>
                <a:lnTo>
                  <a:pt x="12233" y="32229"/>
                </a:lnTo>
                <a:lnTo>
                  <a:pt x="43870" y="6118"/>
                </a:lnTo>
                <a:lnTo>
                  <a:pt x="73660" y="0"/>
                </a:lnTo>
                <a:lnTo>
                  <a:pt x="88332" y="1424"/>
                </a:lnTo>
                <a:lnTo>
                  <a:pt x="102005" y="5512"/>
                </a:lnTo>
                <a:lnTo>
                  <a:pt x="134214" y="30973"/>
                </a:lnTo>
                <a:lnTo>
                  <a:pt x="147301" y="70380"/>
                </a:lnTo>
                <a:lnTo>
                  <a:pt x="147320" y="72008"/>
                </a:lnTo>
                <a:lnTo>
                  <a:pt x="145869" y="86352"/>
                </a:lnTo>
                <a:lnTo>
                  <a:pt x="141704" y="99726"/>
                </a:lnTo>
                <a:lnTo>
                  <a:pt x="115731" y="131264"/>
                </a:lnTo>
                <a:lnTo>
                  <a:pt x="75433" y="144124"/>
                </a:lnTo>
                <a:lnTo>
                  <a:pt x="73660" y="144144"/>
                </a:lnTo>
                <a:lnTo>
                  <a:pt x="58999" y="142722"/>
                </a:lnTo>
                <a:lnTo>
                  <a:pt x="45337" y="138639"/>
                </a:lnTo>
                <a:lnTo>
                  <a:pt x="13139" y="113190"/>
                </a:lnTo>
                <a:lnTo>
                  <a:pt x="20" y="73743"/>
                </a:lnTo>
                <a:lnTo>
                  <a:pt x="0" y="7200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224401" y="477012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73787" y="0"/>
                </a:moveTo>
                <a:lnTo>
                  <a:pt x="31622" y="12914"/>
                </a:lnTo>
                <a:lnTo>
                  <a:pt x="5625" y="44440"/>
                </a:lnTo>
                <a:lnTo>
                  <a:pt x="0" y="72135"/>
                </a:lnTo>
                <a:lnTo>
                  <a:pt x="20" y="73867"/>
                </a:lnTo>
                <a:lnTo>
                  <a:pt x="13182" y="113221"/>
                </a:lnTo>
                <a:lnTo>
                  <a:pt x="45445" y="138641"/>
                </a:lnTo>
                <a:lnTo>
                  <a:pt x="73787" y="144144"/>
                </a:lnTo>
                <a:lnTo>
                  <a:pt x="75451" y="144126"/>
                </a:lnTo>
                <a:lnTo>
                  <a:pt x="115753" y="131305"/>
                </a:lnTo>
                <a:lnTo>
                  <a:pt x="141804" y="99803"/>
                </a:lnTo>
                <a:lnTo>
                  <a:pt x="147447" y="72135"/>
                </a:lnTo>
                <a:lnTo>
                  <a:pt x="147426" y="70401"/>
                </a:lnTo>
                <a:lnTo>
                  <a:pt x="134272" y="30954"/>
                </a:lnTo>
                <a:lnTo>
                  <a:pt x="102056" y="5505"/>
                </a:lnTo>
                <a:lnTo>
                  <a:pt x="73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224401" y="4770120"/>
            <a:ext cx="147955" cy="144145"/>
          </a:xfrm>
          <a:custGeom>
            <a:avLst/>
            <a:gdLst/>
            <a:ahLst/>
            <a:cxnLst/>
            <a:rect l="l" t="t" r="r" b="b"/>
            <a:pathLst>
              <a:path w="147954" h="144145">
                <a:moveTo>
                  <a:pt x="0" y="72135"/>
                </a:moveTo>
                <a:lnTo>
                  <a:pt x="12232" y="32320"/>
                </a:lnTo>
                <a:lnTo>
                  <a:pt x="43840" y="6179"/>
                </a:lnTo>
                <a:lnTo>
                  <a:pt x="73787" y="0"/>
                </a:lnTo>
                <a:lnTo>
                  <a:pt x="88411" y="1422"/>
                </a:lnTo>
                <a:lnTo>
                  <a:pt x="102056" y="5505"/>
                </a:lnTo>
                <a:lnTo>
                  <a:pt x="134272" y="30954"/>
                </a:lnTo>
                <a:lnTo>
                  <a:pt x="147426" y="70401"/>
                </a:lnTo>
                <a:lnTo>
                  <a:pt x="147447" y="72135"/>
                </a:lnTo>
                <a:lnTo>
                  <a:pt x="145988" y="86450"/>
                </a:lnTo>
                <a:lnTo>
                  <a:pt x="141804" y="99803"/>
                </a:lnTo>
                <a:lnTo>
                  <a:pt x="115753" y="131305"/>
                </a:lnTo>
                <a:lnTo>
                  <a:pt x="75451" y="144126"/>
                </a:lnTo>
                <a:lnTo>
                  <a:pt x="73787" y="144144"/>
                </a:lnTo>
                <a:lnTo>
                  <a:pt x="59121" y="142722"/>
                </a:lnTo>
                <a:lnTo>
                  <a:pt x="45445" y="138641"/>
                </a:lnTo>
                <a:lnTo>
                  <a:pt x="13182" y="113221"/>
                </a:lnTo>
                <a:lnTo>
                  <a:pt x="20" y="73867"/>
                </a:lnTo>
                <a:lnTo>
                  <a:pt x="0" y="7213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003800" y="3284601"/>
            <a:ext cx="2376805" cy="1954530"/>
          </a:xfrm>
          <a:custGeom>
            <a:avLst/>
            <a:gdLst/>
            <a:ahLst/>
            <a:cxnLst/>
            <a:rect l="l" t="t" r="r" b="b"/>
            <a:pathLst>
              <a:path w="2376804" h="1954529">
                <a:moveTo>
                  <a:pt x="0" y="1954149"/>
                </a:moveTo>
                <a:lnTo>
                  <a:pt x="2376551" y="1954149"/>
                </a:lnTo>
                <a:lnTo>
                  <a:pt x="2376551" y="0"/>
                </a:lnTo>
                <a:lnTo>
                  <a:pt x="0" y="0"/>
                </a:lnTo>
                <a:lnTo>
                  <a:pt x="0" y="19541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062283" y="3364801"/>
            <a:ext cx="2268728" cy="1852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125083" y="3313048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500" y="0"/>
                </a:moveTo>
                <a:lnTo>
                  <a:pt x="31538" y="12330"/>
                </a:lnTo>
                <a:lnTo>
                  <a:pt x="5621" y="44086"/>
                </a:lnTo>
                <a:lnTo>
                  <a:pt x="0" y="72136"/>
                </a:lnTo>
                <a:lnTo>
                  <a:pt x="1453" y="86640"/>
                </a:lnTo>
                <a:lnTo>
                  <a:pt x="20926" y="123098"/>
                </a:lnTo>
                <a:lnTo>
                  <a:pt x="57084" y="142801"/>
                </a:lnTo>
                <a:lnTo>
                  <a:pt x="71500" y="144272"/>
                </a:lnTo>
                <a:lnTo>
                  <a:pt x="86010" y="142791"/>
                </a:lnTo>
                <a:lnTo>
                  <a:pt x="122195" y="123088"/>
                </a:lnTo>
                <a:lnTo>
                  <a:pt x="141680" y="86617"/>
                </a:lnTo>
                <a:lnTo>
                  <a:pt x="143128" y="72136"/>
                </a:lnTo>
                <a:lnTo>
                  <a:pt x="141665" y="57568"/>
                </a:lnTo>
                <a:lnTo>
                  <a:pt x="122152" y="21139"/>
                </a:lnTo>
                <a:lnTo>
                  <a:pt x="85900" y="1462"/>
                </a:lnTo>
                <a:lnTo>
                  <a:pt x="71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125083" y="3313048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0" y="72136"/>
                </a:moveTo>
                <a:lnTo>
                  <a:pt x="12216" y="31832"/>
                </a:lnTo>
                <a:lnTo>
                  <a:pt x="43690" y="5670"/>
                </a:lnTo>
                <a:lnTo>
                  <a:pt x="71500" y="0"/>
                </a:lnTo>
                <a:lnTo>
                  <a:pt x="85947" y="1467"/>
                </a:lnTo>
                <a:lnTo>
                  <a:pt x="99394" y="5675"/>
                </a:lnTo>
                <a:lnTo>
                  <a:pt x="130891" y="31810"/>
                </a:lnTo>
                <a:lnTo>
                  <a:pt x="143128" y="72068"/>
                </a:lnTo>
                <a:lnTo>
                  <a:pt x="141678" y="86640"/>
                </a:lnTo>
                <a:lnTo>
                  <a:pt x="137515" y="100162"/>
                </a:lnTo>
                <a:lnTo>
                  <a:pt x="111609" y="131907"/>
                </a:lnTo>
                <a:lnTo>
                  <a:pt x="71567" y="144271"/>
                </a:lnTo>
                <a:lnTo>
                  <a:pt x="57084" y="142801"/>
                </a:lnTo>
                <a:lnTo>
                  <a:pt x="43658" y="138587"/>
                </a:lnTo>
                <a:lnTo>
                  <a:pt x="12196" y="112410"/>
                </a:lnTo>
                <a:lnTo>
                  <a:pt x="0" y="721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2</a:t>
            </a:fld>
            <a:endParaRPr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E</a:t>
            </a:r>
            <a:r>
              <a:rPr dirty="0" spc="-25">
                <a:latin typeface="Franklin Gothic Medium"/>
                <a:cs typeface="Franklin Gothic Medium"/>
              </a:rPr>
              <a:t>n</a:t>
            </a:r>
            <a:r>
              <a:rPr dirty="0" spc="-10">
                <a:latin typeface="Franklin Gothic Medium"/>
                <a:cs typeface="Franklin Gothic Medium"/>
              </a:rPr>
              <a:t>docitosi</a:t>
            </a:r>
          </a:p>
        </p:txBody>
      </p:sp>
      <p:sp>
        <p:nvSpPr>
          <p:cNvPr id="3" name="object 3"/>
          <p:cNvSpPr/>
          <p:nvPr/>
        </p:nvSpPr>
        <p:spPr>
          <a:xfrm>
            <a:off x="1476375" y="2784411"/>
            <a:ext cx="6480175" cy="3668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2024" y="2770123"/>
            <a:ext cx="6508750" cy="3697604"/>
          </a:xfrm>
          <a:custGeom>
            <a:avLst/>
            <a:gdLst/>
            <a:ahLst/>
            <a:cxnLst/>
            <a:rect l="l" t="t" r="r" b="b"/>
            <a:pathLst>
              <a:path w="6508750" h="3697604">
                <a:moveTo>
                  <a:pt x="0" y="3697351"/>
                </a:moveTo>
                <a:lnTo>
                  <a:pt x="6508750" y="3697351"/>
                </a:lnTo>
                <a:lnTo>
                  <a:pt x="6508750" y="0"/>
                </a:lnTo>
                <a:lnTo>
                  <a:pt x="0" y="0"/>
                </a:lnTo>
                <a:lnTo>
                  <a:pt x="0" y="3697351"/>
                </a:lnTo>
                <a:close/>
              </a:path>
            </a:pathLst>
          </a:custGeom>
          <a:ln w="2857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at</a:t>
            </a:r>
            <a:r>
              <a:rPr dirty="0" spc="-10"/>
              <a:t>t</a:t>
            </a:r>
            <a:r>
              <a:rPr dirty="0"/>
              <a:t>raverso</a:t>
            </a:r>
            <a:r>
              <a:rPr dirty="0" spc="-65"/>
              <a:t> </a:t>
            </a:r>
            <a:r>
              <a:rPr dirty="0"/>
              <a:t>i mec</a:t>
            </a:r>
            <a:r>
              <a:rPr dirty="0" spc="10"/>
              <a:t>c</a:t>
            </a:r>
            <a:r>
              <a:rPr dirty="0"/>
              <a:t>ani</a:t>
            </a:r>
            <a:r>
              <a:rPr dirty="0" spc="5"/>
              <a:t>s</a:t>
            </a:r>
            <a:r>
              <a:rPr dirty="0"/>
              <a:t>mi</a:t>
            </a:r>
            <a:r>
              <a:rPr dirty="0" spc="-45"/>
              <a:t> </a:t>
            </a:r>
            <a:r>
              <a:rPr dirty="0"/>
              <a:t>di endo</a:t>
            </a:r>
            <a:r>
              <a:rPr dirty="0" spc="5"/>
              <a:t>c</a:t>
            </a:r>
            <a:r>
              <a:rPr dirty="0"/>
              <a:t>itosi</a:t>
            </a:r>
            <a:r>
              <a:rPr dirty="0" spc="-30"/>
              <a:t> </a:t>
            </a:r>
            <a:r>
              <a:rPr dirty="0"/>
              <a:t>po</a:t>
            </a:r>
            <a:r>
              <a:rPr dirty="0" spc="5"/>
              <a:t>s</a:t>
            </a:r>
            <a:r>
              <a:rPr dirty="0"/>
              <a:t>s</a:t>
            </a:r>
            <a:r>
              <a:rPr dirty="0" spc="5"/>
              <a:t>o</a:t>
            </a:r>
            <a:r>
              <a:rPr dirty="0"/>
              <a:t>no</a:t>
            </a:r>
            <a:r>
              <a:rPr dirty="0" spc="-40"/>
              <a:t> </a:t>
            </a:r>
            <a:r>
              <a:rPr dirty="0"/>
              <a:t>e</a:t>
            </a:r>
            <a:r>
              <a:rPr dirty="0" spc="5"/>
              <a:t>s</a:t>
            </a:r>
            <a:r>
              <a:rPr dirty="0"/>
              <a:t>s</a:t>
            </a:r>
            <a:r>
              <a:rPr dirty="0" spc="5"/>
              <a:t>e</a:t>
            </a:r>
            <a:r>
              <a:rPr dirty="0"/>
              <a:t>re</a:t>
            </a:r>
            <a:r>
              <a:rPr dirty="0" spc="-40"/>
              <a:t> </a:t>
            </a:r>
            <a:r>
              <a:rPr dirty="0"/>
              <a:t>inglob</a:t>
            </a:r>
            <a:r>
              <a:rPr dirty="0" spc="5"/>
              <a:t>a</a:t>
            </a:r>
            <a:r>
              <a:rPr dirty="0"/>
              <a:t>te</a:t>
            </a:r>
            <a:r>
              <a:rPr dirty="0" spc="-20"/>
              <a:t> </a:t>
            </a:r>
            <a:r>
              <a:rPr dirty="0"/>
              <a:t>nella</a:t>
            </a:r>
            <a:r>
              <a:rPr dirty="0"/>
              <a:t> c</a:t>
            </a:r>
            <a:r>
              <a:rPr dirty="0" spc="5"/>
              <a:t>e</a:t>
            </a:r>
            <a:r>
              <a:rPr dirty="0"/>
              <a:t>llula</a:t>
            </a: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/>
              <a:t>pa</a:t>
            </a:r>
            <a:r>
              <a:rPr dirty="0" spc="5"/>
              <a:t>r</a:t>
            </a:r>
            <a:r>
              <a:rPr dirty="0"/>
              <a:t>ti</a:t>
            </a:r>
            <a:r>
              <a:rPr dirty="0" spc="-25"/>
              <a:t> </a:t>
            </a:r>
            <a:r>
              <a:rPr dirty="0"/>
              <a:t>di membrana</a:t>
            </a: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/>
              <a:t>intere</a:t>
            </a:r>
            <a:r>
              <a:rPr dirty="0" spc="-25"/>
              <a:t> </a:t>
            </a:r>
            <a:r>
              <a:rPr dirty="0"/>
              <a:t>c</a:t>
            </a:r>
            <a:r>
              <a:rPr dirty="0" spc="5"/>
              <a:t>e</a:t>
            </a:r>
            <a:r>
              <a:rPr dirty="0"/>
              <a:t>llule</a:t>
            </a: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/>
              <a:t>mole</a:t>
            </a:r>
            <a:r>
              <a:rPr dirty="0" spc="5"/>
              <a:t>c</a:t>
            </a:r>
            <a:r>
              <a:rPr dirty="0"/>
              <a:t>ole</a:t>
            </a:r>
            <a:r>
              <a:rPr dirty="0" spc="-25"/>
              <a:t> </a:t>
            </a:r>
            <a:r>
              <a:rPr dirty="0"/>
              <a:t>ri</a:t>
            </a:r>
            <a:r>
              <a:rPr dirty="0" spc="5"/>
              <a:t>c</a:t>
            </a:r>
            <a:r>
              <a:rPr dirty="0"/>
              <a:t>ono</a:t>
            </a:r>
            <a:r>
              <a:rPr dirty="0" spc="10"/>
              <a:t>s</a:t>
            </a:r>
            <a:r>
              <a:rPr dirty="0"/>
              <a:t>ciute</a:t>
            </a:r>
            <a:r>
              <a:rPr dirty="0" spc="-45"/>
              <a:t> </a:t>
            </a:r>
            <a:r>
              <a:rPr dirty="0"/>
              <a:t>da</a:t>
            </a:r>
            <a:r>
              <a:rPr dirty="0" spc="-15"/>
              <a:t> </a:t>
            </a:r>
            <a:r>
              <a:rPr dirty="0"/>
              <a:t>s</a:t>
            </a:r>
            <a:r>
              <a:rPr dirty="0" spc="5"/>
              <a:t>p</a:t>
            </a:r>
            <a:r>
              <a:rPr dirty="0"/>
              <a:t>e</a:t>
            </a:r>
            <a:r>
              <a:rPr dirty="0" spc="5"/>
              <a:t>c</a:t>
            </a:r>
            <a:r>
              <a:rPr dirty="0"/>
              <a:t>if</a:t>
            </a:r>
            <a:r>
              <a:rPr dirty="0" spc="-10"/>
              <a:t>i</a:t>
            </a:r>
            <a:r>
              <a:rPr dirty="0"/>
              <a:t>ci</a:t>
            </a:r>
            <a:r>
              <a:rPr dirty="0" spc="-15"/>
              <a:t> </a:t>
            </a:r>
            <a:r>
              <a:rPr dirty="0"/>
              <a:t>rec</a:t>
            </a:r>
            <a:r>
              <a:rPr dirty="0" spc="5"/>
              <a:t>e</a:t>
            </a:r>
            <a:r>
              <a:rPr dirty="0"/>
              <a:t>t</a:t>
            </a:r>
            <a:r>
              <a:rPr dirty="0" spc="-10"/>
              <a:t>t</a:t>
            </a:r>
            <a:r>
              <a:rPr dirty="0"/>
              <a:t>ori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964" y="6580123"/>
            <a:ext cx="342201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Cu</a:t>
            </a:r>
            <a:r>
              <a:rPr dirty="0" sz="1100">
                <a:latin typeface="Calibri"/>
                <a:cs typeface="Calibri"/>
              </a:rPr>
              <a:t>rtis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 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n</a:t>
            </a:r>
            <a:r>
              <a:rPr dirty="0" sz="1100" i="1">
                <a:latin typeface="Calibri"/>
                <a:cs typeface="Calibri"/>
              </a:rPr>
              <a:t>vito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a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l</a:t>
            </a:r>
            <a:r>
              <a:rPr dirty="0" sz="1100" i="1">
                <a:latin typeface="Calibri"/>
                <a:cs typeface="Calibri"/>
              </a:rPr>
              <a:t>a</a:t>
            </a:r>
            <a:r>
              <a:rPr dirty="0" sz="1100" spc="-1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5" i="1">
                <a:latin typeface="Calibri"/>
                <a:cs typeface="Calibri"/>
              </a:rPr>
              <a:t>o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og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a</a:t>
            </a:r>
            <a:r>
              <a:rPr dirty="0" sz="1100" spc="-5" i="1">
                <a:latin typeface="Calibri"/>
                <a:cs typeface="Calibri"/>
              </a:rPr>
              <a:t>.</a:t>
            </a:r>
            <a:r>
              <a:rPr dirty="0" sz="1100" spc="-10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lu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Za</a:t>
            </a:r>
            <a:r>
              <a:rPr dirty="0" sz="1100" spc="-10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ic</a:t>
            </a:r>
            <a:r>
              <a:rPr dirty="0" sz="1100" spc="-10">
                <a:latin typeface="Calibri"/>
                <a:cs typeface="Calibri"/>
              </a:rPr>
              <a:t>h</a:t>
            </a:r>
            <a:r>
              <a:rPr dirty="0" sz="1100">
                <a:latin typeface="Calibri"/>
                <a:cs typeface="Calibri"/>
              </a:rPr>
              <a:t>elli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ed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20</a:t>
            </a:fld>
            <a:endParaRPr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927" y="281433"/>
            <a:ext cx="453707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Den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ro le cellule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euc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rio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ic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sono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presenti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molt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1156605"/>
            <a:ext cx="772985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llule euc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riotic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membr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interne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delimitano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mparti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intra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ellula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funzio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ferenti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6375" y="1816100"/>
            <a:ext cx="6172200" cy="475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6850" y="1806575"/>
            <a:ext cx="6191250" cy="4772025"/>
          </a:xfrm>
          <a:custGeom>
            <a:avLst/>
            <a:gdLst/>
            <a:ahLst/>
            <a:cxnLst/>
            <a:rect l="l" t="t" r="r" b="b"/>
            <a:pathLst>
              <a:path w="6191250" h="4772025">
                <a:moveTo>
                  <a:pt x="0" y="4772025"/>
                </a:moveTo>
                <a:lnTo>
                  <a:pt x="6191250" y="4772025"/>
                </a:lnTo>
                <a:lnTo>
                  <a:pt x="6191250" y="0"/>
                </a:lnTo>
                <a:lnTo>
                  <a:pt x="0" y="0"/>
                </a:lnTo>
                <a:lnTo>
                  <a:pt x="0" y="4772025"/>
                </a:lnTo>
                <a:close/>
              </a:path>
            </a:pathLst>
          </a:custGeom>
          <a:ln w="19050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76704" y="6669344"/>
            <a:ext cx="4274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er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Im</a:t>
            </a:r>
            <a:r>
              <a:rPr dirty="0" sz="1000" spc="-15" i="1">
                <a:latin typeface="Arial"/>
                <a:cs typeface="Arial"/>
              </a:rPr>
              <a:t>m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5" i="1">
                <a:latin typeface="Arial"/>
                <a:cs typeface="Arial"/>
              </a:rPr>
              <a:t>ni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n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5" i="1">
                <a:latin typeface="Arial"/>
                <a:cs typeface="Arial"/>
              </a:rPr>
              <a:t>et</a:t>
            </a:r>
            <a:r>
              <a:rPr dirty="0" sz="1000" spc="-10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ell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b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728" y="278250"/>
            <a:ext cx="453644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Den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ro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cellule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eucar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iotic</a:t>
            </a:r>
            <a:r>
              <a:rPr dirty="0" sz="2400" spc="-30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sono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presenti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molt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22</a:t>
            </a:fld>
            <a:endParaRPr sz="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Verifi</a:t>
            </a:r>
            <a:r>
              <a:rPr dirty="0" spc="-10"/>
              <a:t>c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dell’apprendimento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g</a:t>
            </a:r>
            <a:r>
              <a:rPr dirty="0" spc="-15"/>
              <a:t>r</a:t>
            </a:r>
            <a:r>
              <a:rPr dirty="0" spc="-10"/>
              <a:t>adiente</a:t>
            </a:r>
          </a:p>
          <a:p>
            <a:pPr marL="67310" marR="5080" indent="-55244">
              <a:lnSpc>
                <a:spcPct val="150000"/>
              </a:lnSpc>
            </a:pPr>
            <a:r>
              <a:rPr dirty="0" spc="-10"/>
              <a:t>permettono</a:t>
            </a:r>
            <a:r>
              <a:rPr dirty="0" spc="10"/>
              <a:t> </a:t>
            </a:r>
            <a:r>
              <a:rPr dirty="0" spc="-5"/>
              <a:t>il</a:t>
            </a:r>
            <a:r>
              <a:rPr dirty="0" spc="-10"/>
              <a:t> </a:t>
            </a:r>
            <a:r>
              <a:rPr dirty="0" spc="-10"/>
              <a:t>trasporto</a:t>
            </a:r>
            <a:r>
              <a:rPr dirty="0" spc="35"/>
              <a:t> </a:t>
            </a:r>
            <a:r>
              <a:rPr dirty="0" spc="-10"/>
              <a:t>di</a:t>
            </a:r>
            <a:r>
              <a:rPr dirty="0"/>
              <a:t> </a:t>
            </a:r>
            <a:r>
              <a:rPr dirty="0" spc="-10"/>
              <a:t>ioni</a:t>
            </a:r>
            <a:r>
              <a:rPr dirty="0" spc="-25"/>
              <a:t> </a:t>
            </a:r>
            <a:r>
              <a:rPr dirty="0" spc="-10"/>
              <a:t>contro</a:t>
            </a:r>
            <a:r>
              <a:rPr dirty="0" spc="15"/>
              <a:t> </a:t>
            </a:r>
            <a:r>
              <a:rPr dirty="0" spc="-10"/>
              <a:t>gradiente</a:t>
            </a:r>
            <a:r>
              <a:rPr dirty="0" spc="-10"/>
              <a:t> utilizzano</a:t>
            </a:r>
            <a:r>
              <a:rPr dirty="0" spc="-25"/>
              <a:t> </a:t>
            </a:r>
            <a:r>
              <a:rPr dirty="0" spc="-10"/>
              <a:t>energia</a:t>
            </a:r>
            <a:r>
              <a:rPr dirty="0"/>
              <a:t> </a:t>
            </a:r>
            <a:r>
              <a:rPr dirty="0" spc="-10"/>
              <a:t>deri</a:t>
            </a:r>
            <a:r>
              <a:rPr dirty="0" spc="-5"/>
              <a:t>v</a:t>
            </a:r>
            <a:r>
              <a:rPr dirty="0" spc="-10"/>
              <a:t>ata</a:t>
            </a:r>
            <a:r>
              <a:rPr dirty="0" spc="10"/>
              <a:t> </a:t>
            </a:r>
            <a:r>
              <a:rPr dirty="0" spc="-10"/>
              <a:t>da</a:t>
            </a:r>
            <a:r>
              <a:rPr dirty="0" spc="-5"/>
              <a:t> </a:t>
            </a:r>
            <a:r>
              <a:rPr dirty="0"/>
              <a:t>i</a:t>
            </a:r>
            <a:r>
              <a:rPr dirty="0" spc="-10"/>
              <a:t>drol</a:t>
            </a:r>
            <a:r>
              <a:rPr dirty="0"/>
              <a:t>i</a:t>
            </a:r>
            <a:r>
              <a:rPr dirty="0" spc="-10"/>
              <a:t>si</a:t>
            </a:r>
            <a:r>
              <a:rPr dirty="0" spc="-25"/>
              <a:t> </a:t>
            </a:r>
            <a:r>
              <a:rPr dirty="0" spc="-10"/>
              <a:t>di</a:t>
            </a:r>
            <a:r>
              <a:rPr dirty="0" spc="-95"/>
              <a:t> </a:t>
            </a:r>
            <a:r>
              <a:rPr dirty="0" spc="-135"/>
              <a:t>A</a:t>
            </a:r>
            <a:r>
              <a:rPr dirty="0" spc="-15"/>
              <a:t>TP</a:t>
            </a:r>
          </a:p>
          <a:p>
            <a:pPr marL="67310">
              <a:lnSpc>
                <a:spcPct val="100000"/>
              </a:lnSpc>
              <a:spcBef>
                <a:spcPts val="960"/>
              </a:spcBef>
            </a:pPr>
            <a:r>
              <a:rPr dirty="0" spc="-10"/>
              <a:t>fo</a:t>
            </a:r>
            <a:r>
              <a:rPr dirty="0" spc="-15"/>
              <a:t>r</a:t>
            </a:r>
            <a:r>
              <a:rPr dirty="0" spc="-10"/>
              <a:t>mano</a:t>
            </a:r>
            <a:r>
              <a:rPr dirty="0" spc="30"/>
              <a:t> </a:t>
            </a:r>
            <a:r>
              <a:rPr dirty="0" spc="-10"/>
              <a:t>po</a:t>
            </a:r>
            <a:r>
              <a:rPr dirty="0" spc="-20"/>
              <a:t>r</a:t>
            </a:r>
            <a:r>
              <a:rPr dirty="0" spc="-5"/>
              <a:t>i</a:t>
            </a:r>
            <a:r>
              <a:rPr dirty="0"/>
              <a:t> </a:t>
            </a:r>
            <a:r>
              <a:rPr dirty="0" spc="-10"/>
              <a:t>acquosi</a:t>
            </a:r>
            <a:r>
              <a:rPr dirty="0"/>
              <a:t> </a:t>
            </a:r>
            <a:r>
              <a:rPr dirty="0" spc="-15"/>
              <a:t> </a:t>
            </a:r>
            <a:r>
              <a:rPr dirty="0" spc="-10"/>
              <a:t>in</a:t>
            </a:r>
            <a:r>
              <a:rPr dirty="0" spc="-5"/>
              <a:t> </a:t>
            </a:r>
            <a:r>
              <a:rPr dirty="0" spc="-10"/>
              <a:t>cui</a:t>
            </a:r>
            <a:r>
              <a:rPr dirty="0" spc="-10"/>
              <a:t> </a:t>
            </a:r>
            <a:r>
              <a:rPr dirty="0" spc="-10"/>
              <a:t>pos</a:t>
            </a:r>
            <a:r>
              <a:rPr dirty="0" spc="-5"/>
              <a:t>s</a:t>
            </a:r>
            <a:r>
              <a:rPr dirty="0" spc="-10"/>
              <a:t>ono</a:t>
            </a:r>
            <a:r>
              <a:rPr dirty="0" spc="-5"/>
              <a:t> </a:t>
            </a:r>
            <a:r>
              <a:rPr dirty="0" spc="-10"/>
              <a:t>passa</a:t>
            </a:r>
            <a:r>
              <a:rPr dirty="0" spc="-15"/>
              <a:t>r</a:t>
            </a:r>
            <a:r>
              <a:rPr dirty="0" spc="-10"/>
              <a:t>e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pc="-10"/>
              <a:t>contemporaneamente</a:t>
            </a:r>
            <a:r>
              <a:rPr dirty="0" spc="10"/>
              <a:t> </a:t>
            </a:r>
            <a:r>
              <a:rPr dirty="0" spc="-10"/>
              <a:t>ioni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/>
              <a:t> </a:t>
            </a:r>
            <a:r>
              <a:rPr dirty="0" spc="-10"/>
              <a:t>tipo</a:t>
            </a:r>
            <a:r>
              <a:rPr dirty="0" spc="-5"/>
              <a:t> </a:t>
            </a:r>
            <a:r>
              <a:rPr dirty="0" spc="-10"/>
              <a:t>d</a:t>
            </a:r>
            <a:r>
              <a:rPr dirty="0"/>
              <a:t>i</a:t>
            </a:r>
            <a:r>
              <a:rPr dirty="0" spc="-10"/>
              <a:t>verso</a:t>
            </a:r>
          </a:p>
          <a:p>
            <a:pPr algn="r" marR="3575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23</a:t>
            </a:fld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238150" y="4958681"/>
            <a:ext cx="2057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b)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050" y="4958681"/>
            <a:ext cx="3333115" cy="172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4610">
              <a:lnSpc>
                <a:spcPct val="114399"/>
              </a:lnSpc>
            </a:pPr>
            <a:r>
              <a:rPr dirty="0" sz="1600" spc="-10">
                <a:latin typeface="Arial"/>
                <a:cs typeface="Arial"/>
              </a:rPr>
              <a:t>hanno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apo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are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oda</a:t>
            </a:r>
            <a:r>
              <a:rPr dirty="0" sz="1600" spc="-10">
                <a:latin typeface="Arial"/>
                <a:cs typeface="Arial"/>
              </a:rPr>
              <a:t> polare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impos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ibi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itati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muoversi</a:t>
            </a:r>
            <a:endParaRPr sz="1600">
              <a:latin typeface="Arial"/>
              <a:cs typeface="Arial"/>
            </a:endParaRPr>
          </a:p>
          <a:p>
            <a:pPr marL="67310" indent="-55244">
              <a:lnSpc>
                <a:spcPct val="100000"/>
              </a:lnSpc>
              <a:spcBef>
                <a:spcPts val="285"/>
              </a:spcBef>
            </a:pPr>
            <a:r>
              <a:rPr dirty="0" sz="1600" spc="-10">
                <a:latin typeface="Arial"/>
                <a:cs typeface="Arial"/>
              </a:rPr>
              <a:t>lateralmente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nel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fog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ietto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lipidico</a:t>
            </a:r>
            <a:endParaRPr sz="1600">
              <a:latin typeface="Arial"/>
              <a:cs typeface="Arial"/>
            </a:endParaRPr>
          </a:p>
          <a:p>
            <a:pPr marL="12700" marR="15875" indent="54610">
              <a:lnSpc>
                <a:spcPct val="114399"/>
              </a:lnSpc>
              <a:spcBef>
                <a:spcPts val="380"/>
              </a:spcBef>
            </a:pPr>
            <a:r>
              <a:rPr dirty="0" sz="1600" spc="-10">
                <a:latin typeface="Arial"/>
                <a:cs typeface="Arial"/>
              </a:rPr>
              <a:t>presentano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sempre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ido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grasso</a:t>
            </a:r>
            <a:r>
              <a:rPr dirty="0" sz="1600" spc="-10">
                <a:latin typeface="Arial"/>
                <a:cs typeface="Arial"/>
              </a:rPr>
              <a:t> saturo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nsaturo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8560" y="5231731"/>
            <a:ext cx="205740" cy="96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b)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5">
                <a:latin typeface="Arial"/>
                <a:cs typeface="Arial"/>
              </a:rPr>
              <a:t>c)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5">
                <a:latin typeface="Arial"/>
                <a:cs typeface="Arial"/>
              </a:rPr>
              <a:t>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150" y="5565240"/>
            <a:ext cx="1962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150" y="6173563"/>
            <a:ext cx="2057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150" y="1214721"/>
            <a:ext cx="4002404" cy="3642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4399"/>
              </a:lnSpc>
            </a:pPr>
            <a:r>
              <a:rPr dirty="0" sz="1600" spc="-10" b="1">
                <a:latin typeface="Arial"/>
                <a:cs typeface="Arial"/>
              </a:rPr>
              <a:t>1.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Q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ale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delle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seg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af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erma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sulla</a:t>
            </a:r>
            <a:r>
              <a:rPr dirty="0" sz="1600" spc="-10" b="1">
                <a:latin typeface="Arial"/>
                <a:cs typeface="Arial"/>
              </a:rPr>
              <a:t> me</a:t>
            </a:r>
            <a:r>
              <a:rPr dirty="0" sz="1600" spc="-20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brana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plasma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ica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falsa: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pos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ono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es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</a:t>
            </a:r>
            <a:r>
              <a:rPr dirty="0" sz="1600" spc="-20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esenti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moleco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85"/>
              </a:spcBef>
            </a:pPr>
            <a:r>
              <a:rPr dirty="0" sz="1600" spc="-10">
                <a:latin typeface="Arial"/>
                <a:cs typeface="Arial"/>
              </a:rPr>
              <a:t>colesterolo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presente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dopp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strato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fosfolipidico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Font typeface="Arial"/>
              <a:buAutoNum type="alphaLcParenR" startAt="2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ci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proteine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75"/>
              </a:spcBef>
              <a:buFont typeface="Arial"/>
              <a:buAutoNum type="alphaLcParenR" startAt="2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esenti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carboidrati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solo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nel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z="1600" spc="-10">
                <a:latin typeface="Arial"/>
                <a:cs typeface="Arial"/>
              </a:rPr>
              <a:t>versante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citop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asmat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co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1600" spc="-10" b="1">
                <a:latin typeface="Arial"/>
                <a:cs typeface="Arial"/>
              </a:rPr>
              <a:t>2.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sf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lipi</a:t>
            </a:r>
            <a:r>
              <a:rPr dirty="0" sz="1600" spc="-15" b="1">
                <a:latin typeface="Arial"/>
                <a:cs typeface="Arial"/>
              </a:rPr>
              <a:t>d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10209" algn="l"/>
              </a:tabLst>
            </a:pP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)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hanno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testa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polare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coda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z="1600" spc="-10">
                <a:latin typeface="Arial"/>
                <a:cs typeface="Arial"/>
              </a:rPr>
              <a:t>apo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8560" y="1207482"/>
            <a:ext cx="4556125" cy="3521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50000"/>
              </a:lnSpc>
            </a:pPr>
            <a:r>
              <a:rPr dirty="0" sz="1600" spc="-10" b="1">
                <a:latin typeface="Arial"/>
                <a:cs typeface="Arial"/>
              </a:rPr>
              <a:t>3.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II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trasp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rto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u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sos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anza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at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ra</a:t>
            </a:r>
            <a:r>
              <a:rPr dirty="0" sz="1600" spc="-45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er</a:t>
            </a:r>
            <a:r>
              <a:rPr dirty="0" sz="1600" b="1">
                <a:latin typeface="Arial"/>
                <a:cs typeface="Arial"/>
              </a:rPr>
              <a:t>s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u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-10" b="1">
                <a:latin typeface="Arial"/>
                <a:cs typeface="Arial"/>
              </a:rPr>
              <a:t> me</a:t>
            </a:r>
            <a:r>
              <a:rPr dirty="0" sz="1600" spc="-20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brana,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che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-35" b="1">
                <a:latin typeface="Arial"/>
                <a:cs typeface="Arial"/>
              </a:rPr>
              <a:t>v</a:t>
            </a:r>
            <a:r>
              <a:rPr dirty="0" sz="1600" spc="-35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iene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tro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gradien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</a:t>
            </a:r>
            <a:r>
              <a:rPr dirty="0" sz="1600" spc="-10" b="1">
                <a:latin typeface="Arial"/>
                <a:cs typeface="Arial"/>
              </a:rPr>
              <a:t> co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cen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ra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e,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tr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spo</a:t>
            </a:r>
            <a:r>
              <a:rPr dirty="0" sz="1600" spc="-20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pas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ivo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30">
                <a:latin typeface="Arial"/>
                <a:cs typeface="Arial"/>
              </a:rPr>
              <a:t>f</a:t>
            </a:r>
            <a:r>
              <a:rPr dirty="0" sz="1600" spc="-10">
                <a:latin typeface="Arial"/>
                <a:cs typeface="Arial"/>
              </a:rPr>
              <a:t>fusione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facilitata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trasporto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attivo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30">
                <a:latin typeface="Arial"/>
                <a:cs typeface="Arial"/>
              </a:rPr>
              <a:t>f</a:t>
            </a:r>
            <a:r>
              <a:rPr dirty="0" sz="1600" spc="-10">
                <a:latin typeface="Arial"/>
                <a:cs typeface="Arial"/>
              </a:rPr>
              <a:t>fusione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semp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ice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4</a:t>
            </a:r>
            <a:r>
              <a:rPr dirty="0" sz="1600" spc="-5" b="1">
                <a:latin typeface="Arial"/>
                <a:cs typeface="Arial"/>
              </a:rPr>
              <a:t>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Le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pro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eine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canale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dirty="0" sz="1600" spc="-10">
                <a:latin typeface="Arial"/>
                <a:cs typeface="Arial"/>
              </a:rPr>
              <a:t>a)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permettono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trasporto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ioni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secondo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Verifi</a:t>
            </a:r>
            <a:r>
              <a:rPr dirty="0" spc="-10"/>
              <a:t>c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dell’apprendimento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g</a:t>
            </a:r>
            <a:r>
              <a:rPr dirty="0" spc="-15"/>
              <a:t>r</a:t>
            </a:r>
            <a:r>
              <a:rPr dirty="0" spc="-10"/>
              <a:t>adiente</a:t>
            </a:r>
          </a:p>
          <a:p>
            <a:pPr marL="67310" marR="5080" indent="-55244">
              <a:lnSpc>
                <a:spcPct val="150000"/>
              </a:lnSpc>
            </a:pPr>
            <a:r>
              <a:rPr dirty="0" spc="-10"/>
              <a:t>permettono</a:t>
            </a:r>
            <a:r>
              <a:rPr dirty="0" spc="10"/>
              <a:t> </a:t>
            </a:r>
            <a:r>
              <a:rPr dirty="0" spc="-5"/>
              <a:t>il</a:t>
            </a:r>
            <a:r>
              <a:rPr dirty="0" spc="-10"/>
              <a:t> </a:t>
            </a:r>
            <a:r>
              <a:rPr dirty="0" spc="-10"/>
              <a:t>trasporto</a:t>
            </a:r>
            <a:r>
              <a:rPr dirty="0" spc="35"/>
              <a:t> </a:t>
            </a:r>
            <a:r>
              <a:rPr dirty="0" spc="-10"/>
              <a:t>di</a:t>
            </a:r>
            <a:r>
              <a:rPr dirty="0"/>
              <a:t> </a:t>
            </a:r>
            <a:r>
              <a:rPr dirty="0" spc="-10"/>
              <a:t>ioni</a:t>
            </a:r>
            <a:r>
              <a:rPr dirty="0" spc="-25"/>
              <a:t> </a:t>
            </a:r>
            <a:r>
              <a:rPr dirty="0" spc="-10"/>
              <a:t>contro</a:t>
            </a:r>
            <a:r>
              <a:rPr dirty="0" spc="15"/>
              <a:t> </a:t>
            </a:r>
            <a:r>
              <a:rPr dirty="0" spc="-10"/>
              <a:t>gradiente</a:t>
            </a:r>
            <a:r>
              <a:rPr dirty="0" spc="-10"/>
              <a:t> utilizzano</a:t>
            </a:r>
            <a:r>
              <a:rPr dirty="0" spc="-25"/>
              <a:t> </a:t>
            </a:r>
            <a:r>
              <a:rPr dirty="0" spc="-10"/>
              <a:t>energia</a:t>
            </a:r>
            <a:r>
              <a:rPr dirty="0"/>
              <a:t> </a:t>
            </a:r>
            <a:r>
              <a:rPr dirty="0" spc="-10"/>
              <a:t>deri</a:t>
            </a:r>
            <a:r>
              <a:rPr dirty="0" spc="-5"/>
              <a:t>v</a:t>
            </a:r>
            <a:r>
              <a:rPr dirty="0" spc="-10"/>
              <a:t>ata</a:t>
            </a:r>
            <a:r>
              <a:rPr dirty="0" spc="10"/>
              <a:t> </a:t>
            </a:r>
            <a:r>
              <a:rPr dirty="0" spc="-10"/>
              <a:t>da</a:t>
            </a:r>
            <a:r>
              <a:rPr dirty="0" spc="-5"/>
              <a:t> </a:t>
            </a:r>
            <a:r>
              <a:rPr dirty="0"/>
              <a:t>i</a:t>
            </a:r>
            <a:r>
              <a:rPr dirty="0" spc="-10"/>
              <a:t>drol</a:t>
            </a:r>
            <a:r>
              <a:rPr dirty="0"/>
              <a:t>i</a:t>
            </a:r>
            <a:r>
              <a:rPr dirty="0" spc="-10"/>
              <a:t>si</a:t>
            </a:r>
            <a:r>
              <a:rPr dirty="0" spc="-25"/>
              <a:t> </a:t>
            </a:r>
            <a:r>
              <a:rPr dirty="0" spc="-10"/>
              <a:t>di</a:t>
            </a:r>
            <a:r>
              <a:rPr dirty="0" spc="-95"/>
              <a:t> </a:t>
            </a:r>
            <a:r>
              <a:rPr dirty="0" spc="-135"/>
              <a:t>A</a:t>
            </a:r>
            <a:r>
              <a:rPr dirty="0" spc="-15"/>
              <a:t>TP</a:t>
            </a:r>
          </a:p>
          <a:p>
            <a:pPr marL="67310">
              <a:lnSpc>
                <a:spcPct val="100000"/>
              </a:lnSpc>
              <a:spcBef>
                <a:spcPts val="960"/>
              </a:spcBef>
            </a:pPr>
            <a:r>
              <a:rPr dirty="0" spc="-10"/>
              <a:t>fo</a:t>
            </a:r>
            <a:r>
              <a:rPr dirty="0" spc="-15"/>
              <a:t>r</a:t>
            </a:r>
            <a:r>
              <a:rPr dirty="0" spc="-10"/>
              <a:t>mano</a:t>
            </a:r>
            <a:r>
              <a:rPr dirty="0" spc="30"/>
              <a:t> </a:t>
            </a:r>
            <a:r>
              <a:rPr dirty="0" spc="-10"/>
              <a:t>po</a:t>
            </a:r>
            <a:r>
              <a:rPr dirty="0" spc="-20"/>
              <a:t>r</a:t>
            </a:r>
            <a:r>
              <a:rPr dirty="0" spc="-5"/>
              <a:t>i</a:t>
            </a:r>
            <a:r>
              <a:rPr dirty="0"/>
              <a:t> </a:t>
            </a:r>
            <a:r>
              <a:rPr dirty="0" spc="-10"/>
              <a:t>acquosi</a:t>
            </a:r>
            <a:r>
              <a:rPr dirty="0"/>
              <a:t> </a:t>
            </a:r>
            <a:r>
              <a:rPr dirty="0" spc="-15"/>
              <a:t> </a:t>
            </a:r>
            <a:r>
              <a:rPr dirty="0" spc="-10"/>
              <a:t>in</a:t>
            </a:r>
            <a:r>
              <a:rPr dirty="0" spc="-5"/>
              <a:t> </a:t>
            </a:r>
            <a:r>
              <a:rPr dirty="0" spc="-10"/>
              <a:t>cui</a:t>
            </a:r>
            <a:r>
              <a:rPr dirty="0" spc="-10"/>
              <a:t> </a:t>
            </a:r>
            <a:r>
              <a:rPr dirty="0" spc="-10"/>
              <a:t>pos</a:t>
            </a:r>
            <a:r>
              <a:rPr dirty="0" spc="-5"/>
              <a:t>s</a:t>
            </a:r>
            <a:r>
              <a:rPr dirty="0" spc="-10"/>
              <a:t>ono</a:t>
            </a:r>
            <a:r>
              <a:rPr dirty="0" spc="-5"/>
              <a:t> </a:t>
            </a:r>
            <a:r>
              <a:rPr dirty="0" spc="-10"/>
              <a:t>passa</a:t>
            </a:r>
            <a:r>
              <a:rPr dirty="0" spc="-15"/>
              <a:t>r</a:t>
            </a:r>
            <a:r>
              <a:rPr dirty="0" spc="-10"/>
              <a:t>e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pc="-10"/>
              <a:t>contemporaneamente</a:t>
            </a:r>
            <a:r>
              <a:rPr dirty="0" spc="10"/>
              <a:t> </a:t>
            </a:r>
            <a:r>
              <a:rPr dirty="0" spc="-10"/>
              <a:t>ioni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/>
              <a:t> </a:t>
            </a:r>
            <a:r>
              <a:rPr dirty="0" spc="-10"/>
              <a:t>tipo</a:t>
            </a:r>
            <a:r>
              <a:rPr dirty="0" spc="-5"/>
              <a:t> </a:t>
            </a:r>
            <a:r>
              <a:rPr dirty="0" spc="-10"/>
              <a:t>d</a:t>
            </a:r>
            <a:r>
              <a:rPr dirty="0"/>
              <a:t>i</a:t>
            </a:r>
            <a:r>
              <a:rPr dirty="0" spc="-10"/>
              <a:t>verso</a:t>
            </a:r>
          </a:p>
          <a:p>
            <a:pPr algn="r" marR="3575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23</a:t>
            </a:fld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238150" y="4958681"/>
            <a:ext cx="2057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b)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050" y="4958681"/>
            <a:ext cx="3333115" cy="172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4610">
              <a:lnSpc>
                <a:spcPct val="114399"/>
              </a:lnSpc>
            </a:pPr>
            <a:r>
              <a:rPr dirty="0" sz="1600" spc="-10">
                <a:latin typeface="Arial"/>
                <a:cs typeface="Arial"/>
              </a:rPr>
              <a:t>hanno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apo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are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oda</a:t>
            </a:r>
            <a:r>
              <a:rPr dirty="0" sz="1600" spc="-10">
                <a:latin typeface="Arial"/>
                <a:cs typeface="Arial"/>
              </a:rPr>
              <a:t> polare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impos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ibi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itati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muoversi</a:t>
            </a:r>
            <a:endParaRPr sz="1600">
              <a:latin typeface="Arial"/>
              <a:cs typeface="Arial"/>
            </a:endParaRPr>
          </a:p>
          <a:p>
            <a:pPr marL="67310" indent="-55244">
              <a:lnSpc>
                <a:spcPct val="100000"/>
              </a:lnSpc>
              <a:spcBef>
                <a:spcPts val="285"/>
              </a:spcBef>
            </a:pPr>
            <a:r>
              <a:rPr dirty="0" sz="1600" spc="-10">
                <a:latin typeface="Arial"/>
                <a:cs typeface="Arial"/>
              </a:rPr>
              <a:t>lateralmente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nel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fog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ietto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lipidico</a:t>
            </a:r>
            <a:endParaRPr sz="1600">
              <a:latin typeface="Arial"/>
              <a:cs typeface="Arial"/>
            </a:endParaRPr>
          </a:p>
          <a:p>
            <a:pPr marL="12700" marR="15875" indent="54610">
              <a:lnSpc>
                <a:spcPct val="114399"/>
              </a:lnSpc>
              <a:spcBef>
                <a:spcPts val="380"/>
              </a:spcBef>
            </a:pPr>
            <a:r>
              <a:rPr dirty="0" sz="1600" spc="-10">
                <a:latin typeface="Arial"/>
                <a:cs typeface="Arial"/>
              </a:rPr>
              <a:t>presentano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sempre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ido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grasso</a:t>
            </a:r>
            <a:r>
              <a:rPr dirty="0" sz="1600" spc="-10">
                <a:latin typeface="Arial"/>
                <a:cs typeface="Arial"/>
              </a:rPr>
              <a:t> saturo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nsaturo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8560" y="5231731"/>
            <a:ext cx="205740" cy="96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b)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5">
                <a:latin typeface="Arial"/>
                <a:cs typeface="Arial"/>
              </a:rPr>
              <a:t>c)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5">
                <a:latin typeface="Arial"/>
                <a:cs typeface="Arial"/>
              </a:rPr>
              <a:t>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150" y="5565240"/>
            <a:ext cx="1962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150" y="6173563"/>
            <a:ext cx="2057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187325" indent="-342900">
              <a:lnSpc>
                <a:spcPct val="114399"/>
              </a:lnSpc>
            </a:pPr>
            <a:r>
              <a:rPr dirty="0" spc="-10"/>
              <a:t>1.</a:t>
            </a:r>
            <a:r>
              <a:rPr dirty="0" spc="-5"/>
              <a:t> </a:t>
            </a:r>
            <a:r>
              <a:rPr dirty="0" spc="-15"/>
              <a:t>Q</a:t>
            </a:r>
            <a:r>
              <a:rPr dirty="0" spc="-20"/>
              <a:t>u</a:t>
            </a:r>
            <a:r>
              <a:rPr dirty="0" spc="-10"/>
              <a:t>ale</a:t>
            </a:r>
            <a:r>
              <a:rPr dirty="0" spc="20"/>
              <a:t> </a:t>
            </a:r>
            <a:r>
              <a:rPr dirty="0" spc="-10"/>
              <a:t>delle</a:t>
            </a:r>
            <a:r>
              <a:rPr dirty="0" spc="15"/>
              <a:t> </a:t>
            </a:r>
            <a:r>
              <a:rPr dirty="0" spc="-10"/>
              <a:t>seg</a:t>
            </a:r>
            <a:r>
              <a:rPr dirty="0" spc="-15"/>
              <a:t>u</a:t>
            </a:r>
            <a:r>
              <a:rPr dirty="0" spc="-10"/>
              <a:t>en</a:t>
            </a:r>
            <a:r>
              <a:rPr dirty="0" spc="-20"/>
              <a:t>t</a:t>
            </a:r>
            <a:r>
              <a:rPr dirty="0" spc="-5"/>
              <a:t>i</a:t>
            </a:r>
            <a:r>
              <a:rPr dirty="0" spc="20"/>
              <a:t> </a:t>
            </a:r>
            <a:r>
              <a:rPr dirty="0" spc="-10"/>
              <a:t>af</a:t>
            </a:r>
            <a:r>
              <a:rPr dirty="0" spc="-20"/>
              <a:t>f</a:t>
            </a:r>
            <a:r>
              <a:rPr dirty="0" spc="-10"/>
              <a:t>erma</a:t>
            </a:r>
            <a:r>
              <a:rPr dirty="0" spc="-5"/>
              <a:t>z</a:t>
            </a:r>
            <a:r>
              <a:rPr dirty="0" spc="-10"/>
              <a:t>io</a:t>
            </a:r>
            <a:r>
              <a:rPr dirty="0" spc="-20"/>
              <a:t>n</a:t>
            </a:r>
            <a:r>
              <a:rPr dirty="0" spc="-5"/>
              <a:t>i</a:t>
            </a:r>
            <a:r>
              <a:rPr dirty="0" spc="-10"/>
              <a:t> sulla</a:t>
            </a:r>
            <a:r>
              <a:rPr dirty="0" spc="5"/>
              <a:t> </a:t>
            </a:r>
            <a:r>
              <a:rPr dirty="0" spc="-15"/>
              <a:t>me</a:t>
            </a:r>
            <a:r>
              <a:rPr dirty="0" spc="-20"/>
              <a:t>m</a:t>
            </a:r>
            <a:r>
              <a:rPr dirty="0" spc="-10"/>
              <a:t>brana</a:t>
            </a:r>
            <a:r>
              <a:rPr dirty="0" spc="15"/>
              <a:t> </a:t>
            </a:r>
            <a:r>
              <a:rPr dirty="0" spc="-10"/>
              <a:t>plasma</a:t>
            </a:r>
            <a:r>
              <a:rPr dirty="0" spc="-20"/>
              <a:t>t</a:t>
            </a:r>
            <a:r>
              <a:rPr dirty="0" spc="-10"/>
              <a:t>ica</a:t>
            </a:r>
            <a:r>
              <a:rPr dirty="0" spc="35"/>
              <a:t> </a:t>
            </a:r>
            <a:r>
              <a:rPr dirty="0" spc="-10"/>
              <a:t>è</a:t>
            </a:r>
            <a:r>
              <a:rPr dirty="0" spc="10"/>
              <a:t> </a:t>
            </a:r>
            <a:r>
              <a:rPr dirty="0" spc="-10"/>
              <a:t>falsa:</a:t>
            </a: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pos</a:t>
            </a:r>
            <a:r>
              <a:rPr dirty="0" spc="-5" b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ono</a:t>
            </a:r>
            <a:r>
              <a:rPr dirty="0" spc="-15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es</a:t>
            </a:r>
            <a:r>
              <a:rPr dirty="0" spc="-5" b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pc="-15" b="0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pc="-5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p</a:t>
            </a:r>
            <a:r>
              <a:rPr dirty="0" spc="-20" b="0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esenti</a:t>
            </a:r>
            <a:r>
              <a:rPr dirty="0" spc="15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moleco</a:t>
            </a:r>
            <a:r>
              <a:rPr dirty="0" b="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pc="-30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di</a:t>
            </a:r>
          </a:p>
          <a:p>
            <a:pPr marL="355600">
              <a:lnSpc>
                <a:spcPct val="100000"/>
              </a:lnSpc>
              <a:spcBef>
                <a:spcPts val="285"/>
              </a:spcBef>
            </a:pP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colesterolo</a:t>
            </a: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è</a:t>
            </a:r>
            <a:r>
              <a:rPr dirty="0" spc="-15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presente</a:t>
            </a:r>
            <a:r>
              <a:rPr dirty="0" spc="20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un</a:t>
            </a:r>
            <a:r>
              <a:rPr dirty="0" spc="-5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dopp</a:t>
            </a:r>
            <a:r>
              <a:rPr dirty="0" b="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o</a:t>
            </a:r>
            <a:r>
              <a:rPr dirty="0" spc="-5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strato</a:t>
            </a:r>
            <a:r>
              <a:rPr dirty="0" spc="20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fosfolipidico</a:t>
            </a:r>
          </a:p>
          <a:p>
            <a:pPr marL="410209" indent="-39751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 startAt="2"/>
              <a:tabLst>
                <a:tab pos="410845" algn="l"/>
              </a:tabLst>
            </a:pP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ci</a:t>
            </a:r>
            <a:r>
              <a:rPr dirty="0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sono</a:t>
            </a:r>
            <a:r>
              <a:rPr dirty="0" spc="-5" b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BEBEBE"/>
                </a:solidFill>
                <a:latin typeface="Arial"/>
                <a:cs typeface="Arial"/>
              </a:rPr>
              <a:t>proteine</a:t>
            </a:r>
          </a:p>
          <a:p>
            <a:pPr marL="410209" indent="-397510">
              <a:lnSpc>
                <a:spcPct val="100000"/>
              </a:lnSpc>
              <a:spcBef>
                <a:spcPts val="675"/>
              </a:spcBef>
              <a:buClr>
                <a:srgbClr val="BEBEBE"/>
              </a:buClr>
              <a:buFont typeface="Arial"/>
              <a:buAutoNum type="alphaLcParenR" startAt="2"/>
              <a:tabLst>
                <a:tab pos="410845" algn="l"/>
              </a:tabLst>
            </a:pPr>
            <a:r>
              <a:rPr dirty="0" spc="-10">
                <a:solidFill>
                  <a:srgbClr val="990033"/>
                </a:solidFill>
              </a:rPr>
              <a:t>s</a:t>
            </a:r>
            <a:r>
              <a:rPr dirty="0" spc="-15">
                <a:solidFill>
                  <a:srgbClr val="990033"/>
                </a:solidFill>
              </a:rPr>
              <a:t>o</a:t>
            </a:r>
            <a:r>
              <a:rPr dirty="0" spc="-10">
                <a:solidFill>
                  <a:srgbClr val="990033"/>
                </a:solidFill>
              </a:rPr>
              <a:t>no</a:t>
            </a:r>
            <a:r>
              <a:rPr dirty="0" spc="10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prese</a:t>
            </a:r>
            <a:r>
              <a:rPr dirty="0" spc="-20">
                <a:solidFill>
                  <a:srgbClr val="990033"/>
                </a:solidFill>
              </a:rPr>
              <a:t>n</a:t>
            </a:r>
            <a:r>
              <a:rPr dirty="0" spc="-5">
                <a:solidFill>
                  <a:srgbClr val="990033"/>
                </a:solidFill>
              </a:rPr>
              <a:t>ti</a:t>
            </a:r>
            <a:r>
              <a:rPr dirty="0" spc="15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carb</a:t>
            </a:r>
            <a:r>
              <a:rPr dirty="0" spc="-20">
                <a:solidFill>
                  <a:srgbClr val="990033"/>
                </a:solidFill>
              </a:rPr>
              <a:t>o</a:t>
            </a:r>
            <a:r>
              <a:rPr dirty="0" spc="-5">
                <a:solidFill>
                  <a:srgbClr val="990033"/>
                </a:solidFill>
              </a:rPr>
              <a:t>i</a:t>
            </a:r>
            <a:r>
              <a:rPr dirty="0" spc="-15">
                <a:solidFill>
                  <a:srgbClr val="990033"/>
                </a:solidFill>
              </a:rPr>
              <a:t>d</a:t>
            </a:r>
            <a:r>
              <a:rPr dirty="0" spc="-10">
                <a:solidFill>
                  <a:srgbClr val="990033"/>
                </a:solidFill>
              </a:rPr>
              <a:t>rati</a:t>
            </a:r>
            <a:r>
              <a:rPr dirty="0" spc="30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s</a:t>
            </a:r>
            <a:r>
              <a:rPr dirty="0" spc="-15">
                <a:solidFill>
                  <a:srgbClr val="990033"/>
                </a:solidFill>
              </a:rPr>
              <a:t>o</a:t>
            </a:r>
            <a:r>
              <a:rPr dirty="0" spc="-10">
                <a:solidFill>
                  <a:srgbClr val="990033"/>
                </a:solidFill>
              </a:rPr>
              <a:t>lo</a:t>
            </a:r>
            <a:r>
              <a:rPr dirty="0" spc="15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n</a:t>
            </a:r>
            <a:r>
              <a:rPr dirty="0" spc="-15">
                <a:solidFill>
                  <a:srgbClr val="990033"/>
                </a:solidFill>
              </a:rPr>
              <a:t>e</a:t>
            </a:r>
            <a:r>
              <a:rPr dirty="0" spc="-5">
                <a:solidFill>
                  <a:srgbClr val="990033"/>
                </a:solidFill>
              </a:rPr>
              <a:t>l</a:t>
            </a: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pc="-50">
                <a:solidFill>
                  <a:srgbClr val="990033"/>
                </a:solidFill>
              </a:rPr>
              <a:t>v</a:t>
            </a:r>
            <a:r>
              <a:rPr dirty="0" spc="-10">
                <a:solidFill>
                  <a:srgbClr val="990033"/>
                </a:solidFill>
              </a:rPr>
              <a:t>ersan</a:t>
            </a:r>
            <a:r>
              <a:rPr dirty="0" spc="-20">
                <a:solidFill>
                  <a:srgbClr val="990033"/>
                </a:solidFill>
              </a:rPr>
              <a:t>t</a:t>
            </a:r>
            <a:r>
              <a:rPr dirty="0" spc="-10">
                <a:solidFill>
                  <a:srgbClr val="990033"/>
                </a:solidFill>
              </a:rPr>
              <a:t>e</a:t>
            </a:r>
            <a:r>
              <a:rPr dirty="0" spc="30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cit</a:t>
            </a:r>
            <a:r>
              <a:rPr dirty="0" spc="-20">
                <a:solidFill>
                  <a:srgbClr val="990033"/>
                </a:solidFill>
              </a:rPr>
              <a:t>o</a:t>
            </a:r>
            <a:r>
              <a:rPr dirty="0" spc="-10">
                <a:solidFill>
                  <a:srgbClr val="990033"/>
                </a:solidFill>
              </a:rPr>
              <a:t>plasmatico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pc="-10"/>
              <a:t>2.</a:t>
            </a:r>
            <a:r>
              <a:rPr dirty="0" spc="-5"/>
              <a:t> </a:t>
            </a:r>
            <a:r>
              <a:rPr dirty="0" spc="-5"/>
              <a:t>I</a:t>
            </a:r>
            <a:r>
              <a:rPr dirty="0" spc="10"/>
              <a:t> </a:t>
            </a:r>
            <a:r>
              <a:rPr dirty="0" spc="-10"/>
              <a:t>f</a:t>
            </a:r>
            <a:r>
              <a:rPr dirty="0" spc="-20"/>
              <a:t>o</a:t>
            </a:r>
            <a:r>
              <a:rPr dirty="0" spc="-10"/>
              <a:t>sf</a:t>
            </a:r>
            <a:r>
              <a:rPr dirty="0" spc="-20"/>
              <a:t>o</a:t>
            </a:r>
            <a:r>
              <a:rPr dirty="0" spc="-10"/>
              <a:t>lipi</a:t>
            </a:r>
            <a:r>
              <a:rPr dirty="0" spc="-15"/>
              <a:t>d</a:t>
            </a:r>
            <a:r>
              <a:rPr dirty="0" spc="-5"/>
              <a:t>i</a:t>
            </a:r>
            <a:r>
              <a:rPr dirty="0"/>
              <a:t> </a:t>
            </a:r>
            <a:r>
              <a:rPr dirty="0" spc="55"/>
              <a:t> </a:t>
            </a:r>
            <a:r>
              <a:rPr dirty="0" spc="-10"/>
              <a:t>so</a:t>
            </a:r>
            <a:r>
              <a:rPr dirty="0" spc="-15"/>
              <a:t>n</a:t>
            </a:r>
            <a:r>
              <a:rPr dirty="0" spc="-10"/>
              <a:t>o: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67995" algn="l"/>
              </a:tabLst>
            </a:pPr>
            <a:r>
              <a:rPr dirty="0" spc="-15">
                <a:solidFill>
                  <a:srgbClr val="990033"/>
                </a:solidFill>
              </a:rPr>
              <a:t>a</a:t>
            </a:r>
            <a:r>
              <a:rPr dirty="0" spc="-10">
                <a:solidFill>
                  <a:srgbClr val="990033"/>
                </a:solidFill>
              </a:rPr>
              <a:t>)</a:t>
            </a:r>
            <a:r>
              <a:rPr dirty="0">
                <a:solidFill>
                  <a:srgbClr val="990033"/>
                </a:solidFill>
              </a:rPr>
              <a:t>	</a:t>
            </a:r>
            <a:r>
              <a:rPr dirty="0" spc="-10">
                <a:solidFill>
                  <a:srgbClr val="990033"/>
                </a:solidFill>
              </a:rPr>
              <a:t>h</a:t>
            </a:r>
            <a:r>
              <a:rPr dirty="0" spc="-15">
                <a:solidFill>
                  <a:srgbClr val="990033"/>
                </a:solidFill>
              </a:rPr>
              <a:t>a</a:t>
            </a:r>
            <a:r>
              <a:rPr dirty="0" spc="-10">
                <a:solidFill>
                  <a:srgbClr val="990033"/>
                </a:solidFill>
              </a:rPr>
              <a:t>n</a:t>
            </a:r>
            <a:r>
              <a:rPr dirty="0" spc="-20">
                <a:solidFill>
                  <a:srgbClr val="990033"/>
                </a:solidFill>
              </a:rPr>
              <a:t>n</a:t>
            </a:r>
            <a:r>
              <a:rPr dirty="0" spc="-10">
                <a:solidFill>
                  <a:srgbClr val="990033"/>
                </a:solidFill>
              </a:rPr>
              <a:t>o</a:t>
            </a:r>
            <a:r>
              <a:rPr dirty="0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u</a:t>
            </a:r>
            <a:r>
              <a:rPr dirty="0" spc="-20">
                <a:solidFill>
                  <a:srgbClr val="990033"/>
                </a:solidFill>
              </a:rPr>
              <a:t>n</a:t>
            </a:r>
            <a:r>
              <a:rPr dirty="0" spc="-10">
                <a:solidFill>
                  <a:srgbClr val="990033"/>
                </a:solidFill>
              </a:rPr>
              <a:t>a</a:t>
            </a:r>
            <a:r>
              <a:rPr dirty="0" spc="5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t</a:t>
            </a:r>
            <a:r>
              <a:rPr dirty="0" spc="-15">
                <a:solidFill>
                  <a:srgbClr val="990033"/>
                </a:solidFill>
              </a:rPr>
              <a:t>e</a:t>
            </a:r>
            <a:r>
              <a:rPr dirty="0" spc="-10">
                <a:solidFill>
                  <a:srgbClr val="990033"/>
                </a:solidFill>
              </a:rPr>
              <a:t>s</a:t>
            </a:r>
            <a:r>
              <a:rPr dirty="0" spc="-15">
                <a:solidFill>
                  <a:srgbClr val="990033"/>
                </a:solidFill>
              </a:rPr>
              <a:t>t</a:t>
            </a:r>
            <a:r>
              <a:rPr dirty="0" spc="-10">
                <a:solidFill>
                  <a:srgbClr val="990033"/>
                </a:solidFill>
              </a:rPr>
              <a:t>a</a:t>
            </a:r>
            <a:r>
              <a:rPr dirty="0" spc="20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p</a:t>
            </a:r>
            <a:r>
              <a:rPr dirty="0" spc="-20">
                <a:solidFill>
                  <a:srgbClr val="990033"/>
                </a:solidFill>
              </a:rPr>
              <a:t>o</a:t>
            </a:r>
            <a:r>
              <a:rPr dirty="0" spc="-10">
                <a:solidFill>
                  <a:srgbClr val="990033"/>
                </a:solidFill>
              </a:rPr>
              <a:t>lare</a:t>
            </a:r>
            <a:r>
              <a:rPr dirty="0" spc="20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e</a:t>
            </a:r>
            <a:r>
              <a:rPr dirty="0" spc="-5">
                <a:solidFill>
                  <a:srgbClr val="990033"/>
                </a:solidFill>
              </a:rPr>
              <a:t> </a:t>
            </a:r>
            <a:r>
              <a:rPr dirty="0" spc="-20">
                <a:solidFill>
                  <a:srgbClr val="990033"/>
                </a:solidFill>
              </a:rPr>
              <a:t>u</a:t>
            </a:r>
            <a:r>
              <a:rPr dirty="0" spc="-10">
                <a:solidFill>
                  <a:srgbClr val="990033"/>
                </a:solidFill>
              </a:rPr>
              <a:t>na</a:t>
            </a:r>
            <a:r>
              <a:rPr dirty="0">
                <a:solidFill>
                  <a:srgbClr val="990033"/>
                </a:solidFill>
              </a:rPr>
              <a:t> </a:t>
            </a:r>
            <a:r>
              <a:rPr dirty="0" spc="-10">
                <a:solidFill>
                  <a:srgbClr val="990033"/>
                </a:solidFill>
              </a:rPr>
              <a:t>c</a:t>
            </a:r>
            <a:r>
              <a:rPr dirty="0" spc="-15">
                <a:solidFill>
                  <a:srgbClr val="990033"/>
                </a:solidFill>
              </a:rPr>
              <a:t>o</a:t>
            </a:r>
            <a:r>
              <a:rPr dirty="0" spc="-10">
                <a:solidFill>
                  <a:srgbClr val="990033"/>
                </a:solidFill>
              </a:rPr>
              <a:t>da</a:t>
            </a: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pc="-10">
                <a:solidFill>
                  <a:srgbClr val="990033"/>
                </a:solidFill>
              </a:rPr>
              <a:t>ap</a:t>
            </a:r>
            <a:r>
              <a:rPr dirty="0" spc="-20">
                <a:solidFill>
                  <a:srgbClr val="990033"/>
                </a:solidFill>
              </a:rPr>
              <a:t>o</a:t>
            </a:r>
            <a:r>
              <a:rPr dirty="0" spc="-10">
                <a:solidFill>
                  <a:srgbClr val="990033"/>
                </a:solidFill>
              </a:rPr>
              <a:t>lare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7314" y="1207482"/>
            <a:ext cx="4556125" cy="3521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50000"/>
              </a:lnSpc>
            </a:pPr>
            <a:r>
              <a:rPr dirty="0" sz="1600" spc="-10" b="1">
                <a:latin typeface="Arial"/>
                <a:cs typeface="Arial"/>
              </a:rPr>
              <a:t>3.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II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trasp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rto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u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sos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anza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at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ra</a:t>
            </a:r>
            <a:r>
              <a:rPr dirty="0" sz="1600" spc="-45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er</a:t>
            </a:r>
            <a:r>
              <a:rPr dirty="0" sz="1600" b="1">
                <a:latin typeface="Arial"/>
                <a:cs typeface="Arial"/>
              </a:rPr>
              <a:t>s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u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-10" b="1">
                <a:latin typeface="Arial"/>
                <a:cs typeface="Arial"/>
              </a:rPr>
              <a:t> me</a:t>
            </a:r>
            <a:r>
              <a:rPr dirty="0" sz="1600" spc="-20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brana,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che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-35" b="1">
                <a:latin typeface="Arial"/>
                <a:cs typeface="Arial"/>
              </a:rPr>
              <a:t>v</a:t>
            </a:r>
            <a:r>
              <a:rPr dirty="0" sz="1600" spc="-35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iene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tro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gradien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</a:t>
            </a:r>
            <a:r>
              <a:rPr dirty="0" sz="1600" spc="-10" b="1">
                <a:latin typeface="Arial"/>
                <a:cs typeface="Arial"/>
              </a:rPr>
              <a:t> co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cen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ra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e,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tr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spo</a:t>
            </a:r>
            <a:r>
              <a:rPr dirty="0" sz="1600" spc="-20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to</a:t>
            </a:r>
            <a:r>
              <a:rPr dirty="0" sz="1600" spc="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pas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ivo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</a:t>
            </a:r>
            <a:r>
              <a:rPr dirty="0" sz="1600" spc="-30">
                <a:solidFill>
                  <a:srgbClr val="BEBEBE"/>
                </a:solidFill>
                <a:latin typeface="Arial"/>
                <a:cs typeface="Arial"/>
              </a:rPr>
              <a:t>f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fusione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facilitata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c)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trasp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rto</a:t>
            </a:r>
            <a:r>
              <a:rPr dirty="0" sz="1600" spc="1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at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600" spc="-50" b="1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</a:t>
            </a:r>
            <a:r>
              <a:rPr dirty="0" sz="1600" spc="-30">
                <a:solidFill>
                  <a:srgbClr val="BEBEBE"/>
                </a:solidFill>
                <a:latin typeface="Arial"/>
                <a:cs typeface="Arial"/>
              </a:rPr>
              <a:t>f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fusione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semp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4</a:t>
            </a:r>
            <a:r>
              <a:rPr dirty="0" sz="1600" spc="-5" b="1">
                <a:latin typeface="Arial"/>
                <a:cs typeface="Arial"/>
              </a:rPr>
              <a:t>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Le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pro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eine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canale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a)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perme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1600" spc="2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il</a:t>
            </a:r>
            <a:r>
              <a:rPr dirty="0" sz="1600" spc="1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trasp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rto</a:t>
            </a:r>
            <a:r>
              <a:rPr dirty="0" sz="1600" spc="3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1600" spc="1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600" spc="2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secon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13245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cellula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e: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composi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ione</a:t>
            </a:r>
            <a:r>
              <a:rPr dirty="0" sz="2400" spc="-3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imica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459881"/>
            <a:ext cx="269494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(fo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fo)lipidi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(%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variabile)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rboid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(pic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3561" y="5589587"/>
            <a:ext cx="4314063" cy="34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48101" y="1341500"/>
            <a:ext cx="5184775" cy="4175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43275" y="1336675"/>
            <a:ext cx="5194300" cy="4184650"/>
          </a:xfrm>
          <a:custGeom>
            <a:avLst/>
            <a:gdLst/>
            <a:ahLst/>
            <a:cxnLst/>
            <a:rect l="l" t="t" r="r" b="b"/>
            <a:pathLst>
              <a:path w="5194300" h="4184650">
                <a:moveTo>
                  <a:pt x="0" y="4184650"/>
                </a:moveTo>
                <a:lnTo>
                  <a:pt x="5194300" y="4184650"/>
                </a:lnTo>
                <a:lnTo>
                  <a:pt x="5194300" y="0"/>
                </a:lnTo>
                <a:lnTo>
                  <a:pt x="0" y="0"/>
                </a:lnTo>
                <a:lnTo>
                  <a:pt x="0" y="41846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80145" y="5230786"/>
            <a:ext cx="247015" cy="276225"/>
          </a:xfrm>
          <a:custGeom>
            <a:avLst/>
            <a:gdLst/>
            <a:ahLst/>
            <a:cxnLst/>
            <a:rect l="l" t="t" r="r" b="b"/>
            <a:pathLst>
              <a:path w="247015" h="276225">
                <a:moveTo>
                  <a:pt x="0" y="275678"/>
                </a:moveTo>
                <a:lnTo>
                  <a:pt x="246888" y="275678"/>
                </a:lnTo>
                <a:lnTo>
                  <a:pt x="246888" y="0"/>
                </a:lnTo>
                <a:lnTo>
                  <a:pt x="0" y="0"/>
                </a:lnTo>
                <a:lnTo>
                  <a:pt x="0" y="2756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80145" y="5230786"/>
            <a:ext cx="247015" cy="276225"/>
          </a:xfrm>
          <a:custGeom>
            <a:avLst/>
            <a:gdLst/>
            <a:ahLst/>
            <a:cxnLst/>
            <a:rect l="l" t="t" r="r" b="b"/>
            <a:pathLst>
              <a:path w="247015" h="276225">
                <a:moveTo>
                  <a:pt x="0" y="275678"/>
                </a:moveTo>
                <a:lnTo>
                  <a:pt x="246888" y="275678"/>
                </a:lnTo>
                <a:lnTo>
                  <a:pt x="246888" y="0"/>
                </a:lnTo>
                <a:lnTo>
                  <a:pt x="0" y="0"/>
                </a:lnTo>
                <a:lnTo>
                  <a:pt x="0" y="27567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2</a:t>
            </a:fld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67601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uen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mem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cellula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: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lipidi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342533"/>
            <a:ext cx="3810635" cy="2109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lipidi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membrana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anfipatiche: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testa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pola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 coda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apolare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 maggio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fosfolipidi</a:t>
            </a:r>
            <a:endParaRPr sz="2000">
              <a:latin typeface="Arial"/>
              <a:cs typeface="Arial"/>
            </a:endParaRPr>
          </a:p>
          <a:p>
            <a:pPr marL="12700" marR="34544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dispon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stituire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dop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eano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ba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fobica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0395" y="1196975"/>
            <a:ext cx="4173854" cy="3960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02175" y="4495076"/>
            <a:ext cx="640715" cy="651510"/>
          </a:xfrm>
          <a:custGeom>
            <a:avLst/>
            <a:gdLst/>
            <a:ahLst/>
            <a:cxnLst/>
            <a:rect l="l" t="t" r="r" b="b"/>
            <a:pathLst>
              <a:path w="640714" h="651510">
                <a:moveTo>
                  <a:pt x="0" y="651090"/>
                </a:moveTo>
                <a:lnTo>
                  <a:pt x="640435" y="651090"/>
                </a:lnTo>
                <a:lnTo>
                  <a:pt x="640435" y="0"/>
                </a:lnTo>
                <a:lnTo>
                  <a:pt x="0" y="0"/>
                </a:lnTo>
                <a:lnTo>
                  <a:pt x="0" y="65109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02175" y="4495076"/>
            <a:ext cx="640715" cy="651510"/>
          </a:xfrm>
          <a:custGeom>
            <a:avLst/>
            <a:gdLst/>
            <a:ahLst/>
            <a:cxnLst/>
            <a:rect l="l" t="t" r="r" b="b"/>
            <a:pathLst>
              <a:path w="640714" h="651510">
                <a:moveTo>
                  <a:pt x="0" y="651090"/>
                </a:moveTo>
                <a:lnTo>
                  <a:pt x="640435" y="651090"/>
                </a:lnTo>
                <a:lnTo>
                  <a:pt x="640435" y="0"/>
                </a:lnTo>
                <a:lnTo>
                  <a:pt x="0" y="0"/>
                </a:lnTo>
                <a:lnTo>
                  <a:pt x="0" y="651090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5650" y="3719574"/>
            <a:ext cx="3095625" cy="3093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2</a:t>
            </a:fld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859529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Membra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cellula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: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mod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llo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st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ut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ur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4" y="1631458"/>
            <a:ext cx="7028180" cy="180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modello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 mosai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fluido: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inger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 Nicolson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1972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990033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mosaico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incluse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 modo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disc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ntinuo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 un doppio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strato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lipidico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uido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7nm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8101" y="2825610"/>
            <a:ext cx="4668774" cy="3458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43275" y="2817748"/>
            <a:ext cx="4678680" cy="3472179"/>
          </a:xfrm>
          <a:custGeom>
            <a:avLst/>
            <a:gdLst/>
            <a:ahLst/>
            <a:cxnLst/>
            <a:rect l="l" t="t" r="r" b="b"/>
            <a:pathLst>
              <a:path w="4678680" h="3472179">
                <a:moveTo>
                  <a:pt x="0" y="3471926"/>
                </a:moveTo>
                <a:lnTo>
                  <a:pt x="4678299" y="3471926"/>
                </a:lnTo>
                <a:lnTo>
                  <a:pt x="4678299" y="0"/>
                </a:lnTo>
                <a:lnTo>
                  <a:pt x="0" y="0"/>
                </a:lnTo>
                <a:lnTo>
                  <a:pt x="0" y="3471926"/>
                </a:lnTo>
                <a:close/>
              </a:path>
            </a:pathLst>
          </a:custGeom>
          <a:ln w="9525">
            <a:solidFill>
              <a:srgbClr val="0068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4001" y="5978525"/>
            <a:ext cx="360680" cy="215900"/>
          </a:xfrm>
          <a:custGeom>
            <a:avLst/>
            <a:gdLst/>
            <a:ahLst/>
            <a:cxnLst/>
            <a:rect l="l" t="t" r="r" b="b"/>
            <a:pathLst>
              <a:path w="360679" h="215900">
                <a:moveTo>
                  <a:pt x="0" y="215900"/>
                </a:moveTo>
                <a:lnTo>
                  <a:pt x="360362" y="215900"/>
                </a:lnTo>
                <a:lnTo>
                  <a:pt x="360362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64001" y="5978525"/>
            <a:ext cx="360680" cy="215900"/>
          </a:xfrm>
          <a:custGeom>
            <a:avLst/>
            <a:gdLst/>
            <a:ahLst/>
            <a:cxnLst/>
            <a:rect l="l" t="t" r="r" b="b"/>
            <a:pathLst>
              <a:path w="360679" h="215900">
                <a:moveTo>
                  <a:pt x="0" y="215900"/>
                </a:moveTo>
                <a:lnTo>
                  <a:pt x="360362" y="215900"/>
                </a:lnTo>
                <a:lnTo>
                  <a:pt x="360362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808858" y="6498084"/>
            <a:ext cx="50609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B.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Alb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. Biologia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olec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lare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ula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© Zanich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editore,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5</a:t>
            </a:fld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81444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lipidi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membran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pos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sono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muov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rsi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868" y="1189886"/>
            <a:ext cx="421894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fusione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erale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rotazione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prop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maggio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fles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fusione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versale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ara)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6473" y="2565400"/>
            <a:ext cx="7810627" cy="368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662" y="2560637"/>
            <a:ext cx="7823200" cy="3698875"/>
          </a:xfrm>
          <a:custGeom>
            <a:avLst/>
            <a:gdLst/>
            <a:ahLst/>
            <a:cxnLst/>
            <a:rect l="l" t="t" r="r" b="b"/>
            <a:pathLst>
              <a:path w="7823200" h="3698875">
                <a:moveTo>
                  <a:pt x="0" y="3698875"/>
                </a:moveTo>
                <a:lnTo>
                  <a:pt x="7823200" y="3698875"/>
                </a:lnTo>
                <a:lnTo>
                  <a:pt x="7823200" y="0"/>
                </a:lnTo>
                <a:lnTo>
                  <a:pt x="0" y="0"/>
                </a:lnTo>
                <a:lnTo>
                  <a:pt x="0" y="3698875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03957" y="6375860"/>
            <a:ext cx="50609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B.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Alb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. Biologia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olec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lare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ula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© Zanich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editore,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6</a:t>
            </a:fld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40741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fluidità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mem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è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regolata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da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molt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fat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ori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270905"/>
            <a:ext cx="705358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fluidi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à de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dop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lipidico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membr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dipende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da: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peratura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  <a:tab pos="3669029" algn="l"/>
                <a:tab pos="543306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tura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 lunghe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za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delle	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acidi	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650" y="2492438"/>
            <a:ext cx="4103751" cy="311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50887" y="2487676"/>
            <a:ext cx="4113529" cy="3122930"/>
          </a:xfrm>
          <a:prstGeom prst="rect">
            <a:avLst/>
          </a:prstGeom>
          <a:ln w="9525">
            <a:solidFill>
              <a:srgbClr val="0068C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2141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colesterolo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7344" y="2848355"/>
            <a:ext cx="228600" cy="436245"/>
          </a:xfrm>
          <a:custGeom>
            <a:avLst/>
            <a:gdLst/>
            <a:ahLst/>
            <a:cxnLst/>
            <a:rect l="l" t="t" r="r" b="b"/>
            <a:pathLst>
              <a:path w="228600" h="436245">
                <a:moveTo>
                  <a:pt x="9651" y="330327"/>
                </a:moveTo>
                <a:lnTo>
                  <a:pt x="2667" y="330835"/>
                </a:lnTo>
                <a:lnTo>
                  <a:pt x="0" y="333883"/>
                </a:lnTo>
                <a:lnTo>
                  <a:pt x="126" y="337312"/>
                </a:lnTo>
                <a:lnTo>
                  <a:pt x="6731" y="436245"/>
                </a:lnTo>
                <a:lnTo>
                  <a:pt x="19693" y="427736"/>
                </a:lnTo>
                <a:lnTo>
                  <a:pt x="18033" y="427736"/>
                </a:lnTo>
                <a:lnTo>
                  <a:pt x="6604" y="422148"/>
                </a:lnTo>
                <a:lnTo>
                  <a:pt x="17111" y="401057"/>
                </a:lnTo>
                <a:lnTo>
                  <a:pt x="12826" y="336423"/>
                </a:lnTo>
                <a:lnTo>
                  <a:pt x="12573" y="332994"/>
                </a:lnTo>
                <a:lnTo>
                  <a:pt x="9651" y="330327"/>
                </a:lnTo>
                <a:close/>
              </a:path>
              <a:path w="228600" h="436245">
                <a:moveTo>
                  <a:pt x="17111" y="401057"/>
                </a:moveTo>
                <a:lnTo>
                  <a:pt x="6604" y="422148"/>
                </a:lnTo>
                <a:lnTo>
                  <a:pt x="18033" y="427736"/>
                </a:lnTo>
                <a:lnTo>
                  <a:pt x="19615" y="424561"/>
                </a:lnTo>
                <a:lnTo>
                  <a:pt x="18668" y="424561"/>
                </a:lnTo>
                <a:lnTo>
                  <a:pt x="8889" y="419608"/>
                </a:lnTo>
                <a:lnTo>
                  <a:pt x="17947" y="413669"/>
                </a:lnTo>
                <a:lnTo>
                  <a:pt x="17111" y="401057"/>
                </a:lnTo>
                <a:close/>
              </a:path>
              <a:path w="228600" h="436245">
                <a:moveTo>
                  <a:pt x="85598" y="369316"/>
                </a:moveTo>
                <a:lnTo>
                  <a:pt x="28483" y="406762"/>
                </a:lnTo>
                <a:lnTo>
                  <a:pt x="18033" y="427736"/>
                </a:lnTo>
                <a:lnTo>
                  <a:pt x="19693" y="427736"/>
                </a:lnTo>
                <a:lnTo>
                  <a:pt x="92456" y="379984"/>
                </a:lnTo>
                <a:lnTo>
                  <a:pt x="93344" y="376047"/>
                </a:lnTo>
                <a:lnTo>
                  <a:pt x="91439" y="372999"/>
                </a:lnTo>
                <a:lnTo>
                  <a:pt x="89535" y="370078"/>
                </a:lnTo>
                <a:lnTo>
                  <a:pt x="85598" y="369316"/>
                </a:lnTo>
                <a:close/>
              </a:path>
              <a:path w="228600" h="436245">
                <a:moveTo>
                  <a:pt x="17947" y="413669"/>
                </a:moveTo>
                <a:lnTo>
                  <a:pt x="8889" y="419608"/>
                </a:lnTo>
                <a:lnTo>
                  <a:pt x="18668" y="424561"/>
                </a:lnTo>
                <a:lnTo>
                  <a:pt x="17947" y="413669"/>
                </a:lnTo>
                <a:close/>
              </a:path>
              <a:path w="228600" h="436245">
                <a:moveTo>
                  <a:pt x="28483" y="406762"/>
                </a:moveTo>
                <a:lnTo>
                  <a:pt x="17947" y="413669"/>
                </a:lnTo>
                <a:lnTo>
                  <a:pt x="18668" y="424561"/>
                </a:lnTo>
                <a:lnTo>
                  <a:pt x="19615" y="424561"/>
                </a:lnTo>
                <a:lnTo>
                  <a:pt x="28483" y="406762"/>
                </a:lnTo>
                <a:close/>
              </a:path>
              <a:path w="228600" h="436245">
                <a:moveTo>
                  <a:pt x="216916" y="0"/>
                </a:moveTo>
                <a:lnTo>
                  <a:pt x="17111" y="401057"/>
                </a:lnTo>
                <a:lnTo>
                  <a:pt x="17947" y="413669"/>
                </a:lnTo>
                <a:lnTo>
                  <a:pt x="28483" y="406762"/>
                </a:lnTo>
                <a:lnTo>
                  <a:pt x="228345" y="5588"/>
                </a:lnTo>
                <a:lnTo>
                  <a:pt x="2169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83302" y="2855611"/>
            <a:ext cx="346202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nelle cellule animali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luidità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v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modulata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lesterolo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6</a:t>
            </a:fld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447" y="2687573"/>
            <a:ext cx="8531352" cy="2836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63921" y="314845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6" y="0"/>
                </a:moveTo>
                <a:lnTo>
                  <a:pt x="100796" y="6605"/>
                </a:lnTo>
                <a:lnTo>
                  <a:pt x="63245" y="24786"/>
                </a:lnTo>
                <a:lnTo>
                  <a:pt x="32754" y="52597"/>
                </a:lnTo>
                <a:lnTo>
                  <a:pt x="11271" y="88095"/>
                </a:lnTo>
                <a:lnTo>
                  <a:pt x="739" y="129332"/>
                </a:lnTo>
                <a:lnTo>
                  <a:pt x="0" y="144570"/>
                </a:lnTo>
                <a:lnTo>
                  <a:pt x="795" y="159241"/>
                </a:lnTo>
                <a:lnTo>
                  <a:pt x="11474" y="200419"/>
                </a:lnTo>
                <a:lnTo>
                  <a:pt x="33081" y="235833"/>
                </a:lnTo>
                <a:lnTo>
                  <a:pt x="63671" y="263538"/>
                </a:lnTo>
                <a:lnTo>
                  <a:pt x="101298" y="281587"/>
                </a:lnTo>
                <a:lnTo>
                  <a:pt x="144016" y="288035"/>
                </a:lnTo>
                <a:lnTo>
                  <a:pt x="144570" y="288034"/>
                </a:lnTo>
                <a:lnTo>
                  <a:pt x="187284" y="281430"/>
                </a:lnTo>
                <a:lnTo>
                  <a:pt x="224844" y="263249"/>
                </a:lnTo>
                <a:lnTo>
                  <a:pt x="255320" y="235438"/>
                </a:lnTo>
                <a:lnTo>
                  <a:pt x="276780" y="199940"/>
                </a:lnTo>
                <a:lnTo>
                  <a:pt x="287295" y="158703"/>
                </a:lnTo>
                <a:lnTo>
                  <a:pt x="288033" y="143465"/>
                </a:lnTo>
                <a:lnTo>
                  <a:pt x="287240" y="128794"/>
                </a:lnTo>
                <a:lnTo>
                  <a:pt x="276577" y="87616"/>
                </a:lnTo>
                <a:lnTo>
                  <a:pt x="254993" y="52202"/>
                </a:lnTo>
                <a:lnTo>
                  <a:pt x="224418" y="24497"/>
                </a:lnTo>
                <a:lnTo>
                  <a:pt x="186782" y="6448"/>
                </a:lnTo>
                <a:lnTo>
                  <a:pt x="144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63921" y="314845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144017"/>
                </a:moveTo>
                <a:lnTo>
                  <a:pt x="6448" y="101299"/>
                </a:lnTo>
                <a:lnTo>
                  <a:pt x="24497" y="63672"/>
                </a:lnTo>
                <a:lnTo>
                  <a:pt x="52202" y="33082"/>
                </a:lnTo>
                <a:lnTo>
                  <a:pt x="87616" y="11475"/>
                </a:lnTo>
                <a:lnTo>
                  <a:pt x="128794" y="796"/>
                </a:lnTo>
                <a:lnTo>
                  <a:pt x="144017" y="0"/>
                </a:lnTo>
                <a:lnTo>
                  <a:pt x="158724" y="740"/>
                </a:lnTo>
                <a:lnTo>
                  <a:pt x="173003" y="2914"/>
                </a:lnTo>
                <a:lnTo>
                  <a:pt x="212563" y="17312"/>
                </a:lnTo>
                <a:lnTo>
                  <a:pt x="245706" y="42014"/>
                </a:lnTo>
                <a:lnTo>
                  <a:pt x="270502" y="75074"/>
                </a:lnTo>
                <a:lnTo>
                  <a:pt x="285019" y="114547"/>
                </a:lnTo>
                <a:lnTo>
                  <a:pt x="288036" y="144017"/>
                </a:lnTo>
                <a:lnTo>
                  <a:pt x="287296" y="158703"/>
                </a:lnTo>
                <a:lnTo>
                  <a:pt x="285127" y="172966"/>
                </a:lnTo>
                <a:lnTo>
                  <a:pt x="270748" y="212507"/>
                </a:lnTo>
                <a:lnTo>
                  <a:pt x="246068" y="245658"/>
                </a:lnTo>
                <a:lnTo>
                  <a:pt x="213017" y="270476"/>
                </a:lnTo>
                <a:lnTo>
                  <a:pt x="173525" y="285014"/>
                </a:lnTo>
                <a:lnTo>
                  <a:pt x="144017" y="288035"/>
                </a:lnTo>
                <a:lnTo>
                  <a:pt x="129332" y="287295"/>
                </a:lnTo>
                <a:lnTo>
                  <a:pt x="115069" y="285121"/>
                </a:lnTo>
                <a:lnTo>
                  <a:pt x="75528" y="270723"/>
                </a:lnTo>
                <a:lnTo>
                  <a:pt x="42377" y="246021"/>
                </a:lnTo>
                <a:lnTo>
                  <a:pt x="17559" y="212961"/>
                </a:lnTo>
                <a:lnTo>
                  <a:pt x="3021" y="173488"/>
                </a:lnTo>
                <a:lnTo>
                  <a:pt x="0" y="14401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22336" y="271652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6" y="0"/>
                </a:moveTo>
                <a:lnTo>
                  <a:pt x="100796" y="6594"/>
                </a:lnTo>
                <a:lnTo>
                  <a:pt x="63245" y="24752"/>
                </a:lnTo>
                <a:lnTo>
                  <a:pt x="32754" y="52544"/>
                </a:lnTo>
                <a:lnTo>
                  <a:pt x="11271" y="88041"/>
                </a:lnTo>
                <a:lnTo>
                  <a:pt x="739" y="129311"/>
                </a:lnTo>
                <a:lnTo>
                  <a:pt x="0" y="144570"/>
                </a:lnTo>
                <a:lnTo>
                  <a:pt x="795" y="159241"/>
                </a:lnTo>
                <a:lnTo>
                  <a:pt x="11474" y="200419"/>
                </a:lnTo>
                <a:lnTo>
                  <a:pt x="33081" y="235833"/>
                </a:lnTo>
                <a:lnTo>
                  <a:pt x="63671" y="263538"/>
                </a:lnTo>
                <a:lnTo>
                  <a:pt x="101298" y="281587"/>
                </a:lnTo>
                <a:lnTo>
                  <a:pt x="144016" y="288036"/>
                </a:lnTo>
                <a:lnTo>
                  <a:pt x="144570" y="288034"/>
                </a:lnTo>
                <a:lnTo>
                  <a:pt x="187284" y="281430"/>
                </a:lnTo>
                <a:lnTo>
                  <a:pt x="224844" y="263249"/>
                </a:lnTo>
                <a:lnTo>
                  <a:pt x="255320" y="235438"/>
                </a:lnTo>
                <a:lnTo>
                  <a:pt x="276780" y="199940"/>
                </a:lnTo>
                <a:lnTo>
                  <a:pt x="287295" y="158703"/>
                </a:lnTo>
                <a:lnTo>
                  <a:pt x="288033" y="143464"/>
                </a:lnTo>
                <a:lnTo>
                  <a:pt x="287240" y="128772"/>
                </a:lnTo>
                <a:lnTo>
                  <a:pt x="276577" y="87562"/>
                </a:lnTo>
                <a:lnTo>
                  <a:pt x="254993" y="52149"/>
                </a:lnTo>
                <a:lnTo>
                  <a:pt x="224418" y="24464"/>
                </a:lnTo>
                <a:lnTo>
                  <a:pt x="186782" y="6437"/>
                </a:lnTo>
                <a:lnTo>
                  <a:pt x="144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22335" y="271652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144018"/>
                </a:moveTo>
                <a:lnTo>
                  <a:pt x="6448" y="101252"/>
                </a:lnTo>
                <a:lnTo>
                  <a:pt x="24497" y="63616"/>
                </a:lnTo>
                <a:lnTo>
                  <a:pt x="52202" y="33041"/>
                </a:lnTo>
                <a:lnTo>
                  <a:pt x="87616" y="11457"/>
                </a:lnTo>
                <a:lnTo>
                  <a:pt x="128794" y="794"/>
                </a:lnTo>
                <a:lnTo>
                  <a:pt x="144018" y="0"/>
                </a:lnTo>
                <a:lnTo>
                  <a:pt x="158724" y="739"/>
                </a:lnTo>
                <a:lnTo>
                  <a:pt x="173003" y="2908"/>
                </a:lnTo>
                <a:lnTo>
                  <a:pt x="212563" y="17287"/>
                </a:lnTo>
                <a:lnTo>
                  <a:pt x="245706" y="41967"/>
                </a:lnTo>
                <a:lnTo>
                  <a:pt x="270502" y="75018"/>
                </a:lnTo>
                <a:lnTo>
                  <a:pt x="285019" y="114510"/>
                </a:lnTo>
                <a:lnTo>
                  <a:pt x="288036" y="144018"/>
                </a:lnTo>
                <a:lnTo>
                  <a:pt x="287296" y="158703"/>
                </a:lnTo>
                <a:lnTo>
                  <a:pt x="285127" y="172966"/>
                </a:lnTo>
                <a:lnTo>
                  <a:pt x="270748" y="212507"/>
                </a:lnTo>
                <a:lnTo>
                  <a:pt x="246068" y="245658"/>
                </a:lnTo>
                <a:lnTo>
                  <a:pt x="213017" y="270476"/>
                </a:lnTo>
                <a:lnTo>
                  <a:pt x="173525" y="285014"/>
                </a:lnTo>
                <a:lnTo>
                  <a:pt x="144018" y="288036"/>
                </a:lnTo>
                <a:lnTo>
                  <a:pt x="129332" y="287295"/>
                </a:lnTo>
                <a:lnTo>
                  <a:pt x="115069" y="285121"/>
                </a:lnTo>
                <a:lnTo>
                  <a:pt x="75528" y="270723"/>
                </a:lnTo>
                <a:lnTo>
                  <a:pt x="42377" y="246021"/>
                </a:lnTo>
                <a:lnTo>
                  <a:pt x="17559" y="212961"/>
                </a:lnTo>
                <a:lnTo>
                  <a:pt x="3021" y="173488"/>
                </a:lnTo>
                <a:lnTo>
                  <a:pt x="0" y="14401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75886" y="502043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6" y="0"/>
                </a:moveTo>
                <a:lnTo>
                  <a:pt x="100796" y="6605"/>
                </a:lnTo>
                <a:lnTo>
                  <a:pt x="63245" y="24786"/>
                </a:lnTo>
                <a:lnTo>
                  <a:pt x="32754" y="52597"/>
                </a:lnTo>
                <a:lnTo>
                  <a:pt x="11271" y="88095"/>
                </a:lnTo>
                <a:lnTo>
                  <a:pt x="739" y="129332"/>
                </a:lnTo>
                <a:lnTo>
                  <a:pt x="0" y="144570"/>
                </a:lnTo>
                <a:lnTo>
                  <a:pt x="795" y="159241"/>
                </a:lnTo>
                <a:lnTo>
                  <a:pt x="11474" y="200419"/>
                </a:lnTo>
                <a:lnTo>
                  <a:pt x="33081" y="235833"/>
                </a:lnTo>
                <a:lnTo>
                  <a:pt x="63671" y="263538"/>
                </a:lnTo>
                <a:lnTo>
                  <a:pt x="101298" y="281587"/>
                </a:lnTo>
                <a:lnTo>
                  <a:pt x="144016" y="288035"/>
                </a:lnTo>
                <a:lnTo>
                  <a:pt x="144570" y="288034"/>
                </a:lnTo>
                <a:lnTo>
                  <a:pt x="187284" y="281430"/>
                </a:lnTo>
                <a:lnTo>
                  <a:pt x="224844" y="263249"/>
                </a:lnTo>
                <a:lnTo>
                  <a:pt x="255320" y="235438"/>
                </a:lnTo>
                <a:lnTo>
                  <a:pt x="276780" y="199940"/>
                </a:lnTo>
                <a:lnTo>
                  <a:pt x="287295" y="158703"/>
                </a:lnTo>
                <a:lnTo>
                  <a:pt x="288033" y="143465"/>
                </a:lnTo>
                <a:lnTo>
                  <a:pt x="287240" y="128794"/>
                </a:lnTo>
                <a:lnTo>
                  <a:pt x="276577" y="87616"/>
                </a:lnTo>
                <a:lnTo>
                  <a:pt x="254993" y="52202"/>
                </a:lnTo>
                <a:lnTo>
                  <a:pt x="224418" y="24497"/>
                </a:lnTo>
                <a:lnTo>
                  <a:pt x="186782" y="6448"/>
                </a:lnTo>
                <a:lnTo>
                  <a:pt x="144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5884" y="502043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144018"/>
                </a:moveTo>
                <a:lnTo>
                  <a:pt x="6448" y="101299"/>
                </a:lnTo>
                <a:lnTo>
                  <a:pt x="24497" y="63672"/>
                </a:lnTo>
                <a:lnTo>
                  <a:pt x="52202" y="33082"/>
                </a:lnTo>
                <a:lnTo>
                  <a:pt x="87616" y="11475"/>
                </a:lnTo>
                <a:lnTo>
                  <a:pt x="128794" y="796"/>
                </a:lnTo>
                <a:lnTo>
                  <a:pt x="144017" y="0"/>
                </a:lnTo>
                <a:lnTo>
                  <a:pt x="158724" y="740"/>
                </a:lnTo>
                <a:lnTo>
                  <a:pt x="173003" y="2914"/>
                </a:lnTo>
                <a:lnTo>
                  <a:pt x="212563" y="17312"/>
                </a:lnTo>
                <a:lnTo>
                  <a:pt x="245706" y="42014"/>
                </a:lnTo>
                <a:lnTo>
                  <a:pt x="270502" y="75074"/>
                </a:lnTo>
                <a:lnTo>
                  <a:pt x="285019" y="114547"/>
                </a:lnTo>
                <a:lnTo>
                  <a:pt x="288036" y="144018"/>
                </a:lnTo>
                <a:lnTo>
                  <a:pt x="287296" y="158703"/>
                </a:lnTo>
                <a:lnTo>
                  <a:pt x="285127" y="172966"/>
                </a:lnTo>
                <a:lnTo>
                  <a:pt x="270748" y="212507"/>
                </a:lnTo>
                <a:lnTo>
                  <a:pt x="246068" y="245658"/>
                </a:lnTo>
                <a:lnTo>
                  <a:pt x="213017" y="270476"/>
                </a:lnTo>
                <a:lnTo>
                  <a:pt x="173525" y="285014"/>
                </a:lnTo>
                <a:lnTo>
                  <a:pt x="144017" y="288035"/>
                </a:lnTo>
                <a:lnTo>
                  <a:pt x="129332" y="287295"/>
                </a:lnTo>
                <a:lnTo>
                  <a:pt x="115069" y="285121"/>
                </a:lnTo>
                <a:lnTo>
                  <a:pt x="75528" y="270723"/>
                </a:lnTo>
                <a:lnTo>
                  <a:pt x="42377" y="246021"/>
                </a:lnTo>
                <a:lnTo>
                  <a:pt x="17559" y="212961"/>
                </a:lnTo>
                <a:lnTo>
                  <a:pt x="3021" y="173488"/>
                </a:lnTo>
                <a:lnTo>
                  <a:pt x="0" y="14401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99461" y="469861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6" y="0"/>
                </a:moveTo>
                <a:lnTo>
                  <a:pt x="100796" y="6605"/>
                </a:lnTo>
                <a:lnTo>
                  <a:pt x="63245" y="24786"/>
                </a:lnTo>
                <a:lnTo>
                  <a:pt x="32754" y="52597"/>
                </a:lnTo>
                <a:lnTo>
                  <a:pt x="11271" y="88095"/>
                </a:lnTo>
                <a:lnTo>
                  <a:pt x="739" y="129332"/>
                </a:lnTo>
                <a:lnTo>
                  <a:pt x="0" y="144570"/>
                </a:lnTo>
                <a:lnTo>
                  <a:pt x="795" y="159241"/>
                </a:lnTo>
                <a:lnTo>
                  <a:pt x="11474" y="200419"/>
                </a:lnTo>
                <a:lnTo>
                  <a:pt x="33081" y="235833"/>
                </a:lnTo>
                <a:lnTo>
                  <a:pt x="63671" y="263538"/>
                </a:lnTo>
                <a:lnTo>
                  <a:pt x="101298" y="281587"/>
                </a:lnTo>
                <a:lnTo>
                  <a:pt x="144016" y="288035"/>
                </a:lnTo>
                <a:lnTo>
                  <a:pt x="144569" y="288034"/>
                </a:lnTo>
                <a:lnTo>
                  <a:pt x="187237" y="281430"/>
                </a:lnTo>
                <a:lnTo>
                  <a:pt x="224788" y="263249"/>
                </a:lnTo>
                <a:lnTo>
                  <a:pt x="255279" y="235438"/>
                </a:lnTo>
                <a:lnTo>
                  <a:pt x="276762" y="199940"/>
                </a:lnTo>
                <a:lnTo>
                  <a:pt x="287294" y="158703"/>
                </a:lnTo>
                <a:lnTo>
                  <a:pt x="288033" y="143465"/>
                </a:lnTo>
                <a:lnTo>
                  <a:pt x="287238" y="128794"/>
                </a:lnTo>
                <a:lnTo>
                  <a:pt x="276559" y="87616"/>
                </a:lnTo>
                <a:lnTo>
                  <a:pt x="254952" y="52202"/>
                </a:lnTo>
                <a:lnTo>
                  <a:pt x="224362" y="24497"/>
                </a:lnTo>
                <a:lnTo>
                  <a:pt x="186735" y="6448"/>
                </a:lnTo>
                <a:lnTo>
                  <a:pt x="144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99459" y="469861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144017"/>
                </a:moveTo>
                <a:lnTo>
                  <a:pt x="6448" y="101299"/>
                </a:lnTo>
                <a:lnTo>
                  <a:pt x="24497" y="63672"/>
                </a:lnTo>
                <a:lnTo>
                  <a:pt x="52202" y="33082"/>
                </a:lnTo>
                <a:lnTo>
                  <a:pt x="87616" y="11475"/>
                </a:lnTo>
                <a:lnTo>
                  <a:pt x="128794" y="796"/>
                </a:lnTo>
                <a:lnTo>
                  <a:pt x="144017" y="0"/>
                </a:lnTo>
                <a:lnTo>
                  <a:pt x="158703" y="740"/>
                </a:lnTo>
                <a:lnTo>
                  <a:pt x="172966" y="2914"/>
                </a:lnTo>
                <a:lnTo>
                  <a:pt x="212507" y="17312"/>
                </a:lnTo>
                <a:lnTo>
                  <a:pt x="245658" y="42014"/>
                </a:lnTo>
                <a:lnTo>
                  <a:pt x="270476" y="75074"/>
                </a:lnTo>
                <a:lnTo>
                  <a:pt x="285014" y="114547"/>
                </a:lnTo>
                <a:lnTo>
                  <a:pt x="288036" y="144017"/>
                </a:lnTo>
                <a:lnTo>
                  <a:pt x="287295" y="158703"/>
                </a:lnTo>
                <a:lnTo>
                  <a:pt x="285121" y="172966"/>
                </a:lnTo>
                <a:lnTo>
                  <a:pt x="270723" y="212507"/>
                </a:lnTo>
                <a:lnTo>
                  <a:pt x="246021" y="245658"/>
                </a:lnTo>
                <a:lnTo>
                  <a:pt x="212961" y="270476"/>
                </a:lnTo>
                <a:lnTo>
                  <a:pt x="173488" y="285014"/>
                </a:lnTo>
                <a:lnTo>
                  <a:pt x="144017" y="288035"/>
                </a:lnTo>
                <a:lnTo>
                  <a:pt x="129332" y="287295"/>
                </a:lnTo>
                <a:lnTo>
                  <a:pt x="115069" y="285121"/>
                </a:lnTo>
                <a:lnTo>
                  <a:pt x="75528" y="270723"/>
                </a:lnTo>
                <a:lnTo>
                  <a:pt x="42377" y="246021"/>
                </a:lnTo>
                <a:lnTo>
                  <a:pt x="17559" y="212961"/>
                </a:lnTo>
                <a:lnTo>
                  <a:pt x="3021" y="173488"/>
                </a:lnTo>
                <a:lnTo>
                  <a:pt x="0" y="14401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17725" y="498233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6" y="0"/>
                </a:moveTo>
                <a:lnTo>
                  <a:pt x="100796" y="6605"/>
                </a:lnTo>
                <a:lnTo>
                  <a:pt x="63245" y="24786"/>
                </a:lnTo>
                <a:lnTo>
                  <a:pt x="32754" y="52597"/>
                </a:lnTo>
                <a:lnTo>
                  <a:pt x="11271" y="88095"/>
                </a:lnTo>
                <a:lnTo>
                  <a:pt x="739" y="129332"/>
                </a:lnTo>
                <a:lnTo>
                  <a:pt x="0" y="144570"/>
                </a:lnTo>
                <a:lnTo>
                  <a:pt x="795" y="159241"/>
                </a:lnTo>
                <a:lnTo>
                  <a:pt x="11474" y="200419"/>
                </a:lnTo>
                <a:lnTo>
                  <a:pt x="33081" y="235833"/>
                </a:lnTo>
                <a:lnTo>
                  <a:pt x="63671" y="263538"/>
                </a:lnTo>
                <a:lnTo>
                  <a:pt x="101298" y="281587"/>
                </a:lnTo>
                <a:lnTo>
                  <a:pt x="144016" y="288035"/>
                </a:lnTo>
                <a:lnTo>
                  <a:pt x="144569" y="288034"/>
                </a:lnTo>
                <a:lnTo>
                  <a:pt x="187237" y="281430"/>
                </a:lnTo>
                <a:lnTo>
                  <a:pt x="224788" y="263249"/>
                </a:lnTo>
                <a:lnTo>
                  <a:pt x="255279" y="235438"/>
                </a:lnTo>
                <a:lnTo>
                  <a:pt x="276762" y="199940"/>
                </a:lnTo>
                <a:lnTo>
                  <a:pt x="287294" y="158703"/>
                </a:lnTo>
                <a:lnTo>
                  <a:pt x="288033" y="143465"/>
                </a:lnTo>
                <a:lnTo>
                  <a:pt x="287238" y="128794"/>
                </a:lnTo>
                <a:lnTo>
                  <a:pt x="276559" y="87616"/>
                </a:lnTo>
                <a:lnTo>
                  <a:pt x="254952" y="52202"/>
                </a:lnTo>
                <a:lnTo>
                  <a:pt x="224362" y="24497"/>
                </a:lnTo>
                <a:lnTo>
                  <a:pt x="186735" y="6448"/>
                </a:lnTo>
                <a:lnTo>
                  <a:pt x="144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17725" y="498233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144018"/>
                </a:moveTo>
                <a:lnTo>
                  <a:pt x="6448" y="101299"/>
                </a:lnTo>
                <a:lnTo>
                  <a:pt x="24497" y="63672"/>
                </a:lnTo>
                <a:lnTo>
                  <a:pt x="52202" y="33082"/>
                </a:lnTo>
                <a:lnTo>
                  <a:pt x="87616" y="11475"/>
                </a:lnTo>
                <a:lnTo>
                  <a:pt x="128794" y="796"/>
                </a:lnTo>
                <a:lnTo>
                  <a:pt x="144018" y="0"/>
                </a:lnTo>
                <a:lnTo>
                  <a:pt x="158703" y="740"/>
                </a:lnTo>
                <a:lnTo>
                  <a:pt x="172966" y="2914"/>
                </a:lnTo>
                <a:lnTo>
                  <a:pt x="212507" y="17312"/>
                </a:lnTo>
                <a:lnTo>
                  <a:pt x="245658" y="42014"/>
                </a:lnTo>
                <a:lnTo>
                  <a:pt x="270476" y="75074"/>
                </a:lnTo>
                <a:lnTo>
                  <a:pt x="285014" y="114547"/>
                </a:lnTo>
                <a:lnTo>
                  <a:pt x="288036" y="144018"/>
                </a:lnTo>
                <a:lnTo>
                  <a:pt x="287295" y="158703"/>
                </a:lnTo>
                <a:lnTo>
                  <a:pt x="285121" y="172966"/>
                </a:lnTo>
                <a:lnTo>
                  <a:pt x="270723" y="212507"/>
                </a:lnTo>
                <a:lnTo>
                  <a:pt x="246021" y="245658"/>
                </a:lnTo>
                <a:lnTo>
                  <a:pt x="212961" y="270476"/>
                </a:lnTo>
                <a:lnTo>
                  <a:pt x="173488" y="285014"/>
                </a:lnTo>
                <a:lnTo>
                  <a:pt x="144018" y="288035"/>
                </a:lnTo>
                <a:lnTo>
                  <a:pt x="129332" y="287295"/>
                </a:lnTo>
                <a:lnTo>
                  <a:pt x="115069" y="285121"/>
                </a:lnTo>
                <a:lnTo>
                  <a:pt x="75528" y="270723"/>
                </a:lnTo>
                <a:lnTo>
                  <a:pt x="42377" y="246021"/>
                </a:lnTo>
                <a:lnTo>
                  <a:pt x="17559" y="212961"/>
                </a:lnTo>
                <a:lnTo>
                  <a:pt x="3021" y="173488"/>
                </a:lnTo>
                <a:lnTo>
                  <a:pt x="0" y="14401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87527" y="500214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6" y="0"/>
                </a:moveTo>
                <a:lnTo>
                  <a:pt x="100796" y="6605"/>
                </a:lnTo>
                <a:lnTo>
                  <a:pt x="63245" y="24786"/>
                </a:lnTo>
                <a:lnTo>
                  <a:pt x="32754" y="52597"/>
                </a:lnTo>
                <a:lnTo>
                  <a:pt x="11271" y="88095"/>
                </a:lnTo>
                <a:lnTo>
                  <a:pt x="739" y="129332"/>
                </a:lnTo>
                <a:lnTo>
                  <a:pt x="0" y="144570"/>
                </a:lnTo>
                <a:lnTo>
                  <a:pt x="795" y="159241"/>
                </a:lnTo>
                <a:lnTo>
                  <a:pt x="11474" y="200419"/>
                </a:lnTo>
                <a:lnTo>
                  <a:pt x="33081" y="235833"/>
                </a:lnTo>
                <a:lnTo>
                  <a:pt x="63671" y="263538"/>
                </a:lnTo>
                <a:lnTo>
                  <a:pt x="101298" y="281587"/>
                </a:lnTo>
                <a:lnTo>
                  <a:pt x="144016" y="288035"/>
                </a:lnTo>
                <a:lnTo>
                  <a:pt x="144569" y="288034"/>
                </a:lnTo>
                <a:lnTo>
                  <a:pt x="187237" y="281430"/>
                </a:lnTo>
                <a:lnTo>
                  <a:pt x="224788" y="263249"/>
                </a:lnTo>
                <a:lnTo>
                  <a:pt x="255279" y="235438"/>
                </a:lnTo>
                <a:lnTo>
                  <a:pt x="276762" y="199940"/>
                </a:lnTo>
                <a:lnTo>
                  <a:pt x="287294" y="158703"/>
                </a:lnTo>
                <a:lnTo>
                  <a:pt x="288033" y="143465"/>
                </a:lnTo>
                <a:lnTo>
                  <a:pt x="287238" y="128794"/>
                </a:lnTo>
                <a:lnTo>
                  <a:pt x="276559" y="87616"/>
                </a:lnTo>
                <a:lnTo>
                  <a:pt x="254952" y="52202"/>
                </a:lnTo>
                <a:lnTo>
                  <a:pt x="224362" y="24497"/>
                </a:lnTo>
                <a:lnTo>
                  <a:pt x="186735" y="6448"/>
                </a:lnTo>
                <a:lnTo>
                  <a:pt x="144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87525" y="500214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144018"/>
                </a:moveTo>
                <a:lnTo>
                  <a:pt x="6448" y="101299"/>
                </a:lnTo>
                <a:lnTo>
                  <a:pt x="24497" y="63672"/>
                </a:lnTo>
                <a:lnTo>
                  <a:pt x="52202" y="33082"/>
                </a:lnTo>
                <a:lnTo>
                  <a:pt x="87616" y="11475"/>
                </a:lnTo>
                <a:lnTo>
                  <a:pt x="128794" y="796"/>
                </a:lnTo>
                <a:lnTo>
                  <a:pt x="144018" y="0"/>
                </a:lnTo>
                <a:lnTo>
                  <a:pt x="158703" y="740"/>
                </a:lnTo>
                <a:lnTo>
                  <a:pt x="172966" y="2914"/>
                </a:lnTo>
                <a:lnTo>
                  <a:pt x="212507" y="17312"/>
                </a:lnTo>
                <a:lnTo>
                  <a:pt x="245658" y="42014"/>
                </a:lnTo>
                <a:lnTo>
                  <a:pt x="270476" y="75074"/>
                </a:lnTo>
                <a:lnTo>
                  <a:pt x="285014" y="114547"/>
                </a:lnTo>
                <a:lnTo>
                  <a:pt x="288036" y="144018"/>
                </a:lnTo>
                <a:lnTo>
                  <a:pt x="287295" y="158703"/>
                </a:lnTo>
                <a:lnTo>
                  <a:pt x="285121" y="172966"/>
                </a:lnTo>
                <a:lnTo>
                  <a:pt x="270723" y="212507"/>
                </a:lnTo>
                <a:lnTo>
                  <a:pt x="246021" y="245658"/>
                </a:lnTo>
                <a:lnTo>
                  <a:pt x="212961" y="270476"/>
                </a:lnTo>
                <a:lnTo>
                  <a:pt x="173488" y="285014"/>
                </a:lnTo>
                <a:lnTo>
                  <a:pt x="144018" y="288035"/>
                </a:lnTo>
                <a:lnTo>
                  <a:pt x="129332" y="287295"/>
                </a:lnTo>
                <a:lnTo>
                  <a:pt x="115069" y="285121"/>
                </a:lnTo>
                <a:lnTo>
                  <a:pt x="75528" y="270723"/>
                </a:lnTo>
                <a:lnTo>
                  <a:pt x="42377" y="246021"/>
                </a:lnTo>
                <a:lnTo>
                  <a:pt x="17559" y="212961"/>
                </a:lnTo>
                <a:lnTo>
                  <a:pt x="3021" y="173488"/>
                </a:lnTo>
                <a:lnTo>
                  <a:pt x="0" y="14401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50151" y="539788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100749" y="6605"/>
                </a:lnTo>
                <a:lnTo>
                  <a:pt x="63189" y="24786"/>
                </a:lnTo>
                <a:lnTo>
                  <a:pt x="32714" y="52597"/>
                </a:lnTo>
                <a:lnTo>
                  <a:pt x="11253" y="88095"/>
                </a:lnTo>
                <a:lnTo>
                  <a:pt x="738" y="129332"/>
                </a:lnTo>
                <a:lnTo>
                  <a:pt x="0" y="144528"/>
                </a:lnTo>
                <a:lnTo>
                  <a:pt x="789" y="159200"/>
                </a:lnTo>
                <a:lnTo>
                  <a:pt x="11444" y="200379"/>
                </a:lnTo>
                <a:lnTo>
                  <a:pt x="33026" y="235791"/>
                </a:lnTo>
                <a:lnTo>
                  <a:pt x="63603" y="263491"/>
                </a:lnTo>
                <a:lnTo>
                  <a:pt x="101244" y="281537"/>
                </a:lnTo>
                <a:lnTo>
                  <a:pt x="144017" y="287985"/>
                </a:lnTo>
                <a:lnTo>
                  <a:pt x="144527" y="287984"/>
                </a:lnTo>
                <a:lnTo>
                  <a:pt x="187206" y="281393"/>
                </a:lnTo>
                <a:lnTo>
                  <a:pt x="224768" y="263225"/>
                </a:lnTo>
                <a:lnTo>
                  <a:pt x="255268" y="235425"/>
                </a:lnTo>
                <a:lnTo>
                  <a:pt x="276759" y="199936"/>
                </a:lnTo>
                <a:lnTo>
                  <a:pt x="287294" y="158703"/>
                </a:lnTo>
                <a:lnTo>
                  <a:pt x="288034" y="143465"/>
                </a:lnTo>
                <a:lnTo>
                  <a:pt x="287238" y="128794"/>
                </a:lnTo>
                <a:lnTo>
                  <a:pt x="276559" y="87616"/>
                </a:lnTo>
                <a:lnTo>
                  <a:pt x="254952" y="52202"/>
                </a:lnTo>
                <a:lnTo>
                  <a:pt x="224362" y="24497"/>
                </a:lnTo>
                <a:lnTo>
                  <a:pt x="186735" y="6448"/>
                </a:lnTo>
                <a:lnTo>
                  <a:pt x="144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50151" y="539788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0" y="144018"/>
                </a:moveTo>
                <a:lnTo>
                  <a:pt x="6437" y="101299"/>
                </a:lnTo>
                <a:lnTo>
                  <a:pt x="24464" y="63672"/>
                </a:lnTo>
                <a:lnTo>
                  <a:pt x="52149" y="33082"/>
                </a:lnTo>
                <a:lnTo>
                  <a:pt x="87562" y="11475"/>
                </a:lnTo>
                <a:lnTo>
                  <a:pt x="128772" y="796"/>
                </a:lnTo>
                <a:lnTo>
                  <a:pt x="144018" y="0"/>
                </a:lnTo>
                <a:lnTo>
                  <a:pt x="158703" y="740"/>
                </a:lnTo>
                <a:lnTo>
                  <a:pt x="172966" y="2914"/>
                </a:lnTo>
                <a:lnTo>
                  <a:pt x="212507" y="17312"/>
                </a:lnTo>
                <a:lnTo>
                  <a:pt x="245658" y="42014"/>
                </a:lnTo>
                <a:lnTo>
                  <a:pt x="270476" y="75074"/>
                </a:lnTo>
                <a:lnTo>
                  <a:pt x="285014" y="114547"/>
                </a:lnTo>
                <a:lnTo>
                  <a:pt x="288035" y="144018"/>
                </a:lnTo>
                <a:lnTo>
                  <a:pt x="287295" y="158703"/>
                </a:lnTo>
                <a:lnTo>
                  <a:pt x="285120" y="172965"/>
                </a:lnTo>
                <a:lnTo>
                  <a:pt x="270717" y="212500"/>
                </a:lnTo>
                <a:lnTo>
                  <a:pt x="246007" y="245642"/>
                </a:lnTo>
                <a:lnTo>
                  <a:pt x="212937" y="270447"/>
                </a:lnTo>
                <a:lnTo>
                  <a:pt x="173453" y="284972"/>
                </a:lnTo>
                <a:lnTo>
                  <a:pt x="144018" y="287985"/>
                </a:lnTo>
                <a:lnTo>
                  <a:pt x="129309" y="287244"/>
                </a:lnTo>
                <a:lnTo>
                  <a:pt x="115027" y="285071"/>
                </a:lnTo>
                <a:lnTo>
                  <a:pt x="75461" y="270675"/>
                </a:lnTo>
                <a:lnTo>
                  <a:pt x="42315" y="245977"/>
                </a:lnTo>
                <a:lnTo>
                  <a:pt x="17520" y="212920"/>
                </a:lnTo>
                <a:lnTo>
                  <a:pt x="3009" y="173447"/>
                </a:lnTo>
                <a:lnTo>
                  <a:pt x="0" y="14401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35221" y="546989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7" y="0"/>
                </a:moveTo>
                <a:lnTo>
                  <a:pt x="100827" y="6584"/>
                </a:lnTo>
                <a:lnTo>
                  <a:pt x="63265" y="24736"/>
                </a:lnTo>
                <a:lnTo>
                  <a:pt x="32765" y="52522"/>
                </a:lnTo>
                <a:lnTo>
                  <a:pt x="11275" y="88011"/>
                </a:lnTo>
                <a:lnTo>
                  <a:pt x="739" y="129267"/>
                </a:lnTo>
                <a:lnTo>
                  <a:pt x="0" y="144511"/>
                </a:lnTo>
                <a:lnTo>
                  <a:pt x="793" y="159188"/>
                </a:lnTo>
                <a:lnTo>
                  <a:pt x="11468" y="200374"/>
                </a:lnTo>
                <a:lnTo>
                  <a:pt x="33074" y="235787"/>
                </a:lnTo>
                <a:lnTo>
                  <a:pt x="63665" y="263485"/>
                </a:lnTo>
                <a:lnTo>
                  <a:pt x="101294" y="281527"/>
                </a:lnTo>
                <a:lnTo>
                  <a:pt x="144017" y="287972"/>
                </a:lnTo>
                <a:lnTo>
                  <a:pt x="144548" y="287971"/>
                </a:lnTo>
                <a:lnTo>
                  <a:pt x="187221" y="281376"/>
                </a:lnTo>
                <a:lnTo>
                  <a:pt x="224778" y="263208"/>
                </a:lnTo>
                <a:lnTo>
                  <a:pt x="255273" y="235406"/>
                </a:lnTo>
                <a:lnTo>
                  <a:pt x="276760" y="199914"/>
                </a:lnTo>
                <a:lnTo>
                  <a:pt x="287294" y="158670"/>
                </a:lnTo>
                <a:lnTo>
                  <a:pt x="288034" y="143455"/>
                </a:lnTo>
                <a:lnTo>
                  <a:pt x="287242" y="128769"/>
                </a:lnTo>
                <a:lnTo>
                  <a:pt x="276571" y="87568"/>
                </a:lnTo>
                <a:lnTo>
                  <a:pt x="254966" y="52157"/>
                </a:lnTo>
                <a:lnTo>
                  <a:pt x="224374" y="24469"/>
                </a:lnTo>
                <a:lnTo>
                  <a:pt x="186742" y="6439"/>
                </a:lnTo>
                <a:lnTo>
                  <a:pt x="144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35221" y="546989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143967"/>
                </a:moveTo>
                <a:lnTo>
                  <a:pt x="6450" y="101217"/>
                </a:lnTo>
                <a:lnTo>
                  <a:pt x="24506" y="63591"/>
                </a:lnTo>
                <a:lnTo>
                  <a:pt x="52218" y="33023"/>
                </a:lnTo>
                <a:lnTo>
                  <a:pt x="87643" y="11444"/>
                </a:lnTo>
                <a:lnTo>
                  <a:pt x="128832" y="790"/>
                </a:lnTo>
                <a:lnTo>
                  <a:pt x="144017" y="0"/>
                </a:lnTo>
                <a:lnTo>
                  <a:pt x="158705" y="739"/>
                </a:lnTo>
                <a:lnTo>
                  <a:pt x="172971" y="2909"/>
                </a:lnTo>
                <a:lnTo>
                  <a:pt x="212517" y="17291"/>
                </a:lnTo>
                <a:lnTo>
                  <a:pt x="245672" y="41974"/>
                </a:lnTo>
                <a:lnTo>
                  <a:pt x="270489" y="75025"/>
                </a:lnTo>
                <a:lnTo>
                  <a:pt x="285021" y="114511"/>
                </a:lnTo>
                <a:lnTo>
                  <a:pt x="288036" y="143967"/>
                </a:lnTo>
                <a:lnTo>
                  <a:pt x="287295" y="158670"/>
                </a:lnTo>
                <a:lnTo>
                  <a:pt x="276761" y="199914"/>
                </a:lnTo>
                <a:lnTo>
                  <a:pt x="255274" y="235406"/>
                </a:lnTo>
                <a:lnTo>
                  <a:pt x="224779" y="263208"/>
                </a:lnTo>
                <a:lnTo>
                  <a:pt x="187222" y="281376"/>
                </a:lnTo>
                <a:lnTo>
                  <a:pt x="144549" y="287971"/>
                </a:lnTo>
                <a:lnTo>
                  <a:pt x="144017" y="287972"/>
                </a:lnTo>
                <a:lnTo>
                  <a:pt x="129331" y="287232"/>
                </a:lnTo>
                <a:lnTo>
                  <a:pt x="115066" y="285060"/>
                </a:lnTo>
                <a:lnTo>
                  <a:pt x="75523" y="270667"/>
                </a:lnTo>
                <a:lnTo>
                  <a:pt x="42370" y="245973"/>
                </a:lnTo>
                <a:lnTo>
                  <a:pt x="17553" y="212916"/>
                </a:lnTo>
                <a:lnTo>
                  <a:pt x="3018" y="173438"/>
                </a:lnTo>
                <a:lnTo>
                  <a:pt x="0" y="14397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00252" y="286251"/>
            <a:ext cx="367601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uen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mem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cellula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: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proteine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08872" y="6390399"/>
            <a:ext cx="825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9762" y="2755392"/>
            <a:ext cx="6264275" cy="288290"/>
          </a:xfrm>
          <a:custGeom>
            <a:avLst/>
            <a:gdLst/>
            <a:ahLst/>
            <a:cxnLst/>
            <a:rect l="l" t="t" r="r" b="b"/>
            <a:pathLst>
              <a:path w="6264275" h="288289">
                <a:moveTo>
                  <a:pt x="0" y="287909"/>
                </a:moveTo>
                <a:lnTo>
                  <a:pt x="934" y="248040"/>
                </a:lnTo>
                <a:lnTo>
                  <a:pt x="5432" y="196762"/>
                </a:lnTo>
                <a:lnTo>
                  <a:pt x="15844" y="152514"/>
                </a:lnTo>
                <a:lnTo>
                  <a:pt x="24066" y="143891"/>
                </a:lnTo>
                <a:lnTo>
                  <a:pt x="3108134" y="143891"/>
                </a:lnTo>
                <a:lnTo>
                  <a:pt x="3111523" y="142459"/>
                </a:lnTo>
                <a:lnTo>
                  <a:pt x="3125662" y="98208"/>
                </a:lnTo>
                <a:lnTo>
                  <a:pt x="3130704" y="49006"/>
                </a:lnTo>
                <a:lnTo>
                  <a:pt x="3132080" y="10017"/>
                </a:lnTo>
                <a:lnTo>
                  <a:pt x="3132137" y="0"/>
                </a:lnTo>
                <a:lnTo>
                  <a:pt x="3132377" y="20387"/>
                </a:lnTo>
                <a:lnTo>
                  <a:pt x="3133075" y="39893"/>
                </a:lnTo>
                <a:lnTo>
                  <a:pt x="3137582" y="91164"/>
                </a:lnTo>
                <a:lnTo>
                  <a:pt x="3147987" y="135338"/>
                </a:lnTo>
                <a:lnTo>
                  <a:pt x="3156140" y="143891"/>
                </a:lnTo>
                <a:lnTo>
                  <a:pt x="6240208" y="143891"/>
                </a:lnTo>
                <a:lnTo>
                  <a:pt x="6257781" y="189623"/>
                </a:lnTo>
                <a:lnTo>
                  <a:pt x="6262792" y="238826"/>
                </a:lnTo>
                <a:lnTo>
                  <a:pt x="6264154" y="277779"/>
                </a:lnTo>
                <a:lnTo>
                  <a:pt x="6264211" y="28778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18540" y="1191657"/>
            <a:ext cx="5784850" cy="144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ciar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n: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ipidi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 doppio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→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integrali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altre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membrana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→ proteine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iferic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300">
              <a:latin typeface="Times New Roman"/>
              <a:cs typeface="Times New Roman"/>
            </a:endParaRPr>
          </a:p>
          <a:p>
            <a:pPr algn="ctr" marL="36131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proteine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integrali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49855" y="6353609"/>
            <a:ext cx="50609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B.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Alb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. Biologia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olec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lare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ula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© Zanich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editore,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88201" y="5610225"/>
            <a:ext cx="2129155" cy="288290"/>
          </a:xfrm>
          <a:custGeom>
            <a:avLst/>
            <a:gdLst/>
            <a:ahLst/>
            <a:cxnLst/>
            <a:rect l="l" t="t" r="r" b="b"/>
            <a:pathLst>
              <a:path w="2129154" h="288289">
                <a:moveTo>
                  <a:pt x="2128774" y="0"/>
                </a:moveTo>
                <a:lnTo>
                  <a:pt x="2127839" y="39889"/>
                </a:lnTo>
                <a:lnTo>
                  <a:pt x="2123346" y="91186"/>
                </a:lnTo>
                <a:lnTo>
                  <a:pt x="2112971" y="135471"/>
                </a:lnTo>
                <a:lnTo>
                  <a:pt x="2104771" y="144144"/>
                </a:lnTo>
                <a:lnTo>
                  <a:pt x="1088390" y="144144"/>
                </a:lnTo>
                <a:lnTo>
                  <a:pt x="1084979" y="145574"/>
                </a:lnTo>
                <a:lnTo>
                  <a:pt x="1070840" y="189773"/>
                </a:lnTo>
                <a:lnTo>
                  <a:pt x="1065823" y="238919"/>
                </a:lnTo>
                <a:lnTo>
                  <a:pt x="1064448" y="277865"/>
                </a:lnTo>
                <a:lnTo>
                  <a:pt x="1064387" y="288302"/>
                </a:lnTo>
                <a:lnTo>
                  <a:pt x="1064147" y="267920"/>
                </a:lnTo>
                <a:lnTo>
                  <a:pt x="1063452" y="248415"/>
                </a:lnTo>
                <a:lnTo>
                  <a:pt x="1058960" y="197117"/>
                </a:lnTo>
                <a:lnTo>
                  <a:pt x="1048587" y="152825"/>
                </a:lnTo>
                <a:lnTo>
                  <a:pt x="1040383" y="144144"/>
                </a:lnTo>
                <a:lnTo>
                  <a:pt x="24002" y="144144"/>
                </a:lnTo>
                <a:lnTo>
                  <a:pt x="6452" y="98516"/>
                </a:lnTo>
                <a:lnTo>
                  <a:pt x="1435" y="49367"/>
                </a:lnTo>
                <a:lnTo>
                  <a:pt x="61" y="10417"/>
                </a:lnTo>
                <a:lnTo>
                  <a:pt x="0" y="0"/>
                </a:lnTo>
              </a:path>
            </a:pathLst>
          </a:custGeom>
          <a:ln w="9525">
            <a:solidFill>
              <a:srgbClr val="99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053453" y="5931194"/>
            <a:ext cx="154622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14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90033"/>
                </a:solidFill>
                <a:latin typeface="Arial"/>
                <a:cs typeface="Arial"/>
              </a:rPr>
              <a:t>periferiche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00125" y="3403600"/>
            <a:ext cx="2808605" cy="1800225"/>
          </a:xfrm>
          <a:custGeom>
            <a:avLst/>
            <a:gdLst/>
            <a:ahLst/>
            <a:cxnLst/>
            <a:rect l="l" t="t" r="r" b="b"/>
            <a:pathLst>
              <a:path w="2808604" h="1800225">
                <a:moveTo>
                  <a:pt x="0" y="1800225"/>
                </a:moveTo>
                <a:lnTo>
                  <a:pt x="2808351" y="1800225"/>
                </a:lnTo>
                <a:lnTo>
                  <a:pt x="2808351" y="0"/>
                </a:lnTo>
                <a:lnTo>
                  <a:pt x="0" y="0"/>
                </a:lnTo>
                <a:lnTo>
                  <a:pt x="0" y="180022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24376" y="2971800"/>
            <a:ext cx="2736850" cy="2520950"/>
          </a:xfrm>
          <a:custGeom>
            <a:avLst/>
            <a:gdLst/>
            <a:ahLst/>
            <a:cxnLst/>
            <a:rect l="l" t="t" r="r" b="b"/>
            <a:pathLst>
              <a:path w="2736850" h="2520950">
                <a:moveTo>
                  <a:pt x="0" y="2520950"/>
                </a:moveTo>
                <a:lnTo>
                  <a:pt x="2736850" y="2520950"/>
                </a:lnTo>
                <a:lnTo>
                  <a:pt x="2736850" y="0"/>
                </a:lnTo>
                <a:lnTo>
                  <a:pt x="0" y="0"/>
                </a:lnTo>
                <a:lnTo>
                  <a:pt x="0" y="2520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342533"/>
            <a:ext cx="7548880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mobilità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delle proteine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membrana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è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variabile: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alcune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muover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liberamente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altre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hé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legate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ad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atre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proteine,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pre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versante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ex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llulare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citopla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324351"/>
            <a:ext cx="367601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uen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della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mem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cellula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: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proteine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8675" y="2565400"/>
            <a:ext cx="6240399" cy="374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93850" y="2560637"/>
            <a:ext cx="6250305" cy="3752850"/>
          </a:xfrm>
          <a:custGeom>
            <a:avLst/>
            <a:gdLst/>
            <a:ahLst/>
            <a:cxnLst/>
            <a:rect l="l" t="t" r="r" b="b"/>
            <a:pathLst>
              <a:path w="6250305" h="3752850">
                <a:moveTo>
                  <a:pt x="0" y="3752850"/>
                </a:moveTo>
                <a:lnTo>
                  <a:pt x="6249924" y="3752850"/>
                </a:lnTo>
                <a:lnTo>
                  <a:pt x="6249924" y="0"/>
                </a:lnTo>
                <a:lnTo>
                  <a:pt x="0" y="0"/>
                </a:lnTo>
                <a:lnTo>
                  <a:pt x="0" y="37528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29500" rIns="0" bIns="0" rtlCol="0" vert="horz">
            <a:spAutoFit/>
          </a:bodyPr>
          <a:lstStyle/>
          <a:p>
            <a:pPr marL="3689985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</a:rPr>
              <a:t>10</a:t>
            </a:fld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2023-04-13T14:42:40Z</dcterms:created>
  <dcterms:modified xsi:type="dcterms:W3CDTF">2023-04-13T14:42:40Z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2016-10-04T00:00:00Z</vt:filetime>
  </property>
  <property fmtid="{D5CDD505-2E9C-101B-9397-08002B2CF9AE}" pid="3" name="LastSaved">
    <vt:filetime>2023-04-13T00:00:00Z</vt:filetime>
  </property>
</Properties>
</file>