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8" cy="407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424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43000" y="1273175"/>
            <a:ext cx="6858000" cy="5416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881376" y="3429000"/>
            <a:ext cx="3381375" cy="1200150"/>
          </a:xfrm>
          <a:custGeom>
            <a:avLst/>
            <a:gdLst/>
            <a:ahLst/>
            <a:cxnLst/>
            <a:rect l="l" t="t" r="r" b="b"/>
            <a:pathLst>
              <a:path w="3381375" h="1200150">
                <a:moveTo>
                  <a:pt x="0" y="1200150"/>
                </a:moveTo>
                <a:lnTo>
                  <a:pt x="3381375" y="1200150"/>
                </a:lnTo>
                <a:lnTo>
                  <a:pt x="3381375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409825" y="3190875"/>
            <a:ext cx="4362450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581650" y="3190875"/>
            <a:ext cx="1419225" cy="2000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63291" y="3613754"/>
            <a:ext cx="3217417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64552" y="1224257"/>
            <a:ext cx="3698875" cy="412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43221" y="1198476"/>
            <a:ext cx="3856354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8" cy="40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424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684" y="690616"/>
            <a:ext cx="80886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03666" y="6604772"/>
            <a:ext cx="165100" cy="130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Relationship Id="rId3" Type="http://schemas.openxmlformats.org/officeDocument/2006/relationships/notesSlide" Target="../notesSlides/notesSlide35.xml"/><Relationship Id="rId4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slide" Target="slide38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3999601"/>
            <a:ext cx="148399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75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7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5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9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Franklin Gothic Medium"/>
                <a:cs typeface="Franklin Gothic Medium"/>
              </a:rPr>
              <a:t>19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4561955"/>
            <a:ext cx="5697220" cy="109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7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8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50" b="1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2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40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4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8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8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5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3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2150" spc="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-3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z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ss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ta</a:t>
            </a:r>
            <a:r>
              <a:rPr dirty="0" sz="2150" spc="26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ss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-15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ts val="2570"/>
              </a:lnSpc>
              <a:spcBef>
                <a:spcPts val="125"/>
              </a:spcBef>
            </a:pP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35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-1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150" spc="8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fi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150" spc="-3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lli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-20">
                <a:solidFill>
                  <a:srgbClr val="FFFFFF"/>
                </a:solidFill>
                <a:latin typeface="Franklin Gothic Book"/>
                <a:cs typeface="Franklin Gothic Book"/>
              </a:rPr>
              <a:t>z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3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150" spc="2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5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endParaRPr sz="21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6023090"/>
            <a:ext cx="345630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Doc</a:t>
            </a:r>
            <a:r>
              <a:rPr dirty="0" sz="2400" spc="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 spc="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25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2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ll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q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1139825"/>
            <a:ext cx="7632700" cy="551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425" y="1071562"/>
            <a:ext cx="7677150" cy="559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152525"/>
            <a:ext cx="7993126" cy="537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475" y="1190561"/>
            <a:ext cx="8034401" cy="5046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662112"/>
            <a:ext cx="7992999" cy="435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220850"/>
            <a:ext cx="7993126" cy="53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350" y="1398587"/>
            <a:ext cx="6624701" cy="502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200086"/>
            <a:ext cx="8064500" cy="524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1635125"/>
            <a:ext cx="7992999" cy="413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575" y="1266761"/>
            <a:ext cx="7816850" cy="518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Z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40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1695386"/>
            <a:ext cx="8002651" cy="454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025" y="1341500"/>
            <a:ext cx="7951851" cy="467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1079500"/>
            <a:ext cx="7704201" cy="547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1236725"/>
            <a:ext cx="7775575" cy="536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787" y="1028700"/>
            <a:ext cx="7713599" cy="549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62" y="1268475"/>
            <a:ext cx="7451725" cy="529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1254061"/>
            <a:ext cx="7632700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dirty="0"/>
              <a:t>L</a:t>
            </a:r>
            <a:r>
              <a:rPr dirty="0" spc="-70"/>
              <a:t> </a:t>
            </a:r>
            <a:r>
              <a:rPr dirty="0" spc="-5"/>
              <a:t>S</a:t>
            </a:r>
            <a:r>
              <a:rPr dirty="0" spc="35"/>
              <a:t>E</a:t>
            </a:r>
            <a:r>
              <a:rPr dirty="0"/>
              <a:t>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694172"/>
            <a:ext cx="431165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z="240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1279525"/>
            <a:ext cx="7848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1390650"/>
            <a:ext cx="72009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" y="1354137"/>
            <a:ext cx="7404100" cy="518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Z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40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58861"/>
            <a:ext cx="7202551" cy="489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137" y="1197038"/>
            <a:ext cx="7451725" cy="779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35225" y="1987548"/>
            <a:ext cx="4273550" cy="480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037" y="1314386"/>
            <a:ext cx="7273925" cy="5354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2</a:t>
            </a:r>
            <a:r>
              <a:rPr dirty="0" spc="-30"/>
              <a:t>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166812"/>
            <a:ext cx="7993126" cy="510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3</a:t>
            </a:r>
            <a:r>
              <a:rPr dirty="0" spc="-30"/>
              <a:t>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1196911"/>
            <a:ext cx="8148574" cy="491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35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37" y="1165161"/>
            <a:ext cx="7324725" cy="554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6366" y="6604772"/>
            <a:ext cx="13970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850" y="1393825"/>
            <a:ext cx="6972300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37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196911"/>
            <a:ext cx="7343775" cy="543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38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V</a:t>
            </a:r>
            <a:r>
              <a:rPr dirty="0" spc="-15"/>
              <a:t>E</a:t>
            </a:r>
            <a:r>
              <a:rPr dirty="0" spc="25"/>
              <a:t>R</a:t>
            </a:r>
            <a:r>
              <a:rPr dirty="0" spc="30"/>
              <a:t>I</a:t>
            </a:r>
            <a:r>
              <a:rPr dirty="0" spc="-25"/>
              <a:t>F</a:t>
            </a:r>
            <a:r>
              <a:rPr dirty="0" spc="30"/>
              <a:t>IC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D</a:t>
            </a:r>
            <a:r>
              <a:rPr dirty="0" spc="-15"/>
              <a:t>E</a:t>
            </a:r>
            <a:r>
              <a:rPr dirty="0"/>
              <a:t>LL</a:t>
            </a:r>
            <a:r>
              <a:rPr dirty="0" spc="20"/>
              <a:t>’</a:t>
            </a:r>
            <a:r>
              <a:rPr dirty="0" spc="-25"/>
              <a:t>A</a:t>
            </a:r>
            <a:r>
              <a:rPr dirty="0" spc="-15"/>
              <a:t>PP</a:t>
            </a:r>
            <a:r>
              <a:rPr dirty="0" spc="25"/>
              <a:t>R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/>
              <a:t>D</a:t>
            </a:r>
            <a:r>
              <a:rPr dirty="0" spc="30"/>
              <a:t>I</a:t>
            </a:r>
            <a:r>
              <a:rPr dirty="0" spc="25"/>
              <a:t>M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 spc="-40"/>
              <a:t>T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431800">
              <a:lnSpc>
                <a:spcPct val="103000"/>
              </a:lnSpc>
              <a:buFont typeface="Franklin Gothic Book"/>
              <a:buAutoNum type="arabicParenR"/>
              <a:tabLst>
                <a:tab pos="241300" algn="l"/>
              </a:tabLst>
            </a:pPr>
            <a:r>
              <a:rPr dirty="0" spc="-1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30">
                <a:latin typeface="Franklin Gothic Book"/>
                <a:cs typeface="Franklin Gothic Book"/>
              </a:rPr>
              <a:t>v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125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-20">
                <a:latin typeface="Franklin Gothic Book"/>
                <a:cs typeface="Franklin Gothic Book"/>
              </a:rPr>
              <a:t>’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-40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o.</a:t>
            </a:r>
            <a:r>
              <a:rPr dirty="0" spc="120">
                <a:latin typeface="Franklin Gothic Book"/>
                <a:cs typeface="Franklin Gothic Book"/>
              </a:rPr>
              <a:t> </a:t>
            </a:r>
            <a:r>
              <a:rPr dirty="0" spc="-2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50">
                <a:latin typeface="Franklin Gothic Book"/>
                <a:cs typeface="Franklin Gothic Book"/>
              </a:rPr>
              <a:t> 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5">
                <a:latin typeface="Franklin Gothic Book"/>
                <a:cs typeface="Franklin Gothic Book"/>
              </a:rPr>
              <a:t>i</a:t>
            </a:r>
            <a:r>
              <a:rPr dirty="0" spc="-15">
                <a:latin typeface="Franklin Gothic Book"/>
                <a:cs typeface="Franklin Gothic Book"/>
              </a:rPr>
              <a:t>p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d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10">
                <a:latin typeface="Franklin Gothic Book"/>
                <a:cs typeface="Franklin Gothic Book"/>
              </a:rPr>
              <a:t>z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5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-20"/>
              <a:t>g</a:t>
            </a:r>
            <a:r>
              <a:rPr dirty="0" spc="5"/>
              <a:t>e</a:t>
            </a:r>
            <a:r>
              <a:rPr dirty="0" spc="-35"/>
              <a:t>t</a:t>
            </a:r>
            <a:r>
              <a:rPr dirty="0" spc="-5"/>
              <a:t>a</a:t>
            </a:r>
            <a:r>
              <a:rPr dirty="0" spc="-40"/>
              <a:t>t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a</a:t>
            </a:r>
            <a:r>
              <a:rPr dirty="0"/>
              <a:t> </a:t>
            </a:r>
            <a:r>
              <a:rPr dirty="0" spc="-114"/>
              <a:t> </a:t>
            </a:r>
            <a:r>
              <a:rPr dirty="0" spc="5"/>
              <a:t>o</a:t>
            </a:r>
            <a:r>
              <a:rPr dirty="0" spc="-10"/>
              <a:t> </a:t>
            </a:r>
            <a:r>
              <a:rPr dirty="0" spc="-5"/>
              <a:t>a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 spc="20"/>
              <a:t>s</a:t>
            </a:r>
            <a:r>
              <a:rPr dirty="0" spc="20"/>
              <a:t>s</a:t>
            </a:r>
            <a:r>
              <a:rPr dirty="0" spc="-25"/>
              <a:t>u</a:t>
            </a:r>
            <a:r>
              <a:rPr dirty="0" spc="-5"/>
              <a:t>a</a:t>
            </a:r>
            <a:r>
              <a:rPr dirty="0" spc="-40"/>
              <a:t>t</a:t>
            </a:r>
            <a:r>
              <a:rPr dirty="0" spc="5"/>
              <a:t>a</a:t>
            </a:r>
            <a:r>
              <a:rPr dirty="0" spc="125"/>
              <a:t> </a:t>
            </a:r>
            <a:r>
              <a:rPr dirty="0" spc="-15"/>
              <a:t>p</a:t>
            </a:r>
            <a:r>
              <a:rPr dirty="0" spc="-25"/>
              <a:t>u</a:t>
            </a:r>
            <a:r>
              <a:rPr dirty="0" spc="5"/>
              <a:t>ò</a:t>
            </a:r>
            <a:r>
              <a:rPr dirty="0" spc="140"/>
              <a:t> </a:t>
            </a:r>
            <a:r>
              <a:rPr dirty="0" spc="-15"/>
              <a:t>p</a:t>
            </a:r>
            <a:r>
              <a:rPr dirty="0" spc="5"/>
              <a:t>r</a:t>
            </a:r>
            <a:r>
              <a:rPr dirty="0" spc="10"/>
              <a:t>e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-20"/>
              <a:t>d</a:t>
            </a:r>
            <a:r>
              <a:rPr dirty="0" spc="5"/>
              <a:t>e</a:t>
            </a:r>
            <a:r>
              <a:rPr dirty="0" spc="10"/>
              <a:t>r</a:t>
            </a:r>
            <a:r>
              <a:rPr dirty="0" spc="5"/>
              <a:t>e</a:t>
            </a:r>
            <a:r>
              <a:rPr dirty="0"/>
              <a:t> </a:t>
            </a:r>
            <a:r>
              <a:rPr dirty="0" spc="-20"/>
              <a:t>d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10"/>
              <a:t>r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 spc="60"/>
              <a:t> </a:t>
            </a:r>
            <a:r>
              <a:rPr dirty="0"/>
              <a:t>m</a:t>
            </a:r>
            <a:r>
              <a:rPr dirty="0" spc="5"/>
              <a:t>o</a:t>
            </a:r>
            <a:r>
              <a:rPr dirty="0" spc="-15"/>
              <a:t>d</a:t>
            </a:r>
            <a:r>
              <a:rPr dirty="0" spc="-5"/>
              <a:t>a</a:t>
            </a:r>
            <a:r>
              <a:rPr dirty="0" spc="10"/>
              <a:t>l</a:t>
            </a:r>
            <a:r>
              <a:rPr dirty="0" spc="10"/>
              <a:t>i</a:t>
            </a:r>
            <a:r>
              <a:rPr dirty="0" spc="-40"/>
              <a:t>t</a:t>
            </a:r>
            <a:r>
              <a:rPr dirty="0" spc="5"/>
              <a:t>à</a:t>
            </a:r>
          </a:p>
          <a:p>
            <a:pPr lvl="1" marL="12700" marR="768350">
              <a:lnSpc>
                <a:spcPts val="1950"/>
              </a:lnSpc>
              <a:spcBef>
                <a:spcPts val="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e,</a:t>
            </a:r>
            <a:r>
              <a:rPr dirty="0" sz="1550" spc="45">
                <a:latin typeface="Franklin Gothic Book"/>
                <a:cs typeface="Franklin Gothic Book"/>
              </a:rPr>
              <a:t> 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15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5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ri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461645">
              <a:lnSpc>
                <a:spcPts val="1880"/>
              </a:lnSpc>
              <a:spcBef>
                <a:spcPts val="6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2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el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-25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r</a:t>
            </a:r>
            <a:r>
              <a:rPr dirty="0" sz="1550" spc="15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10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om</a:t>
            </a:r>
            <a:r>
              <a:rPr dirty="0" sz="1550" spc="-2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lvl="1" marL="221615" indent="-208915">
              <a:lnSpc>
                <a:spcPct val="100000"/>
              </a:lnSpc>
              <a:spcBef>
                <a:spcPts val="25"/>
              </a:spcBef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ra</a:t>
            </a:r>
            <a:r>
              <a:rPr dirty="0" sz="1550" spc="5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2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412115">
              <a:lnSpc>
                <a:spcPts val="1950"/>
              </a:lnSpc>
              <a:spcBef>
                <a:spcPts val="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5">
                <a:latin typeface="Franklin Gothic Book"/>
                <a:cs typeface="Franklin Gothic Book"/>
              </a:rPr>
              <a:t> 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on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0">
                <a:latin typeface="Franklin Gothic Book"/>
                <a:cs typeface="Franklin Gothic Book"/>
              </a:rPr>
              <a:t>b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14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15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5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ei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</a:p>
          <a:p>
            <a:pPr marL="12700" marR="5080">
              <a:lnSpc>
                <a:spcPct val="105000"/>
              </a:lnSpc>
              <a:buFont typeface="Franklin Gothic Book"/>
              <a:buAutoNum type="arabicParenR" startAt="2"/>
              <a:tabLst>
                <a:tab pos="241300" algn="l"/>
              </a:tabLst>
            </a:pPr>
            <a:r>
              <a:rPr dirty="0" spc="-1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30">
                <a:latin typeface="Franklin Gothic Book"/>
                <a:cs typeface="Franklin Gothic Book"/>
              </a:rPr>
              <a:t>v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125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-20">
                <a:latin typeface="Franklin Gothic Book"/>
                <a:cs typeface="Franklin Gothic Book"/>
              </a:rPr>
              <a:t>’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-40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o.</a:t>
            </a:r>
            <a:r>
              <a:rPr dirty="0" spc="120">
                <a:latin typeface="Franklin Gothic Book"/>
                <a:cs typeface="Franklin Gothic Book"/>
              </a:rPr>
              <a:t> </a:t>
            </a:r>
            <a:r>
              <a:rPr dirty="0" spc="-2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50">
                <a:latin typeface="Franklin Gothic Book"/>
                <a:cs typeface="Franklin Gothic Book"/>
              </a:rPr>
              <a:t> 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5">
                <a:latin typeface="Franklin Gothic Book"/>
                <a:cs typeface="Franklin Gothic Book"/>
              </a:rPr>
              <a:t>i</a:t>
            </a:r>
            <a:r>
              <a:rPr dirty="0" spc="-15">
                <a:latin typeface="Franklin Gothic Book"/>
                <a:cs typeface="Franklin Gothic Book"/>
              </a:rPr>
              <a:t>p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d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10">
                <a:latin typeface="Franklin Gothic Book"/>
                <a:cs typeface="Franklin Gothic Book"/>
              </a:rPr>
              <a:t>z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5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175">
                <a:latin typeface="Franklin Gothic Book"/>
                <a:cs typeface="Franklin Gothic Book"/>
              </a:rPr>
              <a:t> 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-5">
                <a:latin typeface="Franklin Gothic Book"/>
                <a:cs typeface="Franklin Gothic Book"/>
              </a:rPr>
              <a:t>a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10"/>
              <a:t>i</a:t>
            </a:r>
            <a:r>
              <a:rPr dirty="0"/>
              <a:t>m</a:t>
            </a:r>
            <a:r>
              <a:rPr dirty="0" spc="-15"/>
              <a:t>p</a:t>
            </a:r>
            <a:r>
              <a:rPr dirty="0" spc="10"/>
              <a:t>l</a:t>
            </a:r>
            <a:r>
              <a:rPr dirty="0" spc="10"/>
              <a:t>i</a:t>
            </a:r>
            <a:r>
              <a:rPr dirty="0" spc="15"/>
              <a:t>c</a:t>
            </a:r>
            <a:r>
              <a:rPr dirty="0" spc="-5"/>
              <a:t>a</a:t>
            </a:r>
            <a:r>
              <a:rPr dirty="0"/>
              <a:t>:</a:t>
            </a:r>
          </a:p>
          <a:p>
            <a:pPr lvl="1" marL="231140" indent="-21844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lvl="1" marL="231140" indent="-21844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3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ei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145">
                <a:latin typeface="Franklin Gothic Book"/>
                <a:cs typeface="Franklin Gothic Book"/>
              </a:rPr>
              <a:t> </a:t>
            </a:r>
            <a:r>
              <a:rPr dirty="0" sz="1550" spc="-15">
                <a:latin typeface="Franklin Gothic Book"/>
                <a:cs typeface="Franklin Gothic Book"/>
              </a:rPr>
              <a:t>(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5">
                <a:latin typeface="Franklin Gothic Book"/>
                <a:cs typeface="Franklin Gothic Book"/>
              </a:rPr>
              <a:t>d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e)</a:t>
            </a:r>
            <a:endParaRPr sz="1550">
              <a:latin typeface="Franklin Gothic Book"/>
              <a:cs typeface="Franklin Gothic Book"/>
            </a:endParaRPr>
          </a:p>
          <a:p>
            <a:pPr lvl="1" marL="221615" indent="-208915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1140" indent="-21844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em</a:t>
            </a:r>
            <a:r>
              <a:rPr dirty="0" sz="1550" spc="-5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3975">
              <a:lnSpc>
                <a:spcPct val="101000"/>
              </a:lnSpc>
              <a:buFont typeface="Franklin Gothic Book"/>
              <a:buAutoNum type="arabicParenR" startAt="3"/>
              <a:tabLst>
                <a:tab pos="242570" algn="l"/>
              </a:tabLst>
            </a:pPr>
            <a:r>
              <a:rPr dirty="0" spc="20"/>
              <a:t>N</a:t>
            </a:r>
            <a:r>
              <a:rPr dirty="0" spc="10"/>
              <a:t>e</a:t>
            </a:r>
            <a:r>
              <a:rPr dirty="0"/>
              <a:t>l</a:t>
            </a:r>
            <a:r>
              <a:rPr dirty="0"/>
              <a:t> </a:t>
            </a:r>
            <a:r>
              <a:rPr dirty="0" spc="20"/>
              <a:t>c</a:t>
            </a:r>
            <a:r>
              <a:rPr dirty="0" spc="10"/>
              <a:t>i</a:t>
            </a:r>
            <a:r>
              <a:rPr dirty="0" spc="20"/>
              <a:t>c</a:t>
            </a:r>
            <a:r>
              <a:rPr dirty="0" spc="10"/>
              <a:t>l</a:t>
            </a:r>
            <a:r>
              <a:rPr dirty="0" spc="5"/>
              <a:t>o</a:t>
            </a:r>
            <a:r>
              <a:rPr dirty="0" spc="70"/>
              <a:t> </a:t>
            </a:r>
            <a:r>
              <a:rPr dirty="0" spc="10"/>
              <a:t>r</a:t>
            </a:r>
            <a:r>
              <a:rPr dirty="0" spc="10"/>
              <a:t>i</a:t>
            </a:r>
            <a:r>
              <a:rPr dirty="0" spc="-10"/>
              <a:t>p</a:t>
            </a:r>
            <a:r>
              <a:rPr dirty="0" spc="10"/>
              <a:t>r</a:t>
            </a:r>
            <a:r>
              <a:rPr dirty="0" spc="10"/>
              <a:t>o</a:t>
            </a:r>
            <a:r>
              <a:rPr dirty="0" spc="-20"/>
              <a:t>d</a:t>
            </a:r>
            <a:r>
              <a:rPr dirty="0" spc="-25"/>
              <a:t>u</a:t>
            </a:r>
            <a:r>
              <a:rPr dirty="0" spc="-35"/>
              <a:t>t</a:t>
            </a:r>
            <a:r>
              <a:rPr dirty="0" spc="-35"/>
              <a:t>t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o</a:t>
            </a:r>
            <a:r>
              <a:rPr dirty="0" spc="140"/>
              <a:t> </a:t>
            </a:r>
            <a:r>
              <a:rPr dirty="0" spc="-20"/>
              <a:t>d</a:t>
            </a:r>
            <a:r>
              <a:rPr dirty="0"/>
              <a:t>i</a:t>
            </a:r>
            <a:r>
              <a:rPr dirty="0" spc="75"/>
              <a:t> </a:t>
            </a:r>
            <a:r>
              <a:rPr dirty="0" spc="-25"/>
              <a:t>u</a:t>
            </a:r>
            <a:r>
              <a:rPr dirty="0" spc="-25"/>
              <a:t>n</a:t>
            </a:r>
            <a:r>
              <a:rPr dirty="0" spc="5"/>
              <a:t>a</a:t>
            </a:r>
            <a:r>
              <a:rPr dirty="0" spc="130"/>
              <a:t> </a:t>
            </a:r>
            <a:r>
              <a:rPr dirty="0" spc="-10"/>
              <a:t>p</a:t>
            </a:r>
            <a:r>
              <a:rPr dirty="0" spc="10"/>
              <a:t>i</a:t>
            </a:r>
            <a:r>
              <a:rPr dirty="0" spc="-5"/>
              <a:t>a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 spc="5"/>
              <a:t>a</a:t>
            </a:r>
            <a:r>
              <a:rPr dirty="0" spc="130"/>
              <a:t> </a:t>
            </a:r>
            <a:r>
              <a:rPr dirty="0" spc="10"/>
              <a:t>l</a:t>
            </a:r>
            <a:r>
              <a:rPr dirty="0" spc="5"/>
              <a:t>a</a:t>
            </a:r>
            <a:r>
              <a:rPr dirty="0" spc="-20"/>
              <a:t> </a:t>
            </a:r>
            <a:r>
              <a:rPr dirty="0" spc="-25"/>
              <a:t>f</a:t>
            </a:r>
            <a:r>
              <a:rPr dirty="0" spc="-5"/>
              <a:t>a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/>
              <a:t> </a:t>
            </a:r>
            <a:r>
              <a:rPr dirty="0" spc="-5"/>
              <a:t>a</a:t>
            </a:r>
            <a:r>
              <a:rPr dirty="0" spc="-10"/>
              <a:t>p</a:t>
            </a:r>
            <a:r>
              <a:rPr dirty="0" spc="10"/>
              <a:t>l</a:t>
            </a:r>
            <a:r>
              <a:rPr dirty="0" spc="10"/>
              <a:t>o</a:t>
            </a:r>
            <a:r>
              <a:rPr dirty="0" spc="10"/>
              <a:t>i</a:t>
            </a:r>
            <a:r>
              <a:rPr dirty="0" spc="-20"/>
              <a:t>d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25"/>
              <a:t>f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10"/>
              <a:t>p</a:t>
            </a:r>
            <a:r>
              <a:rPr dirty="0" spc="-5"/>
              <a:t>a</a:t>
            </a:r>
            <a:r>
              <a:rPr dirty="0" spc="85"/>
              <a:t>r</a:t>
            </a:r>
            <a:r>
              <a:rPr dirty="0" spc="-35"/>
              <a:t>t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20"/>
              <a:t>d</a:t>
            </a:r>
            <a:r>
              <a:rPr dirty="0" spc="10"/>
              <a:t>e</a:t>
            </a:r>
            <a:r>
              <a:rPr dirty="0"/>
              <a:t>l</a:t>
            </a:r>
            <a:r>
              <a:rPr dirty="0" spc="75"/>
              <a:t> </a:t>
            </a:r>
            <a:r>
              <a:rPr dirty="0" spc="-10"/>
              <a:t>p</a:t>
            </a:r>
            <a:r>
              <a:rPr dirty="0" spc="10"/>
              <a:t>r</a:t>
            </a:r>
            <a:r>
              <a:rPr dirty="0" spc="10"/>
              <a:t>o</a:t>
            </a:r>
            <a:r>
              <a:rPr dirty="0" spc="20"/>
              <a:t>c</a:t>
            </a:r>
            <a:r>
              <a:rPr dirty="0" spc="10"/>
              <a:t>e</a:t>
            </a:r>
            <a:r>
              <a:rPr dirty="0" spc="20"/>
              <a:t>s</a:t>
            </a:r>
            <a:r>
              <a:rPr dirty="0" spc="20"/>
              <a:t>s</a:t>
            </a:r>
            <a:r>
              <a:rPr dirty="0" spc="5"/>
              <a:t>o</a:t>
            </a:r>
            <a:r>
              <a:rPr dirty="0" spc="70"/>
              <a:t> </a:t>
            </a:r>
            <a:r>
              <a:rPr dirty="0" spc="-20"/>
              <a:t>d</a:t>
            </a:r>
            <a:r>
              <a:rPr dirty="0" spc="10"/>
              <a:t>i</a:t>
            </a:r>
            <a:r>
              <a:rPr dirty="0"/>
              <a:t>:</a:t>
            </a:r>
          </a:p>
          <a:p>
            <a:pPr lvl="1" marL="232410" indent="-21971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2410" indent="-219710">
              <a:lnSpc>
                <a:spcPct val="100000"/>
              </a:lnSpc>
              <a:spcBef>
                <a:spcPts val="15"/>
              </a:spcBef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15">
                <a:latin typeface="Franklin Gothic Book"/>
                <a:cs typeface="Franklin Gothic Book"/>
              </a:rPr>
              <a:t>b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22250" indent="-20955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22885" algn="l"/>
              </a:tabLst>
            </a:pP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1775" indent="-219075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2410" algn="l"/>
              </a:tabLst>
            </a:pP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5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9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Font typeface="Franklin Gothic Book"/>
              <a:buAutoNum type="arabicParenR" startAt="4"/>
              <a:tabLst>
                <a:tab pos="242570" algn="l"/>
              </a:tabLst>
            </a:pPr>
            <a:r>
              <a:rPr dirty="0" spc="25"/>
              <a:t>U</a:t>
            </a:r>
            <a:r>
              <a:rPr dirty="0" spc="-25"/>
              <a:t>n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20"/>
              <a:t>d</a:t>
            </a:r>
            <a:r>
              <a:rPr dirty="0" spc="10"/>
              <a:t>e</a:t>
            </a:r>
            <a:r>
              <a:rPr dirty="0" spc="10"/>
              <a:t>l</a:t>
            </a:r>
            <a:r>
              <a:rPr dirty="0" spc="10"/>
              <a:t>l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20"/>
              <a:t>s</a:t>
            </a:r>
            <a:r>
              <a:rPr dirty="0" spc="10"/>
              <a:t>e</a:t>
            </a:r>
            <a:r>
              <a:rPr dirty="0" spc="-20"/>
              <a:t>g</a:t>
            </a:r>
            <a:r>
              <a:rPr dirty="0" spc="-25"/>
              <a:t>u</a:t>
            </a:r>
            <a:r>
              <a:rPr dirty="0" spc="10"/>
              <a:t>e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/>
              <a:t>i</a:t>
            </a:r>
            <a:r>
              <a:rPr dirty="0" spc="150"/>
              <a:t> </a:t>
            </a:r>
            <a:r>
              <a:rPr dirty="0" spc="-5"/>
              <a:t>a</a:t>
            </a:r>
            <a:r>
              <a:rPr dirty="0" spc="50"/>
              <a:t>f</a:t>
            </a:r>
            <a:r>
              <a:rPr dirty="0" spc="-100"/>
              <a:t>f</a:t>
            </a:r>
            <a:r>
              <a:rPr dirty="0" spc="10"/>
              <a:t>e</a:t>
            </a:r>
            <a:r>
              <a:rPr dirty="0" spc="10"/>
              <a:t>r</a:t>
            </a:r>
            <a:r>
              <a:rPr dirty="0"/>
              <a:t>m</a:t>
            </a:r>
            <a:r>
              <a:rPr dirty="0" spc="-5"/>
              <a:t>a</a:t>
            </a:r>
            <a:r>
              <a:rPr dirty="0" spc="10"/>
              <a:t>z</a:t>
            </a:r>
            <a:r>
              <a:rPr dirty="0" spc="10"/>
              <a:t>i</a:t>
            </a:r>
            <a:r>
              <a:rPr dirty="0" spc="10"/>
              <a:t>o</a:t>
            </a:r>
            <a:r>
              <a:rPr dirty="0" spc="-25"/>
              <a:t>n</a:t>
            </a:r>
            <a:r>
              <a:rPr dirty="0"/>
              <a:t>i</a:t>
            </a:r>
            <a:r>
              <a:rPr dirty="0"/>
              <a:t> </a:t>
            </a:r>
            <a:r>
              <a:rPr dirty="0" spc="-165"/>
              <a:t> </a:t>
            </a:r>
            <a:r>
              <a:rPr dirty="0" spc="5"/>
              <a:t>è</a:t>
            </a:r>
            <a:r>
              <a:rPr dirty="0" spc="-5"/>
              <a:t> </a:t>
            </a:r>
            <a:r>
              <a:rPr dirty="0" spc="10"/>
              <a:t>e</a:t>
            </a:r>
            <a:r>
              <a:rPr dirty="0" spc="10"/>
              <a:t>r</a:t>
            </a:r>
            <a:r>
              <a:rPr dirty="0" spc="10"/>
              <a:t>r</a:t>
            </a:r>
            <a:r>
              <a:rPr dirty="0" spc="-5"/>
              <a:t>a</a:t>
            </a:r>
            <a:r>
              <a:rPr dirty="0" spc="-35"/>
              <a:t>t</a:t>
            </a:r>
            <a:r>
              <a:rPr dirty="0" spc="5"/>
              <a:t>a</a:t>
            </a:r>
          </a:p>
          <a:p>
            <a:pPr lvl="1" marL="12700">
              <a:lnSpc>
                <a:spcPct val="100000"/>
              </a:lnSpc>
              <a:spcBef>
                <a:spcPts val="90"/>
              </a:spcBef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15">
                <a:latin typeface="Franklin Gothic Book"/>
                <a:cs typeface="Franklin Gothic Book"/>
              </a:rPr>
              <a:t>b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818515">
              <a:lnSpc>
                <a:spcPts val="1950"/>
              </a:lnSpc>
              <a:spcBef>
                <a:spcPts val="5"/>
              </a:spcBef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30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lvl="1" marL="222250" indent="-209550">
              <a:lnSpc>
                <a:spcPts val="1795"/>
              </a:lnSpc>
              <a:buFont typeface="Franklin Gothic Book"/>
              <a:buAutoNum type="alphaLcParenR"/>
              <a:tabLst>
                <a:tab pos="222885" algn="l"/>
              </a:tabLst>
            </a:pP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-3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5">
                <a:latin typeface="Franklin Gothic Book"/>
                <a:cs typeface="Franklin Gothic Book"/>
              </a:rPr>
              <a:t>n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7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85">
                <a:latin typeface="Franklin Gothic Book"/>
                <a:cs typeface="Franklin Gothic Book"/>
              </a:rPr>
              <a:t>r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marL="12700" marR="24130">
              <a:lnSpc>
                <a:spcPct val="105000"/>
              </a:lnSpc>
            </a:pPr>
            <a:r>
              <a:rPr dirty="0" spc="20"/>
              <a:t>c</a:t>
            </a:r>
            <a:r>
              <a:rPr dirty="0" spc="-20"/>
              <a:t>h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10"/>
              <a:t>p</a:t>
            </a:r>
            <a:r>
              <a:rPr dirty="0" spc="10"/>
              <a:t>er</a:t>
            </a:r>
            <a:r>
              <a:rPr dirty="0"/>
              <a:t>m</a:t>
            </a:r>
            <a:r>
              <a:rPr dirty="0" spc="10"/>
              <a:t>e</a:t>
            </a:r>
            <a:r>
              <a:rPr dirty="0" spc="-35"/>
              <a:t>tt</a:t>
            </a:r>
            <a:r>
              <a:rPr dirty="0" spc="5"/>
              <a:t>e</a:t>
            </a:r>
            <a:r>
              <a:rPr dirty="0" spc="140"/>
              <a:t> </a:t>
            </a:r>
            <a:r>
              <a:rPr dirty="0" spc="-5"/>
              <a:t>a</a:t>
            </a:r>
            <a:r>
              <a:rPr dirty="0" spc="10"/>
              <a:t>ll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10"/>
              <a:t>p</a:t>
            </a:r>
            <a:r>
              <a:rPr dirty="0" spc="10"/>
              <a:t>i</a:t>
            </a:r>
            <a:r>
              <a:rPr dirty="0" spc="-5"/>
              <a:t>a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20"/>
              <a:t>d</a:t>
            </a:r>
            <a:r>
              <a:rPr dirty="0"/>
              <a:t>i</a:t>
            </a:r>
            <a:r>
              <a:rPr dirty="0" spc="75"/>
              <a:t> </a:t>
            </a:r>
            <a:r>
              <a:rPr dirty="0" spc="20"/>
              <a:t>s</a:t>
            </a:r>
            <a:r>
              <a:rPr dirty="0" spc="-30"/>
              <a:t>v</a:t>
            </a:r>
            <a:r>
              <a:rPr dirty="0" spc="10"/>
              <a:t>il</a:t>
            </a:r>
            <a:r>
              <a:rPr dirty="0" spc="-25"/>
              <a:t>u</a:t>
            </a:r>
            <a:r>
              <a:rPr dirty="0" spc="-10"/>
              <a:t>pp</a:t>
            </a:r>
            <a:r>
              <a:rPr dirty="0" spc="-5"/>
              <a:t>a</a:t>
            </a:r>
            <a:r>
              <a:rPr dirty="0" spc="10"/>
              <a:t>r</a:t>
            </a:r>
            <a:r>
              <a:rPr dirty="0" spc="20"/>
              <a:t>s</a:t>
            </a:r>
            <a:r>
              <a:rPr dirty="0"/>
              <a:t>i</a:t>
            </a:r>
            <a:r>
              <a:rPr dirty="0" spc="150"/>
              <a:t> </a:t>
            </a:r>
            <a:r>
              <a:rPr dirty="0" spc="-10"/>
              <a:t>p</a:t>
            </a:r>
            <a:r>
              <a:rPr dirty="0" spc="10"/>
              <a:t>r</a:t>
            </a:r>
            <a:r>
              <a:rPr dirty="0" spc="10"/>
              <a:t>i</a:t>
            </a:r>
            <a:r>
              <a:rPr dirty="0"/>
              <a:t>m</a:t>
            </a:r>
            <a:r>
              <a:rPr dirty="0" spc="5"/>
              <a:t>a</a:t>
            </a:r>
            <a:r>
              <a:rPr dirty="0"/>
              <a:t> </a:t>
            </a:r>
            <a:r>
              <a:rPr dirty="0" spc="20">
                <a:latin typeface="Franklin Gothic Book"/>
                <a:cs typeface="Franklin Gothic Book"/>
              </a:rPr>
              <a:t>c</a:t>
            </a:r>
            <a:r>
              <a:rPr dirty="0" spc="-20">
                <a:latin typeface="Franklin Gothic Book"/>
                <a:cs typeface="Franklin Gothic Book"/>
              </a:rPr>
              <a:t>h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 spc="65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10">
                <a:latin typeface="Franklin Gothic Book"/>
                <a:cs typeface="Franklin Gothic Book"/>
              </a:rPr>
              <a:t>z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o</a:t>
            </a:r>
            <a:r>
              <a:rPr dirty="0" spc="70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-20">
                <a:latin typeface="Franklin Gothic Book"/>
                <a:cs typeface="Franklin Gothic Book"/>
              </a:rPr>
              <a:t>’</a:t>
            </a:r>
            <a:r>
              <a:rPr dirty="0" spc="-5">
                <a:latin typeface="Franklin Gothic Book"/>
                <a:cs typeface="Franklin Gothic Book"/>
              </a:rPr>
              <a:t>a</a:t>
            </a:r>
            <a:r>
              <a:rPr dirty="0" spc="-35">
                <a:latin typeface="Franklin Gothic Book"/>
                <a:cs typeface="Franklin Gothic Book"/>
              </a:rPr>
              <a:t>tt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30">
                <a:latin typeface="Franklin Gothic Book"/>
                <a:cs typeface="Franklin Gothic Book"/>
              </a:rPr>
              <a:t>v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3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à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185">
                <a:latin typeface="Franklin Gothic Book"/>
                <a:cs typeface="Franklin Gothic Book"/>
              </a:rPr>
              <a:t> </a:t>
            </a:r>
            <a:r>
              <a:rPr dirty="0" spc="-25">
                <a:latin typeface="Franklin Gothic Book"/>
                <a:cs typeface="Franklin Gothic Book"/>
              </a:rPr>
              <a:t>f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35">
                <a:latin typeface="Franklin Gothic Book"/>
                <a:cs typeface="Franklin Gothic Book"/>
              </a:rPr>
              <a:t>t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-3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 spc="-35">
                <a:latin typeface="Franklin Gothic Book"/>
                <a:cs typeface="Franklin Gothic Book"/>
              </a:rPr>
              <a:t>t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20">
                <a:latin typeface="Franklin Gothic Book"/>
                <a:cs typeface="Franklin Gothic Book"/>
              </a:rPr>
              <a:t>c</a:t>
            </a:r>
            <a:r>
              <a:rPr dirty="0" spc="5">
                <a:latin typeface="Franklin Gothic Book"/>
                <a:cs typeface="Franklin Gothic Book"/>
              </a:rPr>
              <a:t>a</a:t>
            </a:r>
          </a:p>
          <a:p>
            <a:pPr lvl="1" marL="12700" marR="5080">
              <a:lnSpc>
                <a:spcPts val="1950"/>
              </a:lnSpc>
              <a:spcBef>
                <a:spcPts val="5"/>
              </a:spcBef>
              <a:buFont typeface="Franklin Gothic Book"/>
              <a:buAutoNum type="alphaLcParenR" startAt="4"/>
              <a:tabLst>
                <a:tab pos="233045" algn="l"/>
              </a:tabLst>
            </a:pP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4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h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0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15">
                <a:latin typeface="Franklin Gothic Book"/>
                <a:cs typeface="Franklin Gothic Book"/>
              </a:rPr>
              <a:t>b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à</a:t>
            </a:r>
            <a:r>
              <a:rPr dirty="0" sz="1550" spc="5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6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-20">
                <a:latin typeface="Franklin Gothic Book"/>
                <a:cs typeface="Franklin Gothic Book"/>
              </a:rPr>
              <a:t>’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-15">
                <a:latin typeface="Franklin Gothic Book"/>
                <a:cs typeface="Franklin Gothic Book"/>
              </a:rPr>
              <a:t>b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e,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95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-20">
                <a:latin typeface="Franklin Gothic Book"/>
                <a:cs typeface="Franklin Gothic Book"/>
              </a:rPr>
              <a:t>h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5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30">
                <a:latin typeface="Franklin Gothic Book"/>
                <a:cs typeface="Franklin Gothic Book"/>
              </a:rPr>
              <a:t>v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ts val="1800"/>
              </a:lnSpc>
            </a:pPr>
            <a:r>
              <a:rPr dirty="0" spc="25"/>
              <a:t>s</a:t>
            </a:r>
            <a:r>
              <a:rPr dirty="0"/>
              <a:t>i</a:t>
            </a:r>
            <a:r>
              <a:rPr dirty="0" spc="5"/>
              <a:t> </a:t>
            </a:r>
            <a:r>
              <a:rPr dirty="0" spc="-35"/>
              <a:t>t</a:t>
            </a:r>
            <a:r>
              <a:rPr dirty="0" spc="10"/>
              <a:t>ro</a:t>
            </a:r>
            <a:r>
              <a:rPr dirty="0" spc="-30"/>
              <a:t>v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10"/>
              <a:t>l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10"/>
              <a:t>p</a:t>
            </a:r>
            <a:r>
              <a:rPr dirty="0" spc="15"/>
              <a:t>i</a:t>
            </a:r>
            <a:r>
              <a:rPr dirty="0" spc="-5"/>
              <a:t>a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 spc="5"/>
              <a:t>a</a:t>
            </a:r>
            <a:r>
              <a:rPr dirty="0" spc="130"/>
              <a:t> </a:t>
            </a:r>
            <a:r>
              <a:rPr dirty="0" spc="20"/>
              <a:t>c</a:t>
            </a:r>
            <a:r>
              <a:rPr dirty="0" spc="-20"/>
              <a:t>h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10"/>
              <a:t>l</a:t>
            </a:r>
            <a:r>
              <a:rPr dirty="0"/>
              <a:t>i</a:t>
            </a:r>
            <a:r>
              <a:rPr dirty="0" spc="5"/>
              <a:t> </a:t>
            </a:r>
            <a:r>
              <a:rPr dirty="0" spc="-20"/>
              <a:t>h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10"/>
              <a:t>p</a:t>
            </a:r>
            <a:r>
              <a:rPr dirty="0" spc="10"/>
              <a:t>ro</a:t>
            </a:r>
            <a:r>
              <a:rPr dirty="0" spc="-20"/>
              <a:t>d</a:t>
            </a:r>
            <a:r>
              <a:rPr dirty="0" spc="10"/>
              <a:t>o</a:t>
            </a:r>
            <a:r>
              <a:rPr dirty="0" spc="-35"/>
              <a:t>tt</a:t>
            </a:r>
            <a:r>
              <a:rPr dirty="0"/>
              <a:t>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V</a:t>
            </a:r>
            <a:r>
              <a:rPr dirty="0" spc="-15"/>
              <a:t>E</a:t>
            </a:r>
            <a:r>
              <a:rPr dirty="0" spc="25"/>
              <a:t>R</a:t>
            </a:r>
            <a:r>
              <a:rPr dirty="0" spc="30"/>
              <a:t>I</a:t>
            </a:r>
            <a:r>
              <a:rPr dirty="0" spc="-25"/>
              <a:t>F</a:t>
            </a:r>
            <a:r>
              <a:rPr dirty="0" spc="30"/>
              <a:t>IC</a:t>
            </a:r>
            <a:r>
              <a:rPr dirty="0"/>
              <a:t>A</a:t>
            </a:r>
            <a:r>
              <a:rPr dirty="0" spc="-100"/>
              <a:t> </a:t>
            </a:r>
            <a:r>
              <a:rPr dirty="0"/>
              <a:t>D</a:t>
            </a:r>
            <a:r>
              <a:rPr dirty="0" spc="-15"/>
              <a:t>E</a:t>
            </a:r>
            <a:r>
              <a:rPr dirty="0"/>
              <a:t>LL</a:t>
            </a:r>
            <a:r>
              <a:rPr dirty="0" spc="20"/>
              <a:t>’</a:t>
            </a:r>
            <a:r>
              <a:rPr dirty="0" spc="-25"/>
              <a:t>A</a:t>
            </a:r>
            <a:r>
              <a:rPr dirty="0" spc="-15"/>
              <a:t>PP</a:t>
            </a:r>
            <a:r>
              <a:rPr dirty="0" spc="25"/>
              <a:t>R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/>
              <a:t>D</a:t>
            </a:r>
            <a:r>
              <a:rPr dirty="0" spc="30"/>
              <a:t>I</a:t>
            </a:r>
            <a:r>
              <a:rPr dirty="0" spc="25"/>
              <a:t>M</a:t>
            </a:r>
            <a:r>
              <a:rPr dirty="0" spc="-15"/>
              <a:t>E</a:t>
            </a:r>
            <a:r>
              <a:rPr dirty="0" spc="10"/>
              <a:t>N</a:t>
            </a:r>
            <a:r>
              <a:rPr dirty="0" spc="-40"/>
              <a:t>T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431800">
              <a:lnSpc>
                <a:spcPct val="103000"/>
              </a:lnSpc>
              <a:buFont typeface="Franklin Gothic Book"/>
              <a:buAutoNum type="arabicParenR"/>
              <a:tabLst>
                <a:tab pos="241300" algn="l"/>
              </a:tabLst>
            </a:pPr>
            <a:r>
              <a:rPr dirty="0" spc="-1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30">
                <a:latin typeface="Franklin Gothic Book"/>
                <a:cs typeface="Franklin Gothic Book"/>
              </a:rPr>
              <a:t>v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125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-20">
                <a:latin typeface="Franklin Gothic Book"/>
                <a:cs typeface="Franklin Gothic Book"/>
              </a:rPr>
              <a:t>’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-40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o.</a:t>
            </a:r>
            <a:r>
              <a:rPr dirty="0" spc="120">
                <a:latin typeface="Franklin Gothic Book"/>
                <a:cs typeface="Franklin Gothic Book"/>
              </a:rPr>
              <a:t> </a:t>
            </a:r>
            <a:r>
              <a:rPr dirty="0" spc="-2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50">
                <a:latin typeface="Franklin Gothic Book"/>
                <a:cs typeface="Franklin Gothic Book"/>
              </a:rPr>
              <a:t> 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5">
                <a:latin typeface="Franklin Gothic Book"/>
                <a:cs typeface="Franklin Gothic Book"/>
              </a:rPr>
              <a:t>i</a:t>
            </a:r>
            <a:r>
              <a:rPr dirty="0" spc="-15">
                <a:latin typeface="Franklin Gothic Book"/>
                <a:cs typeface="Franklin Gothic Book"/>
              </a:rPr>
              <a:t>p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d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10">
                <a:latin typeface="Franklin Gothic Book"/>
                <a:cs typeface="Franklin Gothic Book"/>
              </a:rPr>
              <a:t>z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5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-20"/>
              <a:t>g</a:t>
            </a:r>
            <a:r>
              <a:rPr dirty="0" spc="5"/>
              <a:t>e</a:t>
            </a:r>
            <a:r>
              <a:rPr dirty="0" spc="-35"/>
              <a:t>t</a:t>
            </a:r>
            <a:r>
              <a:rPr dirty="0" spc="-5"/>
              <a:t>a</a:t>
            </a:r>
            <a:r>
              <a:rPr dirty="0" spc="-40"/>
              <a:t>t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a</a:t>
            </a:r>
            <a:r>
              <a:rPr dirty="0"/>
              <a:t> </a:t>
            </a:r>
            <a:r>
              <a:rPr dirty="0" spc="-114"/>
              <a:t> </a:t>
            </a:r>
            <a:r>
              <a:rPr dirty="0" spc="5"/>
              <a:t>o</a:t>
            </a:r>
            <a:r>
              <a:rPr dirty="0" spc="-10"/>
              <a:t> </a:t>
            </a:r>
            <a:r>
              <a:rPr dirty="0" spc="-5"/>
              <a:t>a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 spc="20"/>
              <a:t>s</a:t>
            </a:r>
            <a:r>
              <a:rPr dirty="0" spc="20"/>
              <a:t>s</a:t>
            </a:r>
            <a:r>
              <a:rPr dirty="0" spc="-25"/>
              <a:t>u</a:t>
            </a:r>
            <a:r>
              <a:rPr dirty="0" spc="-5"/>
              <a:t>a</a:t>
            </a:r>
            <a:r>
              <a:rPr dirty="0" spc="-40"/>
              <a:t>t</a:t>
            </a:r>
            <a:r>
              <a:rPr dirty="0" spc="5"/>
              <a:t>a</a:t>
            </a:r>
            <a:r>
              <a:rPr dirty="0" spc="125"/>
              <a:t> </a:t>
            </a:r>
            <a:r>
              <a:rPr dirty="0" spc="-15"/>
              <a:t>p</a:t>
            </a:r>
            <a:r>
              <a:rPr dirty="0" spc="-25"/>
              <a:t>u</a:t>
            </a:r>
            <a:r>
              <a:rPr dirty="0" spc="5"/>
              <a:t>ò</a:t>
            </a:r>
            <a:r>
              <a:rPr dirty="0" spc="140"/>
              <a:t> </a:t>
            </a:r>
            <a:r>
              <a:rPr dirty="0" spc="-15"/>
              <a:t>p</a:t>
            </a:r>
            <a:r>
              <a:rPr dirty="0" spc="5"/>
              <a:t>r</a:t>
            </a:r>
            <a:r>
              <a:rPr dirty="0" spc="10"/>
              <a:t>e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-20"/>
              <a:t>d</a:t>
            </a:r>
            <a:r>
              <a:rPr dirty="0" spc="5"/>
              <a:t>e</a:t>
            </a:r>
            <a:r>
              <a:rPr dirty="0" spc="10"/>
              <a:t>r</a:t>
            </a:r>
            <a:r>
              <a:rPr dirty="0" spc="5"/>
              <a:t>e</a:t>
            </a:r>
            <a:r>
              <a:rPr dirty="0"/>
              <a:t> </a:t>
            </a:r>
            <a:r>
              <a:rPr dirty="0" spc="-20"/>
              <a:t>d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e</a:t>
            </a:r>
            <a:r>
              <a:rPr dirty="0" spc="10"/>
              <a:t>r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 spc="60"/>
              <a:t> </a:t>
            </a:r>
            <a:r>
              <a:rPr dirty="0"/>
              <a:t>m</a:t>
            </a:r>
            <a:r>
              <a:rPr dirty="0" spc="5"/>
              <a:t>o</a:t>
            </a:r>
            <a:r>
              <a:rPr dirty="0" spc="-15"/>
              <a:t>d</a:t>
            </a:r>
            <a:r>
              <a:rPr dirty="0" spc="-5"/>
              <a:t>a</a:t>
            </a:r>
            <a:r>
              <a:rPr dirty="0" spc="10"/>
              <a:t>l</a:t>
            </a:r>
            <a:r>
              <a:rPr dirty="0" spc="10"/>
              <a:t>i</a:t>
            </a:r>
            <a:r>
              <a:rPr dirty="0" spc="-40"/>
              <a:t>t</a:t>
            </a:r>
            <a:r>
              <a:rPr dirty="0" spc="5"/>
              <a:t>à</a:t>
            </a:r>
          </a:p>
          <a:p>
            <a:pPr lvl="1" marL="12700" marR="768350">
              <a:lnSpc>
                <a:spcPts val="1950"/>
              </a:lnSpc>
              <a:spcBef>
                <a:spcPts val="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e,</a:t>
            </a:r>
            <a:r>
              <a:rPr dirty="0" sz="1550" spc="4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ri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461645">
              <a:lnSpc>
                <a:spcPts val="1880"/>
              </a:lnSpc>
              <a:spcBef>
                <a:spcPts val="6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40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2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el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h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r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om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 lvl="1" marL="221615" indent="-208915">
              <a:lnSpc>
                <a:spcPct val="100000"/>
              </a:lnSpc>
              <a:spcBef>
                <a:spcPts val="2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-2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c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5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175">
                <a:latin typeface="Franklin Gothic Book"/>
                <a:cs typeface="Franklin Gothic Book"/>
              </a:rPr>
              <a:t> </a:t>
            </a:r>
            <a:r>
              <a:rPr dirty="0" sz="1550" spc="-40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ra</a:t>
            </a:r>
            <a:r>
              <a:rPr dirty="0" sz="1550" spc="55">
                <a:latin typeface="Franklin Gothic Book"/>
                <a:cs typeface="Franklin Gothic Book"/>
              </a:rPr>
              <a:t> </a:t>
            </a:r>
            <a:r>
              <a:rPr dirty="0" sz="1550" spc="5">
                <a:latin typeface="Franklin Gothic Book"/>
                <a:cs typeface="Franklin Gothic Book"/>
              </a:rPr>
              <a:t>2</a:t>
            </a:r>
            <a:r>
              <a:rPr dirty="0" sz="1550" spc="35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g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412115">
              <a:lnSpc>
                <a:spcPts val="1950"/>
              </a:lnSpc>
              <a:spcBef>
                <a:spcPts val="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on</a:t>
            </a:r>
            <a:r>
              <a:rPr dirty="0" sz="1550" spc="3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40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14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40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ei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40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</a:p>
          <a:p>
            <a:pPr marL="12700" marR="5080">
              <a:lnSpc>
                <a:spcPct val="105000"/>
              </a:lnSpc>
              <a:buFont typeface="Franklin Gothic Book"/>
              <a:buAutoNum type="arabicParenR" startAt="2"/>
              <a:tabLst>
                <a:tab pos="241300" algn="l"/>
              </a:tabLst>
            </a:pPr>
            <a:r>
              <a:rPr dirty="0" spc="-15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30">
                <a:latin typeface="Franklin Gothic Book"/>
                <a:cs typeface="Franklin Gothic Book"/>
              </a:rPr>
              <a:t>v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125">
                <a:latin typeface="Franklin Gothic Book"/>
                <a:cs typeface="Franklin Gothic Book"/>
              </a:rPr>
              <a:t> 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-20">
                <a:latin typeface="Franklin Gothic Book"/>
                <a:cs typeface="Franklin Gothic Book"/>
              </a:rPr>
              <a:t>’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-40">
                <a:latin typeface="Franklin Gothic Book"/>
                <a:cs typeface="Franklin Gothic Book"/>
              </a:rPr>
              <a:t>t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o.</a:t>
            </a:r>
            <a:r>
              <a:rPr dirty="0" spc="120">
                <a:latin typeface="Franklin Gothic Book"/>
                <a:cs typeface="Franklin Gothic Book"/>
              </a:rPr>
              <a:t> </a:t>
            </a:r>
            <a:r>
              <a:rPr dirty="0" spc="-2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a</a:t>
            </a:r>
            <a:r>
              <a:rPr dirty="0" spc="50">
                <a:latin typeface="Franklin Gothic Book"/>
                <a:cs typeface="Franklin Gothic Book"/>
              </a:rPr>
              <a:t> 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5">
                <a:latin typeface="Franklin Gothic Book"/>
                <a:cs typeface="Franklin Gothic Book"/>
              </a:rPr>
              <a:t>i</a:t>
            </a:r>
            <a:r>
              <a:rPr dirty="0" spc="-15">
                <a:latin typeface="Franklin Gothic Book"/>
                <a:cs typeface="Franklin Gothic Book"/>
              </a:rPr>
              <a:t>p</a:t>
            </a:r>
            <a:r>
              <a:rPr dirty="0" spc="5">
                <a:latin typeface="Franklin Gothic Book"/>
                <a:cs typeface="Franklin Gothic Book"/>
              </a:rPr>
              <a:t>r</a:t>
            </a:r>
            <a:r>
              <a:rPr dirty="0" spc="10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d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10">
                <a:latin typeface="Franklin Gothic Book"/>
                <a:cs typeface="Franklin Gothic Book"/>
              </a:rPr>
              <a:t>z</a:t>
            </a:r>
            <a:r>
              <a:rPr dirty="0" spc="10">
                <a:latin typeface="Franklin Gothic Book"/>
                <a:cs typeface="Franklin Gothic Book"/>
              </a:rPr>
              <a:t>i</a:t>
            </a:r>
            <a:r>
              <a:rPr dirty="0" spc="5">
                <a:latin typeface="Franklin Gothic Book"/>
                <a:cs typeface="Franklin Gothic Book"/>
              </a:rPr>
              <a:t>o</a:t>
            </a:r>
            <a:r>
              <a:rPr dirty="0" spc="-25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175">
                <a:latin typeface="Franklin Gothic Book"/>
                <a:cs typeface="Franklin Gothic Book"/>
              </a:rPr>
              <a:t> 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20">
                <a:latin typeface="Franklin Gothic Book"/>
                <a:cs typeface="Franklin Gothic Book"/>
              </a:rPr>
              <a:t>s</a:t>
            </a:r>
            <a:r>
              <a:rPr dirty="0" spc="-25">
                <a:latin typeface="Franklin Gothic Book"/>
                <a:cs typeface="Franklin Gothic Book"/>
              </a:rPr>
              <a:t>u</a:t>
            </a:r>
            <a:r>
              <a:rPr dirty="0" spc="-5">
                <a:latin typeface="Franklin Gothic Book"/>
                <a:cs typeface="Franklin Gothic Book"/>
              </a:rPr>
              <a:t>a</a:t>
            </a:r>
            <a:r>
              <a:rPr dirty="0" spc="10">
                <a:latin typeface="Franklin Gothic Book"/>
                <a:cs typeface="Franklin Gothic Book"/>
              </a:rPr>
              <a:t>l</a:t>
            </a:r>
            <a:r>
              <a:rPr dirty="0" spc="5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10"/>
              <a:t>i</a:t>
            </a:r>
            <a:r>
              <a:rPr dirty="0"/>
              <a:t>m</a:t>
            </a:r>
            <a:r>
              <a:rPr dirty="0" spc="-15"/>
              <a:t>p</a:t>
            </a:r>
            <a:r>
              <a:rPr dirty="0" spc="10"/>
              <a:t>l</a:t>
            </a:r>
            <a:r>
              <a:rPr dirty="0" spc="10"/>
              <a:t>i</a:t>
            </a:r>
            <a:r>
              <a:rPr dirty="0" spc="15"/>
              <a:t>c</a:t>
            </a:r>
            <a:r>
              <a:rPr dirty="0" spc="-5"/>
              <a:t>a</a:t>
            </a:r>
            <a:r>
              <a:rPr dirty="0"/>
              <a:t>:</a:t>
            </a:r>
          </a:p>
          <a:p>
            <a:pPr lvl="1" marL="231140" indent="-218440">
              <a:lnSpc>
                <a:spcPct val="100000"/>
              </a:lnSpc>
              <a:spcBef>
                <a:spcPts val="1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ei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endParaRPr sz="1550">
              <a:latin typeface="Franklin Gothic Book"/>
              <a:cs typeface="Franklin Gothic Book"/>
            </a:endParaRPr>
          </a:p>
          <a:p>
            <a:pPr lvl="1" marL="231140" indent="-218440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’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3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ei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4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(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e)</a:t>
            </a:r>
            <a:endParaRPr sz="1550">
              <a:latin typeface="Franklin Gothic Book"/>
              <a:cs typeface="Franklin Gothic Book"/>
            </a:endParaRPr>
          </a:p>
          <a:p>
            <a:pPr lvl="1" marL="221615" indent="-208915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22250" algn="l"/>
              </a:tabLst>
            </a:pP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1140" indent="-218440">
              <a:lnSpc>
                <a:spcPct val="100000"/>
              </a:lnSpc>
              <a:spcBef>
                <a:spcPts val="1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1775" algn="l"/>
              </a:tabLst>
            </a:pP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5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g</a:t>
            </a:r>
            <a:r>
              <a:rPr dirty="0" sz="1550" spc="10">
                <a:latin typeface="Franklin Gothic Book"/>
                <a:cs typeface="Franklin Gothic Book"/>
              </a:rPr>
              <a:t>em</a:t>
            </a:r>
            <a:r>
              <a:rPr dirty="0" sz="1550" spc="-5">
                <a:latin typeface="Franklin Gothic Book"/>
                <a:cs typeface="Franklin Gothic Book"/>
              </a:rPr>
              <a:t>m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3975">
              <a:lnSpc>
                <a:spcPct val="101000"/>
              </a:lnSpc>
              <a:buFont typeface="Franklin Gothic Book"/>
              <a:buAutoNum type="arabicParenR" startAt="3"/>
              <a:tabLst>
                <a:tab pos="242570" algn="l"/>
              </a:tabLst>
            </a:pPr>
            <a:r>
              <a:rPr dirty="0" spc="20"/>
              <a:t>N</a:t>
            </a:r>
            <a:r>
              <a:rPr dirty="0" spc="10"/>
              <a:t>e</a:t>
            </a:r>
            <a:r>
              <a:rPr dirty="0"/>
              <a:t>l</a:t>
            </a:r>
            <a:r>
              <a:rPr dirty="0"/>
              <a:t> </a:t>
            </a:r>
            <a:r>
              <a:rPr dirty="0" spc="20"/>
              <a:t>c</a:t>
            </a:r>
            <a:r>
              <a:rPr dirty="0" spc="10"/>
              <a:t>i</a:t>
            </a:r>
            <a:r>
              <a:rPr dirty="0" spc="20"/>
              <a:t>c</a:t>
            </a:r>
            <a:r>
              <a:rPr dirty="0" spc="10"/>
              <a:t>l</a:t>
            </a:r>
            <a:r>
              <a:rPr dirty="0" spc="5"/>
              <a:t>o</a:t>
            </a:r>
            <a:r>
              <a:rPr dirty="0" spc="70"/>
              <a:t> </a:t>
            </a:r>
            <a:r>
              <a:rPr dirty="0" spc="10"/>
              <a:t>r</a:t>
            </a:r>
            <a:r>
              <a:rPr dirty="0" spc="10"/>
              <a:t>i</a:t>
            </a:r>
            <a:r>
              <a:rPr dirty="0" spc="-10"/>
              <a:t>p</a:t>
            </a:r>
            <a:r>
              <a:rPr dirty="0" spc="10"/>
              <a:t>r</a:t>
            </a:r>
            <a:r>
              <a:rPr dirty="0" spc="10"/>
              <a:t>o</a:t>
            </a:r>
            <a:r>
              <a:rPr dirty="0" spc="-20"/>
              <a:t>d</a:t>
            </a:r>
            <a:r>
              <a:rPr dirty="0" spc="-25"/>
              <a:t>u</a:t>
            </a:r>
            <a:r>
              <a:rPr dirty="0" spc="-35"/>
              <a:t>t</a:t>
            </a:r>
            <a:r>
              <a:rPr dirty="0" spc="-35"/>
              <a:t>t</a:t>
            </a:r>
            <a:r>
              <a:rPr dirty="0" spc="10"/>
              <a:t>i</a:t>
            </a:r>
            <a:r>
              <a:rPr dirty="0" spc="-30"/>
              <a:t>v</a:t>
            </a:r>
            <a:r>
              <a:rPr dirty="0" spc="5"/>
              <a:t>o</a:t>
            </a:r>
            <a:r>
              <a:rPr dirty="0" spc="140"/>
              <a:t> </a:t>
            </a:r>
            <a:r>
              <a:rPr dirty="0" spc="-20"/>
              <a:t>d</a:t>
            </a:r>
            <a:r>
              <a:rPr dirty="0"/>
              <a:t>i</a:t>
            </a:r>
            <a:r>
              <a:rPr dirty="0" spc="75"/>
              <a:t> </a:t>
            </a:r>
            <a:r>
              <a:rPr dirty="0" spc="-25"/>
              <a:t>u</a:t>
            </a:r>
            <a:r>
              <a:rPr dirty="0" spc="-25"/>
              <a:t>n</a:t>
            </a:r>
            <a:r>
              <a:rPr dirty="0" spc="5"/>
              <a:t>a</a:t>
            </a:r>
            <a:r>
              <a:rPr dirty="0" spc="130"/>
              <a:t> </a:t>
            </a:r>
            <a:r>
              <a:rPr dirty="0" spc="-10"/>
              <a:t>p</a:t>
            </a:r>
            <a:r>
              <a:rPr dirty="0" spc="10"/>
              <a:t>i</a:t>
            </a:r>
            <a:r>
              <a:rPr dirty="0" spc="-5"/>
              <a:t>a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 spc="5"/>
              <a:t>a</a:t>
            </a:r>
            <a:r>
              <a:rPr dirty="0" spc="130"/>
              <a:t> </a:t>
            </a:r>
            <a:r>
              <a:rPr dirty="0" spc="10"/>
              <a:t>l</a:t>
            </a:r>
            <a:r>
              <a:rPr dirty="0" spc="5"/>
              <a:t>a</a:t>
            </a:r>
            <a:r>
              <a:rPr dirty="0" spc="-20"/>
              <a:t> </a:t>
            </a:r>
            <a:r>
              <a:rPr dirty="0" spc="-25"/>
              <a:t>f</a:t>
            </a:r>
            <a:r>
              <a:rPr dirty="0" spc="-5"/>
              <a:t>a</a:t>
            </a:r>
            <a:r>
              <a:rPr dirty="0" spc="20"/>
              <a:t>s</a:t>
            </a:r>
            <a:r>
              <a:rPr dirty="0" spc="5"/>
              <a:t>e</a:t>
            </a:r>
            <a:r>
              <a:rPr dirty="0"/>
              <a:t> </a:t>
            </a:r>
            <a:r>
              <a:rPr dirty="0" spc="-5"/>
              <a:t>a</a:t>
            </a:r>
            <a:r>
              <a:rPr dirty="0" spc="-10"/>
              <a:t>p</a:t>
            </a:r>
            <a:r>
              <a:rPr dirty="0" spc="10"/>
              <a:t>l</a:t>
            </a:r>
            <a:r>
              <a:rPr dirty="0" spc="10"/>
              <a:t>o</a:t>
            </a:r>
            <a:r>
              <a:rPr dirty="0" spc="10"/>
              <a:t>i</a:t>
            </a:r>
            <a:r>
              <a:rPr dirty="0" spc="-20"/>
              <a:t>d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25"/>
              <a:t>f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10"/>
              <a:t>p</a:t>
            </a:r>
            <a:r>
              <a:rPr dirty="0" spc="-5"/>
              <a:t>a</a:t>
            </a:r>
            <a:r>
              <a:rPr dirty="0" spc="85"/>
              <a:t>r</a:t>
            </a:r>
            <a:r>
              <a:rPr dirty="0" spc="-35"/>
              <a:t>t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-20"/>
              <a:t>d</a:t>
            </a:r>
            <a:r>
              <a:rPr dirty="0" spc="10"/>
              <a:t>e</a:t>
            </a:r>
            <a:r>
              <a:rPr dirty="0"/>
              <a:t>l</a:t>
            </a:r>
            <a:r>
              <a:rPr dirty="0" spc="75"/>
              <a:t> </a:t>
            </a:r>
            <a:r>
              <a:rPr dirty="0" spc="-10"/>
              <a:t>p</a:t>
            </a:r>
            <a:r>
              <a:rPr dirty="0" spc="10"/>
              <a:t>r</a:t>
            </a:r>
            <a:r>
              <a:rPr dirty="0" spc="10"/>
              <a:t>o</a:t>
            </a:r>
            <a:r>
              <a:rPr dirty="0" spc="20"/>
              <a:t>c</a:t>
            </a:r>
            <a:r>
              <a:rPr dirty="0" spc="10"/>
              <a:t>e</a:t>
            </a:r>
            <a:r>
              <a:rPr dirty="0" spc="20"/>
              <a:t>s</a:t>
            </a:r>
            <a:r>
              <a:rPr dirty="0" spc="20"/>
              <a:t>s</a:t>
            </a:r>
            <a:r>
              <a:rPr dirty="0" spc="5"/>
              <a:t>o</a:t>
            </a:r>
            <a:r>
              <a:rPr dirty="0" spc="70"/>
              <a:t> </a:t>
            </a:r>
            <a:r>
              <a:rPr dirty="0" spc="-20"/>
              <a:t>d</a:t>
            </a:r>
            <a:r>
              <a:rPr dirty="0" spc="10"/>
              <a:t>i</a:t>
            </a:r>
            <a:r>
              <a:rPr dirty="0"/>
              <a:t>:</a:t>
            </a:r>
          </a:p>
          <a:p>
            <a:pPr lvl="1" marL="232410" indent="-219710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2410" indent="-219710">
              <a:lnSpc>
                <a:spcPct val="100000"/>
              </a:lnSpc>
              <a:spcBef>
                <a:spcPts val="1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22250" indent="-209550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22885" algn="l"/>
              </a:tabLst>
            </a:pP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140">
                <a:latin typeface="Franklin Gothic Book"/>
                <a:cs typeface="Franklin Gothic Book"/>
              </a:rPr>
              <a:t> 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l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231775" indent="-219075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2410" algn="l"/>
              </a:tabLst>
            </a:pP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z="1550" spc="15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9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Font typeface="Franklin Gothic Book"/>
              <a:buAutoNum type="arabicParenR" startAt="4"/>
              <a:tabLst>
                <a:tab pos="242570" algn="l"/>
              </a:tabLst>
            </a:pPr>
            <a:r>
              <a:rPr dirty="0" spc="25"/>
              <a:t>U</a:t>
            </a:r>
            <a:r>
              <a:rPr dirty="0" spc="-25"/>
              <a:t>n</a:t>
            </a:r>
            <a:r>
              <a:rPr dirty="0" spc="5"/>
              <a:t>a</a:t>
            </a:r>
            <a:r>
              <a:rPr dirty="0" spc="55"/>
              <a:t> </a:t>
            </a:r>
            <a:r>
              <a:rPr dirty="0" spc="-20"/>
              <a:t>d</a:t>
            </a:r>
            <a:r>
              <a:rPr dirty="0" spc="10"/>
              <a:t>e</a:t>
            </a:r>
            <a:r>
              <a:rPr dirty="0" spc="10"/>
              <a:t>l</a:t>
            </a:r>
            <a:r>
              <a:rPr dirty="0" spc="10"/>
              <a:t>l</a:t>
            </a:r>
            <a:r>
              <a:rPr dirty="0" spc="5"/>
              <a:t>e</a:t>
            </a:r>
            <a:r>
              <a:rPr dirty="0" spc="65"/>
              <a:t> </a:t>
            </a:r>
            <a:r>
              <a:rPr dirty="0" spc="20"/>
              <a:t>s</a:t>
            </a:r>
            <a:r>
              <a:rPr dirty="0" spc="10"/>
              <a:t>e</a:t>
            </a:r>
            <a:r>
              <a:rPr dirty="0" spc="-20"/>
              <a:t>g</a:t>
            </a:r>
            <a:r>
              <a:rPr dirty="0" spc="-25"/>
              <a:t>u</a:t>
            </a:r>
            <a:r>
              <a:rPr dirty="0" spc="10"/>
              <a:t>e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/>
              <a:t>i</a:t>
            </a:r>
            <a:r>
              <a:rPr dirty="0" spc="150"/>
              <a:t> </a:t>
            </a:r>
            <a:r>
              <a:rPr dirty="0" spc="-5"/>
              <a:t>a</a:t>
            </a:r>
            <a:r>
              <a:rPr dirty="0" spc="50"/>
              <a:t>f</a:t>
            </a:r>
            <a:r>
              <a:rPr dirty="0" spc="-100"/>
              <a:t>f</a:t>
            </a:r>
            <a:r>
              <a:rPr dirty="0" spc="10"/>
              <a:t>e</a:t>
            </a:r>
            <a:r>
              <a:rPr dirty="0" spc="10"/>
              <a:t>r</a:t>
            </a:r>
            <a:r>
              <a:rPr dirty="0"/>
              <a:t>m</a:t>
            </a:r>
            <a:r>
              <a:rPr dirty="0" spc="-5"/>
              <a:t>a</a:t>
            </a:r>
            <a:r>
              <a:rPr dirty="0" spc="10"/>
              <a:t>z</a:t>
            </a:r>
            <a:r>
              <a:rPr dirty="0" spc="10"/>
              <a:t>i</a:t>
            </a:r>
            <a:r>
              <a:rPr dirty="0" spc="10"/>
              <a:t>o</a:t>
            </a:r>
            <a:r>
              <a:rPr dirty="0" spc="-25"/>
              <a:t>n</a:t>
            </a:r>
            <a:r>
              <a:rPr dirty="0"/>
              <a:t>i</a:t>
            </a:r>
            <a:r>
              <a:rPr dirty="0"/>
              <a:t> </a:t>
            </a:r>
            <a:r>
              <a:rPr dirty="0" spc="-165"/>
              <a:t> </a:t>
            </a:r>
            <a:r>
              <a:rPr dirty="0" spc="5"/>
              <a:t>è</a:t>
            </a:r>
            <a:r>
              <a:rPr dirty="0" spc="-5"/>
              <a:t> </a:t>
            </a:r>
            <a:r>
              <a:rPr dirty="0" spc="10"/>
              <a:t>e</a:t>
            </a:r>
            <a:r>
              <a:rPr dirty="0" spc="10"/>
              <a:t>r</a:t>
            </a:r>
            <a:r>
              <a:rPr dirty="0" spc="10"/>
              <a:t>r</a:t>
            </a:r>
            <a:r>
              <a:rPr dirty="0" spc="-5"/>
              <a:t>a</a:t>
            </a:r>
            <a:r>
              <a:rPr dirty="0" spc="-35"/>
              <a:t>t</a:t>
            </a:r>
            <a:r>
              <a:rPr dirty="0" spc="5"/>
              <a:t>a</a:t>
            </a:r>
          </a:p>
          <a:p>
            <a:pPr lvl="1" marL="12700">
              <a:lnSpc>
                <a:spcPct val="100000"/>
              </a:lnSpc>
              <a:spcBef>
                <a:spcPts val="90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’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lvl="1" marL="12700" marR="818515">
              <a:lnSpc>
                <a:spcPts val="1950"/>
              </a:lnSpc>
              <a:spcBef>
                <a:spcPts val="5"/>
              </a:spcBef>
              <a:buClr>
                <a:srgbClr val="8B8B8B"/>
              </a:buClr>
              <a:buFont typeface="Franklin Gothic Book"/>
              <a:buAutoNum type="alphaLcParenR"/>
              <a:tabLst>
                <a:tab pos="233045" algn="l"/>
              </a:tabLst>
            </a:pPr>
            <a:r>
              <a:rPr dirty="0" sz="1550" spc="-2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l</a:t>
            </a:r>
            <a:r>
              <a:rPr dirty="0" sz="1550" spc="7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>
                <a:latin typeface="Franklin Gothic Book"/>
                <a:cs typeface="Franklin Gothic Book"/>
              </a:rPr>
              <a:t>i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25">
                <a:latin typeface="Franklin Gothic Book"/>
                <a:cs typeface="Franklin Gothic Book"/>
              </a:rPr>
              <a:t>f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>
                <a:latin typeface="Franklin Gothic Book"/>
                <a:cs typeface="Franklin Gothic Book"/>
              </a:rPr>
              <a:t>m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r>
              <a:rPr dirty="0" sz="1550" spc="130">
                <a:latin typeface="Franklin Gothic Book"/>
                <a:cs typeface="Franklin Gothic Book"/>
              </a:rPr>
              <a:t> 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5">
                <a:latin typeface="Franklin Gothic Book"/>
                <a:cs typeface="Franklin Gothic Book"/>
              </a:rPr>
              <a:t>r</a:t>
            </a:r>
            <a:r>
              <a:rPr dirty="0" sz="1550" spc="-5">
                <a:latin typeface="Franklin Gothic Book"/>
                <a:cs typeface="Franklin Gothic Book"/>
              </a:rPr>
              <a:t> 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-10">
                <a:latin typeface="Franklin Gothic Book"/>
                <a:cs typeface="Franklin Gothic Book"/>
              </a:rPr>
              <a:t>p</a:t>
            </a:r>
            <a:r>
              <a:rPr dirty="0" sz="1550" spc="10">
                <a:latin typeface="Franklin Gothic Book"/>
                <a:cs typeface="Franklin Gothic Book"/>
              </a:rPr>
              <a:t>r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0">
                <a:latin typeface="Franklin Gothic Book"/>
                <a:cs typeface="Franklin Gothic Book"/>
              </a:rPr>
              <a:t>d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10">
                <a:latin typeface="Franklin Gothic Book"/>
                <a:cs typeface="Franklin Gothic Book"/>
              </a:rPr>
              <a:t>z</a:t>
            </a:r>
            <a:r>
              <a:rPr dirty="0" sz="1550" spc="10">
                <a:latin typeface="Franklin Gothic Book"/>
                <a:cs typeface="Franklin Gothic Book"/>
              </a:rPr>
              <a:t>i</a:t>
            </a:r>
            <a:r>
              <a:rPr dirty="0" sz="1550" spc="10">
                <a:latin typeface="Franklin Gothic Book"/>
                <a:cs typeface="Franklin Gothic Book"/>
              </a:rPr>
              <a:t>o</a:t>
            </a:r>
            <a:r>
              <a:rPr dirty="0" sz="1550" spc="-25">
                <a:latin typeface="Franklin Gothic Book"/>
                <a:cs typeface="Franklin Gothic Book"/>
              </a:rPr>
              <a:t>n</a:t>
            </a:r>
            <a:r>
              <a:rPr dirty="0" sz="1550" spc="5">
                <a:latin typeface="Franklin Gothic Book"/>
                <a:cs typeface="Franklin Gothic Book"/>
              </a:rPr>
              <a:t>e</a:t>
            </a:r>
            <a:r>
              <a:rPr dirty="0" sz="1550">
                <a:latin typeface="Franklin Gothic Book"/>
                <a:cs typeface="Franklin Gothic Book"/>
              </a:rPr>
              <a:t> 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10">
                <a:latin typeface="Franklin Gothic Book"/>
                <a:cs typeface="Franklin Gothic Book"/>
              </a:rPr>
              <a:t>e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20">
                <a:latin typeface="Franklin Gothic Book"/>
                <a:cs typeface="Franklin Gothic Book"/>
              </a:rPr>
              <a:t>s</a:t>
            </a:r>
            <a:r>
              <a:rPr dirty="0" sz="1550" spc="-25">
                <a:latin typeface="Franklin Gothic Book"/>
                <a:cs typeface="Franklin Gothic Book"/>
              </a:rPr>
              <a:t>u</a:t>
            </a:r>
            <a:r>
              <a:rPr dirty="0" sz="1550" spc="-5">
                <a:latin typeface="Franklin Gothic Book"/>
                <a:cs typeface="Franklin Gothic Book"/>
              </a:rPr>
              <a:t>a</a:t>
            </a:r>
            <a:r>
              <a:rPr dirty="0" sz="1550" spc="-35">
                <a:latin typeface="Franklin Gothic Book"/>
                <a:cs typeface="Franklin Gothic Book"/>
              </a:rPr>
              <a:t>t</a:t>
            </a:r>
            <a:r>
              <a:rPr dirty="0" sz="1550" spc="5"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lvl="1" marL="222250" indent="-209550">
              <a:lnSpc>
                <a:spcPts val="1795"/>
              </a:lnSpc>
              <a:buClr>
                <a:srgbClr val="8B8B8B"/>
              </a:buClr>
              <a:buFont typeface="Franklin Gothic Book"/>
              <a:buAutoNum type="alphaLcParenR"/>
              <a:tabLst>
                <a:tab pos="222885" algn="l"/>
              </a:tabLst>
            </a:pP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g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3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u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85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endParaRPr sz="1550">
              <a:latin typeface="Franklin Gothic Book"/>
              <a:cs typeface="Franklin Gothic Book"/>
            </a:endParaRPr>
          </a:p>
          <a:p>
            <a:pPr marL="12700" marR="24130">
              <a:lnSpc>
                <a:spcPct val="105000"/>
              </a:lnSpc>
            </a:pPr>
            <a:r>
              <a:rPr dirty="0" spc="20">
                <a:solidFill>
                  <a:srgbClr val="8B8B8B"/>
                </a:solidFill>
              </a:rPr>
              <a:t>c</a:t>
            </a:r>
            <a:r>
              <a:rPr dirty="0" spc="-20">
                <a:solidFill>
                  <a:srgbClr val="8B8B8B"/>
                </a:solidFill>
              </a:rPr>
              <a:t>h</a:t>
            </a:r>
            <a:r>
              <a:rPr dirty="0" spc="5">
                <a:solidFill>
                  <a:srgbClr val="8B8B8B"/>
                </a:solidFill>
              </a:rPr>
              <a:t>e</a:t>
            </a:r>
            <a:r>
              <a:rPr dirty="0" spc="65">
                <a:solidFill>
                  <a:srgbClr val="8B8B8B"/>
                </a:solidFill>
              </a:rPr>
              <a:t> </a:t>
            </a:r>
            <a:r>
              <a:rPr dirty="0" spc="-10">
                <a:solidFill>
                  <a:srgbClr val="8B8B8B"/>
                </a:solidFill>
              </a:rPr>
              <a:t>p</a:t>
            </a:r>
            <a:r>
              <a:rPr dirty="0" spc="10">
                <a:solidFill>
                  <a:srgbClr val="8B8B8B"/>
                </a:solidFill>
              </a:rPr>
              <a:t>er</a:t>
            </a:r>
            <a:r>
              <a:rPr dirty="0">
                <a:solidFill>
                  <a:srgbClr val="8B8B8B"/>
                </a:solidFill>
              </a:rPr>
              <a:t>m</a:t>
            </a:r>
            <a:r>
              <a:rPr dirty="0" spc="10">
                <a:solidFill>
                  <a:srgbClr val="8B8B8B"/>
                </a:solidFill>
              </a:rPr>
              <a:t>e</a:t>
            </a:r>
            <a:r>
              <a:rPr dirty="0" spc="-35">
                <a:solidFill>
                  <a:srgbClr val="8B8B8B"/>
                </a:solidFill>
              </a:rPr>
              <a:t>tt</a:t>
            </a:r>
            <a:r>
              <a:rPr dirty="0" spc="5">
                <a:solidFill>
                  <a:srgbClr val="8B8B8B"/>
                </a:solidFill>
              </a:rPr>
              <a:t>e</a:t>
            </a:r>
            <a:r>
              <a:rPr dirty="0" spc="140">
                <a:solidFill>
                  <a:srgbClr val="8B8B8B"/>
                </a:solidFill>
              </a:rPr>
              <a:t> </a:t>
            </a:r>
            <a:r>
              <a:rPr dirty="0" spc="-5">
                <a:solidFill>
                  <a:srgbClr val="8B8B8B"/>
                </a:solidFill>
              </a:rPr>
              <a:t>a</a:t>
            </a:r>
            <a:r>
              <a:rPr dirty="0" spc="10">
                <a:solidFill>
                  <a:srgbClr val="8B8B8B"/>
                </a:solidFill>
              </a:rPr>
              <a:t>ll</a:t>
            </a:r>
            <a:r>
              <a:rPr dirty="0" spc="5">
                <a:solidFill>
                  <a:srgbClr val="8B8B8B"/>
                </a:solidFill>
              </a:rPr>
              <a:t>e</a:t>
            </a:r>
            <a:r>
              <a:rPr dirty="0" spc="65">
                <a:solidFill>
                  <a:srgbClr val="8B8B8B"/>
                </a:solidFill>
              </a:rPr>
              <a:t> </a:t>
            </a:r>
            <a:r>
              <a:rPr dirty="0" spc="-10">
                <a:solidFill>
                  <a:srgbClr val="8B8B8B"/>
                </a:solidFill>
              </a:rPr>
              <a:t>p</a:t>
            </a:r>
            <a:r>
              <a:rPr dirty="0" spc="10">
                <a:solidFill>
                  <a:srgbClr val="8B8B8B"/>
                </a:solidFill>
              </a:rPr>
              <a:t>i</a:t>
            </a:r>
            <a:r>
              <a:rPr dirty="0" spc="-5">
                <a:solidFill>
                  <a:srgbClr val="8B8B8B"/>
                </a:solidFill>
              </a:rPr>
              <a:t>a</a:t>
            </a:r>
            <a:r>
              <a:rPr dirty="0" spc="-25">
                <a:solidFill>
                  <a:srgbClr val="8B8B8B"/>
                </a:solidFill>
              </a:rPr>
              <a:t>n</a:t>
            </a:r>
            <a:r>
              <a:rPr dirty="0" spc="-35">
                <a:solidFill>
                  <a:srgbClr val="8B8B8B"/>
                </a:solidFill>
              </a:rPr>
              <a:t>t</a:t>
            </a:r>
            <a:r>
              <a:rPr dirty="0" spc="5">
                <a:solidFill>
                  <a:srgbClr val="8B8B8B"/>
                </a:solidFill>
              </a:rPr>
              <a:t>e</a:t>
            </a:r>
            <a:r>
              <a:rPr dirty="0" spc="65">
                <a:solidFill>
                  <a:srgbClr val="8B8B8B"/>
                </a:solidFill>
              </a:rPr>
              <a:t> </a:t>
            </a:r>
            <a:r>
              <a:rPr dirty="0" spc="-20">
                <a:solidFill>
                  <a:srgbClr val="8B8B8B"/>
                </a:solidFill>
              </a:rPr>
              <a:t>d</a:t>
            </a:r>
            <a:r>
              <a:rPr dirty="0">
                <a:solidFill>
                  <a:srgbClr val="8B8B8B"/>
                </a:solidFill>
              </a:rPr>
              <a:t>i</a:t>
            </a:r>
            <a:r>
              <a:rPr dirty="0" spc="75">
                <a:solidFill>
                  <a:srgbClr val="8B8B8B"/>
                </a:solidFill>
              </a:rPr>
              <a:t> </a:t>
            </a:r>
            <a:r>
              <a:rPr dirty="0" spc="20">
                <a:solidFill>
                  <a:srgbClr val="8B8B8B"/>
                </a:solidFill>
              </a:rPr>
              <a:t>s</a:t>
            </a:r>
            <a:r>
              <a:rPr dirty="0" spc="-30">
                <a:solidFill>
                  <a:srgbClr val="8B8B8B"/>
                </a:solidFill>
              </a:rPr>
              <a:t>v</a:t>
            </a:r>
            <a:r>
              <a:rPr dirty="0" spc="10">
                <a:solidFill>
                  <a:srgbClr val="8B8B8B"/>
                </a:solidFill>
              </a:rPr>
              <a:t>il</a:t>
            </a:r>
            <a:r>
              <a:rPr dirty="0" spc="-25">
                <a:solidFill>
                  <a:srgbClr val="8B8B8B"/>
                </a:solidFill>
              </a:rPr>
              <a:t>u</a:t>
            </a:r>
            <a:r>
              <a:rPr dirty="0" spc="-10">
                <a:solidFill>
                  <a:srgbClr val="8B8B8B"/>
                </a:solidFill>
              </a:rPr>
              <a:t>pp</a:t>
            </a:r>
            <a:r>
              <a:rPr dirty="0" spc="-5">
                <a:solidFill>
                  <a:srgbClr val="8B8B8B"/>
                </a:solidFill>
              </a:rPr>
              <a:t>a</a:t>
            </a:r>
            <a:r>
              <a:rPr dirty="0" spc="10">
                <a:solidFill>
                  <a:srgbClr val="8B8B8B"/>
                </a:solidFill>
              </a:rPr>
              <a:t>r</a:t>
            </a:r>
            <a:r>
              <a:rPr dirty="0" spc="20">
                <a:solidFill>
                  <a:srgbClr val="8B8B8B"/>
                </a:solidFill>
              </a:rPr>
              <a:t>s</a:t>
            </a:r>
            <a:r>
              <a:rPr dirty="0">
                <a:solidFill>
                  <a:srgbClr val="8B8B8B"/>
                </a:solidFill>
              </a:rPr>
              <a:t>i</a:t>
            </a:r>
            <a:r>
              <a:rPr dirty="0" spc="150">
                <a:solidFill>
                  <a:srgbClr val="8B8B8B"/>
                </a:solidFill>
              </a:rPr>
              <a:t> </a:t>
            </a:r>
            <a:r>
              <a:rPr dirty="0" spc="-10">
                <a:solidFill>
                  <a:srgbClr val="8B8B8B"/>
                </a:solidFill>
              </a:rPr>
              <a:t>p</a:t>
            </a:r>
            <a:r>
              <a:rPr dirty="0" spc="10">
                <a:solidFill>
                  <a:srgbClr val="8B8B8B"/>
                </a:solidFill>
              </a:rPr>
              <a:t>r</a:t>
            </a:r>
            <a:r>
              <a:rPr dirty="0" spc="10">
                <a:solidFill>
                  <a:srgbClr val="8B8B8B"/>
                </a:solidFill>
              </a:rPr>
              <a:t>i</a:t>
            </a:r>
            <a:r>
              <a:rPr dirty="0">
                <a:solidFill>
                  <a:srgbClr val="8B8B8B"/>
                </a:solidFill>
              </a:rPr>
              <a:t>m</a:t>
            </a:r>
            <a:r>
              <a:rPr dirty="0" spc="5">
                <a:solidFill>
                  <a:srgbClr val="8B8B8B"/>
                </a:solidFill>
              </a:rPr>
              <a:t>a</a:t>
            </a:r>
            <a:r>
              <a:rPr dirty="0">
                <a:solidFill>
                  <a:srgbClr val="8B8B8B"/>
                </a:solidFill>
              </a:rPr>
              <a:t> </a:t>
            </a:r>
            <a:r>
              <a:rPr dirty="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pc="-20">
                <a:solidFill>
                  <a:srgbClr val="8B8B8B"/>
                </a:solidFill>
                <a:latin typeface="Franklin Gothic Book"/>
                <a:cs typeface="Franklin Gothic Book"/>
              </a:rPr>
              <a:t>h</a:t>
            </a:r>
            <a:r>
              <a:rPr dirty="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z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pc="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pc="-20">
                <a:solidFill>
                  <a:srgbClr val="8B8B8B"/>
                </a:solidFill>
                <a:latin typeface="Franklin Gothic Book"/>
                <a:cs typeface="Franklin Gothic Book"/>
              </a:rPr>
              <a:t>’</a:t>
            </a:r>
            <a:r>
              <a:rPr dirty="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pc="-35">
                <a:solidFill>
                  <a:srgbClr val="8B8B8B"/>
                </a:solidFill>
                <a:latin typeface="Franklin Gothic Book"/>
                <a:cs typeface="Franklin Gothic Book"/>
              </a:rPr>
              <a:t>tt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pc="5">
                <a:solidFill>
                  <a:srgbClr val="8B8B8B"/>
                </a:solidFill>
                <a:latin typeface="Franklin Gothic Book"/>
                <a:cs typeface="Franklin Gothic Book"/>
              </a:rPr>
              <a:t>à</a:t>
            </a:r>
            <a:r>
              <a:rPr dirty="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pc="-18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pc="-25">
                <a:solidFill>
                  <a:srgbClr val="8B8B8B"/>
                </a:solidFill>
                <a:latin typeface="Franklin Gothic Book"/>
                <a:cs typeface="Franklin Gothic Book"/>
              </a:rPr>
              <a:t>f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</a:p>
          <a:p>
            <a:pPr lvl="1" marL="12700" marR="5080">
              <a:lnSpc>
                <a:spcPts val="1950"/>
              </a:lnSpc>
              <a:spcBef>
                <a:spcPts val="5"/>
              </a:spcBef>
              <a:buClr>
                <a:srgbClr val="8B8B8B"/>
              </a:buClr>
              <a:buFont typeface="Franklin Gothic Book"/>
              <a:buAutoNum type="alphaLcParenR" startAt="4"/>
              <a:tabLst>
                <a:tab pos="233045" algn="l"/>
              </a:tabLst>
            </a:pP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4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h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7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à</a:t>
            </a:r>
            <a:r>
              <a:rPr dirty="0" sz="1550" spc="5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7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r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s</a:t>
            </a:r>
            <a:r>
              <a:rPr dirty="0" sz="1550" spc="-10">
                <a:solidFill>
                  <a:srgbClr val="8B8B8B"/>
                </a:solidFill>
                <a:latin typeface="Franklin Gothic Book"/>
                <a:cs typeface="Franklin Gothic Book"/>
              </a:rPr>
              <a:t>p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6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’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m</a:t>
            </a:r>
            <a:r>
              <a:rPr dirty="0" sz="1550" spc="-15">
                <a:solidFill>
                  <a:srgbClr val="8B8B8B"/>
                </a:solidFill>
                <a:latin typeface="Franklin Gothic Book"/>
                <a:cs typeface="Franklin Gothic Book"/>
              </a:rPr>
              <a:t>b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i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e,</a:t>
            </a:r>
            <a:r>
              <a:rPr dirty="0" sz="155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19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20">
                <a:solidFill>
                  <a:srgbClr val="8B8B8B"/>
                </a:solidFill>
                <a:latin typeface="Franklin Gothic Book"/>
                <a:cs typeface="Franklin Gothic Book"/>
              </a:rPr>
              <a:t>c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h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l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-35">
                <a:solidFill>
                  <a:srgbClr val="8B8B8B"/>
                </a:solidFill>
                <a:latin typeface="Franklin Gothic Book"/>
                <a:cs typeface="Franklin Gothic Book"/>
              </a:rPr>
              <a:t>t</a:t>
            </a:r>
            <a:r>
              <a:rPr dirty="0" sz="1550" spc="-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-25">
                <a:solidFill>
                  <a:srgbClr val="8B8B8B"/>
                </a:solidFill>
                <a:latin typeface="Franklin Gothic Book"/>
                <a:cs typeface="Franklin Gothic Book"/>
              </a:rPr>
              <a:t>n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140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a</a:t>
            </a:r>
            <a:r>
              <a:rPr dirty="0" sz="1550" spc="55">
                <a:solidFill>
                  <a:srgbClr val="8B8B8B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0">
                <a:solidFill>
                  <a:srgbClr val="8B8B8B"/>
                </a:solidFill>
                <a:latin typeface="Franklin Gothic Book"/>
                <a:cs typeface="Franklin Gothic Book"/>
              </a:rPr>
              <a:t>d</a:t>
            </a:r>
            <a:r>
              <a:rPr dirty="0" sz="1550" spc="10">
                <a:solidFill>
                  <a:srgbClr val="8B8B8B"/>
                </a:solidFill>
                <a:latin typeface="Franklin Gothic Book"/>
                <a:cs typeface="Franklin Gothic Book"/>
              </a:rPr>
              <a:t>o</a:t>
            </a:r>
            <a:r>
              <a:rPr dirty="0" sz="1550" spc="-30">
                <a:solidFill>
                  <a:srgbClr val="8B8B8B"/>
                </a:solidFill>
                <a:latin typeface="Franklin Gothic Book"/>
                <a:cs typeface="Franklin Gothic Book"/>
              </a:rPr>
              <a:t>v</a:t>
            </a:r>
            <a:r>
              <a:rPr dirty="0" sz="1550" spc="5">
                <a:solidFill>
                  <a:srgbClr val="8B8B8B"/>
                </a:solidFill>
                <a:latin typeface="Franklin Gothic Book"/>
                <a:cs typeface="Franklin Gothic Book"/>
              </a:rPr>
              <a:t>e</a:t>
            </a:r>
            <a:endParaRPr sz="1550">
              <a:latin typeface="Franklin Gothic Book"/>
              <a:cs typeface="Franklin Gothic Book"/>
            </a:endParaRPr>
          </a:p>
          <a:p>
            <a:pPr marL="12700">
              <a:lnSpc>
                <a:spcPts val="1800"/>
              </a:lnSpc>
            </a:pPr>
            <a:r>
              <a:rPr dirty="0" spc="25">
                <a:solidFill>
                  <a:srgbClr val="8B8B8B"/>
                </a:solidFill>
              </a:rPr>
              <a:t>s</a:t>
            </a:r>
            <a:r>
              <a:rPr dirty="0">
                <a:solidFill>
                  <a:srgbClr val="8B8B8B"/>
                </a:solidFill>
              </a:rPr>
              <a:t>i</a:t>
            </a:r>
            <a:r>
              <a:rPr dirty="0" spc="5">
                <a:solidFill>
                  <a:srgbClr val="8B8B8B"/>
                </a:solidFill>
              </a:rPr>
              <a:t> </a:t>
            </a:r>
            <a:r>
              <a:rPr dirty="0" spc="-35">
                <a:solidFill>
                  <a:srgbClr val="8B8B8B"/>
                </a:solidFill>
              </a:rPr>
              <a:t>t</a:t>
            </a:r>
            <a:r>
              <a:rPr dirty="0" spc="10">
                <a:solidFill>
                  <a:srgbClr val="8B8B8B"/>
                </a:solidFill>
              </a:rPr>
              <a:t>ro</a:t>
            </a:r>
            <a:r>
              <a:rPr dirty="0" spc="-30">
                <a:solidFill>
                  <a:srgbClr val="8B8B8B"/>
                </a:solidFill>
              </a:rPr>
              <a:t>v</a:t>
            </a:r>
            <a:r>
              <a:rPr dirty="0" spc="5">
                <a:solidFill>
                  <a:srgbClr val="8B8B8B"/>
                </a:solidFill>
              </a:rPr>
              <a:t>a</a:t>
            </a:r>
            <a:r>
              <a:rPr dirty="0" spc="55">
                <a:solidFill>
                  <a:srgbClr val="8B8B8B"/>
                </a:solidFill>
              </a:rPr>
              <a:t> </a:t>
            </a:r>
            <a:r>
              <a:rPr dirty="0" spc="10">
                <a:solidFill>
                  <a:srgbClr val="8B8B8B"/>
                </a:solidFill>
              </a:rPr>
              <a:t>l</a:t>
            </a:r>
            <a:r>
              <a:rPr dirty="0" spc="5">
                <a:solidFill>
                  <a:srgbClr val="8B8B8B"/>
                </a:solidFill>
              </a:rPr>
              <a:t>a</a:t>
            </a:r>
            <a:r>
              <a:rPr dirty="0" spc="55">
                <a:solidFill>
                  <a:srgbClr val="8B8B8B"/>
                </a:solidFill>
              </a:rPr>
              <a:t> </a:t>
            </a:r>
            <a:r>
              <a:rPr dirty="0" spc="-10">
                <a:solidFill>
                  <a:srgbClr val="8B8B8B"/>
                </a:solidFill>
              </a:rPr>
              <a:t>p</a:t>
            </a:r>
            <a:r>
              <a:rPr dirty="0" spc="15">
                <a:solidFill>
                  <a:srgbClr val="8B8B8B"/>
                </a:solidFill>
              </a:rPr>
              <a:t>i</a:t>
            </a:r>
            <a:r>
              <a:rPr dirty="0" spc="-5">
                <a:solidFill>
                  <a:srgbClr val="8B8B8B"/>
                </a:solidFill>
              </a:rPr>
              <a:t>a</a:t>
            </a:r>
            <a:r>
              <a:rPr dirty="0" spc="-25">
                <a:solidFill>
                  <a:srgbClr val="8B8B8B"/>
                </a:solidFill>
              </a:rPr>
              <a:t>n</a:t>
            </a:r>
            <a:r>
              <a:rPr dirty="0" spc="-35">
                <a:solidFill>
                  <a:srgbClr val="8B8B8B"/>
                </a:solidFill>
              </a:rPr>
              <a:t>t</a:t>
            </a:r>
            <a:r>
              <a:rPr dirty="0" spc="5">
                <a:solidFill>
                  <a:srgbClr val="8B8B8B"/>
                </a:solidFill>
              </a:rPr>
              <a:t>a</a:t>
            </a:r>
            <a:r>
              <a:rPr dirty="0" spc="130">
                <a:solidFill>
                  <a:srgbClr val="8B8B8B"/>
                </a:solidFill>
              </a:rPr>
              <a:t> </a:t>
            </a:r>
            <a:r>
              <a:rPr dirty="0" spc="20">
                <a:solidFill>
                  <a:srgbClr val="8B8B8B"/>
                </a:solidFill>
              </a:rPr>
              <a:t>c</a:t>
            </a:r>
            <a:r>
              <a:rPr dirty="0" spc="-20">
                <a:solidFill>
                  <a:srgbClr val="8B8B8B"/>
                </a:solidFill>
              </a:rPr>
              <a:t>h</a:t>
            </a:r>
            <a:r>
              <a:rPr dirty="0" spc="5">
                <a:solidFill>
                  <a:srgbClr val="8B8B8B"/>
                </a:solidFill>
              </a:rPr>
              <a:t>e</a:t>
            </a:r>
            <a:r>
              <a:rPr dirty="0" spc="65">
                <a:solidFill>
                  <a:srgbClr val="8B8B8B"/>
                </a:solidFill>
              </a:rPr>
              <a:t> </a:t>
            </a:r>
            <a:r>
              <a:rPr dirty="0" spc="10">
                <a:solidFill>
                  <a:srgbClr val="8B8B8B"/>
                </a:solidFill>
              </a:rPr>
              <a:t>l</a:t>
            </a:r>
            <a:r>
              <a:rPr dirty="0">
                <a:solidFill>
                  <a:srgbClr val="8B8B8B"/>
                </a:solidFill>
              </a:rPr>
              <a:t>i</a:t>
            </a:r>
            <a:r>
              <a:rPr dirty="0" spc="5">
                <a:solidFill>
                  <a:srgbClr val="8B8B8B"/>
                </a:solidFill>
              </a:rPr>
              <a:t> </a:t>
            </a:r>
            <a:r>
              <a:rPr dirty="0" spc="-20">
                <a:solidFill>
                  <a:srgbClr val="8B8B8B"/>
                </a:solidFill>
              </a:rPr>
              <a:t>h</a:t>
            </a:r>
            <a:r>
              <a:rPr dirty="0" spc="5">
                <a:solidFill>
                  <a:srgbClr val="8B8B8B"/>
                </a:solidFill>
              </a:rPr>
              <a:t>a</a:t>
            </a:r>
            <a:r>
              <a:rPr dirty="0" spc="55">
                <a:solidFill>
                  <a:srgbClr val="8B8B8B"/>
                </a:solidFill>
              </a:rPr>
              <a:t> </a:t>
            </a:r>
            <a:r>
              <a:rPr dirty="0" spc="-10">
                <a:solidFill>
                  <a:srgbClr val="8B8B8B"/>
                </a:solidFill>
              </a:rPr>
              <a:t>p</a:t>
            </a:r>
            <a:r>
              <a:rPr dirty="0" spc="10">
                <a:solidFill>
                  <a:srgbClr val="8B8B8B"/>
                </a:solidFill>
              </a:rPr>
              <a:t>ro</a:t>
            </a:r>
            <a:r>
              <a:rPr dirty="0" spc="-20">
                <a:solidFill>
                  <a:srgbClr val="8B8B8B"/>
                </a:solidFill>
              </a:rPr>
              <a:t>d</a:t>
            </a:r>
            <a:r>
              <a:rPr dirty="0" spc="10">
                <a:solidFill>
                  <a:srgbClr val="8B8B8B"/>
                </a:solidFill>
              </a:rPr>
              <a:t>o</a:t>
            </a:r>
            <a:r>
              <a:rPr dirty="0" spc="-35">
                <a:solidFill>
                  <a:srgbClr val="8B8B8B"/>
                </a:solidFill>
              </a:rPr>
              <a:t>tt</a:t>
            </a:r>
            <a:r>
              <a:rPr dirty="0">
                <a:solidFill>
                  <a:srgbClr val="8B8B8B"/>
                </a:solidFill>
              </a:rPr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168525"/>
            <a:ext cx="8353425" cy="349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162050"/>
            <a:ext cx="7434199" cy="536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225" y="1501775"/>
            <a:ext cx="7802626" cy="488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1196975"/>
            <a:ext cx="7734300" cy="535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025" y="1192212"/>
            <a:ext cx="7481951" cy="526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937" y="1173162"/>
            <a:ext cx="6842125" cy="529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</a:t>
            </a:r>
            <a:r>
              <a:rPr dirty="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P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R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DUZ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25">
                <a:solidFill>
                  <a:srgbClr val="C00000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6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30">
                <a:solidFill>
                  <a:srgbClr val="C00000"/>
                </a:solidFill>
                <a:latin typeface="Franklin Gothic Medium"/>
                <a:cs typeface="Franklin Gothic Medium"/>
              </a:rPr>
              <a:t>G</a:t>
            </a:r>
            <a:r>
              <a:rPr dirty="0" spc="-15">
                <a:solidFill>
                  <a:srgbClr val="C00000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C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Alessio</dc:creator>
  <dc:title>LA RIPRODUZIONE NEI VEGETALI: DOCENTE PROF. Gabriella Pasqua</dc:title>
  <dcterms:created xsi:type="dcterms:W3CDTF">2023-05-25T10:03:58Z</dcterms:created>
  <dcterms:modified xsi:type="dcterms:W3CDTF">2023-05-25T10:03:58Z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LastSaved">
    <vt:filetime>2023-05-25T00:00:00Z</vt:filetime>
  </property>
</Properties>
</file>