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3257" y="2134863"/>
            <a:ext cx="7917484" cy="17265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5438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7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Ci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mati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idi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mensio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ale.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3867785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Mo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ilineo</a:t>
            </a:r>
            <a:endParaRPr sz="2200">
              <a:latin typeface="Franklin Gothic Book"/>
              <a:cs typeface="Franklin Gothic Book"/>
            </a:endParaRPr>
          </a:p>
          <a:p>
            <a:pPr marL="12700">
              <a:lnSpc>
                <a:spcPts val="2620"/>
              </a:lnSpc>
              <a:spcBef>
                <a:spcPts val="95"/>
              </a:spcBef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Lo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spostamen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legge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ora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100695" cy="4850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ilineo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600">
              <a:latin typeface="Times New Roman"/>
              <a:cs typeface="Times New Roman"/>
            </a:endParaRPr>
          </a:p>
          <a:p>
            <a:pPr algn="just" marL="426720" marR="5080" indent="-342900">
              <a:lnSpc>
                <a:spcPct val="764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orientiamo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cartesi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irezi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ivocamen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identifi</a:t>
            </a:r>
            <a:r>
              <a:rPr dirty="0" sz="2400">
                <a:latin typeface="Franklin Gothic Book"/>
                <a:cs typeface="Franklin Gothic Book"/>
              </a:rPr>
              <a:t>cata 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dalla 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coor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inat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relativa 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826135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=x*i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200">
              <a:latin typeface="Times New Roman"/>
              <a:cs typeface="Times New Roman"/>
            </a:endParaRPr>
          </a:p>
          <a:p>
            <a:pPr marL="501650" indent="-417830">
              <a:lnSpc>
                <a:spcPts val="2825"/>
              </a:lnSpc>
              <a:buFont typeface="Wingdings"/>
              <a:buChar char=""/>
              <a:tabLst>
                <a:tab pos="502284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con</a:t>
            </a:r>
            <a:endParaRPr sz="2400">
              <a:latin typeface="Franklin Gothic Book"/>
              <a:cs typeface="Franklin Gothic Book"/>
            </a:endParaRPr>
          </a:p>
          <a:p>
            <a:pPr algn="ctr" marR="662940">
              <a:lnSpc>
                <a:spcPts val="2825"/>
              </a:lnSpc>
            </a:pPr>
            <a:r>
              <a:rPr dirty="0" sz="2400">
                <a:latin typeface="Franklin Gothic Book"/>
                <a:cs typeface="Franklin Gothic Book"/>
              </a:rPr>
              <a:t>x=x(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426720" marR="6985" indent="-342900">
              <a:lnSpc>
                <a:spcPct val="764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Conoscen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x=x(t)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fica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5">
                <a:latin typeface="Franklin Gothic Book"/>
                <a:cs typeface="Franklin Gothic Book"/>
              </a:rPr>
              <a:t> corpo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40200" y="1615186"/>
            <a:ext cx="144780" cy="103505"/>
          </a:xfrm>
          <a:custGeom>
            <a:avLst/>
            <a:gdLst/>
            <a:ahLst/>
            <a:cxnLst/>
            <a:rect l="l" t="t" r="r" b="b"/>
            <a:pathLst>
              <a:path w="144779" h="103505">
                <a:moveTo>
                  <a:pt x="119289" y="51688"/>
                </a:moveTo>
                <a:lnTo>
                  <a:pt x="49402" y="92455"/>
                </a:lnTo>
                <a:lnTo>
                  <a:pt x="48387" y="96265"/>
                </a:lnTo>
                <a:lnTo>
                  <a:pt x="51942" y="102362"/>
                </a:lnTo>
                <a:lnTo>
                  <a:pt x="55879" y="103377"/>
                </a:lnTo>
                <a:lnTo>
                  <a:pt x="133635" y="58038"/>
                </a:lnTo>
                <a:lnTo>
                  <a:pt x="131825" y="58038"/>
                </a:lnTo>
                <a:lnTo>
                  <a:pt x="131825" y="57150"/>
                </a:lnTo>
                <a:lnTo>
                  <a:pt x="128650" y="57150"/>
                </a:lnTo>
                <a:lnTo>
                  <a:pt x="119289" y="51688"/>
                </a:lnTo>
                <a:close/>
              </a:path>
              <a:path w="144779" h="103505">
                <a:moveTo>
                  <a:pt x="108403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08403" y="58038"/>
                </a:lnTo>
                <a:lnTo>
                  <a:pt x="119289" y="51688"/>
                </a:lnTo>
                <a:lnTo>
                  <a:pt x="108403" y="45338"/>
                </a:lnTo>
                <a:close/>
              </a:path>
              <a:path w="144779" h="103505">
                <a:moveTo>
                  <a:pt x="133635" y="45338"/>
                </a:moveTo>
                <a:lnTo>
                  <a:pt x="131825" y="45338"/>
                </a:lnTo>
                <a:lnTo>
                  <a:pt x="131825" y="58038"/>
                </a:lnTo>
                <a:lnTo>
                  <a:pt x="133635" y="58038"/>
                </a:lnTo>
                <a:lnTo>
                  <a:pt x="144525" y="51688"/>
                </a:lnTo>
                <a:lnTo>
                  <a:pt x="133635" y="45338"/>
                </a:lnTo>
                <a:close/>
              </a:path>
              <a:path w="144779" h="103505">
                <a:moveTo>
                  <a:pt x="128650" y="46227"/>
                </a:moveTo>
                <a:lnTo>
                  <a:pt x="119289" y="51688"/>
                </a:lnTo>
                <a:lnTo>
                  <a:pt x="128650" y="57150"/>
                </a:lnTo>
                <a:lnTo>
                  <a:pt x="128650" y="46227"/>
                </a:lnTo>
                <a:close/>
              </a:path>
              <a:path w="144779" h="103505">
                <a:moveTo>
                  <a:pt x="131825" y="46227"/>
                </a:moveTo>
                <a:lnTo>
                  <a:pt x="128650" y="46227"/>
                </a:lnTo>
                <a:lnTo>
                  <a:pt x="128650" y="57150"/>
                </a:lnTo>
                <a:lnTo>
                  <a:pt x="131825" y="57150"/>
                </a:lnTo>
                <a:lnTo>
                  <a:pt x="131825" y="46227"/>
                </a:lnTo>
                <a:close/>
              </a:path>
              <a:path w="144779" h="103505">
                <a:moveTo>
                  <a:pt x="55879" y="0"/>
                </a:moveTo>
                <a:lnTo>
                  <a:pt x="51942" y="1015"/>
                </a:lnTo>
                <a:lnTo>
                  <a:pt x="48387" y="7112"/>
                </a:lnTo>
                <a:lnTo>
                  <a:pt x="49402" y="10922"/>
                </a:lnTo>
                <a:lnTo>
                  <a:pt x="119289" y="51688"/>
                </a:lnTo>
                <a:lnTo>
                  <a:pt x="128650" y="46227"/>
                </a:lnTo>
                <a:lnTo>
                  <a:pt x="131825" y="46227"/>
                </a:lnTo>
                <a:lnTo>
                  <a:pt x="131825" y="45338"/>
                </a:lnTo>
                <a:lnTo>
                  <a:pt x="133635" y="45338"/>
                </a:lnTo>
                <a:lnTo>
                  <a:pt x="558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27473" y="3161410"/>
            <a:ext cx="144780" cy="103505"/>
          </a:xfrm>
          <a:custGeom>
            <a:avLst/>
            <a:gdLst/>
            <a:ahLst/>
            <a:cxnLst/>
            <a:rect l="l" t="t" r="r" b="b"/>
            <a:pathLst>
              <a:path w="144779" h="103504">
                <a:moveTo>
                  <a:pt x="119416" y="51688"/>
                </a:moveTo>
                <a:lnTo>
                  <a:pt x="49529" y="92455"/>
                </a:lnTo>
                <a:lnTo>
                  <a:pt x="48513" y="96265"/>
                </a:lnTo>
                <a:lnTo>
                  <a:pt x="52070" y="102362"/>
                </a:lnTo>
                <a:lnTo>
                  <a:pt x="55879" y="103377"/>
                </a:lnTo>
                <a:lnTo>
                  <a:pt x="133635" y="58038"/>
                </a:lnTo>
                <a:lnTo>
                  <a:pt x="131952" y="58038"/>
                </a:lnTo>
                <a:lnTo>
                  <a:pt x="131952" y="57150"/>
                </a:lnTo>
                <a:lnTo>
                  <a:pt x="128777" y="57150"/>
                </a:lnTo>
                <a:lnTo>
                  <a:pt x="119416" y="51688"/>
                </a:lnTo>
                <a:close/>
              </a:path>
              <a:path w="144779" h="103504">
                <a:moveTo>
                  <a:pt x="108530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08530" y="58038"/>
                </a:lnTo>
                <a:lnTo>
                  <a:pt x="119416" y="51688"/>
                </a:lnTo>
                <a:lnTo>
                  <a:pt x="108530" y="45338"/>
                </a:lnTo>
                <a:close/>
              </a:path>
              <a:path w="144779" h="103504">
                <a:moveTo>
                  <a:pt x="133635" y="45338"/>
                </a:moveTo>
                <a:lnTo>
                  <a:pt x="131952" y="45338"/>
                </a:lnTo>
                <a:lnTo>
                  <a:pt x="131952" y="58038"/>
                </a:lnTo>
                <a:lnTo>
                  <a:pt x="133635" y="58038"/>
                </a:lnTo>
                <a:lnTo>
                  <a:pt x="144525" y="51688"/>
                </a:lnTo>
                <a:lnTo>
                  <a:pt x="133635" y="45338"/>
                </a:lnTo>
                <a:close/>
              </a:path>
              <a:path w="144779" h="103504">
                <a:moveTo>
                  <a:pt x="128777" y="46227"/>
                </a:moveTo>
                <a:lnTo>
                  <a:pt x="119416" y="51688"/>
                </a:lnTo>
                <a:lnTo>
                  <a:pt x="128777" y="57150"/>
                </a:lnTo>
                <a:lnTo>
                  <a:pt x="128777" y="46227"/>
                </a:lnTo>
                <a:close/>
              </a:path>
              <a:path w="144779" h="103504">
                <a:moveTo>
                  <a:pt x="131952" y="46227"/>
                </a:moveTo>
                <a:lnTo>
                  <a:pt x="128777" y="46227"/>
                </a:lnTo>
                <a:lnTo>
                  <a:pt x="128777" y="57150"/>
                </a:lnTo>
                <a:lnTo>
                  <a:pt x="131952" y="57150"/>
                </a:lnTo>
                <a:lnTo>
                  <a:pt x="131952" y="46227"/>
                </a:lnTo>
                <a:close/>
              </a:path>
              <a:path w="144779" h="103504">
                <a:moveTo>
                  <a:pt x="55879" y="0"/>
                </a:moveTo>
                <a:lnTo>
                  <a:pt x="52070" y="1015"/>
                </a:lnTo>
                <a:lnTo>
                  <a:pt x="48513" y="7112"/>
                </a:lnTo>
                <a:lnTo>
                  <a:pt x="49529" y="10922"/>
                </a:lnTo>
                <a:lnTo>
                  <a:pt x="119416" y="51688"/>
                </a:lnTo>
                <a:lnTo>
                  <a:pt x="128777" y="46227"/>
                </a:lnTo>
                <a:lnTo>
                  <a:pt x="131952" y="46227"/>
                </a:lnTo>
                <a:lnTo>
                  <a:pt x="131952" y="45338"/>
                </a:lnTo>
                <a:lnTo>
                  <a:pt x="133635" y="45338"/>
                </a:lnTo>
                <a:lnTo>
                  <a:pt x="558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2406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10895" algn="l"/>
                <a:tab pos="1642110" algn="l"/>
                <a:tab pos="2249805" algn="l"/>
                <a:tab pos="3371850" algn="l"/>
                <a:tab pos="3843020" algn="l"/>
                <a:tab pos="4528820" algn="l"/>
                <a:tab pos="5557520" algn="l"/>
                <a:tab pos="5795010" algn="l"/>
                <a:tab pos="607885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istant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orrisponde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l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10" b="1">
                <a:latin typeface="Franklin Gothic Book"/>
                <a:cs typeface="Franklin Gothic Book"/>
              </a:rPr>
              <a:t>g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833880" algn="l"/>
                <a:tab pos="2411730" algn="l"/>
                <a:tab pos="3059430" algn="l"/>
                <a:tab pos="4248150" algn="l"/>
                <a:tab pos="5725160" algn="l"/>
                <a:tab pos="6633209" algn="l"/>
                <a:tab pos="7023734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	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“nuova“	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	</a:t>
            </a:r>
            <a:r>
              <a:rPr dirty="0" sz="2400" spc="-10" b="1">
                <a:latin typeface="Franklin Gothic Book"/>
                <a:cs typeface="Franklin Gothic Book"/>
              </a:rPr>
              <a:t>la</a:t>
            </a:r>
            <a:r>
              <a:rPr dirty="0" sz="2400" b="1">
                <a:latin typeface="Franklin Gothic Book"/>
                <a:cs typeface="Franklin Gothic Book"/>
              </a:rPr>
              <a:t>	</a:t>
            </a:r>
            <a:r>
              <a:rPr dirty="0" sz="2400" spc="-15" b="1">
                <a:latin typeface="Franklin Gothic Book"/>
                <a:cs typeface="Franklin Gothic Book"/>
              </a:rPr>
              <a:t>velocità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3046469"/>
            <a:ext cx="768667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09395" algn="l"/>
              </a:tabLst>
            </a:pPr>
            <a:r>
              <a:rPr dirty="0" sz="2400" spc="-15" b="1">
                <a:latin typeface="Franklin Gothic Book"/>
                <a:cs typeface="Franklin Gothic Book"/>
              </a:rPr>
              <a:t>medi</a:t>
            </a:r>
            <a:r>
              <a:rPr dirty="0" sz="2400" spc="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icell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4702" y="3325361"/>
            <a:ext cx="768794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76300"/>
              </a:lnSpc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5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52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4309872"/>
            <a:ext cx="8028940" cy="1315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54305">
              <a:lnSpc>
                <a:spcPts val="2825"/>
              </a:lnSpc>
            </a:pPr>
            <a:r>
              <a:rPr dirty="0" sz="2400" spc="5" b="1">
                <a:latin typeface="Franklin Gothic Book"/>
                <a:cs typeface="Franklin Gothic Book"/>
              </a:rPr>
              <a:t>V</a:t>
            </a:r>
            <a:r>
              <a:rPr dirty="0" sz="1200" spc="5" b="1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)/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22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300"/>
              </a:lnSpc>
              <a:spcBef>
                <a:spcPts val="635"/>
              </a:spcBef>
              <a:buFont typeface="Wingdings"/>
              <a:buChar char=""/>
              <a:tabLst>
                <a:tab pos="355600" algn="l"/>
                <a:tab pos="1307465" algn="l"/>
                <a:tab pos="1666239" algn="l"/>
                <a:tab pos="3710304" algn="l"/>
                <a:tab pos="4704080" algn="l"/>
                <a:tab pos="6452235" algn="l"/>
                <a:tab pos="693547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spazi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iegat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percorrerl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6548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634301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775970" algn="l"/>
                <a:tab pos="1654175" algn="l"/>
                <a:tab pos="2326005" algn="l"/>
                <a:tab pos="3752850" algn="l"/>
                <a:tab pos="4262120" algn="l"/>
                <a:tab pos="570547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più	</a:t>
            </a:r>
            <a:r>
              <a:rPr dirty="0" sz="2400" spc="-15">
                <a:latin typeface="Franklin Gothic Book"/>
                <a:cs typeface="Franklin Gothic Book"/>
              </a:rPr>
              <a:t>semplice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luto,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93966" y="1429251"/>
            <a:ext cx="14363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1708143"/>
            <a:ext cx="8030209" cy="3710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id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mensionale,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icell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43002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65214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s(t)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rà,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sarà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861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muova,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linea,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742315" algn="l"/>
                <a:tab pos="1769745" algn="l"/>
                <a:tab pos="2519680" algn="l"/>
                <a:tab pos="4121785" algn="l"/>
                <a:tab pos="5020945" algn="l"/>
                <a:tab pos="6445885" algn="l"/>
                <a:tab pos="6823709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esto	</a:t>
            </a:r>
            <a:r>
              <a:rPr dirty="0" sz="2400">
                <a:latin typeface="Franklin Gothic Book"/>
                <a:cs typeface="Franklin Gothic Book"/>
              </a:rPr>
              <a:t>caso	</a:t>
            </a:r>
            <a:r>
              <a:rPr dirty="0" sz="2400">
                <a:latin typeface="Franklin Gothic Book"/>
                <a:cs typeface="Franklin Gothic Book"/>
              </a:rPr>
              <a:t>l'e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oraria	</a:t>
            </a:r>
            <a:r>
              <a:rPr dirty="0" sz="2400">
                <a:latin typeface="Franklin Gothic Book"/>
                <a:cs typeface="Franklin Gothic Book"/>
              </a:rPr>
              <a:t>assumerà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19812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(t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=a+b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espressione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fornirà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10">
                <a:latin typeface="Franklin Gothic Book"/>
                <a:cs typeface="Franklin Gothic Book"/>
              </a:rPr>
              <a:t> 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mine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legge</a:t>
            </a:r>
            <a:r>
              <a:rPr dirty="0" sz="2400" spc="-10">
                <a:latin typeface="Franklin Gothic Book"/>
                <a:cs typeface="Franklin Gothic Book"/>
              </a:rPr>
              <a:t> oraria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tip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linea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5">
                <a:latin typeface="Franklin Gothic Book"/>
                <a:cs typeface="Franklin Gothic Book"/>
              </a:rPr>
              <a:t> 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modo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erremo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8923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(t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=A+B</a:t>
            </a:r>
            <a:r>
              <a:rPr dirty="0" sz="2400">
                <a:latin typeface="Franklin Gothic Book"/>
                <a:cs typeface="Franklin Gothic Book"/>
              </a:rPr>
              <a:t>*t+C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355600" marR="14224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di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tipo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t.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esto caso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8415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Accelerazione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076476"/>
            <a:ext cx="353060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2141855" algn="l"/>
                <a:tab pos="3027680" algn="l"/>
              </a:tabLst>
            </a:pP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	</a:t>
            </a:r>
            <a:r>
              <a:rPr dirty="0" sz="2400" spc="-5">
                <a:latin typeface="Franklin Gothic Book"/>
                <a:cs typeface="Franklin Gothic Book"/>
              </a:rPr>
              <a:t>or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5">
                <a:latin typeface="Franklin Gothic Book"/>
                <a:cs typeface="Franklin Gothic Book"/>
              </a:rPr>
              <a:t>una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7704" y="1076961"/>
            <a:ext cx="405892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09395" algn="l"/>
                <a:tab pos="3294379" algn="l"/>
              </a:tabLst>
            </a:pPr>
            <a:r>
              <a:rPr dirty="0" sz="2400">
                <a:latin typeface="Franklin Gothic Book"/>
                <a:cs typeface="Franklin Gothic Book"/>
              </a:rPr>
              <a:t>“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uova“	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dezza	fisi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0000" y="1356099"/>
            <a:ext cx="36017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7095" algn="l"/>
                <a:tab pos="3256279" algn="l"/>
              </a:tabLst>
            </a:pPr>
            <a:r>
              <a:rPr dirty="0" sz="2400" b="1">
                <a:latin typeface="Franklin Gothic Book"/>
                <a:cs typeface="Franklin Gothic Book"/>
              </a:rPr>
              <a:t>l‘</a:t>
            </a:r>
            <a:r>
              <a:rPr dirty="0" sz="2400" spc="10" b="1">
                <a:latin typeface="Franklin Gothic Book"/>
                <a:cs typeface="Franklin Gothic Book"/>
              </a:rPr>
              <a:t>a</a:t>
            </a:r>
            <a:r>
              <a:rPr dirty="0" sz="2400" spc="5" b="1">
                <a:latin typeface="Franklin Gothic Book"/>
                <a:cs typeface="Franklin Gothic Book"/>
              </a:rPr>
              <a:t>c</a:t>
            </a:r>
            <a:r>
              <a:rPr dirty="0" sz="2400" b="1">
                <a:latin typeface="Franklin Gothic Book"/>
                <a:cs typeface="Franklin Gothic Book"/>
              </a:rPr>
              <a:t>cel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5" b="1">
                <a:latin typeface="Franklin Gothic Book"/>
                <a:cs typeface="Franklin Gothic Book"/>
              </a:rPr>
              <a:t>raz</a:t>
            </a:r>
            <a:r>
              <a:rPr dirty="0" sz="2400" spc="-2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one	</a:t>
            </a:r>
            <a:r>
              <a:rPr dirty="0" sz="2400" spc="-15" b="1">
                <a:latin typeface="Franklin Gothic Book"/>
                <a:cs typeface="Franklin Gothic Book"/>
              </a:rPr>
              <a:t>medi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	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84801" y="1356099"/>
            <a:ext cx="367093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4820" algn="l"/>
                <a:tab pos="1507490" algn="l"/>
                <a:tab pos="2016760" algn="l"/>
                <a:tab pos="246761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icel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0000" y="1634991"/>
            <a:ext cx="768794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5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baseline="-20833" sz="2400" spc="-15" b="1">
                <a:latin typeface="Franklin Gothic Book"/>
                <a:cs typeface="Franklin Gothic Book"/>
              </a:rPr>
              <a:t>1</a:t>
            </a:r>
            <a:r>
              <a:rPr dirty="0" baseline="-20833" sz="2400" b="1">
                <a:latin typeface="Franklin Gothic Book"/>
                <a:cs typeface="Franklin Gothic Book"/>
              </a:rPr>
              <a:t>  </a:t>
            </a:r>
            <a:r>
              <a:rPr dirty="0" baseline="-20833" sz="2400" spc="179" b="1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baseline="-20833" sz="2400" spc="-15" b="1">
                <a:latin typeface="Franklin Gothic Book"/>
                <a:cs typeface="Franklin Gothic Book"/>
              </a:rPr>
              <a:t>2</a:t>
            </a:r>
            <a:r>
              <a:rPr dirty="0" baseline="-20833" sz="2400" b="1">
                <a:latin typeface="Franklin Gothic Book"/>
                <a:cs typeface="Franklin Gothic Book"/>
              </a:rPr>
              <a:t>  </a:t>
            </a:r>
            <a:r>
              <a:rPr dirty="0" baseline="-20833" sz="2400" spc="-254" b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possiam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defin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5" b="1">
                <a:latin typeface="Franklin Gothic Book"/>
                <a:cs typeface="Franklin Gothic Book"/>
              </a:rPr>
              <a:t>l‘</a:t>
            </a:r>
            <a:r>
              <a:rPr dirty="0" sz="2400" spc="10" b="1">
                <a:latin typeface="Franklin Gothic Book"/>
                <a:cs typeface="Franklin Gothic Book"/>
              </a:rPr>
              <a:t>a</a:t>
            </a:r>
            <a:r>
              <a:rPr dirty="0" sz="2400" spc="5" b="1">
                <a:latin typeface="Franklin Gothic Book"/>
                <a:cs typeface="Franklin Gothic Book"/>
              </a:rPr>
              <a:t>cc</a:t>
            </a:r>
            <a:r>
              <a:rPr dirty="0" sz="2400" b="1">
                <a:latin typeface="Franklin Gothic Book"/>
                <a:cs typeface="Franklin Gothic Book"/>
              </a:rPr>
              <a:t>ele</a:t>
            </a:r>
            <a:r>
              <a:rPr dirty="0" sz="2400" spc="-20" b="1">
                <a:latin typeface="Franklin Gothic Book"/>
                <a:cs typeface="Franklin Gothic Book"/>
              </a:rPr>
              <a:t>r</a:t>
            </a:r>
            <a:r>
              <a:rPr dirty="0" sz="2400" spc="-15" b="1">
                <a:latin typeface="Franklin Gothic Book"/>
                <a:cs typeface="Franklin Gothic Book"/>
              </a:rPr>
              <a:t>azione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m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7100" y="2900165"/>
            <a:ext cx="8030845" cy="2991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227329">
              <a:lnSpc>
                <a:spcPct val="100000"/>
              </a:lnSpc>
            </a:pPr>
            <a:r>
              <a:rPr dirty="0" sz="2400" b="1">
                <a:latin typeface="Franklin Gothic Book"/>
                <a:cs typeface="Franklin Gothic Book"/>
              </a:rPr>
              <a:t>a</a:t>
            </a:r>
            <a:r>
              <a:rPr dirty="0" sz="1200" spc="-5" b="1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baseline="-20833" sz="2400" b="1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10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1200" spc="-10" b="1">
                <a:latin typeface="Franklin Gothic Book"/>
                <a:cs typeface="Franklin Gothic Book"/>
              </a:rPr>
              <a:t>m</a:t>
            </a:r>
            <a:r>
              <a:rPr dirty="0" sz="1200" b="1">
                <a:latin typeface="Franklin Gothic Book"/>
                <a:cs typeface="Franklin Gothic Book"/>
              </a:rPr>
              <a:t>   </a:t>
            </a:r>
            <a:r>
              <a:rPr dirty="0" sz="1200" spc="-10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Δ</a:t>
            </a: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l’accelerazione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diminui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ce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lerazione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ino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scono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informaz</a:t>
            </a:r>
            <a:r>
              <a:rPr dirty="0" sz="2400" spc="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spettive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rand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ll’a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15">
                <a:latin typeface="Franklin Gothic Book"/>
                <a:cs typeface="Franklin Gothic Book"/>
              </a:rPr>
              <a:t> considerat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serv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ori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antanei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dezze.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845" cy="317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tut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mpi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abbiamo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vincolat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10">
                <a:latin typeface="Franklin Gothic Book"/>
                <a:cs typeface="Franklin Gothic Book"/>
              </a:rPr>
              <a:t> 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muoversi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sua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eve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tualmente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invertir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mar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diretto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ascisse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sce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diversame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sarà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gativ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l'uso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andezze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</a:t>
            </a:r>
            <a:r>
              <a:rPr dirty="0" sz="2400" spc="-2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lifica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sinte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descrivono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22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icell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15">
                <a:latin typeface="Franklin Gothic Book"/>
                <a:cs typeface="Franklin Gothic Book"/>
              </a:rPr>
              <a:t> 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trave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equ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5">
                <a:latin typeface="Franklin Gothic Book"/>
                <a:cs typeface="Franklin Gothic Book"/>
              </a:rPr>
              <a:t>grammi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506095" indent="-493395">
              <a:lnSpc>
                <a:spcPts val="2830"/>
              </a:lnSpc>
              <a:buFont typeface="Wingdings"/>
              <a:buChar char=""/>
              <a:tabLst>
                <a:tab pos="506730" algn="l"/>
              </a:tabLst>
            </a:pPr>
            <a:r>
              <a:rPr dirty="0" sz="240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grafico</a:t>
            </a:r>
            <a:endParaRPr sz="2400">
              <a:latin typeface="Franklin Gothic Book"/>
              <a:cs typeface="Franklin Gothic Book"/>
            </a:endParaRPr>
          </a:p>
          <a:p>
            <a:pPr marL="506095" indent="-493395">
              <a:lnSpc>
                <a:spcPts val="2830"/>
              </a:lnSpc>
              <a:buFont typeface="Wingdings"/>
              <a:buChar char=""/>
              <a:tabLst>
                <a:tab pos="5067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risoluzione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problem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feribile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matematica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avere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vision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alitativa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volt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convi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grafic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erché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immed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lettur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01940" cy="4072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5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0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ss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gi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–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V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–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(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6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km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essivament</a:t>
            </a:r>
            <a:r>
              <a:rPr dirty="0" sz="2400" spc="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)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z’o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V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3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dopo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544195" indent="-531495">
              <a:lnSpc>
                <a:spcPts val="2825"/>
              </a:lnSpc>
              <a:buFont typeface="Franklin Gothic Book"/>
              <a:buAutoNum type="alphaLcParenR"/>
              <a:tabLst>
                <a:tab pos="544830" algn="l"/>
              </a:tabLst>
            </a:pP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72</a:t>
            </a:r>
            <a:r>
              <a:rPr dirty="0" sz="2400" spc="-10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m/h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20m/s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 spc="-10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,4</a:t>
            </a:r>
            <a:r>
              <a:rPr dirty="0" sz="2400" spc="-10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m/h</a:t>
            </a:r>
            <a:endParaRPr sz="2400">
              <a:latin typeface="Franklin Gothic Book"/>
              <a:cs typeface="Franklin Gothic Book"/>
            </a:endParaRPr>
          </a:p>
          <a:p>
            <a:pPr marL="544195" indent="-531495">
              <a:lnSpc>
                <a:spcPts val="2825"/>
              </a:lnSpc>
              <a:buFont typeface="Franklin Gothic Book"/>
              <a:buAutoNum type="alphaLcParenR"/>
              <a:tabLst>
                <a:tab pos="54483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forniti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53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</a:pPr>
            <a:r>
              <a:rPr dirty="0" sz="2400" spc="-20" b="1">
                <a:latin typeface="Franklin Gothic Book"/>
                <a:cs typeface="Franklin Gothic Book"/>
              </a:rPr>
              <a:t>2</a:t>
            </a:r>
            <a:r>
              <a:rPr dirty="0" sz="2400" spc="-10" b="1">
                <a:latin typeface="Franklin Gothic Book"/>
                <a:cs typeface="Franklin Gothic Book"/>
              </a:rPr>
              <a:t>)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240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delle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</a:t>
            </a:r>
            <a:r>
              <a:rPr dirty="0" sz="2400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uenti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rm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</a:t>
            </a:r>
            <a:r>
              <a:rPr dirty="0" sz="2400" spc="-2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ive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000">
              <a:latin typeface="Times New Roman"/>
              <a:cs typeface="Times New Roman"/>
            </a:endParaRPr>
          </a:p>
          <a:p>
            <a:pPr marL="469900" indent="-457200">
              <a:lnSpc>
                <a:spcPts val="254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media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scalare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</a:t>
            </a:r>
            <a:endParaRPr sz="2400">
              <a:latin typeface="Franklin Gothic Book"/>
              <a:cs typeface="Franklin Gothic Book"/>
            </a:endParaRPr>
          </a:p>
          <a:p>
            <a:pPr marL="469900">
              <a:lnSpc>
                <a:spcPts val="2490"/>
              </a:lnSpc>
            </a:pP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antanea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riale</a:t>
            </a:r>
            <a:endParaRPr sz="2400">
              <a:latin typeface="Franklin Gothic Book"/>
              <a:cs typeface="Franklin Gothic Book"/>
            </a:endParaRPr>
          </a:p>
          <a:p>
            <a:pPr marL="469900" marR="8255" indent="-457200">
              <a:lnSpc>
                <a:spcPct val="76200"/>
              </a:lnSpc>
              <a:spcBef>
                <a:spcPts val="630"/>
              </a:spcBef>
              <a:buFont typeface="Franklin Gothic Book"/>
              <a:buAutoNum type="alphaLcParenR" startAt="2"/>
              <a:tabLst>
                <a:tab pos="469900" algn="l"/>
                <a:tab pos="2084070" algn="l"/>
                <a:tab pos="2664460" algn="l"/>
                <a:tab pos="3103245" algn="l"/>
                <a:tab pos="4574540" algn="l"/>
                <a:tab pos="5014595" algn="l"/>
                <a:tab pos="5551170" algn="l"/>
                <a:tab pos="6418580" algn="l"/>
                <a:tab pos="778319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alunque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sia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aiet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  <a:p>
            <a:pPr marL="469900" marR="8255" indent="-457200">
              <a:lnSpc>
                <a:spcPct val="76300"/>
              </a:lnSpc>
              <a:spcBef>
                <a:spcPts val="585"/>
              </a:spcBef>
              <a:buFont typeface="Franklin Gothic Book"/>
              <a:buAutoNum type="alphaLcParenR" startAt="2"/>
              <a:tabLst>
                <a:tab pos="469900" algn="l"/>
                <a:tab pos="970915" algn="l"/>
                <a:tab pos="1374775" algn="l"/>
                <a:tab pos="1871980" algn="l"/>
                <a:tab pos="2701290" algn="l"/>
                <a:tab pos="3100070" algn="l"/>
                <a:tab pos="4260215" algn="l"/>
                <a:tab pos="4586605" algn="l"/>
                <a:tab pos="5946140" algn="l"/>
                <a:tab pos="682117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locità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intensi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</a:t>
            </a:r>
            <a:endParaRPr sz="2400">
              <a:latin typeface="Franklin Gothic Book"/>
              <a:cs typeface="Franklin Gothic Book"/>
            </a:endParaRPr>
          </a:p>
          <a:p>
            <a:pPr marL="469900" marR="7620" indent="-457200">
              <a:lnSpc>
                <a:spcPct val="76700"/>
              </a:lnSpc>
              <a:spcBef>
                <a:spcPts val="560"/>
              </a:spcBef>
              <a:buFont typeface="Franklin Gothic Book"/>
              <a:buAutoNum type="alphaLcParenR" startAt="2"/>
              <a:tabLst>
                <a:tab pos="469900" algn="l"/>
                <a:tab pos="1111250" algn="l"/>
                <a:tab pos="1655445" algn="l"/>
                <a:tab pos="2294255" algn="l"/>
                <a:tab pos="3263265" algn="l"/>
                <a:tab pos="3803015" algn="l"/>
                <a:tab pos="5102860" algn="l"/>
                <a:tab pos="6120130" algn="l"/>
                <a:tab pos="702818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in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avvi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rviline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15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li 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scalari</a:t>
            </a:r>
            <a:r>
              <a:rPr dirty="0" sz="2400" spc="-15">
                <a:latin typeface="Franklin Gothic Book"/>
                <a:cs typeface="Franklin Gothic Book"/>
              </a:rPr>
              <a:t> passiamo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descriv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fisico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vogliam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efinire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regola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20" b="1">
                <a:latin typeface="Franklin Gothic Book"/>
                <a:cs typeface="Franklin Gothic Book"/>
              </a:rPr>
              <a:t>inematic</a:t>
            </a:r>
            <a:r>
              <a:rPr dirty="0" sz="2400" spc="2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occ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dio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intercorron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indipende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cause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provocan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577975" algn="l"/>
                <a:tab pos="2781935" algn="l"/>
                <a:tab pos="3056255" algn="l"/>
                <a:tab pos="3848735" algn="l"/>
                <a:tab pos="4217670" algn="l"/>
                <a:tab pos="4681220" algn="l"/>
                <a:tab pos="5535930" algn="l"/>
                <a:tab pos="762127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Potr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mo	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scr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oto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orpo	</a:t>
            </a:r>
            <a:r>
              <a:rPr dirty="0" sz="2400">
                <a:latin typeface="Franklin Gothic Book"/>
                <a:cs typeface="Franklin Gothic Book"/>
              </a:rPr>
              <a:t>specifica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done	</a:t>
            </a:r>
            <a:r>
              <a:rPr dirty="0" sz="2400">
                <a:latin typeface="Franklin Gothic Book"/>
                <a:cs typeface="Franklin Gothic Book"/>
              </a:rPr>
              <a:t>nel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pos</a:t>
            </a:r>
            <a:r>
              <a:rPr dirty="0" sz="2400" spc="-15" b="1">
                <a:latin typeface="Franklin Gothic Book"/>
                <a:cs typeface="Franklin Gothic Book"/>
              </a:rPr>
              <a:t>iz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on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vel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0" b="1">
                <a:latin typeface="Franklin Gothic Book"/>
                <a:cs typeface="Franklin Gothic Book"/>
              </a:rPr>
              <a:t>c</a:t>
            </a:r>
            <a:r>
              <a:rPr dirty="0" sz="2400" spc="-15" b="1">
                <a:latin typeface="Franklin Gothic Book"/>
                <a:cs typeface="Franklin Gothic Book"/>
              </a:rPr>
              <a:t>it</a:t>
            </a:r>
            <a:r>
              <a:rPr dirty="0" sz="2400" spc="-15" b="1">
                <a:latin typeface="Franklin Gothic Book"/>
                <a:cs typeface="Franklin Gothic Book"/>
              </a:rPr>
              <a:t>à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'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10" b="1">
                <a:latin typeface="Franklin Gothic Book"/>
                <a:cs typeface="Franklin Gothic Book"/>
              </a:rPr>
              <a:t>ccele</a:t>
            </a:r>
            <a:r>
              <a:rPr dirty="0" sz="2400" spc="-15" b="1">
                <a:latin typeface="Franklin Gothic Book"/>
                <a:cs typeface="Franklin Gothic Book"/>
              </a:rPr>
              <a:t>razion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467600" cy="4097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tta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nte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;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’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tante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=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25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d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l’</a:t>
            </a:r>
            <a:r>
              <a:rPr dirty="0" sz="2400" spc="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rigin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5814060">
              <a:lnSpc>
                <a:spcPts val="277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2</a:t>
            </a:r>
            <a:r>
              <a:rPr dirty="0" sz="2400" spc="-1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3t</a:t>
            </a:r>
            <a:r>
              <a:rPr dirty="0" sz="2400" spc="-5">
                <a:latin typeface="Franklin Gothic Book"/>
                <a:cs typeface="Franklin Gothic Book"/>
              </a:rPr>
              <a:t> 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2+</a:t>
            </a:r>
            <a:r>
              <a:rPr dirty="0" sz="2400" spc="-10">
                <a:latin typeface="Franklin Gothic Book"/>
                <a:cs typeface="Franklin Gothic Book"/>
              </a:rPr>
              <a:t>3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5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2</a:t>
            </a:r>
            <a:r>
              <a:rPr dirty="0" sz="2400">
                <a:latin typeface="Franklin Gothic Book"/>
                <a:cs typeface="Franklin Gothic Book"/>
              </a:rPr>
              <a:t>t-3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-3t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2t+3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10"/>
              <a:t> </a:t>
            </a:r>
            <a:r>
              <a:rPr dirty="0" spc="-15"/>
              <a:t>propos</a:t>
            </a:r>
            <a:r>
              <a:rPr dirty="0" spc="-15"/>
              <a:t>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2134863"/>
            <a:ext cx="7686040" cy="17265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39370">
              <a:lnSpc>
                <a:spcPct val="763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rpo</a:t>
            </a:r>
            <a:r>
              <a:rPr dirty="0" sz="2400" spc="25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spc="2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si</a:t>
            </a:r>
            <a:r>
              <a:rPr dirty="0" sz="2400" spc="225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ove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lungo</a:t>
            </a:r>
            <a:r>
              <a:rPr dirty="0" sz="2400" spc="2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una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ttor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tilin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on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co</a:t>
            </a:r>
            <a:r>
              <a:rPr dirty="0" sz="2400" spc="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nte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cu</a:t>
            </a:r>
            <a:r>
              <a:rPr dirty="0" sz="2400" spc="5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a,</a:t>
            </a:r>
            <a:r>
              <a:rPr dirty="0" sz="2400" spc="2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temp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1200" spc="-5" b="1">
                <a:latin typeface="Franklin Gothic Medium"/>
                <a:cs typeface="Franklin Gothic Medium"/>
              </a:rPr>
              <a:t>1</a:t>
            </a:r>
            <a:r>
              <a:rPr dirty="0" sz="2400" spc="5" b="1">
                <a:latin typeface="Franklin Gothic Medium"/>
                <a:cs typeface="Franklin Gothic Medium"/>
              </a:rPr>
              <a:t>=</a:t>
            </a:r>
            <a:r>
              <a:rPr dirty="0" sz="2400" b="1">
                <a:latin typeface="Franklin Gothic Medium"/>
                <a:cs typeface="Franklin Gothic Medium"/>
              </a:rPr>
              <a:t>1</a:t>
            </a:r>
            <a:r>
              <a:rPr dirty="0" sz="2400" spc="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s,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2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osizio</a:t>
            </a:r>
            <a:r>
              <a:rPr dirty="0" sz="2400" spc="-3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x</a:t>
            </a:r>
            <a:r>
              <a:rPr dirty="0" sz="1200" spc="-10" b="1">
                <a:latin typeface="Franklin Gothic Medium"/>
                <a:cs typeface="Franklin Gothic Medium"/>
              </a:rPr>
              <a:t>1</a:t>
            </a:r>
            <a:r>
              <a:rPr dirty="0" sz="1200" b="1">
                <a:latin typeface="Franklin Gothic Medium"/>
                <a:cs typeface="Franklin Gothic Medium"/>
              </a:rPr>
              <a:t>  </a:t>
            </a:r>
            <a:r>
              <a:rPr dirty="0" sz="1200" spc="-10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posta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m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all'origine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del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ed</a:t>
            </a:r>
            <a:r>
              <a:rPr dirty="0" sz="2400" spc="19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all'i</a:t>
            </a:r>
            <a:r>
              <a:rPr dirty="0" sz="2400" spc="-3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tante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12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=1</a:t>
            </a:r>
            <a:r>
              <a:rPr dirty="0" sz="2400" spc="-15" b="1">
                <a:latin typeface="Franklin Gothic Medium"/>
                <a:cs typeface="Franklin Gothic Medium"/>
              </a:rPr>
              <a:t>6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 la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posizione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x</a:t>
            </a:r>
            <a:r>
              <a:rPr dirty="0" sz="12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=6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60" b="1">
                <a:latin typeface="Franklin Gothic Medium"/>
                <a:cs typeface="Franklin Gothic Medium"/>
              </a:rPr>
              <a:t> 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erminar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l'e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15" b="1">
                <a:latin typeface="Franklin Gothic Medium"/>
                <a:cs typeface="Franklin Gothic Medium"/>
              </a:rPr>
              <a:t>uazione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-2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sap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ndo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25" b="1">
                <a:latin typeface="Franklin Gothic Medium"/>
                <a:cs typeface="Franklin Gothic Medium"/>
              </a:rPr>
              <a:t>h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l'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rigine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mo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9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osta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nell</a:t>
            </a:r>
            <a:r>
              <a:rPr dirty="0" sz="2400" spc="-25" b="1">
                <a:latin typeface="Franklin Gothic Medium"/>
                <a:cs typeface="Franklin Gothic Medium"/>
              </a:rPr>
              <a:t>'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rigine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li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ss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2965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propos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: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540"/>
              </a:lnSpc>
              <a:spcBef>
                <a:spcPts val="165"/>
              </a:spcBef>
              <a:tabLst>
                <a:tab pos="1446530" algn="l"/>
                <a:tab pos="2044064" algn="l"/>
                <a:tab pos="3632200" algn="l"/>
                <a:tab pos="4519295" algn="l"/>
                <a:tab pos="4888230" algn="l"/>
                <a:tab pos="5351780" algn="l"/>
                <a:tab pos="6206490" algn="l"/>
                <a:tab pos="6805930" algn="l"/>
                <a:tab pos="71501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Sappiamo	che	l'equazione	oraria	di	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	cor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o	che	si	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27432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(t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=A+B*t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L'origine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A=0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mina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 si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rdare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tta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4030727"/>
            <a:ext cx="8515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93442" y="4030727"/>
            <a:ext cx="524192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(S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)/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-20833" sz="2400" spc="-1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=(65-5)/</a:t>
            </a:r>
            <a:r>
              <a:rPr dirty="0" sz="2400" spc="5">
                <a:latin typeface="Franklin Gothic Book"/>
                <a:cs typeface="Franklin Gothic Book"/>
              </a:rPr>
              <a:t>(</a:t>
            </a:r>
            <a:r>
              <a:rPr dirty="0" sz="2400" spc="-5">
                <a:latin typeface="Franklin Gothic Book"/>
                <a:cs typeface="Franklin Gothic Book"/>
              </a:rPr>
              <a:t>16-1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m/sec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4735315"/>
            <a:ext cx="8028940" cy="1315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700"/>
              </a:lnSpc>
              <a:tabLst>
                <a:tab pos="1405255" algn="l"/>
                <a:tab pos="2277110" algn="l"/>
                <a:tab pos="3432810" algn="l"/>
                <a:tab pos="5264785" algn="l"/>
                <a:tab pos="726313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l'espressione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dell'equazione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descrive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indicat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21526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S(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4*t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305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Bibliografi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approndimenti: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Serway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Jewett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7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Dispense_di_Fi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ica/Dinamic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Panareo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4729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509905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po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sistem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riferime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mbia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specifico</a:t>
            </a:r>
            <a:r>
              <a:rPr dirty="0" sz="2400" spc="-15">
                <a:latin typeface="Franklin Gothic Book"/>
                <a:cs typeface="Franklin Gothic Book"/>
              </a:rPr>
              <a:t> osservat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sistema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25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26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riferimento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254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conos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posizion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ci</a:t>
            </a:r>
            <a:r>
              <a:rPr dirty="0" sz="2400" spc="-5">
                <a:latin typeface="Franklin Gothic Book"/>
                <a:cs typeface="Franklin Gothic Book"/>
              </a:rPr>
              <a:t> permetter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osce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l'e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sione,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avviene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lungo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Fissi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sistema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5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45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ri</a:t>
            </a:r>
            <a:r>
              <a:rPr dirty="0" sz="2400" spc="-25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eriment</a:t>
            </a:r>
            <a:r>
              <a:rPr dirty="0" sz="2400" spc="-20" b="1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Consideriamo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allora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tata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mpost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amo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origine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stabiliamo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31849" y="2652902"/>
            <a:ext cx="5904230" cy="111125"/>
          </a:xfrm>
          <a:custGeom>
            <a:avLst/>
            <a:gdLst/>
            <a:ahLst/>
            <a:cxnLst/>
            <a:rect l="l" t="t" r="r" b="b"/>
            <a:pathLst>
              <a:path w="5904230" h="111125">
                <a:moveTo>
                  <a:pt x="5866202" y="55372"/>
                </a:moveTo>
                <a:lnTo>
                  <a:pt x="5799582" y="94234"/>
                </a:lnTo>
                <a:lnTo>
                  <a:pt x="5798058" y="100075"/>
                </a:lnTo>
                <a:lnTo>
                  <a:pt x="5803392" y="109220"/>
                </a:lnTo>
                <a:lnTo>
                  <a:pt x="5809107" y="110744"/>
                </a:lnTo>
                <a:lnTo>
                  <a:pt x="5887656" y="64897"/>
                </a:lnTo>
                <a:lnTo>
                  <a:pt x="5885307" y="64897"/>
                </a:lnTo>
                <a:lnTo>
                  <a:pt x="5885307" y="63626"/>
                </a:lnTo>
                <a:lnTo>
                  <a:pt x="5880354" y="63626"/>
                </a:lnTo>
                <a:lnTo>
                  <a:pt x="5866202" y="55372"/>
                </a:lnTo>
                <a:close/>
              </a:path>
              <a:path w="5904230" h="111125">
                <a:moveTo>
                  <a:pt x="5849874" y="45847"/>
                </a:moveTo>
                <a:lnTo>
                  <a:pt x="0" y="45847"/>
                </a:lnTo>
                <a:lnTo>
                  <a:pt x="0" y="64897"/>
                </a:lnTo>
                <a:lnTo>
                  <a:pt x="5849874" y="64897"/>
                </a:lnTo>
                <a:lnTo>
                  <a:pt x="5866202" y="55372"/>
                </a:lnTo>
                <a:lnTo>
                  <a:pt x="5849874" y="45847"/>
                </a:lnTo>
                <a:close/>
              </a:path>
              <a:path w="5904230" h="111125">
                <a:moveTo>
                  <a:pt x="5887657" y="45847"/>
                </a:moveTo>
                <a:lnTo>
                  <a:pt x="5885307" y="45847"/>
                </a:lnTo>
                <a:lnTo>
                  <a:pt x="5885307" y="64897"/>
                </a:lnTo>
                <a:lnTo>
                  <a:pt x="5887656" y="64897"/>
                </a:lnTo>
                <a:lnTo>
                  <a:pt x="5903976" y="55372"/>
                </a:lnTo>
                <a:lnTo>
                  <a:pt x="5887657" y="45847"/>
                </a:lnTo>
                <a:close/>
              </a:path>
              <a:path w="5904230" h="111125">
                <a:moveTo>
                  <a:pt x="5880354" y="47117"/>
                </a:moveTo>
                <a:lnTo>
                  <a:pt x="5866202" y="55372"/>
                </a:lnTo>
                <a:lnTo>
                  <a:pt x="5880354" y="63626"/>
                </a:lnTo>
                <a:lnTo>
                  <a:pt x="5880354" y="47117"/>
                </a:lnTo>
                <a:close/>
              </a:path>
              <a:path w="5904230" h="111125">
                <a:moveTo>
                  <a:pt x="5885307" y="47117"/>
                </a:moveTo>
                <a:lnTo>
                  <a:pt x="5880354" y="47117"/>
                </a:lnTo>
                <a:lnTo>
                  <a:pt x="5880354" y="63626"/>
                </a:lnTo>
                <a:lnTo>
                  <a:pt x="5885307" y="63626"/>
                </a:lnTo>
                <a:lnTo>
                  <a:pt x="5885307" y="47117"/>
                </a:lnTo>
                <a:close/>
              </a:path>
              <a:path w="5904230" h="111125">
                <a:moveTo>
                  <a:pt x="5809107" y="0"/>
                </a:moveTo>
                <a:lnTo>
                  <a:pt x="5803392" y="1524"/>
                </a:lnTo>
                <a:lnTo>
                  <a:pt x="5798058" y="10668"/>
                </a:lnTo>
                <a:lnTo>
                  <a:pt x="5799582" y="16510"/>
                </a:lnTo>
                <a:lnTo>
                  <a:pt x="5866202" y="55372"/>
                </a:lnTo>
                <a:lnTo>
                  <a:pt x="5880354" y="47117"/>
                </a:lnTo>
                <a:lnTo>
                  <a:pt x="5885307" y="47117"/>
                </a:lnTo>
                <a:lnTo>
                  <a:pt x="5885307" y="45847"/>
                </a:lnTo>
                <a:lnTo>
                  <a:pt x="5887657" y="45847"/>
                </a:lnTo>
                <a:lnTo>
                  <a:pt x="58091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051050" y="2565400"/>
            <a:ext cx="0" cy="287655"/>
          </a:xfrm>
          <a:custGeom>
            <a:avLst/>
            <a:gdLst/>
            <a:ahLst/>
            <a:cxnLst/>
            <a:rect l="l" t="t" r="r" b="b"/>
            <a:pathLst>
              <a:path w="0" h="287655">
                <a:moveTo>
                  <a:pt x="0" y="0"/>
                </a:moveTo>
                <a:lnTo>
                  <a:pt x="0" y="28727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843276" y="2565400"/>
            <a:ext cx="0" cy="287655"/>
          </a:xfrm>
          <a:custGeom>
            <a:avLst/>
            <a:gdLst/>
            <a:ahLst/>
            <a:cxnLst/>
            <a:rect l="l" t="t" r="r" b="b"/>
            <a:pathLst>
              <a:path w="0" h="287655">
                <a:moveTo>
                  <a:pt x="0" y="0"/>
                </a:moveTo>
                <a:lnTo>
                  <a:pt x="0" y="28727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01802" y="690111"/>
            <a:ext cx="8028940" cy="2505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Spostament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844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asse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nare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retta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ar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all’insieme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reali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L’ascissa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-10">
                <a:latin typeface="Franklin Gothic Book"/>
                <a:cs typeface="Franklin Gothic Book"/>
              </a:rPr>
              <a:t> soli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amente,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lettera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r" marR="1473835">
              <a:lnSpc>
                <a:spcPct val="100000"/>
              </a:lnSpc>
              <a:spcBef>
                <a:spcPts val="65"/>
              </a:spcBef>
            </a:pP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  <a:p>
            <a:pPr marL="1497330">
              <a:lnSpc>
                <a:spcPct val="100000"/>
              </a:lnSpc>
              <a:spcBef>
                <a:spcPts val="1655"/>
              </a:spcBef>
              <a:tabLst>
                <a:tab pos="2289810" algn="l"/>
              </a:tabLst>
            </a:pPr>
            <a:r>
              <a:rPr dirty="0" sz="2400">
                <a:latin typeface="Arial"/>
                <a:cs typeface="Arial"/>
              </a:rPr>
              <a:t>o	</a:t>
            </a:r>
            <a:r>
              <a:rPr dirty="0" sz="2400">
                <a:latin typeface="Arial"/>
                <a:cs typeface="Arial"/>
              </a:rPr>
              <a:t>u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501802" y="3324877"/>
            <a:ext cx="488950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eriamo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1400">
                <a:latin typeface="Franklin Gothic Book"/>
                <a:cs typeface="Franklin Gothic Book"/>
              </a:rPr>
              <a:t>1      </a:t>
            </a:r>
            <a:r>
              <a:rPr dirty="0" sz="1400" spc="-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5" b="1">
                <a:latin typeface="Franklin Gothic Book"/>
                <a:cs typeface="Franklin Gothic Book"/>
              </a:rPr>
              <a:t>o</a:t>
            </a:r>
            <a:r>
              <a:rPr dirty="0" sz="2400" spc="-15" b="1">
                <a:latin typeface="Franklin Gothic Book"/>
                <a:cs typeface="Franklin Gothic Book"/>
              </a:rPr>
              <a:t>stamento</a:t>
            </a:r>
            <a:r>
              <a:rPr dirty="0" sz="2400" spc="-40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differenz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41340" y="3325361"/>
            <a:ext cx="188658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540">
              <a:lnSpc>
                <a:spcPct val="76300"/>
              </a:lnSpc>
              <a:tabLst>
                <a:tab pos="553720" algn="l"/>
                <a:tab pos="145859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differenti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X</a:t>
            </a:r>
            <a:r>
              <a:rPr dirty="0" sz="1400" spc="-10">
                <a:latin typeface="Franklin Gothic Book"/>
                <a:cs typeface="Franklin Gothic Book"/>
              </a:rPr>
              <a:t>2.	</a:t>
            </a: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59954" y="3325361"/>
            <a:ext cx="77279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2069" marR="5080" indent="-40005">
              <a:lnSpc>
                <a:spcPct val="763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5">
                <a:latin typeface="Franklin Gothic Book"/>
                <a:cs typeface="Franklin Gothic Book"/>
              </a:rPr>
              <a:t> 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4589011"/>
            <a:ext cx="5690870" cy="1036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13100">
              <a:lnSpc>
                <a:spcPct val="100000"/>
              </a:lnSpc>
            </a:pPr>
            <a:r>
              <a:rPr dirty="0" sz="2400" spc="-10" b="1">
                <a:latin typeface="Franklin Gothic Book"/>
                <a:cs typeface="Franklin Gothic Book"/>
              </a:rPr>
              <a:t>Δ</a:t>
            </a:r>
            <a:r>
              <a:rPr dirty="0" sz="2400" spc="10" b="1">
                <a:latin typeface="Franklin Gothic Book"/>
                <a:cs typeface="Franklin Gothic Book"/>
              </a:rPr>
              <a:t>x</a:t>
            </a:r>
            <a:r>
              <a:rPr dirty="0" sz="2400" spc="-15" b="1">
                <a:latin typeface="Franklin Gothic Book"/>
                <a:cs typeface="Franklin Gothic Book"/>
              </a:rPr>
              <a:t>=</a:t>
            </a:r>
            <a:r>
              <a:rPr dirty="0" sz="2400" spc="-2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1400">
                <a:latin typeface="Franklin Gothic Book"/>
                <a:cs typeface="Franklin Gothic Book"/>
              </a:rPr>
              <a:t>2 </a:t>
            </a:r>
            <a:r>
              <a:rPr dirty="0" sz="2400">
                <a:latin typeface="Franklin Gothic Book"/>
                <a:cs typeface="Franklin Gothic Book"/>
              </a:rPr>
              <a:t>- X</a:t>
            </a:r>
            <a:r>
              <a:rPr dirty="0" sz="1400">
                <a:latin typeface="Franklin Gothic Book"/>
                <a:cs typeface="Franklin Gothic Book"/>
              </a:rPr>
              <a:t>1</a:t>
            </a:r>
            <a:endParaRPr sz="1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metri,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SI.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5055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Sistem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rife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imen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Solitament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ri</a:t>
            </a:r>
            <a:r>
              <a:rPr dirty="0" sz="2400" spc="-5" b="1">
                <a:latin typeface="Franklin Gothic Book"/>
                <a:cs typeface="Franklin Gothic Book"/>
              </a:rPr>
              <a:t>f</a:t>
            </a:r>
            <a:r>
              <a:rPr dirty="0" sz="2400" spc="-15" b="1">
                <a:latin typeface="Franklin Gothic Book"/>
                <a:cs typeface="Franklin Gothic Book"/>
              </a:rPr>
              <a:t>er</a:t>
            </a:r>
            <a:r>
              <a:rPr dirty="0" sz="2400" spc="-30" b="1">
                <a:latin typeface="Franklin Gothic Book"/>
                <a:cs typeface="Franklin Gothic Book"/>
              </a:rPr>
              <a:t>i</a:t>
            </a:r>
            <a:r>
              <a:rPr dirty="0" sz="2400" b="1">
                <a:latin typeface="Franklin Gothic Book"/>
                <a:cs typeface="Franklin Gothic Book"/>
              </a:rPr>
              <a:t>me</a:t>
            </a:r>
            <a:r>
              <a:rPr dirty="0" sz="2400" spc="-10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to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16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sol</a:t>
            </a:r>
            <a:r>
              <a:rPr dirty="0" sz="2400" spc="-15" b="1">
                <a:latin typeface="Franklin Gothic Book"/>
                <a:cs typeface="Franklin Gothic Book"/>
              </a:rPr>
              <a:t>i</a:t>
            </a:r>
            <a:r>
              <a:rPr dirty="0" sz="2400" spc="10" b="1">
                <a:latin typeface="Franklin Gothic Book"/>
                <a:cs typeface="Franklin Gothic Book"/>
              </a:rPr>
              <a:t>d</a:t>
            </a:r>
            <a:r>
              <a:rPr dirty="0" sz="2400" b="1">
                <a:latin typeface="Franklin Gothic Book"/>
                <a:cs typeface="Franklin Gothic Book"/>
              </a:rPr>
              <a:t>ale </a:t>
            </a:r>
            <a:r>
              <a:rPr dirty="0" sz="2400" spc="15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servatore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olidale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ancora,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osservatore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solida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-15">
                <a:latin typeface="Franklin Gothic Book"/>
                <a:cs typeface="Franklin Gothic Book"/>
              </a:rPr>
              <a:t> auto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sserv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l'auto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erma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riferime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ancora,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ginia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seggero,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s,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vedia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ster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o,   </a:t>
            </a:r>
            <a:r>
              <a:rPr dirty="0" sz="2400" spc="-15">
                <a:latin typeface="Franklin Gothic Book"/>
                <a:cs typeface="Franklin Gothic Book"/>
              </a:rPr>
              <a:t>avremo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riferime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assoluto,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perch</a:t>
            </a:r>
            <a:r>
              <a:rPr dirty="0" sz="2400">
                <a:latin typeface="Franklin Gothic Book"/>
                <a:cs typeface="Franklin Gothic Book"/>
              </a:rPr>
              <a:t>é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vedi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mo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bu</a:t>
            </a:r>
            <a:r>
              <a:rPr dirty="0" sz="2400">
                <a:latin typeface="Franklin Gothic Book"/>
                <a:cs typeface="Franklin Gothic Book"/>
              </a:rPr>
              <a:t>s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muo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ona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mett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bu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cambia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bu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muove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person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solidale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passeg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ero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“b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s”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30845" cy="3731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Punt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mate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iale</a:t>
            </a:r>
            <a:r>
              <a:rPr dirty="0" sz="2400" spc="3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ietto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</a:t>
            </a:r>
            <a:r>
              <a:rPr dirty="0" sz="2400" spc="-4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à,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limiter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soli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p</a:t>
            </a:r>
            <a:r>
              <a:rPr dirty="0" sz="2400" spc="-15" b="1">
                <a:latin typeface="Franklin Gothic Book"/>
                <a:cs typeface="Franklin Gothic Book"/>
              </a:rPr>
              <a:t>u</a:t>
            </a:r>
            <a:r>
              <a:rPr dirty="0" sz="2400" spc="-25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ti</a:t>
            </a:r>
            <a:r>
              <a:rPr dirty="0" sz="2400" spc="295" b="1">
                <a:latin typeface="Franklin Gothic Book"/>
                <a:cs typeface="Franklin Gothic Book"/>
              </a:rPr>
              <a:t> </a:t>
            </a:r>
            <a:r>
              <a:rPr dirty="0" sz="2400" spc="-20" b="1">
                <a:latin typeface="Franklin Gothic Book"/>
                <a:cs typeface="Franklin Gothic Book"/>
              </a:rPr>
              <a:t>ma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eria</a:t>
            </a:r>
            <a:r>
              <a:rPr dirty="0" sz="2400" spc="-25" b="1">
                <a:latin typeface="Franklin Gothic Book"/>
                <a:cs typeface="Franklin Gothic Book"/>
              </a:rPr>
              <a:t>l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icell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ali,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formi,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5">
                <a:latin typeface="Franklin Gothic Book"/>
                <a:cs typeface="Franklin Gothic Book"/>
              </a:rPr>
              <a:t> 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nsion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otremo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3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nsioni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trascura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rispetto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sserv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lema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15">
                <a:latin typeface="Franklin Gothic Book"/>
                <a:cs typeface="Franklin Gothic Book"/>
              </a:rPr>
              <a:t> considerato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818639" algn="l"/>
                <a:tab pos="2887345" algn="l"/>
                <a:tab pos="3736340" algn="l"/>
                <a:tab pos="5219065" algn="l"/>
                <a:tab pos="5592445" algn="l"/>
                <a:tab pos="6359525" algn="l"/>
                <a:tab pos="76917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	</a:t>
            </a:r>
            <a:r>
              <a:rPr dirty="0" sz="2400" spc="-15">
                <a:latin typeface="Franklin Gothic Book"/>
                <a:cs typeface="Franklin Gothic Book"/>
              </a:rPr>
              <a:t>ades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 b="1">
                <a:latin typeface="Franklin Gothic Book"/>
                <a:cs typeface="Franklin Gothic Book"/>
              </a:rPr>
              <a:t>tra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20" b="1">
                <a:latin typeface="Franklin Gothic Book"/>
                <a:cs typeface="Franklin Gothic Book"/>
              </a:rPr>
              <a:t>t</a:t>
            </a:r>
            <a:r>
              <a:rPr dirty="0" sz="2400" spc="-10" b="1">
                <a:latin typeface="Franklin Gothic Book"/>
                <a:cs typeface="Franklin Gothic Book"/>
              </a:rPr>
              <a:t>tori</a:t>
            </a:r>
            <a:r>
              <a:rPr dirty="0" sz="2400" spc="0" b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linea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costitu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endParaRPr sz="2400">
              <a:latin typeface="Franklin Gothic Book"/>
              <a:cs typeface="Franklin Gothic Book"/>
            </a:endParaRPr>
          </a:p>
          <a:p>
            <a:pPr algn="ctr" marL="89535">
              <a:lnSpc>
                <a:spcPts val="2540"/>
              </a:lnSpc>
            </a:pPr>
            <a:r>
              <a:rPr dirty="0" sz="2400" spc="-10">
                <a:latin typeface="Franklin Gothic Book"/>
                <a:cs typeface="Franklin Gothic Book"/>
              </a:rPr>
              <a:t>tutte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posiz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upate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</a:t>
            </a:r>
            <a:r>
              <a:rPr dirty="0" sz="2400" spc="-5">
                <a:latin typeface="Franklin Gothic Book"/>
                <a:cs typeface="Franklin Gothic Book"/>
              </a:rPr>
              <a:t> pu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material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Traiett</a:t>
            </a:r>
            <a:r>
              <a:rPr dirty="0" spc="-10"/>
              <a:t>orie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209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toria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rva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luogo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geometric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fere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ellisse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etc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65250" y="3789298"/>
            <a:ext cx="3572510" cy="735965"/>
          </a:xfrm>
          <a:custGeom>
            <a:avLst/>
            <a:gdLst/>
            <a:ahLst/>
            <a:cxnLst/>
            <a:rect l="l" t="t" r="r" b="b"/>
            <a:pathLst>
              <a:path w="3572510" h="735964">
                <a:moveTo>
                  <a:pt x="0" y="714375"/>
                </a:moveTo>
                <a:lnTo>
                  <a:pt x="75358" y="660736"/>
                </a:lnTo>
                <a:lnTo>
                  <a:pt x="150696" y="607365"/>
                </a:lnTo>
                <a:lnTo>
                  <a:pt x="225988" y="554531"/>
                </a:lnTo>
                <a:lnTo>
                  <a:pt x="301212" y="502505"/>
                </a:lnTo>
                <a:lnTo>
                  <a:pt x="376344" y="451556"/>
                </a:lnTo>
                <a:lnTo>
                  <a:pt x="451361" y="401954"/>
                </a:lnTo>
                <a:lnTo>
                  <a:pt x="526239" y="353968"/>
                </a:lnTo>
                <a:lnTo>
                  <a:pt x="600955" y="307869"/>
                </a:lnTo>
                <a:lnTo>
                  <a:pt x="675486" y="263926"/>
                </a:lnTo>
                <a:lnTo>
                  <a:pt x="749808" y="222408"/>
                </a:lnTo>
                <a:lnTo>
                  <a:pt x="823897" y="183586"/>
                </a:lnTo>
                <a:lnTo>
                  <a:pt x="897730" y="147730"/>
                </a:lnTo>
                <a:lnTo>
                  <a:pt x="971284" y="115109"/>
                </a:lnTo>
                <a:lnTo>
                  <a:pt x="1044535" y="85992"/>
                </a:lnTo>
                <a:lnTo>
                  <a:pt x="1117461" y="60650"/>
                </a:lnTo>
                <a:lnTo>
                  <a:pt x="1190036" y="39352"/>
                </a:lnTo>
                <a:lnTo>
                  <a:pt x="1262239" y="22369"/>
                </a:lnTo>
                <a:lnTo>
                  <a:pt x="1334045" y="9969"/>
                </a:lnTo>
                <a:lnTo>
                  <a:pt x="1405431" y="2422"/>
                </a:lnTo>
                <a:lnTo>
                  <a:pt x="1476375" y="0"/>
                </a:lnTo>
                <a:lnTo>
                  <a:pt x="1547568" y="4940"/>
                </a:lnTo>
                <a:lnTo>
                  <a:pt x="1619588" y="18657"/>
                </a:lnTo>
                <a:lnTo>
                  <a:pt x="1692234" y="40236"/>
                </a:lnTo>
                <a:lnTo>
                  <a:pt x="1765307" y="68762"/>
                </a:lnTo>
                <a:lnTo>
                  <a:pt x="1838604" y="103322"/>
                </a:lnTo>
                <a:lnTo>
                  <a:pt x="1911927" y="143000"/>
                </a:lnTo>
                <a:lnTo>
                  <a:pt x="1985075" y="186883"/>
                </a:lnTo>
                <a:lnTo>
                  <a:pt x="2057848" y="234055"/>
                </a:lnTo>
                <a:lnTo>
                  <a:pt x="2130044" y="283604"/>
                </a:lnTo>
                <a:lnTo>
                  <a:pt x="2201465" y="334613"/>
                </a:lnTo>
                <a:lnTo>
                  <a:pt x="2271910" y="386169"/>
                </a:lnTo>
                <a:lnTo>
                  <a:pt x="2341177" y="437357"/>
                </a:lnTo>
                <a:lnTo>
                  <a:pt x="2409068" y="487263"/>
                </a:lnTo>
                <a:lnTo>
                  <a:pt x="2475382" y="534973"/>
                </a:lnTo>
                <a:lnTo>
                  <a:pt x="2539918" y="579572"/>
                </a:lnTo>
                <a:lnTo>
                  <a:pt x="2602476" y="620146"/>
                </a:lnTo>
                <a:lnTo>
                  <a:pt x="2662856" y="655780"/>
                </a:lnTo>
                <a:lnTo>
                  <a:pt x="2720858" y="685559"/>
                </a:lnTo>
                <a:lnTo>
                  <a:pt x="2776281" y="708571"/>
                </a:lnTo>
                <a:lnTo>
                  <a:pt x="2828925" y="723900"/>
                </a:lnTo>
                <a:lnTo>
                  <a:pt x="2879365" y="732345"/>
                </a:lnTo>
                <a:lnTo>
                  <a:pt x="2928262" y="735597"/>
                </a:lnTo>
                <a:lnTo>
                  <a:pt x="2975597" y="734130"/>
                </a:lnTo>
                <a:lnTo>
                  <a:pt x="3021354" y="728420"/>
                </a:lnTo>
                <a:lnTo>
                  <a:pt x="3065514" y="718941"/>
                </a:lnTo>
                <a:lnTo>
                  <a:pt x="3108059" y="706168"/>
                </a:lnTo>
                <a:lnTo>
                  <a:pt x="3148972" y="690578"/>
                </a:lnTo>
                <a:lnTo>
                  <a:pt x="3188235" y="672644"/>
                </a:lnTo>
                <a:lnTo>
                  <a:pt x="3225830" y="652843"/>
                </a:lnTo>
                <a:lnTo>
                  <a:pt x="3261741" y="631650"/>
                </a:lnTo>
                <a:lnTo>
                  <a:pt x="3295948" y="609539"/>
                </a:lnTo>
                <a:lnTo>
                  <a:pt x="3328434" y="586986"/>
                </a:lnTo>
                <a:lnTo>
                  <a:pt x="3359182" y="564467"/>
                </a:lnTo>
                <a:lnTo>
                  <a:pt x="3415391" y="521428"/>
                </a:lnTo>
                <a:lnTo>
                  <a:pt x="3440817" y="501859"/>
                </a:lnTo>
                <a:lnTo>
                  <a:pt x="3486223" y="468998"/>
                </a:lnTo>
                <a:lnTo>
                  <a:pt x="3524250" y="447675"/>
                </a:lnTo>
                <a:lnTo>
                  <a:pt x="3539643" y="441170"/>
                </a:lnTo>
                <a:lnTo>
                  <a:pt x="3551717" y="435880"/>
                </a:lnTo>
                <a:lnTo>
                  <a:pt x="3560745" y="431707"/>
                </a:lnTo>
                <a:lnTo>
                  <a:pt x="3567004" y="428554"/>
                </a:lnTo>
                <a:lnTo>
                  <a:pt x="3570767" y="426327"/>
                </a:lnTo>
                <a:lnTo>
                  <a:pt x="3572310" y="424927"/>
                </a:lnTo>
                <a:lnTo>
                  <a:pt x="3571908" y="424258"/>
                </a:lnTo>
                <a:lnTo>
                  <a:pt x="3569835" y="424223"/>
                </a:lnTo>
                <a:lnTo>
                  <a:pt x="3566367" y="424727"/>
                </a:lnTo>
                <a:lnTo>
                  <a:pt x="3526103" y="435202"/>
                </a:lnTo>
                <a:lnTo>
                  <a:pt x="3521366" y="436532"/>
                </a:lnTo>
                <a:lnTo>
                  <a:pt x="3517707" y="437532"/>
                </a:lnTo>
                <a:lnTo>
                  <a:pt x="3515402" y="438103"/>
                </a:lnTo>
                <a:lnTo>
                  <a:pt x="3514725" y="43815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15050" y="2852801"/>
            <a:ext cx="1656080" cy="1727200"/>
          </a:xfrm>
          <a:custGeom>
            <a:avLst/>
            <a:gdLst/>
            <a:ahLst/>
            <a:cxnLst/>
            <a:rect l="l" t="t" r="r" b="b"/>
            <a:pathLst>
              <a:path w="1656079" h="1727200">
                <a:moveTo>
                  <a:pt x="0" y="863600"/>
                </a:moveTo>
                <a:lnTo>
                  <a:pt x="2744" y="792763"/>
                </a:lnTo>
                <a:lnTo>
                  <a:pt x="10837" y="723505"/>
                </a:lnTo>
                <a:lnTo>
                  <a:pt x="24063" y="656047"/>
                </a:lnTo>
                <a:lnTo>
                  <a:pt x="42211" y="590612"/>
                </a:lnTo>
                <a:lnTo>
                  <a:pt x="65067" y="527423"/>
                </a:lnTo>
                <a:lnTo>
                  <a:pt x="92418" y="466700"/>
                </a:lnTo>
                <a:lnTo>
                  <a:pt x="124050" y="408666"/>
                </a:lnTo>
                <a:lnTo>
                  <a:pt x="159751" y="353543"/>
                </a:lnTo>
                <a:lnTo>
                  <a:pt x="199308" y="301554"/>
                </a:lnTo>
                <a:lnTo>
                  <a:pt x="242506" y="252920"/>
                </a:lnTo>
                <a:lnTo>
                  <a:pt x="289133" y="207864"/>
                </a:lnTo>
                <a:lnTo>
                  <a:pt x="338977" y="166607"/>
                </a:lnTo>
                <a:lnTo>
                  <a:pt x="391823" y="129373"/>
                </a:lnTo>
                <a:lnTo>
                  <a:pt x="447458" y="96382"/>
                </a:lnTo>
                <a:lnTo>
                  <a:pt x="505670" y="67857"/>
                </a:lnTo>
                <a:lnTo>
                  <a:pt x="566245" y="44021"/>
                </a:lnTo>
                <a:lnTo>
                  <a:pt x="628970" y="25095"/>
                </a:lnTo>
                <a:lnTo>
                  <a:pt x="693631" y="11301"/>
                </a:lnTo>
                <a:lnTo>
                  <a:pt x="760017" y="2862"/>
                </a:lnTo>
                <a:lnTo>
                  <a:pt x="827913" y="0"/>
                </a:lnTo>
                <a:lnTo>
                  <a:pt x="895808" y="2862"/>
                </a:lnTo>
                <a:lnTo>
                  <a:pt x="962194" y="11301"/>
                </a:lnTo>
                <a:lnTo>
                  <a:pt x="1026855" y="25095"/>
                </a:lnTo>
                <a:lnTo>
                  <a:pt x="1089580" y="44021"/>
                </a:lnTo>
                <a:lnTo>
                  <a:pt x="1150155" y="67857"/>
                </a:lnTo>
                <a:lnTo>
                  <a:pt x="1208367" y="96382"/>
                </a:lnTo>
                <a:lnTo>
                  <a:pt x="1264002" y="129373"/>
                </a:lnTo>
                <a:lnTo>
                  <a:pt x="1316848" y="166607"/>
                </a:lnTo>
                <a:lnTo>
                  <a:pt x="1366692" y="207864"/>
                </a:lnTo>
                <a:lnTo>
                  <a:pt x="1413319" y="252920"/>
                </a:lnTo>
                <a:lnTo>
                  <a:pt x="1456517" y="301554"/>
                </a:lnTo>
                <a:lnTo>
                  <a:pt x="1496074" y="353543"/>
                </a:lnTo>
                <a:lnTo>
                  <a:pt x="1531775" y="408666"/>
                </a:lnTo>
                <a:lnTo>
                  <a:pt x="1563407" y="466700"/>
                </a:lnTo>
                <a:lnTo>
                  <a:pt x="1590758" y="527423"/>
                </a:lnTo>
                <a:lnTo>
                  <a:pt x="1613614" y="590612"/>
                </a:lnTo>
                <a:lnTo>
                  <a:pt x="1631762" y="656047"/>
                </a:lnTo>
                <a:lnTo>
                  <a:pt x="1644988" y="723505"/>
                </a:lnTo>
                <a:lnTo>
                  <a:pt x="1653081" y="792763"/>
                </a:lnTo>
                <a:lnTo>
                  <a:pt x="1655826" y="863600"/>
                </a:lnTo>
                <a:lnTo>
                  <a:pt x="1653081" y="934419"/>
                </a:lnTo>
                <a:lnTo>
                  <a:pt x="1644988" y="1003663"/>
                </a:lnTo>
                <a:lnTo>
                  <a:pt x="1631762" y="1071110"/>
                </a:lnTo>
                <a:lnTo>
                  <a:pt x="1613614" y="1136538"/>
                </a:lnTo>
                <a:lnTo>
                  <a:pt x="1590758" y="1199723"/>
                </a:lnTo>
                <a:lnTo>
                  <a:pt x="1563407" y="1260443"/>
                </a:lnTo>
                <a:lnTo>
                  <a:pt x="1531775" y="1318477"/>
                </a:lnTo>
                <a:lnTo>
                  <a:pt x="1496074" y="1373601"/>
                </a:lnTo>
                <a:lnTo>
                  <a:pt x="1456517" y="1425593"/>
                </a:lnTo>
                <a:lnTo>
                  <a:pt x="1413319" y="1474231"/>
                </a:lnTo>
                <a:lnTo>
                  <a:pt x="1366692" y="1519293"/>
                </a:lnTo>
                <a:lnTo>
                  <a:pt x="1316848" y="1560555"/>
                </a:lnTo>
                <a:lnTo>
                  <a:pt x="1264002" y="1597796"/>
                </a:lnTo>
                <a:lnTo>
                  <a:pt x="1208367" y="1630793"/>
                </a:lnTo>
                <a:lnTo>
                  <a:pt x="1150155" y="1659324"/>
                </a:lnTo>
                <a:lnTo>
                  <a:pt x="1089580" y="1683166"/>
                </a:lnTo>
                <a:lnTo>
                  <a:pt x="1026855" y="1702097"/>
                </a:lnTo>
                <a:lnTo>
                  <a:pt x="962194" y="1715895"/>
                </a:lnTo>
                <a:lnTo>
                  <a:pt x="895808" y="1724336"/>
                </a:lnTo>
                <a:lnTo>
                  <a:pt x="827913" y="1727200"/>
                </a:lnTo>
                <a:lnTo>
                  <a:pt x="760017" y="1724336"/>
                </a:lnTo>
                <a:lnTo>
                  <a:pt x="693631" y="1715895"/>
                </a:lnTo>
                <a:lnTo>
                  <a:pt x="628970" y="1702097"/>
                </a:lnTo>
                <a:lnTo>
                  <a:pt x="566245" y="1683166"/>
                </a:lnTo>
                <a:lnTo>
                  <a:pt x="505670" y="1659324"/>
                </a:lnTo>
                <a:lnTo>
                  <a:pt x="447458" y="1630793"/>
                </a:lnTo>
                <a:lnTo>
                  <a:pt x="391823" y="1597796"/>
                </a:lnTo>
                <a:lnTo>
                  <a:pt x="338977" y="1560555"/>
                </a:lnTo>
                <a:lnTo>
                  <a:pt x="289133" y="1519293"/>
                </a:lnTo>
                <a:lnTo>
                  <a:pt x="242506" y="1474231"/>
                </a:lnTo>
                <a:lnTo>
                  <a:pt x="199308" y="1425593"/>
                </a:lnTo>
                <a:lnTo>
                  <a:pt x="159751" y="1373601"/>
                </a:lnTo>
                <a:lnTo>
                  <a:pt x="124050" y="1318477"/>
                </a:lnTo>
                <a:lnTo>
                  <a:pt x="92418" y="1260443"/>
                </a:lnTo>
                <a:lnTo>
                  <a:pt x="65067" y="1199723"/>
                </a:lnTo>
                <a:lnTo>
                  <a:pt x="42211" y="1136538"/>
                </a:lnTo>
                <a:lnTo>
                  <a:pt x="24063" y="1071110"/>
                </a:lnTo>
                <a:lnTo>
                  <a:pt x="10837" y="1003663"/>
                </a:lnTo>
                <a:lnTo>
                  <a:pt x="2744" y="934419"/>
                </a:lnTo>
                <a:lnTo>
                  <a:pt x="0" y="86360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141347" y="3275071"/>
            <a:ext cx="189674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15">
                <a:latin typeface="Franklin Gothic Book"/>
                <a:cs typeface="Franklin Gothic Book"/>
              </a:rPr>
              <a:t>il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ea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69667" y="4867650"/>
            <a:ext cx="19780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cu</a:t>
            </a:r>
            <a:r>
              <a:rPr dirty="0" sz="1800" spc="2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v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ea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61328" y="4859530"/>
            <a:ext cx="1866900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ai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3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ci</a:t>
            </a:r>
            <a:r>
              <a:rPr dirty="0" sz="1800" spc="-4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co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62075" y="3068573"/>
            <a:ext cx="3240405" cy="0"/>
          </a:xfrm>
          <a:custGeom>
            <a:avLst/>
            <a:gdLst/>
            <a:ahLst/>
            <a:cxnLst/>
            <a:rect l="l" t="t" r="r" b="b"/>
            <a:pathLst>
              <a:path w="3240404" h="0">
                <a:moveTo>
                  <a:pt x="0" y="0"/>
                </a:moveTo>
                <a:lnTo>
                  <a:pt x="324015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100695" cy="40830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ilineo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600">
              <a:latin typeface="Times New Roman"/>
              <a:cs typeface="Times New Roman"/>
            </a:endParaRPr>
          </a:p>
          <a:p>
            <a:pPr algn="just" marL="426720" marR="6985" indent="-342900">
              <a:lnSpc>
                <a:spcPct val="763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</a:t>
            </a:r>
            <a:r>
              <a:rPr dirty="0" sz="2400" spc="-4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considerare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iline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426720" marR="5080" indent="-342900">
              <a:lnSpc>
                <a:spcPct val="764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cri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mu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raietto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ociare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oria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ell’istante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426720" marR="5080" indent="-342900">
              <a:lnSpc>
                <a:spcPct val="762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spet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rivere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ari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grave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veicol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inclinat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etc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99425" cy="5213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ilineo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600">
              <a:latin typeface="Times New Roman"/>
              <a:cs typeface="Times New Roman"/>
            </a:endParaRPr>
          </a:p>
          <a:p>
            <a:pPr algn="just" marL="426720" marR="5715" indent="-342900">
              <a:lnSpc>
                <a:spcPct val="764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muoversi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uto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viaggi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strada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perfe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a.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ste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426720" indent="-342900">
              <a:lnSpc>
                <a:spcPts val="2825"/>
              </a:lnSpc>
              <a:buFont typeface="Wingdings"/>
              <a:buChar char=""/>
              <a:tabLst>
                <a:tab pos="42735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</a:t>
            </a:r>
            <a:endParaRPr sz="2400">
              <a:latin typeface="Franklin Gothic Book"/>
              <a:cs typeface="Franklin Gothic Book"/>
            </a:endParaRPr>
          </a:p>
          <a:p>
            <a:pPr marL="426720" indent="-342900">
              <a:lnSpc>
                <a:spcPts val="2775"/>
              </a:lnSpc>
              <a:buFont typeface="Wingdings"/>
              <a:buChar char=""/>
              <a:tabLst>
                <a:tab pos="42735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iline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accelerato</a:t>
            </a:r>
            <a:endParaRPr sz="2400">
              <a:latin typeface="Franklin Gothic Book"/>
              <a:cs typeface="Franklin Gothic Book"/>
            </a:endParaRPr>
          </a:p>
          <a:p>
            <a:pPr marL="426720" indent="-342900">
              <a:lnSpc>
                <a:spcPts val="2825"/>
              </a:lnSpc>
              <a:buFont typeface="Wingdings"/>
              <a:buChar char=""/>
              <a:tabLst>
                <a:tab pos="427355" algn="l"/>
              </a:tabLst>
            </a:pP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rettilineo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426720" marR="5080" indent="-342900">
              <a:lnSpc>
                <a:spcPct val="76500"/>
              </a:lnSpc>
              <a:buFont typeface="Wingdings"/>
              <a:buChar char=""/>
              <a:tabLst>
                <a:tab pos="42735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l’insieme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può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’espressione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tipo: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300">
              <a:latin typeface="Times New Roman"/>
              <a:cs typeface="Times New Roman"/>
            </a:endParaRPr>
          </a:p>
          <a:p>
            <a:pPr marL="3130550">
              <a:lnSpc>
                <a:spcPct val="100000"/>
              </a:lnSpc>
              <a:tabLst>
                <a:tab pos="5048885" algn="l"/>
              </a:tabLst>
            </a:pPr>
            <a:r>
              <a:rPr dirty="0" sz="2400">
                <a:latin typeface="Franklin Gothic Book"/>
                <a:cs typeface="Franklin Gothic Book"/>
              </a:rPr>
              <a:t>s=a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k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b </a:t>
            </a:r>
            <a:r>
              <a:rPr dirty="0" sz="2400">
                <a:latin typeface="Franklin Gothic Book"/>
                <a:cs typeface="Franklin Gothic Book"/>
              </a:rPr>
              <a:t>Є 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79998" y="4313935"/>
            <a:ext cx="144780" cy="103505"/>
          </a:xfrm>
          <a:custGeom>
            <a:avLst/>
            <a:gdLst/>
            <a:ahLst/>
            <a:cxnLst/>
            <a:rect l="l" t="t" r="r" b="b"/>
            <a:pathLst>
              <a:path w="144779" h="103504">
                <a:moveTo>
                  <a:pt x="119416" y="51688"/>
                </a:moveTo>
                <a:lnTo>
                  <a:pt x="49529" y="92456"/>
                </a:lnTo>
                <a:lnTo>
                  <a:pt x="48513" y="96265"/>
                </a:lnTo>
                <a:lnTo>
                  <a:pt x="52070" y="102362"/>
                </a:lnTo>
                <a:lnTo>
                  <a:pt x="55879" y="103377"/>
                </a:lnTo>
                <a:lnTo>
                  <a:pt x="133635" y="58038"/>
                </a:lnTo>
                <a:lnTo>
                  <a:pt x="131952" y="58038"/>
                </a:lnTo>
                <a:lnTo>
                  <a:pt x="131952" y="57150"/>
                </a:lnTo>
                <a:lnTo>
                  <a:pt x="128777" y="57150"/>
                </a:lnTo>
                <a:lnTo>
                  <a:pt x="119416" y="51688"/>
                </a:lnTo>
                <a:close/>
              </a:path>
              <a:path w="144779" h="103504">
                <a:moveTo>
                  <a:pt x="108530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08530" y="58038"/>
                </a:lnTo>
                <a:lnTo>
                  <a:pt x="119416" y="51688"/>
                </a:lnTo>
                <a:lnTo>
                  <a:pt x="108530" y="45338"/>
                </a:lnTo>
                <a:close/>
              </a:path>
              <a:path w="144779" h="103504">
                <a:moveTo>
                  <a:pt x="133635" y="45338"/>
                </a:moveTo>
                <a:lnTo>
                  <a:pt x="131952" y="45338"/>
                </a:lnTo>
                <a:lnTo>
                  <a:pt x="131952" y="58038"/>
                </a:lnTo>
                <a:lnTo>
                  <a:pt x="133635" y="58038"/>
                </a:lnTo>
                <a:lnTo>
                  <a:pt x="144525" y="51688"/>
                </a:lnTo>
                <a:lnTo>
                  <a:pt x="133635" y="45338"/>
                </a:lnTo>
                <a:close/>
              </a:path>
              <a:path w="144779" h="103504">
                <a:moveTo>
                  <a:pt x="128777" y="46227"/>
                </a:moveTo>
                <a:lnTo>
                  <a:pt x="119416" y="51688"/>
                </a:lnTo>
                <a:lnTo>
                  <a:pt x="128777" y="57150"/>
                </a:lnTo>
                <a:lnTo>
                  <a:pt x="128777" y="46227"/>
                </a:lnTo>
                <a:close/>
              </a:path>
              <a:path w="144779" h="103504">
                <a:moveTo>
                  <a:pt x="131952" y="46227"/>
                </a:moveTo>
                <a:lnTo>
                  <a:pt x="128777" y="46227"/>
                </a:lnTo>
                <a:lnTo>
                  <a:pt x="128777" y="57150"/>
                </a:lnTo>
                <a:lnTo>
                  <a:pt x="131952" y="57150"/>
                </a:lnTo>
                <a:lnTo>
                  <a:pt x="131952" y="46227"/>
                </a:lnTo>
                <a:close/>
              </a:path>
              <a:path w="144779" h="103504">
                <a:moveTo>
                  <a:pt x="55879" y="0"/>
                </a:moveTo>
                <a:lnTo>
                  <a:pt x="52070" y="1015"/>
                </a:lnTo>
                <a:lnTo>
                  <a:pt x="48513" y="7112"/>
                </a:lnTo>
                <a:lnTo>
                  <a:pt x="49529" y="10921"/>
                </a:lnTo>
                <a:lnTo>
                  <a:pt x="119416" y="51688"/>
                </a:lnTo>
                <a:lnTo>
                  <a:pt x="128777" y="46227"/>
                </a:lnTo>
                <a:lnTo>
                  <a:pt x="131952" y="46227"/>
                </a:lnTo>
                <a:lnTo>
                  <a:pt x="131952" y="45338"/>
                </a:lnTo>
                <a:lnTo>
                  <a:pt x="133635" y="45338"/>
                </a:lnTo>
                <a:lnTo>
                  <a:pt x="558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635375" y="5537834"/>
            <a:ext cx="144780" cy="103505"/>
          </a:xfrm>
          <a:custGeom>
            <a:avLst/>
            <a:gdLst/>
            <a:ahLst/>
            <a:cxnLst/>
            <a:rect l="l" t="t" r="r" b="b"/>
            <a:pathLst>
              <a:path w="144779" h="103504">
                <a:moveTo>
                  <a:pt x="119211" y="51737"/>
                </a:moveTo>
                <a:lnTo>
                  <a:pt x="49402" y="92481"/>
                </a:lnTo>
                <a:lnTo>
                  <a:pt x="48387" y="96367"/>
                </a:lnTo>
                <a:lnTo>
                  <a:pt x="51942" y="102425"/>
                </a:lnTo>
                <a:lnTo>
                  <a:pt x="55879" y="103454"/>
                </a:lnTo>
                <a:lnTo>
                  <a:pt x="133638" y="58102"/>
                </a:lnTo>
                <a:lnTo>
                  <a:pt x="131825" y="58102"/>
                </a:lnTo>
                <a:lnTo>
                  <a:pt x="131825" y="57238"/>
                </a:lnTo>
                <a:lnTo>
                  <a:pt x="128650" y="57238"/>
                </a:lnTo>
                <a:lnTo>
                  <a:pt x="119211" y="51737"/>
                </a:lnTo>
                <a:close/>
              </a:path>
              <a:path w="144779" h="103504">
                <a:moveTo>
                  <a:pt x="108234" y="45338"/>
                </a:moveTo>
                <a:lnTo>
                  <a:pt x="0" y="45338"/>
                </a:lnTo>
                <a:lnTo>
                  <a:pt x="0" y="58102"/>
                </a:lnTo>
                <a:lnTo>
                  <a:pt x="108305" y="58102"/>
                </a:lnTo>
                <a:lnTo>
                  <a:pt x="119211" y="51737"/>
                </a:lnTo>
                <a:lnTo>
                  <a:pt x="108234" y="45338"/>
                </a:lnTo>
                <a:close/>
              </a:path>
              <a:path w="144779" h="103504">
                <a:moveTo>
                  <a:pt x="133540" y="45338"/>
                </a:moveTo>
                <a:lnTo>
                  <a:pt x="131825" y="45338"/>
                </a:lnTo>
                <a:lnTo>
                  <a:pt x="131825" y="58102"/>
                </a:lnTo>
                <a:lnTo>
                  <a:pt x="133638" y="58102"/>
                </a:lnTo>
                <a:lnTo>
                  <a:pt x="144525" y="51752"/>
                </a:lnTo>
                <a:lnTo>
                  <a:pt x="133540" y="45338"/>
                </a:lnTo>
                <a:close/>
              </a:path>
              <a:path w="144779" h="103504">
                <a:moveTo>
                  <a:pt x="128650" y="46227"/>
                </a:moveTo>
                <a:lnTo>
                  <a:pt x="119211" y="51737"/>
                </a:lnTo>
                <a:lnTo>
                  <a:pt x="128650" y="57238"/>
                </a:lnTo>
                <a:lnTo>
                  <a:pt x="128650" y="46227"/>
                </a:lnTo>
                <a:close/>
              </a:path>
              <a:path w="144779" h="103504">
                <a:moveTo>
                  <a:pt x="131825" y="46227"/>
                </a:moveTo>
                <a:lnTo>
                  <a:pt x="128650" y="46227"/>
                </a:lnTo>
                <a:lnTo>
                  <a:pt x="128650" y="57238"/>
                </a:lnTo>
                <a:lnTo>
                  <a:pt x="131825" y="57238"/>
                </a:lnTo>
                <a:lnTo>
                  <a:pt x="131825" y="46227"/>
                </a:lnTo>
                <a:close/>
              </a:path>
              <a:path w="144779" h="103504">
                <a:moveTo>
                  <a:pt x="55879" y="0"/>
                </a:moveTo>
                <a:lnTo>
                  <a:pt x="51942" y="1015"/>
                </a:lnTo>
                <a:lnTo>
                  <a:pt x="48387" y="7111"/>
                </a:lnTo>
                <a:lnTo>
                  <a:pt x="49402" y="11048"/>
                </a:lnTo>
                <a:lnTo>
                  <a:pt x="119211" y="51737"/>
                </a:lnTo>
                <a:lnTo>
                  <a:pt x="128650" y="46227"/>
                </a:lnTo>
                <a:lnTo>
                  <a:pt x="131825" y="46227"/>
                </a:lnTo>
                <a:lnTo>
                  <a:pt x="131825" y="45338"/>
                </a:lnTo>
                <a:lnTo>
                  <a:pt x="133540" y="45338"/>
                </a:lnTo>
                <a:lnTo>
                  <a:pt x="558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52875" y="5537834"/>
            <a:ext cx="142875" cy="103505"/>
          </a:xfrm>
          <a:custGeom>
            <a:avLst/>
            <a:gdLst/>
            <a:ahLst/>
            <a:cxnLst/>
            <a:rect l="l" t="t" r="r" b="b"/>
            <a:pathLst>
              <a:path w="142875" h="103504">
                <a:moveTo>
                  <a:pt x="117687" y="51737"/>
                </a:moveTo>
                <a:lnTo>
                  <a:pt x="47878" y="92481"/>
                </a:lnTo>
                <a:lnTo>
                  <a:pt x="46862" y="96367"/>
                </a:lnTo>
                <a:lnTo>
                  <a:pt x="50419" y="102425"/>
                </a:lnTo>
                <a:lnTo>
                  <a:pt x="54228" y="103454"/>
                </a:lnTo>
                <a:lnTo>
                  <a:pt x="131987" y="58102"/>
                </a:lnTo>
                <a:lnTo>
                  <a:pt x="130301" y="58102"/>
                </a:lnTo>
                <a:lnTo>
                  <a:pt x="130301" y="57238"/>
                </a:lnTo>
                <a:lnTo>
                  <a:pt x="127126" y="57238"/>
                </a:lnTo>
                <a:lnTo>
                  <a:pt x="117687" y="51737"/>
                </a:lnTo>
                <a:close/>
              </a:path>
              <a:path w="142875" h="103504">
                <a:moveTo>
                  <a:pt x="106710" y="45338"/>
                </a:moveTo>
                <a:lnTo>
                  <a:pt x="0" y="45338"/>
                </a:lnTo>
                <a:lnTo>
                  <a:pt x="0" y="58102"/>
                </a:lnTo>
                <a:lnTo>
                  <a:pt x="106781" y="58102"/>
                </a:lnTo>
                <a:lnTo>
                  <a:pt x="117687" y="51737"/>
                </a:lnTo>
                <a:lnTo>
                  <a:pt x="106710" y="45338"/>
                </a:lnTo>
                <a:close/>
              </a:path>
              <a:path w="142875" h="103504">
                <a:moveTo>
                  <a:pt x="131889" y="45338"/>
                </a:moveTo>
                <a:lnTo>
                  <a:pt x="130301" y="45338"/>
                </a:lnTo>
                <a:lnTo>
                  <a:pt x="130301" y="58102"/>
                </a:lnTo>
                <a:lnTo>
                  <a:pt x="131987" y="58102"/>
                </a:lnTo>
                <a:lnTo>
                  <a:pt x="142875" y="51752"/>
                </a:lnTo>
                <a:lnTo>
                  <a:pt x="131889" y="45338"/>
                </a:lnTo>
                <a:close/>
              </a:path>
              <a:path w="142875" h="103504">
                <a:moveTo>
                  <a:pt x="127126" y="46227"/>
                </a:moveTo>
                <a:lnTo>
                  <a:pt x="117687" y="51737"/>
                </a:lnTo>
                <a:lnTo>
                  <a:pt x="127126" y="57238"/>
                </a:lnTo>
                <a:lnTo>
                  <a:pt x="127126" y="46227"/>
                </a:lnTo>
                <a:close/>
              </a:path>
              <a:path w="142875" h="103504">
                <a:moveTo>
                  <a:pt x="130301" y="46227"/>
                </a:moveTo>
                <a:lnTo>
                  <a:pt x="127126" y="46227"/>
                </a:lnTo>
                <a:lnTo>
                  <a:pt x="127126" y="57238"/>
                </a:lnTo>
                <a:lnTo>
                  <a:pt x="130301" y="57238"/>
                </a:lnTo>
                <a:lnTo>
                  <a:pt x="130301" y="46227"/>
                </a:lnTo>
                <a:close/>
              </a:path>
              <a:path w="142875" h="103504">
                <a:moveTo>
                  <a:pt x="54228" y="0"/>
                </a:moveTo>
                <a:lnTo>
                  <a:pt x="50419" y="1015"/>
                </a:lnTo>
                <a:lnTo>
                  <a:pt x="46862" y="7111"/>
                </a:lnTo>
                <a:lnTo>
                  <a:pt x="47878" y="11048"/>
                </a:lnTo>
                <a:lnTo>
                  <a:pt x="117687" y="51737"/>
                </a:lnTo>
                <a:lnTo>
                  <a:pt x="127126" y="46227"/>
                </a:lnTo>
                <a:lnTo>
                  <a:pt x="130301" y="46227"/>
                </a:lnTo>
                <a:lnTo>
                  <a:pt x="130301" y="45338"/>
                </a:lnTo>
                <a:lnTo>
                  <a:pt x="131889" y="45338"/>
                </a:lnTo>
                <a:lnTo>
                  <a:pt x="542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87900" y="5528309"/>
            <a:ext cx="144780" cy="103505"/>
          </a:xfrm>
          <a:custGeom>
            <a:avLst/>
            <a:gdLst/>
            <a:ahLst/>
            <a:cxnLst/>
            <a:rect l="l" t="t" r="r" b="b"/>
            <a:pathLst>
              <a:path w="144779" h="103504">
                <a:moveTo>
                  <a:pt x="119183" y="51754"/>
                </a:moveTo>
                <a:lnTo>
                  <a:pt x="49402" y="92481"/>
                </a:lnTo>
                <a:lnTo>
                  <a:pt x="48387" y="96367"/>
                </a:lnTo>
                <a:lnTo>
                  <a:pt x="51942" y="102425"/>
                </a:lnTo>
                <a:lnTo>
                  <a:pt x="55879" y="103454"/>
                </a:lnTo>
                <a:lnTo>
                  <a:pt x="133651" y="58038"/>
                </a:lnTo>
                <a:lnTo>
                  <a:pt x="131825" y="58038"/>
                </a:lnTo>
                <a:lnTo>
                  <a:pt x="131825" y="57276"/>
                </a:lnTo>
                <a:lnTo>
                  <a:pt x="128650" y="57276"/>
                </a:lnTo>
                <a:lnTo>
                  <a:pt x="119183" y="51754"/>
                </a:lnTo>
                <a:close/>
              </a:path>
              <a:path w="144779" h="103504">
                <a:moveTo>
                  <a:pt x="108185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08414" y="58038"/>
                </a:lnTo>
                <a:lnTo>
                  <a:pt x="119183" y="51754"/>
                </a:lnTo>
                <a:lnTo>
                  <a:pt x="108185" y="45338"/>
                </a:lnTo>
                <a:close/>
              </a:path>
              <a:path w="144779" h="103504">
                <a:moveTo>
                  <a:pt x="133635" y="45338"/>
                </a:moveTo>
                <a:lnTo>
                  <a:pt x="131825" y="45338"/>
                </a:lnTo>
                <a:lnTo>
                  <a:pt x="131825" y="58038"/>
                </a:lnTo>
                <a:lnTo>
                  <a:pt x="133651" y="58038"/>
                </a:lnTo>
                <a:lnTo>
                  <a:pt x="144525" y="51688"/>
                </a:lnTo>
                <a:lnTo>
                  <a:pt x="133635" y="45338"/>
                </a:lnTo>
                <a:close/>
              </a:path>
              <a:path w="144779" h="103504">
                <a:moveTo>
                  <a:pt x="128650" y="46227"/>
                </a:moveTo>
                <a:lnTo>
                  <a:pt x="119183" y="51754"/>
                </a:lnTo>
                <a:lnTo>
                  <a:pt x="128650" y="57276"/>
                </a:lnTo>
                <a:lnTo>
                  <a:pt x="128650" y="46227"/>
                </a:lnTo>
                <a:close/>
              </a:path>
              <a:path w="144779" h="103504">
                <a:moveTo>
                  <a:pt x="131825" y="46227"/>
                </a:moveTo>
                <a:lnTo>
                  <a:pt x="128650" y="46227"/>
                </a:lnTo>
                <a:lnTo>
                  <a:pt x="128650" y="57276"/>
                </a:lnTo>
                <a:lnTo>
                  <a:pt x="131825" y="57276"/>
                </a:lnTo>
                <a:lnTo>
                  <a:pt x="131825" y="46227"/>
                </a:lnTo>
                <a:close/>
              </a:path>
              <a:path w="144779" h="103504">
                <a:moveTo>
                  <a:pt x="55879" y="0"/>
                </a:moveTo>
                <a:lnTo>
                  <a:pt x="51942" y="1015"/>
                </a:lnTo>
                <a:lnTo>
                  <a:pt x="48387" y="7111"/>
                </a:lnTo>
                <a:lnTo>
                  <a:pt x="49402" y="11048"/>
                </a:lnTo>
                <a:lnTo>
                  <a:pt x="119183" y="51754"/>
                </a:lnTo>
                <a:lnTo>
                  <a:pt x="128650" y="46227"/>
                </a:lnTo>
                <a:lnTo>
                  <a:pt x="131825" y="46227"/>
                </a:lnTo>
                <a:lnTo>
                  <a:pt x="131825" y="45338"/>
                </a:lnTo>
                <a:lnTo>
                  <a:pt x="133635" y="45338"/>
                </a:lnTo>
                <a:lnTo>
                  <a:pt x="558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2023-05-31T13:04:10Z</dcterms:created>
  <dcterms:modified xsi:type="dcterms:W3CDTF">2023-05-31T13:04:10Z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2016-10-06T00:00:00Z</vt:filetime>
  </property>
  <property fmtid="{D5CDD505-2E9C-101B-9397-08002B2CF9AE}" pid="3" name="LastSaved">
    <vt:filetime>2023-05-31T00:00:00Z</vt:filetime>
  </property>
</Properties>
</file>