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" y="1780811"/>
            <a:ext cx="8140395" cy="343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notesSlide" Target="../notesSlides/notesSlide14.xml"/><Relationship Id="rId4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274821"/>
            <a:ext cx="6744334" cy="58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540"/>
              </a:lnSpc>
            </a:pP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5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14</a:t>
            </a:r>
            <a:r>
              <a:rPr dirty="0" sz="24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cca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nica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w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oniana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ge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52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w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5307965" cy="62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En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u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nciato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ed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plicazi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ni.</a:t>
            </a:r>
            <a:endParaRPr sz="2200">
              <a:latin typeface="Franklin Gothic Book"/>
              <a:cs typeface="Franklin Gothic Book"/>
            </a:endParaRPr>
          </a:p>
          <a:p>
            <a:pPr marL="12700">
              <a:lnSpc>
                <a:spcPts val="2620"/>
              </a:lnSpc>
              <a:spcBef>
                <a:spcPts val="95"/>
              </a:spcBef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Sist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mi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di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iferime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n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dirty="0" sz="2200" spc="2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ine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zial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non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inerziali.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Prim</a:t>
            </a:r>
            <a:r>
              <a:rPr dirty="0" spc="-15"/>
              <a:t>o</a:t>
            </a:r>
            <a:r>
              <a:rPr dirty="0" spc="10"/>
              <a:t> </a:t>
            </a:r>
            <a:r>
              <a:rPr dirty="0" spc="-10"/>
              <a:t>pri</a:t>
            </a:r>
            <a:r>
              <a:rPr dirty="0" spc="-25"/>
              <a:t>n</a:t>
            </a:r>
            <a:r>
              <a:rPr dirty="0" spc="-10"/>
              <a:t>cipio</a:t>
            </a:r>
            <a:r>
              <a:rPr dirty="0" spc="-10"/>
              <a:t> </a:t>
            </a:r>
            <a:r>
              <a:rPr dirty="0" spc="-10"/>
              <a:t>della</a:t>
            </a:r>
            <a:r>
              <a:rPr dirty="0" spc="-10"/>
              <a:t> </a:t>
            </a:r>
            <a:r>
              <a:rPr dirty="0" spc="-15"/>
              <a:t>dinamica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3242" y="1780914"/>
            <a:ext cx="8078470" cy="3257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Ogn</a:t>
            </a:r>
            <a:r>
              <a:rPr dirty="0" sz="2400" i="1">
                <a:latin typeface="Franklin Gothic Book"/>
                <a:cs typeface="Franklin Gothic Book"/>
              </a:rPr>
              <a:t>i 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corp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permane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24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nel  </a:t>
            </a:r>
            <a:r>
              <a:rPr dirty="0" sz="2400" spc="-24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254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tato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quiet</a:t>
            </a:r>
            <a:r>
              <a:rPr dirty="0" sz="2400" i="1">
                <a:latin typeface="Franklin Gothic Book"/>
                <a:cs typeface="Franklin Gothic Book"/>
              </a:rPr>
              <a:t>e  </a:t>
            </a:r>
            <a:r>
              <a:rPr dirty="0" sz="2400" spc="-254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254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 </a:t>
            </a:r>
            <a:r>
              <a:rPr dirty="0" sz="2400" spc="-254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m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spc="-10" i="1">
                <a:latin typeface="Franklin Gothic Book"/>
                <a:cs typeface="Franklin Gothic Book"/>
              </a:rPr>
              <a:t>to</a:t>
            </a:r>
            <a:r>
              <a:rPr dirty="0" sz="2400" spc="-10" i="1">
                <a:latin typeface="Franklin Gothic Book"/>
                <a:cs typeface="Franklin Gothic Book"/>
              </a:rPr>
              <a:t> ret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5" i="1">
                <a:latin typeface="Franklin Gothic Book"/>
                <a:cs typeface="Franklin Gothic Book"/>
              </a:rPr>
              <a:t>ili</a:t>
            </a:r>
            <a:r>
              <a:rPr dirty="0" sz="2400" spc="10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eo</a:t>
            </a:r>
            <a:r>
              <a:rPr dirty="0" sz="2400" spc="7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uniform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spc="8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70" i="1">
                <a:latin typeface="Franklin Gothic Book"/>
                <a:cs typeface="Franklin Gothic Book"/>
              </a:rPr>
              <a:t> </a:t>
            </a:r>
            <a:r>
              <a:rPr dirty="0" sz="2400" spc="10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7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risultante</a:t>
            </a:r>
            <a:r>
              <a:rPr dirty="0" sz="2400" spc="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7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forze</a:t>
            </a:r>
            <a:r>
              <a:rPr dirty="0" sz="2400" spc="7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u</a:t>
            </a:r>
            <a:r>
              <a:rPr dirty="0" sz="2400" spc="6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s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7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ag</a:t>
            </a:r>
            <a:r>
              <a:rPr dirty="0" sz="2400" spc="10" i="1">
                <a:latin typeface="Franklin Gothic Book"/>
                <a:cs typeface="Franklin Gothic Book"/>
              </a:rPr>
              <a:t>e</a:t>
            </a:r>
            <a:r>
              <a:rPr dirty="0" sz="2400" spc="-10" i="1">
                <a:latin typeface="Franklin Gothic Book"/>
                <a:cs typeface="Franklin Gothic Book"/>
              </a:rPr>
              <a:t>nti</a:t>
            </a:r>
            <a:r>
              <a:rPr dirty="0" sz="2400" spc="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</a:t>
            </a:r>
            <a:r>
              <a:rPr dirty="0" sz="2400" i="1">
                <a:latin typeface="Franklin Gothic Book"/>
                <a:cs typeface="Franklin Gothic Book"/>
              </a:rPr>
              <a:t> null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V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cev</a:t>
            </a:r>
            <a:r>
              <a:rPr dirty="0" sz="2400" spc="-10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rsa </a:t>
            </a:r>
            <a:r>
              <a:rPr dirty="0" sz="2400" spc="-24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24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-23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corp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29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-22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trova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4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in </a:t>
            </a:r>
            <a:r>
              <a:rPr dirty="0" sz="2400" spc="-23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quiet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24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45" i="1">
                <a:latin typeface="Franklin Gothic Book"/>
                <a:cs typeface="Franklin Gothic Book"/>
              </a:rPr>
              <a:t> </a:t>
            </a:r>
            <a:r>
              <a:rPr dirty="0" sz="2400" spc="10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-23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m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spc="-10" i="1">
                <a:latin typeface="Franklin Gothic Book"/>
                <a:cs typeface="Franklin Gothic Book"/>
              </a:rPr>
              <a:t>to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r</a:t>
            </a:r>
            <a:r>
              <a:rPr dirty="0" sz="2400" spc="-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ttil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eo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uniform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8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al</a:t>
            </a:r>
            <a:r>
              <a:rPr dirty="0" sz="2400" spc="10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ora</a:t>
            </a:r>
            <a:r>
              <a:rPr dirty="0" sz="2400" spc="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</a:t>
            </a:r>
            <a:r>
              <a:rPr dirty="0" sz="2400" spc="8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ri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ultant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9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delle</a:t>
            </a:r>
            <a:r>
              <a:rPr dirty="0" sz="2400" spc="80" i="1">
                <a:latin typeface="Franklin Gothic Book"/>
                <a:cs typeface="Franklin Gothic Book"/>
              </a:rPr>
              <a:t> </a:t>
            </a:r>
            <a:r>
              <a:rPr dirty="0" sz="2400" spc="10" i="1">
                <a:latin typeface="Franklin Gothic Book"/>
                <a:cs typeface="Franklin Gothic Book"/>
              </a:rPr>
              <a:t>f</a:t>
            </a:r>
            <a:r>
              <a:rPr dirty="0" sz="2400" i="1">
                <a:latin typeface="Franklin Gothic Book"/>
                <a:cs typeface="Franklin Gothic Book"/>
              </a:rPr>
              <a:t>orze</a:t>
            </a:r>
            <a:r>
              <a:rPr dirty="0" sz="2400" spc="8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agent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9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u</a:t>
            </a:r>
            <a:r>
              <a:rPr dirty="0" sz="2400" spc="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8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es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9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deve</a:t>
            </a:r>
            <a:r>
              <a:rPr dirty="0" sz="2400" i="1">
                <a:latin typeface="Franklin Gothic Book"/>
                <a:cs typeface="Franklin Gothic Book"/>
              </a:rPr>
              <a:t> essere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nulla.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2600">
              <a:latin typeface="Times New Roman"/>
              <a:cs typeface="Times New Roman"/>
            </a:endParaRPr>
          </a:p>
          <a:p>
            <a:pPr marL="2603500">
              <a:lnSpc>
                <a:spcPct val="100000"/>
              </a:lnSpc>
              <a:tabLst>
                <a:tab pos="3614420" algn="l"/>
                <a:tab pos="4647565" algn="l"/>
              </a:tabLst>
            </a:pPr>
            <a:r>
              <a:rPr dirty="0" sz="2400" i="1">
                <a:latin typeface="Franklin Gothic Book"/>
                <a:cs typeface="Franklin Gothic Book"/>
              </a:rPr>
              <a:t>R =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0	</a:t>
            </a:r>
            <a:r>
              <a:rPr dirty="0" sz="2400" spc="-5" i="1">
                <a:latin typeface="Franklin Gothic Book"/>
                <a:cs typeface="Franklin Gothic Book"/>
              </a:rPr>
              <a:t>allor</a:t>
            </a:r>
            <a:r>
              <a:rPr dirty="0" sz="2400" i="1">
                <a:latin typeface="Franklin Gothic Book"/>
                <a:cs typeface="Franklin Gothic Book"/>
              </a:rPr>
              <a:t>a	v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=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k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19335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Considerazioni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461327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Ove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V=k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intend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0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03011" y="1429251"/>
            <a:ext cx="32277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una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iversa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2413271"/>
            <a:ext cx="8030209" cy="271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Alternativame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inerzi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esprimere</a:t>
            </a:r>
            <a:r>
              <a:rPr dirty="0" sz="2400" spc="-15">
                <a:latin typeface="Franklin Gothic Book"/>
                <a:cs typeface="Franklin Gothic Book"/>
              </a:rPr>
              <a:t> dicendo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esterne,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cambi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presen</a:t>
            </a:r>
            <a:r>
              <a:rPr dirty="0" sz="2400" spc="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accelerazione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Osservi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mo,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inoltre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essendo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l‘accelerazi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dete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mina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dall‘inter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zione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5">
                <a:latin typeface="Franklin Gothic Book"/>
                <a:cs typeface="Franklin Gothic Book"/>
              </a:rPr>
              <a:t>‘</a:t>
            </a:r>
            <a:r>
              <a:rPr dirty="0" sz="2400">
                <a:latin typeface="Franklin Gothic Book"/>
                <a:cs typeface="Franklin Gothic Book"/>
              </a:rPr>
              <a:t>ester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o,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corpo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isol</a:t>
            </a:r>
            <a:r>
              <a:rPr dirty="0" sz="2400" spc="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sarà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cessariemante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uiete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presenter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0">
                <a:latin typeface="Franklin Gothic Book"/>
                <a:cs typeface="Franklin Gothic Book"/>
              </a:rPr>
              <a:t> 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209" cy="352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ormulazione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in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ipio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d’iner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ia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scoperto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ffet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iva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Galil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che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illu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famose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opere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formulazione</a:t>
            </a:r>
            <a:r>
              <a:rPr dirty="0" sz="2400" spc="-10">
                <a:latin typeface="Franklin Gothic Book"/>
                <a:cs typeface="Franklin Gothic Book"/>
              </a:rPr>
              <a:t> rigorosa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effettuata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w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erzia </a:t>
            </a:r>
            <a:r>
              <a:rPr dirty="0" sz="2400" spc="-105" i="1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indicar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ericamente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resiste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</a:t>
            </a:r>
            <a:r>
              <a:rPr dirty="0" sz="2400" spc="-3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ambito</a:t>
            </a:r>
            <a:r>
              <a:rPr dirty="0" sz="2400" spc="-15">
                <a:latin typeface="Franklin Gothic Book"/>
                <a:cs typeface="Franklin Gothic Book"/>
              </a:rPr>
              <a:t> termod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namico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parl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inerzi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termic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1480" cy="3817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5216525">
              <a:lnSpc>
                <a:spcPct val="100000"/>
              </a:lnSpc>
            </a:pPr>
            <a:r>
              <a:rPr dirty="0" sz="2400" spc="-90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eri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sp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rime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scop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didat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semplice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verific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speriment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d’inerz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did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co,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nteme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ulla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-15">
                <a:latin typeface="Franklin Gothic Book"/>
                <a:cs typeface="Franklin Gothic Book"/>
              </a:rPr>
              <a:t> spa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internazional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IS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ne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otografiche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ved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astronauta,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Pedr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fia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pall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Trovandos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strona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ta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smes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soffiare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ndi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senza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“spinga”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pall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muoversi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iline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279400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90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eri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sp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rime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scop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didat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19250" y="1484375"/>
            <a:ext cx="5616575" cy="2665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63016" y="4591321"/>
            <a:ext cx="7620000" cy="1062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2400">
                <a:latin typeface="Wingdings"/>
                <a:cs typeface="Wingdings"/>
              </a:rPr>
              <a:t>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</a:t>
            </a:r>
            <a:r>
              <a:rPr dirty="0" sz="2400" spc="-3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der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’aria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cambia,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20">
                <a:latin typeface="Franklin Gothic Book"/>
                <a:cs typeface="Franklin Gothic Book"/>
              </a:rPr>
              <a:t> 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dista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così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br</a:t>
            </a:r>
            <a:r>
              <a:rPr dirty="0" sz="2400" spc="-70">
                <a:latin typeface="Franklin Gothic Book"/>
                <a:cs typeface="Franklin Gothic Book"/>
              </a:rPr>
              <a:t>e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eloc</a:t>
            </a:r>
            <a:r>
              <a:rPr dirty="0" sz="2400" spc="-3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osì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esigua,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senso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dell’esperimen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994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Oss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4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7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ore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inerziale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ango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uiete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ass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nza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l‘ambiente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circostante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erzi</a:t>
            </a:r>
            <a:r>
              <a:rPr dirty="0" sz="2400" spc="5" i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esta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ragio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prim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dinamica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le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d'inerzi</a:t>
            </a:r>
            <a:r>
              <a:rPr dirty="0" sz="2400" spc="-10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. 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prim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dinam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ca,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causa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cetto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oto,</a:t>
            </a:r>
            <a:r>
              <a:rPr dirty="0" sz="2400" spc="-10">
                <a:latin typeface="Franklin Gothic Book"/>
                <a:cs typeface="Franklin Gothic Book"/>
              </a:rPr>
              <a:t> risulta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specificare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riferiment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4318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assume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moto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rpo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relativo 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osservat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sog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raz</a:t>
            </a:r>
            <a:r>
              <a:rPr dirty="0" sz="2400" spc="-5">
                <a:latin typeface="Franklin Gothic Book"/>
                <a:cs typeface="Franklin Gothic Book"/>
              </a:rPr>
              <a:t>ion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l‘ambiente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circo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tante</a:t>
            </a:r>
            <a:r>
              <a:rPr dirty="0" sz="2400">
                <a:latin typeface="Franklin Gothic Book"/>
                <a:cs typeface="Franklin Gothic Book"/>
              </a:rPr>
              <a:t>.  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servatore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detto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ner</a:t>
            </a:r>
            <a:r>
              <a:rPr dirty="0" sz="2400" spc="-5" i="1">
                <a:latin typeface="Franklin Gothic Book"/>
                <a:cs typeface="Franklin Gothic Book"/>
              </a:rPr>
              <a:t>zial</a:t>
            </a:r>
            <a:r>
              <a:rPr dirty="0" sz="2400" spc="10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.   </a:t>
            </a:r>
            <a:r>
              <a:rPr dirty="0" sz="2400" spc="195" i="1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Il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corrispond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rifer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0" b="1" i="1">
                <a:latin typeface="Franklin Gothic Book"/>
                <a:cs typeface="Franklin Gothic Book"/>
              </a:rPr>
              <a:t>s</a:t>
            </a:r>
            <a:r>
              <a:rPr dirty="0" sz="2400" spc="-15" b="1" i="1">
                <a:latin typeface="Franklin Gothic Book"/>
                <a:cs typeface="Franklin Gothic Book"/>
              </a:rPr>
              <a:t>i</a:t>
            </a:r>
            <a:r>
              <a:rPr dirty="0" sz="2400" spc="-10" b="1" i="1">
                <a:latin typeface="Franklin Gothic Book"/>
                <a:cs typeface="Franklin Gothic Book"/>
              </a:rPr>
              <a:t>s</a:t>
            </a:r>
            <a:r>
              <a:rPr dirty="0" sz="2400" spc="-10" b="1" i="1">
                <a:latin typeface="Franklin Gothic Book"/>
                <a:cs typeface="Franklin Gothic Book"/>
              </a:rPr>
              <a:t>te</a:t>
            </a:r>
            <a:r>
              <a:rPr dirty="0" sz="2400" spc="-35" b="1" i="1">
                <a:latin typeface="Franklin Gothic Book"/>
                <a:cs typeface="Franklin Gothic Book"/>
              </a:rPr>
              <a:t>m</a:t>
            </a:r>
            <a:r>
              <a:rPr dirty="0" sz="2400" spc="-15" b="1" i="1">
                <a:latin typeface="Franklin Gothic Book"/>
                <a:cs typeface="Franklin Gothic Book"/>
              </a:rPr>
              <a:t>a</a:t>
            </a:r>
            <a:r>
              <a:rPr dirty="0" sz="2400" b="1" i="1">
                <a:latin typeface="Franklin Gothic Book"/>
                <a:cs typeface="Franklin Gothic Book"/>
              </a:rPr>
              <a:t> </a:t>
            </a:r>
            <a:r>
              <a:rPr dirty="0" sz="2400" spc="-90" b="1" i="1">
                <a:latin typeface="Franklin Gothic Book"/>
                <a:cs typeface="Franklin Gothic Book"/>
              </a:rPr>
              <a:t> </a:t>
            </a:r>
            <a:r>
              <a:rPr dirty="0" sz="2400" spc="-5" b="1" i="1">
                <a:latin typeface="Franklin Gothic Book"/>
                <a:cs typeface="Franklin Gothic Book"/>
              </a:rPr>
              <a:t>di</a:t>
            </a:r>
            <a:r>
              <a:rPr dirty="0" sz="2400" spc="-5" b="1" i="1">
                <a:latin typeface="Franklin Gothic Book"/>
                <a:cs typeface="Franklin Gothic Book"/>
              </a:rPr>
              <a:t> </a:t>
            </a:r>
            <a:r>
              <a:rPr dirty="0" sz="2400" b="1" i="1">
                <a:latin typeface="Franklin Gothic Book"/>
                <a:cs typeface="Franklin Gothic Book"/>
              </a:rPr>
              <a:t>r</a:t>
            </a:r>
            <a:r>
              <a:rPr dirty="0" sz="2400" b="1" i="1">
                <a:latin typeface="Franklin Gothic Book"/>
                <a:cs typeface="Franklin Gothic Book"/>
              </a:rPr>
              <a:t>i</a:t>
            </a:r>
            <a:r>
              <a:rPr dirty="0" sz="2400" b="1" i="1">
                <a:latin typeface="Franklin Gothic Book"/>
                <a:cs typeface="Franklin Gothic Book"/>
              </a:rPr>
              <a:t>f</a:t>
            </a:r>
            <a:r>
              <a:rPr dirty="0" sz="2400" spc="-15" b="1" i="1">
                <a:latin typeface="Franklin Gothic Book"/>
                <a:cs typeface="Franklin Gothic Book"/>
              </a:rPr>
              <a:t>erimento</a:t>
            </a:r>
            <a:r>
              <a:rPr dirty="0" sz="2400" spc="-30" b="1" i="1">
                <a:latin typeface="Franklin Gothic Book"/>
                <a:cs typeface="Franklin Gothic Book"/>
              </a:rPr>
              <a:t> </a:t>
            </a:r>
            <a:r>
              <a:rPr dirty="0" sz="2400" b="1" i="1">
                <a:latin typeface="Franklin Gothic Book"/>
                <a:cs typeface="Franklin Gothic Book"/>
              </a:rPr>
              <a:t>i</a:t>
            </a:r>
            <a:r>
              <a:rPr dirty="0" sz="2400" spc="-5" b="1" i="1">
                <a:latin typeface="Franklin Gothic Book"/>
                <a:cs typeface="Franklin Gothic Book"/>
              </a:rPr>
              <a:t>n</a:t>
            </a:r>
            <a:r>
              <a:rPr dirty="0" sz="2400" spc="-15" b="1" i="1">
                <a:latin typeface="Franklin Gothic Book"/>
                <a:cs typeface="Franklin Gothic Book"/>
              </a:rPr>
              <a:t>er</a:t>
            </a:r>
            <a:r>
              <a:rPr dirty="0" sz="2400" b="1" i="1">
                <a:latin typeface="Franklin Gothic Book"/>
                <a:cs typeface="Franklin Gothic Book"/>
              </a:rPr>
              <a:t>z</a:t>
            </a:r>
            <a:r>
              <a:rPr dirty="0" sz="2400" spc="-15" b="1" i="1">
                <a:latin typeface="Franklin Gothic Book"/>
                <a:cs typeface="Franklin Gothic Book"/>
              </a:rPr>
              <a:t>ial</a:t>
            </a:r>
            <a:r>
              <a:rPr dirty="0" sz="2400" spc="-5" b="1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585217"/>
            <a:ext cx="40011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Sis</a:t>
            </a:r>
            <a:r>
              <a:rPr dirty="0" sz="2400" spc="-4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em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inerziali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non inerziali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31480" cy="410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ult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definizio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riveste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certa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ort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Imm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ginat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ansita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bord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am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proced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certa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elocià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certo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l'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utista</a:t>
            </a:r>
            <a:r>
              <a:rPr dirty="0" sz="2400" spc="-10">
                <a:latin typeface="Franklin Gothic Book"/>
                <a:cs typeface="Franklin Gothic Book"/>
              </a:rPr>
              <a:t> 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ni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seggeri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retti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agli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apposi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sost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gon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spinti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avanti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essi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agit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arentemente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20">
                <a:latin typeface="Franklin Gothic Book"/>
                <a:cs typeface="Franklin Gothic Book"/>
              </a:rPr>
              <a:t> pedon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trova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sulla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uori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tram,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Seco</a:t>
            </a:r>
            <a:r>
              <a:rPr dirty="0" sz="2400">
                <a:latin typeface="Franklin Gothic Book"/>
                <a:cs typeface="Franklin Gothic Book"/>
              </a:rPr>
              <a:t>ndo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prospett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dei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passeg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eri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tram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prim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ge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din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mica 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bre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viola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osservat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esterno,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pedone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seggero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proie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avanti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ntin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muoversi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così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faceva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fre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701287"/>
            <a:ext cx="8031480" cy="37198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Sis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em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inerziali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non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ine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ziali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30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ciascun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osservat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ociare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fondamentale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terminare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condizio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ali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rvatori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meni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evol</a:t>
            </a:r>
            <a:r>
              <a:rPr dirty="0" sz="2400" spc="-3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ersi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medes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do,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river</a:t>
            </a:r>
            <a:r>
              <a:rPr dirty="0" sz="2400" spc="-3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medesime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mec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anica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classic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sserv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tori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relati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tra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latorio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lineo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trad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rre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osservati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all'u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corrispond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nti</a:t>
            </a:r>
            <a:r>
              <a:rPr dirty="0" sz="2400">
                <a:latin typeface="Franklin Gothic Book"/>
                <a:cs typeface="Franklin Gothic Book"/>
              </a:rPr>
              <a:t> dati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misurati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dall'altr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290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Sis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em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inerziali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non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ine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ziali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parol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mec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anica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classica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vali</a:t>
            </a:r>
            <a:r>
              <a:rPr dirty="0" sz="2400" spc="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esti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sistemi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riferime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>
                <a:latin typeface="Franklin Gothic Book"/>
                <a:cs typeface="Franklin Gothic Book"/>
              </a:rPr>
              <a:t>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accelerazi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movim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Chi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ramen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iferiment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inerzial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’as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razi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otendo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isol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completa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Tuttavi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casi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erazioni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l’ambiente  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circosta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trascura</a:t>
            </a:r>
            <a:r>
              <a:rPr dirty="0" sz="2400" spc="-15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il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esta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ragio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ema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rifer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solidale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considera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bu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rossi</a:t>
            </a:r>
            <a:r>
              <a:rPr dirty="0" sz="2400">
                <a:latin typeface="Franklin Gothic Book"/>
                <a:cs typeface="Franklin Gothic Book"/>
              </a:rPr>
              <a:t>ma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inerzial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290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cen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ri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uga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f</a:t>
            </a:r>
            <a:r>
              <a:rPr dirty="0" sz="2400" spc="-15" b="1">
                <a:latin typeface="Franklin Gothic Book"/>
                <a:cs typeface="Franklin Gothic Book"/>
              </a:rPr>
              <a:t>orza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9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ce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trifuga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90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arent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5">
                <a:latin typeface="Franklin Gothic Book"/>
                <a:cs typeface="Franklin Gothic Book"/>
              </a:rPr>
              <a:t> esempio,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troviamo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’au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omobile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rive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rva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mpre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sione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spin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l’estern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agire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ando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circolare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analiz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0">
                <a:latin typeface="Franklin Gothic Book"/>
                <a:cs typeface="Franklin Gothic Book"/>
              </a:rPr>
              <a:t>rifer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solidale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iferiment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inerzial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trifuga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 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reale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’espressione 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utilizzata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semplifi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are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calc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reale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tri</a:t>
            </a:r>
            <a:r>
              <a:rPr dirty="0" sz="2400" spc="-20">
                <a:latin typeface="Franklin Gothic Book"/>
                <a:cs typeface="Franklin Gothic Book"/>
              </a:rPr>
              <a:t>pet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 spc="-10">
                <a:latin typeface="Franklin Gothic Book"/>
                <a:cs typeface="Franklin Gothic Book"/>
              </a:rPr>
              <a:t> tra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010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odu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differenza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 b="1" i="1">
                <a:latin typeface="Franklin Gothic Book"/>
                <a:cs typeface="Franklin Gothic Book"/>
              </a:rPr>
              <a:t>C</a:t>
            </a:r>
            <a:r>
              <a:rPr dirty="0" sz="2400" spc="-15" b="1" i="1">
                <a:latin typeface="Franklin Gothic Book"/>
                <a:cs typeface="Franklin Gothic Book"/>
              </a:rPr>
              <a:t>in</a:t>
            </a:r>
            <a:r>
              <a:rPr dirty="0" sz="2400" spc="-10" b="1" i="1">
                <a:latin typeface="Franklin Gothic Book"/>
                <a:cs typeface="Franklin Gothic Book"/>
              </a:rPr>
              <a:t>e</a:t>
            </a:r>
            <a:r>
              <a:rPr dirty="0" sz="2400" spc="-20" b="1" i="1">
                <a:latin typeface="Franklin Gothic Book"/>
                <a:cs typeface="Franklin Gothic Book"/>
              </a:rPr>
              <a:t>ma</a:t>
            </a:r>
            <a:r>
              <a:rPr dirty="0" sz="2400" spc="-20" b="1" i="1">
                <a:latin typeface="Franklin Gothic Book"/>
                <a:cs typeface="Franklin Gothic Book"/>
              </a:rPr>
              <a:t>t</a:t>
            </a:r>
            <a:r>
              <a:rPr dirty="0" sz="2400" spc="-15" b="1" i="1">
                <a:latin typeface="Franklin Gothic Book"/>
                <a:cs typeface="Franklin Gothic Book"/>
              </a:rPr>
              <a:t>ic</a:t>
            </a:r>
            <a:r>
              <a:rPr dirty="0" sz="2400" spc="-15" b="1" i="1">
                <a:latin typeface="Franklin Gothic Book"/>
                <a:cs typeface="Franklin Gothic Book"/>
              </a:rPr>
              <a:t>a</a:t>
            </a:r>
            <a:r>
              <a:rPr dirty="0" sz="2400" spc="275" b="1" i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descrit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termini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eometri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  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l’utiliz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o  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</a:t>
            </a:r>
            <a:r>
              <a:rPr dirty="0" sz="2400" spc="-15">
                <a:latin typeface="Franklin Gothic Book"/>
                <a:cs typeface="Franklin Gothic Book"/>
              </a:rPr>
              <a:t> 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dinam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ramo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mecca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occ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dello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udio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dei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corpi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delle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sue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ause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termini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cr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ti,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circo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tanze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rminano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ano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parol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dell‘interazione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l‘ambiente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circostant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dinami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a,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Principi</a:t>
            </a:r>
            <a:r>
              <a:rPr dirty="0" sz="2400" spc="254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27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N</a:t>
            </a:r>
            <a:r>
              <a:rPr dirty="0" sz="2400" spc="-30" i="1">
                <a:latin typeface="Franklin Gothic Book"/>
                <a:cs typeface="Franklin Gothic Book"/>
              </a:rPr>
              <a:t>e</a:t>
            </a:r>
            <a:r>
              <a:rPr dirty="0" sz="2400" spc="-15" i="1">
                <a:latin typeface="Franklin Gothic Book"/>
                <a:cs typeface="Franklin Gothic Book"/>
              </a:rPr>
              <a:t>wton</a:t>
            </a:r>
            <a:r>
              <a:rPr dirty="0" sz="2400" spc="265" i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fisico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britan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proposti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ba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bra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mecca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290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ap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enti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rifer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inerzial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manifest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-10">
                <a:latin typeface="Franklin Gothic Book"/>
                <a:cs typeface="Franklin Gothic Book"/>
              </a:rPr>
              <a:t> delle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inerzial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od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arenti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egate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all’inerzia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rpi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ossia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loro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propens</a:t>
            </a:r>
            <a:r>
              <a:rPr dirty="0" sz="2400" spc="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rvare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mantenere</a:t>
            </a:r>
            <a:r>
              <a:rPr dirty="0" sz="2400" spc="-10">
                <a:latin typeface="Franklin Gothic Book"/>
                <a:cs typeface="Franklin Gothic Book"/>
              </a:rPr>
              <a:t> 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iline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realtà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orza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trifuga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ze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arenti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incon</a:t>
            </a:r>
            <a:r>
              <a:rPr dirty="0" sz="2400" spc="-15">
                <a:latin typeface="Franklin Gothic Book"/>
                <a:cs typeface="Franklin Gothic Book"/>
              </a:rPr>
              <a:t>triamo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otidiana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Ad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auto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us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fre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io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d’iner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ia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nostro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</a:t>
            </a:r>
            <a:r>
              <a:rPr dirty="0" sz="2400" spc="-3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tende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mantenere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aveva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a.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apparente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ale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l’autob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mentre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cità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inerzial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5372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6870" indent="-344170">
              <a:lnSpc>
                <a:spcPts val="2825"/>
              </a:lnSpc>
              <a:buFont typeface="Franklin Gothic Medium"/>
              <a:buAutoNum type="arabicParenR"/>
              <a:tabLst>
                <a:tab pos="357505" algn="l"/>
              </a:tabLst>
            </a:pP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20" b="1">
                <a:latin typeface="Franklin Gothic Medium"/>
                <a:cs typeface="Franklin Gothic Medium"/>
              </a:rPr>
              <a:t>ent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mazioni:</a:t>
            </a:r>
            <a:endParaRPr sz="2400">
              <a:latin typeface="Franklin Gothic Medium"/>
              <a:cs typeface="Franklin Gothic Medium"/>
            </a:endParaRPr>
          </a:p>
          <a:p>
            <a:pPr marL="355600" marR="5080" indent="-342900">
              <a:lnSpc>
                <a:spcPct val="76700"/>
              </a:lnSpc>
              <a:spcBef>
                <a:spcPts val="615"/>
              </a:spcBef>
              <a:tabLst>
                <a:tab pos="680085" algn="l"/>
                <a:tab pos="1545590" algn="l"/>
                <a:tab pos="2172335" algn="l"/>
                <a:tab pos="3229610" algn="l"/>
                <a:tab pos="3603625" algn="l"/>
                <a:tab pos="4560570" algn="l"/>
                <a:tab pos="5229860" algn="l"/>
                <a:tab pos="5662930" algn="l"/>
                <a:tab pos="6287770" algn="l"/>
                <a:tab pos="6579870" algn="l"/>
                <a:tab pos="7851775" algn="l"/>
              </a:tabLst>
            </a:pPr>
            <a:r>
              <a:rPr dirty="0" sz="2400" spc="5" b="1">
                <a:latin typeface="Franklin Gothic Medium"/>
                <a:cs typeface="Franklin Gothic Medium"/>
              </a:rPr>
              <a:t>•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uò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restare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10" b="1">
                <a:latin typeface="Franklin Gothic Medium"/>
                <a:cs typeface="Franklin Gothic Medium"/>
              </a:rPr>
              <a:t>ui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sol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se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non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20" b="1">
                <a:latin typeface="Franklin Gothic Medium"/>
                <a:cs typeface="Franklin Gothic Medium"/>
              </a:rPr>
              <a:t>so</a:t>
            </a:r>
            <a:r>
              <a:rPr dirty="0" sz="2400" b="1">
                <a:latin typeface="Franklin Gothic Medium"/>
                <a:cs typeface="Franklin Gothic Medium"/>
              </a:rPr>
              <a:t>g</a:t>
            </a:r>
            <a:r>
              <a:rPr dirty="0" sz="2400" spc="-20" b="1">
                <a:latin typeface="Franklin Gothic Medium"/>
                <a:cs typeface="Franklin Gothic Medium"/>
              </a:rPr>
              <a:t>get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es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rn</a:t>
            </a:r>
            <a:r>
              <a:rPr dirty="0" sz="240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;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5080" indent="-342900">
              <a:lnSpc>
                <a:spcPct val="76500"/>
              </a:lnSpc>
              <a:spcBef>
                <a:spcPts val="565"/>
              </a:spcBef>
            </a:pPr>
            <a:r>
              <a:rPr dirty="0" sz="2400" spc="5" b="1">
                <a:latin typeface="Franklin Gothic Medium"/>
                <a:cs typeface="Franklin Gothic Medium"/>
              </a:rPr>
              <a:t>•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8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90" b="1">
                <a:latin typeface="Franklin Gothic Medium"/>
                <a:cs typeface="Franklin Gothic Medium"/>
              </a:rPr>
              <a:t> </a:t>
            </a:r>
            <a:r>
              <a:rPr dirty="0" sz="2400" spc="-4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uniformi,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9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qualunque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si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3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3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ro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ri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ossono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realizzarsi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0" b="1">
                <a:latin typeface="Franklin Gothic Medium"/>
                <a:cs typeface="Franklin Gothic Medium"/>
              </a:rPr>
              <a:t>risultante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10" b="1">
                <a:latin typeface="Franklin Gothic Medium"/>
                <a:cs typeface="Franklin Gothic Medium"/>
              </a:rPr>
              <a:t>delle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rze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ge</a:t>
            </a:r>
            <a:r>
              <a:rPr dirty="0" sz="2400" spc="-5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ull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;</a:t>
            </a:r>
            <a:endParaRPr sz="2400">
              <a:latin typeface="Franklin Gothic Medium"/>
              <a:cs typeface="Franklin Gothic Medium"/>
            </a:endParaRPr>
          </a:p>
          <a:p>
            <a:pPr marL="355600" marR="5715" indent="-342900">
              <a:lnSpc>
                <a:spcPct val="76300"/>
              </a:lnSpc>
              <a:spcBef>
                <a:spcPts val="575"/>
              </a:spcBef>
            </a:pPr>
            <a:r>
              <a:rPr dirty="0" sz="2400" spc="-5" b="1">
                <a:latin typeface="Franklin Gothic Medium"/>
                <a:cs typeface="Franklin Gothic Medium"/>
              </a:rPr>
              <a:t>•</a:t>
            </a:r>
            <a:r>
              <a:rPr dirty="0" sz="2400" spc="-15" b="1">
                <a:latin typeface="Franklin Gothic Medium"/>
                <a:cs typeface="Franklin Gothic Medium"/>
              </a:rPr>
              <a:t>su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spc="2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in</a:t>
            </a:r>
            <a:r>
              <a:rPr dirty="0" sz="2400" spc="18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mov</a:t>
            </a:r>
            <a:r>
              <a:rPr dirty="0" sz="2400" spc="-20" b="1">
                <a:latin typeface="Franklin Gothic Medium"/>
                <a:cs typeface="Franklin Gothic Medium"/>
              </a:rPr>
              <a:t>i</a:t>
            </a:r>
            <a:r>
              <a:rPr dirty="0" sz="2400" spc="-25" b="1">
                <a:latin typeface="Franklin Gothic Medium"/>
                <a:cs typeface="Franklin Gothic Medium"/>
              </a:rPr>
              <a:t>me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pos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no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agi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19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rze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risu</a:t>
            </a:r>
            <a:r>
              <a:rPr dirty="0" sz="2400" spc="-2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tan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ull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;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isp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20" b="1">
                <a:latin typeface="Franklin Gothic Medium"/>
                <a:cs typeface="Franklin Gothic Medium"/>
              </a:rPr>
              <a:t>tivament</a:t>
            </a:r>
            <a:r>
              <a:rPr dirty="0" sz="2400" spc="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2400">
              <a:latin typeface="Times New Roman"/>
              <a:cs typeface="Times New Roman"/>
            </a:endParaRPr>
          </a:p>
          <a:p>
            <a:pPr lvl="1" marL="339725" indent="-327025">
              <a:lnSpc>
                <a:spcPts val="2825"/>
              </a:lnSpc>
              <a:buFont typeface="Franklin Gothic Book"/>
              <a:buAutoNum type="alphaLcParenR"/>
              <a:tabLst>
                <a:tab pos="34036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fals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0">
                <a:latin typeface="Franklin Gothic Book"/>
                <a:cs typeface="Franklin Gothic Book"/>
              </a:rPr>
              <a:t>vera</a:t>
            </a:r>
            <a:endParaRPr sz="2400">
              <a:latin typeface="Franklin Gothic Book"/>
              <a:cs typeface="Franklin Gothic Book"/>
            </a:endParaRPr>
          </a:p>
          <a:p>
            <a:pPr lvl="1" marL="341630" indent="-328930">
              <a:lnSpc>
                <a:spcPts val="2780"/>
              </a:lnSpc>
              <a:buFont typeface="Franklin Gothic Book"/>
              <a:buAutoNum type="alphaLcParenR"/>
              <a:tabLst>
                <a:tab pos="34226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Fal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vera</a:t>
            </a:r>
            <a:endParaRPr sz="2400">
              <a:latin typeface="Franklin Gothic Book"/>
              <a:cs typeface="Franklin Gothic Book"/>
            </a:endParaRPr>
          </a:p>
          <a:p>
            <a:pPr lvl="1" marL="318770" indent="-306070">
              <a:lnSpc>
                <a:spcPts val="2780"/>
              </a:lnSpc>
              <a:buFont typeface="Franklin Gothic Book"/>
              <a:buAutoNum type="alphaLcParenR"/>
              <a:tabLst>
                <a:tab pos="31940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ra,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0">
                <a:latin typeface="Franklin Gothic Book"/>
                <a:cs typeface="Franklin Gothic Book"/>
              </a:rPr>
              <a:t>vera</a:t>
            </a:r>
            <a:endParaRPr sz="2400">
              <a:latin typeface="Franklin Gothic Book"/>
              <a:cs typeface="Franklin Gothic Book"/>
            </a:endParaRPr>
          </a:p>
          <a:p>
            <a:pPr lvl="1" marL="340995" indent="-328295">
              <a:lnSpc>
                <a:spcPts val="2775"/>
              </a:lnSpc>
              <a:buFont typeface="Franklin Gothic Book"/>
              <a:buAutoNum type="alphaLcParenR"/>
              <a:tabLst>
                <a:tab pos="3416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lsa,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fals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lvl="1" marL="335280" indent="-322580">
              <a:lnSpc>
                <a:spcPts val="2825"/>
              </a:lnSpc>
              <a:buFont typeface="Franklin Gothic Book"/>
              <a:buAutoNum type="alphaLcParenR"/>
              <a:tabLst>
                <a:tab pos="335915" algn="l"/>
              </a:tabLst>
            </a:pPr>
            <a:r>
              <a:rPr dirty="0" sz="2400">
                <a:latin typeface="Franklin Gothic Book"/>
                <a:cs typeface="Franklin Gothic Book"/>
              </a:rPr>
              <a:t>Falsa,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fals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falsa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7916545" cy="3950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346075" indent="-342900">
              <a:lnSpc>
                <a:spcPct val="76200"/>
              </a:lnSpc>
              <a:buFont typeface="Franklin Gothic Medium"/>
              <a:buAutoNum type="arabicParenR" startAt="2"/>
              <a:tabLst>
                <a:tab pos="357505" algn="l"/>
              </a:tabLst>
            </a:pP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mazio</a:t>
            </a:r>
            <a:r>
              <a:rPr dirty="0" sz="2400" spc="-5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tta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iamo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em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imento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zial</a:t>
            </a:r>
            <a:r>
              <a:rPr dirty="0" sz="2400" spc="5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Franklin Gothic Medium"/>
              <a:buAutoNum type="arabicParenR" startAt="2"/>
            </a:pPr>
            <a:endParaRPr sz="2900">
              <a:latin typeface="Times New Roman"/>
              <a:cs typeface="Times New Roman"/>
            </a:endParaRPr>
          </a:p>
          <a:p>
            <a:pPr lvl="1" marL="355600" marR="5080" indent="-342900">
              <a:lnSpc>
                <a:spcPct val="76300"/>
              </a:lnSpc>
              <a:buFont typeface="Franklin Gothic Book"/>
              <a:buAutoNum type="alphaLcParenR"/>
              <a:tabLst>
                <a:tab pos="34036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esti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osservatori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accelerazione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movim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lvl="1" marL="355600" marR="311150" indent="-342900">
              <a:lnSpc>
                <a:spcPct val="76200"/>
              </a:lnSpc>
              <a:spcBef>
                <a:spcPts val="590"/>
              </a:spcBef>
              <a:buFont typeface="Franklin Gothic Book"/>
              <a:buAutoNum type="alphaLcParenR"/>
              <a:tabLst>
                <a:tab pos="34226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esti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osservatori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differente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accelerazione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movim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endParaRPr sz="2400">
              <a:latin typeface="Franklin Gothic Book"/>
              <a:cs typeface="Franklin Gothic Book"/>
            </a:endParaRPr>
          </a:p>
          <a:p>
            <a:pPr lvl="1" marL="318770" indent="-306070">
              <a:lnSpc>
                <a:spcPts val="2435"/>
              </a:lnSpc>
              <a:buFont typeface="Franklin Gothic Book"/>
              <a:buAutoNum type="alphaLcParenR"/>
              <a:tabLst>
                <a:tab pos="31940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osservatori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esti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riferimenti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490"/>
              </a:lnSpc>
            </a:pPr>
            <a:r>
              <a:rPr dirty="0" sz="2400">
                <a:latin typeface="Franklin Gothic Book"/>
                <a:cs typeface="Franklin Gothic Book"/>
              </a:rPr>
              <a:t>descriv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fe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ome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osservati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differe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endParaRPr sz="2400">
              <a:latin typeface="Franklin Gothic Book"/>
              <a:cs typeface="Franklin Gothic Book"/>
            </a:endParaRPr>
          </a:p>
          <a:p>
            <a:pPr lvl="1" marL="341630" indent="-328930">
              <a:lnSpc>
                <a:spcPts val="2825"/>
              </a:lnSpc>
              <a:buFont typeface="Franklin Gothic Book"/>
              <a:buAutoNum type="alphaLcParenR" startAt="4"/>
              <a:tabLst>
                <a:tab pos="342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c’è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ssun 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ame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336155" cy="3463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Franklin Gothic Medium"/>
              <a:buAutoNum type="arabicParenR" startAt="3"/>
              <a:tabLst>
                <a:tab pos="357505" algn="l"/>
              </a:tabLst>
            </a:pP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ò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10" b="1">
                <a:latin typeface="Franklin Gothic Medium"/>
                <a:cs typeface="Franklin Gothic Medium"/>
              </a:rPr>
              <a:t>ic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ezi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lo?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Franklin Gothic Medium"/>
              <a:buAutoNum type="arabicParenR" startAt="3"/>
            </a:pPr>
            <a:endParaRPr sz="2300">
              <a:latin typeface="Times New Roman"/>
              <a:cs typeface="Times New Roman"/>
            </a:endParaRPr>
          </a:p>
          <a:p>
            <a:pPr lvl="1" marL="340360" indent="-327660">
              <a:lnSpc>
                <a:spcPts val="2825"/>
              </a:lnSpc>
              <a:buFont typeface="Franklin Gothic Book"/>
              <a:buAutoNum type="alphaLcParenR"/>
              <a:tabLst>
                <a:tab pos="34036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No,mai</a:t>
            </a:r>
            <a:endParaRPr sz="2400">
              <a:latin typeface="Franklin Gothic Book"/>
              <a:cs typeface="Franklin Gothic Book"/>
            </a:endParaRPr>
          </a:p>
          <a:p>
            <a:pPr lvl="1" marL="341630" indent="-328930">
              <a:lnSpc>
                <a:spcPts val="2780"/>
              </a:lnSpc>
              <a:buFont typeface="Franklin Gothic Book"/>
              <a:buAutoNum type="alphaLcParenR"/>
              <a:tabLst>
                <a:tab pos="34226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perpendicolar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v.</a:t>
            </a:r>
            <a:endParaRPr sz="2400">
              <a:latin typeface="Franklin Gothic Book"/>
              <a:cs typeface="Franklin Gothic Book"/>
            </a:endParaRPr>
          </a:p>
          <a:p>
            <a:pPr lvl="1" marL="318770" indent="-306070">
              <a:lnSpc>
                <a:spcPts val="2780"/>
              </a:lnSpc>
              <a:buFont typeface="Franklin Gothic Book"/>
              <a:buAutoNum type="alphaLcParenR"/>
              <a:tabLst>
                <a:tab pos="31940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llela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v</a:t>
            </a:r>
            <a:endParaRPr sz="2400">
              <a:latin typeface="Franklin Gothic Book"/>
              <a:cs typeface="Franklin Gothic Book"/>
            </a:endParaRPr>
          </a:p>
          <a:p>
            <a:pPr lvl="1" marL="340995" indent="-328295">
              <a:lnSpc>
                <a:spcPts val="2770"/>
              </a:lnSpc>
              <a:buFont typeface="Franklin Gothic Book"/>
              <a:buAutoNum type="alphaLcParenR"/>
              <a:tabLst>
                <a:tab pos="34163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llela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v</a:t>
            </a:r>
            <a:endParaRPr sz="2400">
              <a:latin typeface="Franklin Gothic Book"/>
              <a:cs typeface="Franklin Gothic Book"/>
            </a:endParaRPr>
          </a:p>
          <a:p>
            <a:pPr lvl="1" marL="335280" indent="-322580">
              <a:lnSpc>
                <a:spcPts val="2825"/>
              </a:lnSpc>
              <a:buFont typeface="Franklin Gothic Book"/>
              <a:buAutoNum type="alphaLcParenR"/>
              <a:tabLst>
                <a:tab pos="33591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perpendicolar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v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Eser</a:t>
            </a:r>
            <a:r>
              <a:rPr dirty="0" spc="-25"/>
              <a:t>c</a:t>
            </a:r>
            <a:r>
              <a:rPr dirty="0" spc="-10"/>
              <a:t>izio</a:t>
            </a:r>
            <a:r>
              <a:rPr dirty="0" spc="-5"/>
              <a:t> </a:t>
            </a:r>
            <a:r>
              <a:rPr dirty="0" spc="-10"/>
              <a:t>p</a:t>
            </a:r>
            <a:r>
              <a:rPr dirty="0" spc="-15"/>
              <a:t>roposto: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760577" y="2061719"/>
            <a:ext cx="7722870" cy="144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50800" marR="5080" indent="-38100">
              <a:lnSpc>
                <a:spcPct val="76400"/>
              </a:lnSpc>
            </a:pPr>
            <a:r>
              <a:rPr dirty="0" sz="2400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scimmi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9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8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mass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9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1</a:t>
            </a:r>
            <a:r>
              <a:rPr dirty="0" sz="2400" b="1">
                <a:latin typeface="Franklin Gothic Medium"/>
                <a:cs typeface="Franklin Gothic Medium"/>
              </a:rPr>
              <a:t>0</a:t>
            </a:r>
            <a:r>
              <a:rPr dirty="0" sz="2400" spc="80" b="1">
                <a:latin typeface="Franklin Gothic Medium"/>
                <a:cs typeface="Franklin Gothic Medium"/>
              </a:rPr>
              <a:t> </a:t>
            </a:r>
            <a:r>
              <a:rPr dirty="0" sz="2400" spc="-25" b="1">
                <a:latin typeface="Franklin Gothic Medium"/>
                <a:cs typeface="Franklin Gothic Medium"/>
              </a:rPr>
              <a:t>k</a:t>
            </a:r>
            <a:r>
              <a:rPr dirty="0" sz="2400" spc="-15" b="1">
                <a:latin typeface="Franklin Gothic Medium"/>
                <a:cs typeface="Franklin Gothic Medium"/>
              </a:rPr>
              <a:t>g</a:t>
            </a:r>
            <a:r>
              <a:rPr dirty="0" sz="2400" spc="9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deve</a:t>
            </a:r>
            <a:r>
              <a:rPr dirty="0" sz="2400" spc="9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</a:t>
            </a:r>
            <a:r>
              <a:rPr dirty="0" sz="2400" spc="10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cid</a:t>
            </a:r>
            <a:r>
              <a:rPr dirty="0" sz="2400" spc="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se</a:t>
            </a:r>
            <a:r>
              <a:rPr dirty="0" sz="2400" spc="9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disc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nde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pp</a:t>
            </a:r>
            <a:r>
              <a:rPr dirty="0" sz="2400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1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sali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1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lun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1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una</a:t>
            </a:r>
            <a:r>
              <a:rPr dirty="0" sz="2400" spc="1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rda,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con</a:t>
            </a:r>
            <a:r>
              <a:rPr dirty="0" sz="2400" spc="17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lo</a:t>
            </a:r>
            <a:r>
              <a:rPr dirty="0" sz="2400" spc="18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opo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18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all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latin typeface="Franklin Gothic Medium"/>
                <a:cs typeface="Franklin Gothic Medium"/>
              </a:rPr>
              <a:t>g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ri</a:t>
            </a:r>
            <a:r>
              <a:rPr dirty="0" sz="2400" spc="-20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 il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5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peso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6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risu</a:t>
            </a: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20" b="1">
                <a:latin typeface="Franklin Gothic Medium"/>
                <a:cs typeface="Franklin Gothic Medium"/>
              </a:rPr>
              <a:t>tant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54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sull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7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a.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5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l‘acc</a:t>
            </a:r>
            <a:r>
              <a:rPr dirty="0" sz="2400" spc="-15" b="1">
                <a:latin typeface="Franklin Gothic Medium"/>
                <a:cs typeface="Franklin Gothic Medium"/>
              </a:rPr>
              <a:t>ele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azione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6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ella</a:t>
            </a:r>
            <a:r>
              <a:rPr dirty="0" sz="2400" spc="-20" b="1">
                <a:latin typeface="Franklin Gothic Medium"/>
                <a:cs typeface="Franklin Gothic Medium"/>
              </a:rPr>
              <a:t> scimm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7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90" b="1">
                <a:latin typeface="Franklin Gothic Medium"/>
                <a:cs typeface="Franklin Gothic Medium"/>
              </a:rPr>
              <a:t> </a:t>
            </a:r>
            <a:r>
              <a:rPr dirty="0" sz="2400" spc="-25" b="1">
                <a:latin typeface="Franklin Gothic Medium"/>
                <a:cs typeface="Franklin Gothic Medium"/>
              </a:rPr>
              <a:t>mo</a:t>
            </a:r>
            <a:r>
              <a:rPr dirty="0" sz="2400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ulo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7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</a:t>
            </a:r>
            <a:r>
              <a:rPr dirty="0" sz="2400" spc="-3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le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7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g</a:t>
            </a:r>
            <a:r>
              <a:rPr dirty="0" sz="2400" spc="-5" b="1">
                <a:latin typeface="Franklin Gothic Medium"/>
                <a:cs typeface="Franklin Gothic Medium"/>
              </a:rPr>
              <a:t>/</a:t>
            </a:r>
            <a:r>
              <a:rPr dirty="0" sz="2400" spc="-2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Qua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8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vale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7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nella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8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migli</a:t>
            </a:r>
            <a:r>
              <a:rPr dirty="0" sz="2400" spc="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del</a:t>
            </a:r>
            <a:r>
              <a:rPr dirty="0" sz="2400" spc="-10" b="1">
                <a:latin typeface="Franklin Gothic Medium"/>
                <a:cs typeface="Franklin Gothic Medium"/>
              </a:rPr>
              <a:t>le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ipo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esi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pes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is</a:t>
            </a:r>
            <a:r>
              <a:rPr dirty="0" sz="2400" spc="-15" b="1">
                <a:latin typeface="Franklin Gothic Medium"/>
                <a:cs typeface="Franklin Gothic Medium"/>
              </a:rPr>
              <a:t>ultante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sul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448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  <a:p>
            <a:pPr marL="88900">
              <a:lnSpc>
                <a:spcPts val="2825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825"/>
              </a:lnSpc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scimm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ferma,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accata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corda,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12700" marR="3183255" indent="3505200">
              <a:lnSpc>
                <a:spcPct val="192600"/>
              </a:lnSpc>
              <a:spcBef>
                <a:spcPts val="10"/>
              </a:spcBef>
            </a:pPr>
            <a:r>
              <a:rPr dirty="0" sz="2400" spc="-5">
                <a:latin typeface="Franklin Gothic Book"/>
                <a:cs typeface="Franklin Gothic Book"/>
              </a:rPr>
              <a:t>P=m*g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kg*9</a:t>
            </a:r>
            <a:r>
              <a:rPr dirty="0" sz="2400">
                <a:latin typeface="Franklin Gothic Book"/>
                <a:cs typeface="Franklin Gothic Book"/>
              </a:rPr>
              <a:t>,8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m/s^</a:t>
            </a:r>
            <a:r>
              <a:rPr dirty="0" sz="2400" spc="-5">
                <a:latin typeface="Franklin Gothic Book"/>
                <a:cs typeface="Franklin Gothic Book"/>
              </a:rPr>
              <a:t>2=9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N,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irc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scimmia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nde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d’ine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zia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iner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=m*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8</a:t>
            </a:r>
            <a:r>
              <a:rPr dirty="0" sz="2400">
                <a:latin typeface="Franklin Gothic Book"/>
                <a:cs typeface="Franklin Gothic Book"/>
              </a:rPr>
              <a:t>/2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m/s^</a:t>
            </a:r>
            <a:r>
              <a:rPr dirty="0" sz="2400" spc="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ovve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rzi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=49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P-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iner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=R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9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N,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irc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Bibliografi</a:t>
            </a:r>
            <a:r>
              <a:rPr dirty="0" spc="-15"/>
              <a:t>a</a:t>
            </a:r>
            <a:r>
              <a:rPr dirty="0" spc="20"/>
              <a:t> </a:t>
            </a:r>
            <a:r>
              <a:rPr dirty="0" spc="-20"/>
              <a:t>e</a:t>
            </a:r>
            <a:r>
              <a:rPr dirty="0" spc="-15"/>
              <a:t>d</a:t>
            </a:r>
            <a:r>
              <a:rPr dirty="0"/>
              <a:t> </a:t>
            </a:r>
            <a:r>
              <a:rPr dirty="0" spc="-15"/>
              <a:t>ap</a:t>
            </a:r>
            <a:r>
              <a:rPr dirty="0" spc="-10"/>
              <a:t>p</a:t>
            </a:r>
            <a:r>
              <a:rPr dirty="0" spc="-15"/>
              <a:t>rondimen</a:t>
            </a:r>
            <a:r>
              <a:rPr dirty="0" spc="-30"/>
              <a:t>t</a:t>
            </a:r>
            <a:r>
              <a:rPr dirty="0" spc="-10"/>
              <a:t>i: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28305" cy="343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Resnick,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llid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Ambrosian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Serway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Jewett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EdiSES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Gatti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Dispe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se_di_Fisica/Dinamica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isalent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Panare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udiamo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Zanich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lli </a:t>
            </a:r>
            <a:r>
              <a:rPr dirty="0" sz="2400" spc="-10">
                <a:latin typeface="Franklin Gothic Book"/>
                <a:cs typeface="Franklin Gothic Book"/>
              </a:rPr>
              <a:t>onli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scuol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Mecca</a:t>
            </a:r>
            <a:r>
              <a:rPr dirty="0" spc="-30"/>
              <a:t>n</a:t>
            </a:r>
            <a:r>
              <a:rPr dirty="0" spc="-10"/>
              <a:t>ica</a:t>
            </a:r>
            <a:r>
              <a:rPr dirty="0"/>
              <a:t> </a:t>
            </a:r>
            <a:r>
              <a:rPr dirty="0" spc="-15"/>
              <a:t>classica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31480" cy="29921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3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dinam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cond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inna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1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rifere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'e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sio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rabili: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il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180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p</a:t>
            </a:r>
            <a:r>
              <a:rPr dirty="0" sz="2400" spc="-10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nto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170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ma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eriale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Tutt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gg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riferite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materiale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posson</a:t>
            </a:r>
            <a:r>
              <a:rPr dirty="0" sz="2400">
                <a:latin typeface="Franklin Gothic Book"/>
                <a:cs typeface="Franklin Gothic Book"/>
              </a:rPr>
              <a:t>o essere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 estese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corpi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real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Inoltre,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onsidera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bili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^8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sioni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mag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ior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sist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mi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atomic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  si  </a:t>
            </a:r>
            <a:r>
              <a:rPr dirty="0" sz="2400" spc="-10">
                <a:latin typeface="Franklin Gothic Book"/>
                <a:cs typeface="Franklin Gothic Book"/>
              </a:rPr>
              <a:t>tr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 in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este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parlerem</a:t>
            </a:r>
            <a:r>
              <a:rPr dirty="0" sz="2400">
                <a:latin typeface="Franklin Gothic Book"/>
                <a:cs typeface="Franklin Gothic Book"/>
              </a:rPr>
              <a:t>o  di  </a:t>
            </a:r>
            <a:r>
              <a:rPr dirty="0" sz="2400" i="1"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latin typeface="Franklin Gothic Book"/>
                <a:cs typeface="Franklin Gothic Book"/>
              </a:rPr>
              <a:t>e</a:t>
            </a:r>
            <a:r>
              <a:rPr dirty="0" sz="2400" spc="-5" i="1">
                <a:latin typeface="Franklin Gothic Book"/>
                <a:cs typeface="Franklin Gothic Book"/>
              </a:rPr>
              <a:t>ccanica</a:t>
            </a:r>
            <a:r>
              <a:rPr dirty="0" sz="2400" spc="-5" i="1">
                <a:latin typeface="Franklin Gothic Book"/>
                <a:cs typeface="Franklin Gothic Book"/>
              </a:rPr>
              <a:t> classic</a:t>
            </a:r>
            <a:r>
              <a:rPr dirty="0" sz="2400" i="1">
                <a:latin typeface="Franklin Gothic Book"/>
                <a:cs typeface="Franklin Gothic Book"/>
              </a:rPr>
              <a:t>a.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443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Corp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moto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ase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teoria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aristo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rite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eva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mantenere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fosse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alche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usa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fornisse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"</a:t>
            </a:r>
            <a:r>
              <a:rPr dirty="0" sz="2400">
                <a:latin typeface="Franklin Gothic Book"/>
                <a:cs typeface="Franklin Gothic Book"/>
              </a:rPr>
              <a:t>spi</a:t>
            </a:r>
            <a:r>
              <a:rPr dirty="0" sz="2400" spc="-15">
                <a:latin typeface="Franklin Gothic Book"/>
                <a:cs typeface="Franklin Gothic Book"/>
              </a:rPr>
              <a:t>nt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"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15">
                <a:latin typeface="Franklin Gothic Book"/>
                <a:cs typeface="Franklin Gothic Book"/>
              </a:rPr>
              <a:t> corpo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naturale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fosse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l‘assenza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movime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 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esta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avreb</a:t>
            </a:r>
            <a:r>
              <a:rPr dirty="0" sz="2400" spc="-3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cessariamente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arrest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suo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era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sup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ortata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oggetto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appli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ava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rna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5">
                <a:latin typeface="Franklin Gothic Book"/>
                <a:cs typeface="Franklin Gothic Book"/>
              </a:rPr>
              <a:t>osservava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arrest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rsi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scadere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licat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31480" cy="4994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50">
                <a:solidFill>
                  <a:srgbClr val="871E33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’i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zia e l’at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ri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D’altronde,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sottolinea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inerzi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facile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Terra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deg</a:t>
            </a:r>
            <a:r>
              <a:rPr dirty="0" sz="2400" spc="-3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Se 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maginiamo 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una 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sfera 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piccol</a:t>
            </a:r>
            <a:r>
              <a:rPr dirty="0" sz="2400">
                <a:latin typeface="Franklin Gothic Book"/>
                <a:cs typeface="Franklin Gothic Book"/>
              </a:rPr>
              <a:t>e 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dimensi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labile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iale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superficie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oriz</a:t>
            </a:r>
            <a:r>
              <a:rPr dirty="0" sz="2400" spc="-20">
                <a:latin typeface="Franklin Gothic Book"/>
                <a:cs typeface="Franklin Gothic Book"/>
              </a:rPr>
              <a:t>zont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olto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estesa,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nos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15">
                <a:latin typeface="Franklin Gothic Book"/>
                <a:cs typeface="Franklin Gothic Book"/>
              </a:rPr>
              <a:t> esperienza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biglia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rallenta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fino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fermars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;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dovuto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interagis</a:t>
            </a:r>
            <a:r>
              <a:rPr dirty="0" sz="2400">
                <a:latin typeface="Franklin Gothic Book"/>
                <a:cs typeface="Franklin Gothic Book"/>
              </a:rPr>
              <a:t>ce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5">
                <a:latin typeface="Franklin Gothic Book"/>
                <a:cs typeface="Franklin Gothic Book"/>
              </a:rPr>
              <a:t> pian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l'aria.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migliori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levigatezza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magari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oduciamo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vuoto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pall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percorr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sempre</a:t>
            </a:r>
            <a:r>
              <a:rPr dirty="0" sz="2400">
                <a:latin typeface="Franklin Gothic Book"/>
                <a:cs typeface="Franklin Gothic Book"/>
              </a:rPr>
              <a:t> più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rada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0">
                <a:latin typeface="Franklin Gothic Book"/>
                <a:cs typeface="Franklin Gothic Book"/>
              </a:rPr>
              <a:t>arrest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rs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30845" cy="5275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Esperimen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lileo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realtà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alileo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prima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w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capirono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riusci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sim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elimi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osserver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po,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dopo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l'applica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licat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dere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iline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senza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soluzione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contin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Galileo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cond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sse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esperimento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10">
                <a:latin typeface="Franklin Gothic Book"/>
                <a:cs typeface="Franklin Gothic Book"/>
              </a:rPr>
              <a:t> ridurre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effetti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 spc="-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Fece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scivo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riduceva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linazione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osservò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perco</a:t>
            </a:r>
            <a:r>
              <a:rPr dirty="0" sz="2400">
                <a:latin typeface="Franklin Gothic Book"/>
                <a:cs typeface="Franklin Gothic Book"/>
              </a:rPr>
              <a:t>rso,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arrestar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tanto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minore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l’in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linazione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piano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veloc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dimin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tanto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ù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anto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nore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l’incli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 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 spc="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oi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l’incli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era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lla,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muoveva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</a:t>
            </a:r>
            <a:r>
              <a:rPr dirty="0" sz="2400" spc="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risultante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rettilineo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iform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Esperimen</a:t>
            </a:r>
            <a:r>
              <a:rPr dirty="0" spc="-75"/>
              <a:t>t</a:t>
            </a:r>
            <a:r>
              <a:rPr dirty="0" spc="-15"/>
              <a:t>o</a:t>
            </a:r>
            <a:r>
              <a:rPr dirty="0" spc="2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25"/>
              <a:t>G</a:t>
            </a:r>
            <a:r>
              <a:rPr dirty="0" spc="-25"/>
              <a:t>a</a:t>
            </a:r>
            <a:r>
              <a:rPr dirty="0" spc="-10"/>
              <a:t>lileo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4249952"/>
            <a:ext cx="8031480" cy="889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Estrapola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discor</a:t>
            </a: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evi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ce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oc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orre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tamen</a:t>
            </a:r>
            <a:r>
              <a:rPr dirty="0" sz="2400" spc="-1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mette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mantenerlo</a:t>
            </a:r>
            <a:r>
              <a:rPr dirty="0" sz="2400">
                <a:latin typeface="Franklin Gothic Book"/>
                <a:cs typeface="Franklin Gothic Book"/>
              </a:rPr>
              <a:t> 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08175" y="2492375"/>
            <a:ext cx="1151255" cy="1224280"/>
          </a:xfrm>
          <a:custGeom>
            <a:avLst/>
            <a:gdLst/>
            <a:ahLst/>
            <a:cxnLst/>
            <a:rect l="l" t="t" r="r" b="b"/>
            <a:pathLst>
              <a:path w="1151255" h="1224279">
                <a:moveTo>
                  <a:pt x="0" y="0"/>
                </a:moveTo>
                <a:lnTo>
                  <a:pt x="1151001" y="12238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59176" y="2276475"/>
            <a:ext cx="1513205" cy="1440180"/>
          </a:xfrm>
          <a:custGeom>
            <a:avLst/>
            <a:gdLst/>
            <a:ahLst/>
            <a:cxnLst/>
            <a:rect l="l" t="t" r="r" b="b"/>
            <a:pathLst>
              <a:path w="1513204" h="1440179">
                <a:moveTo>
                  <a:pt x="0" y="1439926"/>
                </a:moveTo>
                <a:lnTo>
                  <a:pt x="151282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59176" y="2205101"/>
            <a:ext cx="4465955" cy="1511300"/>
          </a:xfrm>
          <a:custGeom>
            <a:avLst/>
            <a:gdLst/>
            <a:ahLst/>
            <a:cxnLst/>
            <a:rect l="l" t="t" r="r" b="b"/>
            <a:pathLst>
              <a:path w="4465955" h="1511300">
                <a:moveTo>
                  <a:pt x="0" y="1511300"/>
                </a:moveTo>
                <a:lnTo>
                  <a:pt x="4465574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49450" y="2276475"/>
            <a:ext cx="360680" cy="360680"/>
          </a:xfrm>
          <a:custGeom>
            <a:avLst/>
            <a:gdLst/>
            <a:ahLst/>
            <a:cxnLst/>
            <a:rect l="l" t="t" r="r" b="b"/>
            <a:pathLst>
              <a:path w="360680" h="360680">
                <a:moveTo>
                  <a:pt x="180212" y="0"/>
                </a:moveTo>
                <a:lnTo>
                  <a:pt x="136893" y="5235"/>
                </a:lnTo>
                <a:lnTo>
                  <a:pt x="97377" y="20107"/>
                </a:lnTo>
                <a:lnTo>
                  <a:pt x="62916" y="43367"/>
                </a:lnTo>
                <a:lnTo>
                  <a:pt x="34759" y="73764"/>
                </a:lnTo>
                <a:lnTo>
                  <a:pt x="14156" y="110049"/>
                </a:lnTo>
                <a:lnTo>
                  <a:pt x="2357" y="150972"/>
                </a:lnTo>
                <a:lnTo>
                  <a:pt x="0" y="180212"/>
                </a:lnTo>
                <a:lnTo>
                  <a:pt x="597" y="194981"/>
                </a:lnTo>
                <a:lnTo>
                  <a:pt x="9183" y="237140"/>
                </a:lnTo>
                <a:lnTo>
                  <a:pt x="26990" y="275102"/>
                </a:lnTo>
                <a:lnTo>
                  <a:pt x="52768" y="307609"/>
                </a:lnTo>
                <a:lnTo>
                  <a:pt x="85267" y="333404"/>
                </a:lnTo>
                <a:lnTo>
                  <a:pt x="123236" y="351230"/>
                </a:lnTo>
                <a:lnTo>
                  <a:pt x="165427" y="359827"/>
                </a:lnTo>
                <a:lnTo>
                  <a:pt x="180212" y="360425"/>
                </a:lnTo>
                <a:lnTo>
                  <a:pt x="194981" y="359827"/>
                </a:lnTo>
                <a:lnTo>
                  <a:pt x="237140" y="351230"/>
                </a:lnTo>
                <a:lnTo>
                  <a:pt x="275102" y="333404"/>
                </a:lnTo>
                <a:lnTo>
                  <a:pt x="307609" y="307609"/>
                </a:lnTo>
                <a:lnTo>
                  <a:pt x="333404" y="275102"/>
                </a:lnTo>
                <a:lnTo>
                  <a:pt x="351230" y="237140"/>
                </a:lnTo>
                <a:lnTo>
                  <a:pt x="359827" y="194981"/>
                </a:lnTo>
                <a:lnTo>
                  <a:pt x="360425" y="180212"/>
                </a:lnTo>
                <a:lnTo>
                  <a:pt x="359827" y="165427"/>
                </a:lnTo>
                <a:lnTo>
                  <a:pt x="351230" y="123236"/>
                </a:lnTo>
                <a:lnTo>
                  <a:pt x="333404" y="85267"/>
                </a:lnTo>
                <a:lnTo>
                  <a:pt x="307609" y="52768"/>
                </a:lnTo>
                <a:lnTo>
                  <a:pt x="275102" y="26990"/>
                </a:lnTo>
                <a:lnTo>
                  <a:pt x="237140" y="9183"/>
                </a:lnTo>
                <a:lnTo>
                  <a:pt x="194981" y="597"/>
                </a:lnTo>
                <a:lnTo>
                  <a:pt x="18021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949450" y="2276475"/>
            <a:ext cx="360680" cy="360680"/>
          </a:xfrm>
          <a:custGeom>
            <a:avLst/>
            <a:gdLst/>
            <a:ahLst/>
            <a:cxnLst/>
            <a:rect l="l" t="t" r="r" b="b"/>
            <a:pathLst>
              <a:path w="360680" h="360680">
                <a:moveTo>
                  <a:pt x="0" y="180212"/>
                </a:moveTo>
                <a:lnTo>
                  <a:pt x="5235" y="136893"/>
                </a:lnTo>
                <a:lnTo>
                  <a:pt x="20107" y="97377"/>
                </a:lnTo>
                <a:lnTo>
                  <a:pt x="43367" y="62916"/>
                </a:lnTo>
                <a:lnTo>
                  <a:pt x="73764" y="34759"/>
                </a:lnTo>
                <a:lnTo>
                  <a:pt x="110049" y="14156"/>
                </a:lnTo>
                <a:lnTo>
                  <a:pt x="150972" y="2357"/>
                </a:lnTo>
                <a:lnTo>
                  <a:pt x="180212" y="0"/>
                </a:lnTo>
                <a:lnTo>
                  <a:pt x="194981" y="597"/>
                </a:lnTo>
                <a:lnTo>
                  <a:pt x="237140" y="9183"/>
                </a:lnTo>
                <a:lnTo>
                  <a:pt x="275102" y="26990"/>
                </a:lnTo>
                <a:lnTo>
                  <a:pt x="307609" y="52768"/>
                </a:lnTo>
                <a:lnTo>
                  <a:pt x="333404" y="85267"/>
                </a:lnTo>
                <a:lnTo>
                  <a:pt x="351230" y="123236"/>
                </a:lnTo>
                <a:lnTo>
                  <a:pt x="359827" y="165427"/>
                </a:lnTo>
                <a:lnTo>
                  <a:pt x="360425" y="180212"/>
                </a:lnTo>
                <a:lnTo>
                  <a:pt x="359827" y="194981"/>
                </a:lnTo>
                <a:lnTo>
                  <a:pt x="351230" y="237140"/>
                </a:lnTo>
                <a:lnTo>
                  <a:pt x="333404" y="275102"/>
                </a:lnTo>
                <a:lnTo>
                  <a:pt x="307609" y="307609"/>
                </a:lnTo>
                <a:lnTo>
                  <a:pt x="275102" y="333404"/>
                </a:lnTo>
                <a:lnTo>
                  <a:pt x="237140" y="351230"/>
                </a:lnTo>
                <a:lnTo>
                  <a:pt x="194981" y="359827"/>
                </a:lnTo>
                <a:lnTo>
                  <a:pt x="180212" y="360425"/>
                </a:lnTo>
                <a:lnTo>
                  <a:pt x="165427" y="359827"/>
                </a:lnTo>
                <a:lnTo>
                  <a:pt x="123236" y="351230"/>
                </a:lnTo>
                <a:lnTo>
                  <a:pt x="85267" y="333404"/>
                </a:lnTo>
                <a:lnTo>
                  <a:pt x="52768" y="307609"/>
                </a:lnTo>
                <a:lnTo>
                  <a:pt x="26990" y="275102"/>
                </a:lnTo>
                <a:lnTo>
                  <a:pt x="9183" y="237140"/>
                </a:lnTo>
                <a:lnTo>
                  <a:pt x="597" y="194981"/>
                </a:lnTo>
                <a:lnTo>
                  <a:pt x="0" y="18021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95801" y="2257425"/>
            <a:ext cx="360680" cy="360680"/>
          </a:xfrm>
          <a:custGeom>
            <a:avLst/>
            <a:gdLst/>
            <a:ahLst/>
            <a:cxnLst/>
            <a:rect l="l" t="t" r="r" b="b"/>
            <a:pathLst>
              <a:path w="360679" h="360680">
                <a:moveTo>
                  <a:pt x="180086" y="0"/>
                </a:moveTo>
                <a:lnTo>
                  <a:pt x="136815" y="5235"/>
                </a:lnTo>
                <a:lnTo>
                  <a:pt x="97333" y="20107"/>
                </a:lnTo>
                <a:lnTo>
                  <a:pt x="62895" y="43367"/>
                </a:lnTo>
                <a:lnTo>
                  <a:pt x="34751" y="73764"/>
                </a:lnTo>
                <a:lnTo>
                  <a:pt x="14154" y="110049"/>
                </a:lnTo>
                <a:lnTo>
                  <a:pt x="2357" y="150972"/>
                </a:lnTo>
                <a:lnTo>
                  <a:pt x="0" y="180212"/>
                </a:lnTo>
                <a:lnTo>
                  <a:pt x="597" y="194981"/>
                </a:lnTo>
                <a:lnTo>
                  <a:pt x="9182" y="237140"/>
                </a:lnTo>
                <a:lnTo>
                  <a:pt x="26985" y="275102"/>
                </a:lnTo>
                <a:lnTo>
                  <a:pt x="52752" y="307609"/>
                </a:lnTo>
                <a:lnTo>
                  <a:pt x="85232" y="333404"/>
                </a:lnTo>
                <a:lnTo>
                  <a:pt x="123171" y="351230"/>
                </a:lnTo>
                <a:lnTo>
                  <a:pt x="165318" y="359827"/>
                </a:lnTo>
                <a:lnTo>
                  <a:pt x="180086" y="360425"/>
                </a:lnTo>
                <a:lnTo>
                  <a:pt x="194871" y="359827"/>
                </a:lnTo>
                <a:lnTo>
                  <a:pt x="237062" y="351230"/>
                </a:lnTo>
                <a:lnTo>
                  <a:pt x="275031" y="333404"/>
                </a:lnTo>
                <a:lnTo>
                  <a:pt x="307530" y="307609"/>
                </a:lnTo>
                <a:lnTo>
                  <a:pt x="333308" y="275102"/>
                </a:lnTo>
                <a:lnTo>
                  <a:pt x="351115" y="237140"/>
                </a:lnTo>
                <a:lnTo>
                  <a:pt x="359701" y="194981"/>
                </a:lnTo>
                <a:lnTo>
                  <a:pt x="360299" y="180212"/>
                </a:lnTo>
                <a:lnTo>
                  <a:pt x="359701" y="165427"/>
                </a:lnTo>
                <a:lnTo>
                  <a:pt x="351115" y="123236"/>
                </a:lnTo>
                <a:lnTo>
                  <a:pt x="333308" y="85267"/>
                </a:lnTo>
                <a:lnTo>
                  <a:pt x="307530" y="52768"/>
                </a:lnTo>
                <a:lnTo>
                  <a:pt x="275031" y="26990"/>
                </a:lnTo>
                <a:lnTo>
                  <a:pt x="237062" y="9183"/>
                </a:lnTo>
                <a:lnTo>
                  <a:pt x="194871" y="597"/>
                </a:lnTo>
                <a:lnTo>
                  <a:pt x="18008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95801" y="2257425"/>
            <a:ext cx="360680" cy="360680"/>
          </a:xfrm>
          <a:custGeom>
            <a:avLst/>
            <a:gdLst/>
            <a:ahLst/>
            <a:cxnLst/>
            <a:rect l="l" t="t" r="r" b="b"/>
            <a:pathLst>
              <a:path w="360679" h="360680">
                <a:moveTo>
                  <a:pt x="0" y="180212"/>
                </a:moveTo>
                <a:lnTo>
                  <a:pt x="5234" y="136893"/>
                </a:lnTo>
                <a:lnTo>
                  <a:pt x="20104" y="97377"/>
                </a:lnTo>
                <a:lnTo>
                  <a:pt x="43355" y="62916"/>
                </a:lnTo>
                <a:lnTo>
                  <a:pt x="73737" y="34759"/>
                </a:lnTo>
                <a:lnTo>
                  <a:pt x="109995" y="14156"/>
                </a:lnTo>
                <a:lnTo>
                  <a:pt x="150879" y="2357"/>
                </a:lnTo>
                <a:lnTo>
                  <a:pt x="180086" y="0"/>
                </a:lnTo>
                <a:lnTo>
                  <a:pt x="194871" y="597"/>
                </a:lnTo>
                <a:lnTo>
                  <a:pt x="237062" y="9183"/>
                </a:lnTo>
                <a:lnTo>
                  <a:pt x="275031" y="26990"/>
                </a:lnTo>
                <a:lnTo>
                  <a:pt x="307530" y="52768"/>
                </a:lnTo>
                <a:lnTo>
                  <a:pt x="333308" y="85267"/>
                </a:lnTo>
                <a:lnTo>
                  <a:pt x="351115" y="123236"/>
                </a:lnTo>
                <a:lnTo>
                  <a:pt x="359701" y="165427"/>
                </a:lnTo>
                <a:lnTo>
                  <a:pt x="360299" y="180212"/>
                </a:lnTo>
                <a:lnTo>
                  <a:pt x="359701" y="194981"/>
                </a:lnTo>
                <a:lnTo>
                  <a:pt x="351115" y="237140"/>
                </a:lnTo>
                <a:lnTo>
                  <a:pt x="333308" y="275102"/>
                </a:lnTo>
                <a:lnTo>
                  <a:pt x="307530" y="307609"/>
                </a:lnTo>
                <a:lnTo>
                  <a:pt x="275031" y="333404"/>
                </a:lnTo>
                <a:lnTo>
                  <a:pt x="237062" y="351230"/>
                </a:lnTo>
                <a:lnTo>
                  <a:pt x="194871" y="359827"/>
                </a:lnTo>
                <a:lnTo>
                  <a:pt x="180086" y="360425"/>
                </a:lnTo>
                <a:lnTo>
                  <a:pt x="165318" y="359827"/>
                </a:lnTo>
                <a:lnTo>
                  <a:pt x="123171" y="351230"/>
                </a:lnTo>
                <a:lnTo>
                  <a:pt x="85232" y="333404"/>
                </a:lnTo>
                <a:lnTo>
                  <a:pt x="52752" y="307609"/>
                </a:lnTo>
                <a:lnTo>
                  <a:pt x="26985" y="275102"/>
                </a:lnTo>
                <a:lnTo>
                  <a:pt x="9182" y="237140"/>
                </a:lnTo>
                <a:lnTo>
                  <a:pt x="597" y="194981"/>
                </a:lnTo>
                <a:lnTo>
                  <a:pt x="0" y="180212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659626" y="3357498"/>
            <a:ext cx="360680" cy="359410"/>
          </a:xfrm>
          <a:custGeom>
            <a:avLst/>
            <a:gdLst/>
            <a:ahLst/>
            <a:cxnLst/>
            <a:rect l="l" t="t" r="r" b="b"/>
            <a:pathLst>
              <a:path w="360679" h="359410">
                <a:moveTo>
                  <a:pt x="180085" y="0"/>
                </a:moveTo>
                <a:lnTo>
                  <a:pt x="136815" y="5218"/>
                </a:lnTo>
                <a:lnTo>
                  <a:pt x="97333" y="20039"/>
                </a:lnTo>
                <a:lnTo>
                  <a:pt x="62895" y="43213"/>
                </a:lnTo>
                <a:lnTo>
                  <a:pt x="34751" y="73490"/>
                </a:lnTo>
                <a:lnTo>
                  <a:pt x="14154" y="109620"/>
                </a:lnTo>
                <a:lnTo>
                  <a:pt x="2357" y="150354"/>
                </a:lnTo>
                <a:lnTo>
                  <a:pt x="0" y="179450"/>
                </a:lnTo>
                <a:lnTo>
                  <a:pt x="597" y="194162"/>
                </a:lnTo>
                <a:lnTo>
                  <a:pt x="9182" y="236152"/>
                </a:lnTo>
                <a:lnTo>
                  <a:pt x="26985" y="273956"/>
                </a:lnTo>
                <a:lnTo>
                  <a:pt x="52752" y="306324"/>
                </a:lnTo>
                <a:lnTo>
                  <a:pt x="85232" y="332004"/>
                </a:lnTo>
                <a:lnTo>
                  <a:pt x="123171" y="349748"/>
                </a:lnTo>
                <a:lnTo>
                  <a:pt x="165318" y="358306"/>
                </a:lnTo>
                <a:lnTo>
                  <a:pt x="180085" y="358901"/>
                </a:lnTo>
                <a:lnTo>
                  <a:pt x="194871" y="358306"/>
                </a:lnTo>
                <a:lnTo>
                  <a:pt x="237062" y="349748"/>
                </a:lnTo>
                <a:lnTo>
                  <a:pt x="275031" y="332004"/>
                </a:lnTo>
                <a:lnTo>
                  <a:pt x="307530" y="306324"/>
                </a:lnTo>
                <a:lnTo>
                  <a:pt x="333308" y="273956"/>
                </a:lnTo>
                <a:lnTo>
                  <a:pt x="351115" y="236152"/>
                </a:lnTo>
                <a:lnTo>
                  <a:pt x="359701" y="194162"/>
                </a:lnTo>
                <a:lnTo>
                  <a:pt x="360299" y="179450"/>
                </a:lnTo>
                <a:lnTo>
                  <a:pt x="359701" y="164739"/>
                </a:lnTo>
                <a:lnTo>
                  <a:pt x="351115" y="122749"/>
                </a:lnTo>
                <a:lnTo>
                  <a:pt x="333308" y="84945"/>
                </a:lnTo>
                <a:lnTo>
                  <a:pt x="307530" y="52577"/>
                </a:lnTo>
                <a:lnTo>
                  <a:pt x="275031" y="26897"/>
                </a:lnTo>
                <a:lnTo>
                  <a:pt x="237062" y="9153"/>
                </a:lnTo>
                <a:lnTo>
                  <a:pt x="194871" y="595"/>
                </a:lnTo>
                <a:lnTo>
                  <a:pt x="180085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659626" y="3357498"/>
            <a:ext cx="360680" cy="359410"/>
          </a:xfrm>
          <a:custGeom>
            <a:avLst/>
            <a:gdLst/>
            <a:ahLst/>
            <a:cxnLst/>
            <a:rect l="l" t="t" r="r" b="b"/>
            <a:pathLst>
              <a:path w="360679" h="359410">
                <a:moveTo>
                  <a:pt x="0" y="179450"/>
                </a:moveTo>
                <a:lnTo>
                  <a:pt x="5234" y="136342"/>
                </a:lnTo>
                <a:lnTo>
                  <a:pt x="20104" y="97004"/>
                </a:lnTo>
                <a:lnTo>
                  <a:pt x="43355" y="62685"/>
                </a:lnTo>
                <a:lnTo>
                  <a:pt x="73737" y="34637"/>
                </a:lnTo>
                <a:lnTo>
                  <a:pt x="109995" y="14108"/>
                </a:lnTo>
                <a:lnTo>
                  <a:pt x="150879" y="2350"/>
                </a:lnTo>
                <a:lnTo>
                  <a:pt x="180085" y="0"/>
                </a:lnTo>
                <a:lnTo>
                  <a:pt x="194871" y="595"/>
                </a:lnTo>
                <a:lnTo>
                  <a:pt x="237062" y="9153"/>
                </a:lnTo>
                <a:lnTo>
                  <a:pt x="275031" y="26897"/>
                </a:lnTo>
                <a:lnTo>
                  <a:pt x="307530" y="52577"/>
                </a:lnTo>
                <a:lnTo>
                  <a:pt x="333308" y="84945"/>
                </a:lnTo>
                <a:lnTo>
                  <a:pt x="351115" y="122749"/>
                </a:lnTo>
                <a:lnTo>
                  <a:pt x="359701" y="164739"/>
                </a:lnTo>
                <a:lnTo>
                  <a:pt x="360299" y="179450"/>
                </a:lnTo>
                <a:lnTo>
                  <a:pt x="359701" y="194162"/>
                </a:lnTo>
                <a:lnTo>
                  <a:pt x="351115" y="236152"/>
                </a:lnTo>
                <a:lnTo>
                  <a:pt x="333308" y="273956"/>
                </a:lnTo>
                <a:lnTo>
                  <a:pt x="307530" y="306324"/>
                </a:lnTo>
                <a:lnTo>
                  <a:pt x="275031" y="332004"/>
                </a:lnTo>
                <a:lnTo>
                  <a:pt x="237062" y="349748"/>
                </a:lnTo>
                <a:lnTo>
                  <a:pt x="194871" y="358306"/>
                </a:lnTo>
                <a:lnTo>
                  <a:pt x="180085" y="358901"/>
                </a:lnTo>
                <a:lnTo>
                  <a:pt x="165318" y="358306"/>
                </a:lnTo>
                <a:lnTo>
                  <a:pt x="123171" y="349748"/>
                </a:lnTo>
                <a:lnTo>
                  <a:pt x="85232" y="332004"/>
                </a:lnTo>
                <a:lnTo>
                  <a:pt x="52752" y="306324"/>
                </a:lnTo>
                <a:lnTo>
                  <a:pt x="26985" y="273956"/>
                </a:lnTo>
                <a:lnTo>
                  <a:pt x="9182" y="236152"/>
                </a:lnTo>
                <a:lnTo>
                  <a:pt x="597" y="194162"/>
                </a:lnTo>
                <a:lnTo>
                  <a:pt x="0" y="1794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172200" y="2205101"/>
            <a:ext cx="358775" cy="360680"/>
          </a:xfrm>
          <a:custGeom>
            <a:avLst/>
            <a:gdLst/>
            <a:ahLst/>
            <a:cxnLst/>
            <a:rect l="l" t="t" r="r" b="b"/>
            <a:pathLst>
              <a:path w="358775" h="360680">
                <a:moveTo>
                  <a:pt x="179450" y="0"/>
                </a:moveTo>
                <a:lnTo>
                  <a:pt x="136301" y="5234"/>
                </a:lnTo>
                <a:lnTo>
                  <a:pt x="96948" y="20104"/>
                </a:lnTo>
                <a:lnTo>
                  <a:pt x="62633" y="43355"/>
                </a:lnTo>
                <a:lnTo>
                  <a:pt x="34600" y="73737"/>
                </a:lnTo>
                <a:lnTo>
                  <a:pt x="14091" y="109995"/>
                </a:lnTo>
                <a:lnTo>
                  <a:pt x="2346" y="150879"/>
                </a:lnTo>
                <a:lnTo>
                  <a:pt x="0" y="180086"/>
                </a:lnTo>
                <a:lnTo>
                  <a:pt x="594" y="194871"/>
                </a:lnTo>
                <a:lnTo>
                  <a:pt x="9140" y="237062"/>
                </a:lnTo>
                <a:lnTo>
                  <a:pt x="26867" y="275031"/>
                </a:lnTo>
                <a:lnTo>
                  <a:pt x="52530" y="307530"/>
                </a:lnTo>
                <a:lnTo>
                  <a:pt x="84888" y="333308"/>
                </a:lnTo>
                <a:lnTo>
                  <a:pt x="122700" y="351115"/>
                </a:lnTo>
                <a:lnTo>
                  <a:pt x="164722" y="359701"/>
                </a:lnTo>
                <a:lnTo>
                  <a:pt x="179450" y="360299"/>
                </a:lnTo>
                <a:lnTo>
                  <a:pt x="194161" y="359701"/>
                </a:lnTo>
                <a:lnTo>
                  <a:pt x="236139" y="351115"/>
                </a:lnTo>
                <a:lnTo>
                  <a:pt x="273921" y="333308"/>
                </a:lnTo>
                <a:lnTo>
                  <a:pt x="306260" y="307530"/>
                </a:lnTo>
                <a:lnTo>
                  <a:pt x="331913" y="275031"/>
                </a:lnTo>
                <a:lnTo>
                  <a:pt x="349635" y="237062"/>
                </a:lnTo>
                <a:lnTo>
                  <a:pt x="358180" y="194871"/>
                </a:lnTo>
                <a:lnTo>
                  <a:pt x="358775" y="180086"/>
                </a:lnTo>
                <a:lnTo>
                  <a:pt x="358180" y="165318"/>
                </a:lnTo>
                <a:lnTo>
                  <a:pt x="349635" y="123171"/>
                </a:lnTo>
                <a:lnTo>
                  <a:pt x="331913" y="85232"/>
                </a:lnTo>
                <a:lnTo>
                  <a:pt x="306260" y="52752"/>
                </a:lnTo>
                <a:lnTo>
                  <a:pt x="273921" y="26985"/>
                </a:lnTo>
                <a:lnTo>
                  <a:pt x="236139" y="9182"/>
                </a:lnTo>
                <a:lnTo>
                  <a:pt x="194161" y="597"/>
                </a:lnTo>
                <a:lnTo>
                  <a:pt x="17945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172200" y="2205101"/>
            <a:ext cx="358775" cy="360680"/>
          </a:xfrm>
          <a:custGeom>
            <a:avLst/>
            <a:gdLst/>
            <a:ahLst/>
            <a:cxnLst/>
            <a:rect l="l" t="t" r="r" b="b"/>
            <a:pathLst>
              <a:path w="358775" h="360680">
                <a:moveTo>
                  <a:pt x="0" y="180086"/>
                </a:moveTo>
                <a:lnTo>
                  <a:pt x="5210" y="136815"/>
                </a:lnTo>
                <a:lnTo>
                  <a:pt x="20015" y="97333"/>
                </a:lnTo>
                <a:lnTo>
                  <a:pt x="43170" y="62895"/>
                </a:lnTo>
                <a:lnTo>
                  <a:pt x="73435" y="34751"/>
                </a:lnTo>
                <a:lnTo>
                  <a:pt x="109567" y="14154"/>
                </a:lnTo>
                <a:lnTo>
                  <a:pt x="150323" y="2357"/>
                </a:lnTo>
                <a:lnTo>
                  <a:pt x="179450" y="0"/>
                </a:lnTo>
                <a:lnTo>
                  <a:pt x="194161" y="597"/>
                </a:lnTo>
                <a:lnTo>
                  <a:pt x="236139" y="9182"/>
                </a:lnTo>
                <a:lnTo>
                  <a:pt x="273921" y="26985"/>
                </a:lnTo>
                <a:lnTo>
                  <a:pt x="306260" y="52752"/>
                </a:lnTo>
                <a:lnTo>
                  <a:pt x="331913" y="85232"/>
                </a:lnTo>
                <a:lnTo>
                  <a:pt x="349635" y="123171"/>
                </a:lnTo>
                <a:lnTo>
                  <a:pt x="358180" y="165318"/>
                </a:lnTo>
                <a:lnTo>
                  <a:pt x="358775" y="180086"/>
                </a:lnTo>
                <a:lnTo>
                  <a:pt x="358180" y="194871"/>
                </a:lnTo>
                <a:lnTo>
                  <a:pt x="349635" y="237062"/>
                </a:lnTo>
                <a:lnTo>
                  <a:pt x="331913" y="275031"/>
                </a:lnTo>
                <a:lnTo>
                  <a:pt x="306260" y="307530"/>
                </a:lnTo>
                <a:lnTo>
                  <a:pt x="273921" y="333308"/>
                </a:lnTo>
                <a:lnTo>
                  <a:pt x="236139" y="351115"/>
                </a:lnTo>
                <a:lnTo>
                  <a:pt x="194161" y="359701"/>
                </a:lnTo>
                <a:lnTo>
                  <a:pt x="179450" y="360299"/>
                </a:lnTo>
                <a:lnTo>
                  <a:pt x="164722" y="359701"/>
                </a:lnTo>
                <a:lnTo>
                  <a:pt x="122700" y="351115"/>
                </a:lnTo>
                <a:lnTo>
                  <a:pt x="84888" y="333308"/>
                </a:lnTo>
                <a:lnTo>
                  <a:pt x="52530" y="307530"/>
                </a:lnTo>
                <a:lnTo>
                  <a:pt x="26867" y="275031"/>
                </a:lnTo>
                <a:lnTo>
                  <a:pt x="9140" y="237062"/>
                </a:lnTo>
                <a:lnTo>
                  <a:pt x="594" y="194871"/>
                </a:lnTo>
                <a:lnTo>
                  <a:pt x="0" y="18008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16012" y="3716401"/>
            <a:ext cx="6985634" cy="0"/>
          </a:xfrm>
          <a:custGeom>
            <a:avLst/>
            <a:gdLst/>
            <a:ahLst/>
            <a:cxnLst/>
            <a:rect l="l" t="t" r="r" b="b"/>
            <a:pathLst>
              <a:path w="6985634" h="0">
                <a:moveTo>
                  <a:pt x="0" y="0"/>
                </a:moveTo>
                <a:lnTo>
                  <a:pt x="6985063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24075" y="2492375"/>
            <a:ext cx="0" cy="1250950"/>
          </a:xfrm>
          <a:custGeom>
            <a:avLst/>
            <a:gdLst/>
            <a:ahLst/>
            <a:cxnLst/>
            <a:rect l="l" t="t" r="r" b="b"/>
            <a:pathLst>
              <a:path w="0" h="1250950">
                <a:moveTo>
                  <a:pt x="0" y="0"/>
                </a:moveTo>
                <a:lnTo>
                  <a:pt x="0" y="125095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875398" y="3511550"/>
            <a:ext cx="576580" cy="76200"/>
          </a:xfrm>
          <a:custGeom>
            <a:avLst/>
            <a:gdLst/>
            <a:ahLst/>
            <a:cxnLst/>
            <a:rect l="l" t="t" r="r" b="b"/>
            <a:pathLst>
              <a:path w="576579" h="76200">
                <a:moveTo>
                  <a:pt x="500125" y="0"/>
                </a:moveTo>
                <a:lnTo>
                  <a:pt x="500125" y="76200"/>
                </a:lnTo>
                <a:lnTo>
                  <a:pt x="557276" y="47625"/>
                </a:lnTo>
                <a:lnTo>
                  <a:pt x="512825" y="47625"/>
                </a:lnTo>
                <a:lnTo>
                  <a:pt x="512825" y="28575"/>
                </a:lnTo>
                <a:lnTo>
                  <a:pt x="557276" y="28575"/>
                </a:lnTo>
                <a:lnTo>
                  <a:pt x="500125" y="0"/>
                </a:lnTo>
                <a:close/>
              </a:path>
              <a:path w="576579" h="76200">
                <a:moveTo>
                  <a:pt x="500125" y="28575"/>
                </a:moveTo>
                <a:lnTo>
                  <a:pt x="0" y="28575"/>
                </a:lnTo>
                <a:lnTo>
                  <a:pt x="0" y="47625"/>
                </a:lnTo>
                <a:lnTo>
                  <a:pt x="500125" y="47625"/>
                </a:lnTo>
                <a:lnTo>
                  <a:pt x="500125" y="28575"/>
                </a:lnTo>
                <a:close/>
              </a:path>
              <a:path w="576579" h="76200">
                <a:moveTo>
                  <a:pt x="557276" y="28575"/>
                </a:moveTo>
                <a:lnTo>
                  <a:pt x="512825" y="28575"/>
                </a:lnTo>
                <a:lnTo>
                  <a:pt x="512825" y="47625"/>
                </a:lnTo>
                <a:lnTo>
                  <a:pt x="557276" y="47625"/>
                </a:lnTo>
                <a:lnTo>
                  <a:pt x="576326" y="38100"/>
                </a:lnTo>
                <a:lnTo>
                  <a:pt x="557276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482344" y="2504605"/>
            <a:ext cx="19558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9" name="object 19"/>
          <p:cNvSpPr txBox="1"/>
          <p:nvPr/>
        </p:nvSpPr>
        <p:spPr>
          <a:xfrm>
            <a:off x="6380479" y="2963130"/>
            <a:ext cx="1014094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v=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ostante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290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Elemen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pe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tu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ban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Chi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ramen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cile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realiz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ndizi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15">
                <a:latin typeface="Franklin Gothic Book"/>
                <a:cs typeface="Franklin Gothic Book"/>
              </a:rPr>
              <a:t> corpo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giscan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esterne,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pensiam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ravi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Ci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uò</a:t>
            </a:r>
            <a:r>
              <a:rPr dirty="0" sz="2400" spc="-10">
                <a:latin typeface="Franklin Gothic Book"/>
                <a:cs typeface="Franklin Gothic Book"/>
              </a:rPr>
              <a:t> avvicinare,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ondizione,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rificanti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scin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'ari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  age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  in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ano </a:t>
            </a:r>
            <a:r>
              <a:rPr dirty="0" sz="2400" spc="-5">
                <a:latin typeface="Franklin Gothic Book"/>
                <a:cs typeface="Franklin Gothic Book"/>
              </a:rPr>
              <a:t> pe</a:t>
            </a:r>
            <a:r>
              <a:rPr dirty="0" sz="2400">
                <a:latin typeface="Franklin Gothic Book"/>
                <a:cs typeface="Franklin Gothic Book"/>
              </a:rPr>
              <a:t>r  ridurre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l'e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fetto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eralizzare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parl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tante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assenza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ester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applicate.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sis</a:t>
            </a:r>
            <a:r>
              <a:rPr dirty="0" sz="2400" spc="1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-1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1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fo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-5" i="1">
                <a:latin typeface="Franklin Gothic Book"/>
                <a:cs typeface="Franklin Gothic Book"/>
              </a:rPr>
              <a:t>ze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in </a:t>
            </a:r>
            <a:r>
              <a:rPr dirty="0" sz="2400" spc="-20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equi</a:t>
            </a:r>
            <a:r>
              <a:rPr dirty="0" sz="2400" spc="-15" i="1">
                <a:latin typeface="Franklin Gothic Book"/>
                <a:cs typeface="Franklin Gothic Book"/>
              </a:rPr>
              <a:t>l</a:t>
            </a:r>
            <a:r>
              <a:rPr dirty="0" sz="2400" spc="-15" i="1">
                <a:latin typeface="Franklin Gothic Book"/>
                <a:cs typeface="Franklin Gothic Book"/>
              </a:rPr>
              <a:t>ibri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15" i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intend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riale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3804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lileo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w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on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icolar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degli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esper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degli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cond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Galileo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w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capaci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separare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aspet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rni 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perturbanti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present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feno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dagli </a:t>
            </a:r>
            <a:r>
              <a:rPr dirty="0" sz="2400" spc="-15">
                <a:latin typeface="Franklin Gothic Book"/>
                <a:cs typeface="Franklin Gothic Book"/>
              </a:rPr>
              <a:t>aspet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fondamentali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essenzial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contro,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edussero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ficare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cessario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esterno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occorre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ssuna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rno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mantener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velo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acq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isi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2023-05-31T13:06:23Z</dcterms:created>
  <dcterms:modified xsi:type="dcterms:W3CDTF">2023-05-31T13:06:23Z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2016-10-11T00:00:00Z</vt:filetime>
  </property>
  <property fmtid="{D5CDD505-2E9C-101B-9397-08002B2CF9AE}" pid="3" name="LastSaved">
    <vt:filetime>2023-05-31T00:00:00Z</vt:filetime>
  </property>
</Properties>
</file>