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472560"/>
            <a:ext cx="8140395" cy="3383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309499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8030209" cy="2795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25"/>
              </a:lnSpc>
            </a:pP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UOL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VERSITÀ</a:t>
            </a:r>
            <a:r>
              <a:rPr dirty="0" sz="24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VA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RI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CENZA</a:t>
            </a:r>
            <a:endParaRPr sz="2400">
              <a:latin typeface="Franklin Gothic Book"/>
              <a:cs typeface="Franklin Gothic Book"/>
            </a:endParaRPr>
          </a:p>
          <a:p>
            <a:pPr algn="ctr" marR="635">
              <a:lnSpc>
                <a:spcPts val="2825"/>
              </a:lnSpc>
            </a:pP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uagl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st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udia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’ul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12700" marR="5080" indent="266700">
              <a:lnSpc>
                <a:spcPct val="102000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smette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econo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iche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nze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nze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dalla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 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divi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 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o,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diseg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nze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nel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lo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uzion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studio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ognu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aggiud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8030845" cy="4787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uagl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st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udia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’ul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am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20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st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iva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</a:t>
            </a:r>
            <a:r>
              <a:rPr dirty="0" sz="20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zion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vani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550">
              <a:latin typeface="Times New Roman"/>
              <a:cs typeface="Times New Roman"/>
            </a:endParaRPr>
          </a:p>
          <a:p>
            <a:pPr algn="just" marL="12700" marR="5080" indent="266700">
              <a:lnSpc>
                <a:spcPct val="101800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sugu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nza,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anni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egala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isf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’esistenza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diffic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279400">
              <a:lnSpc>
                <a:spcPct val="100000"/>
              </a:lnSpc>
              <a:spcBef>
                <a:spcPts val="480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?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715" indent="266700">
              <a:lnSpc>
                <a:spcPct val="101899"/>
              </a:lnSpc>
              <a:spcBef>
                <a:spcPts val="425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condiviso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designa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guagl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nze,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avoro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docente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anni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ivamen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con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e"  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app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na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iscrivon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studen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siamo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mo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ivamen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nze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cenz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omag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"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0845" cy="5005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266700">
              <a:lnSpc>
                <a:spcPct val="101899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river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aggiu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defi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umil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peral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assolu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Devo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ò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essa,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desc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e.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segno,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pola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simboli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simi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siasi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(co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sap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to,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non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ò,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ova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esame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iver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ibu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mostr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studen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dico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senso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studen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avi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stato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ì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he,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d’oggi,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met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degli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studenti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ase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ebbe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tù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esibis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(dip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econd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eppur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aspet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 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scuola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0845" cy="4779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tt’a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ascu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che,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sere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asme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far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conto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togr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).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ò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ova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onte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esegu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addizio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12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8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deve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rico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t’u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manda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potu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sue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?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).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lavoro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ezione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’it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combe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sui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nge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’eserc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Prover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ò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degli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studen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icem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po’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come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ò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esse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lo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sette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rispett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cosa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cora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casi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quan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egato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disast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osi,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occasioni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conoscenza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0845" cy="4779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si.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degli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esami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chie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hai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to?",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rispost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accede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ascol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ello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segn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avuto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ul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progra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mmi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sulle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tiche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esi,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ciso,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avedono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empo,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condizio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agedie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fami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sì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osaiche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li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spesso 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ri)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app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oss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egge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modus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ole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ghiam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conoscenza,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studio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diven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assai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import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00"/>
              </a:lnSpc>
              <a:spcBef>
                <a:spcPts val="430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onsabi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nseg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itic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stud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).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ei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diversi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ei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studen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Qua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contro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occhio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asi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sità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 spc="-5"/>
              <a:t>te</a:t>
            </a:r>
            <a:r>
              <a:rPr dirty="0" spc="-10"/>
              <a:t>r</a:t>
            </a:r>
            <a:r>
              <a:rPr dirty="0"/>
              <a:t>punzio</a:t>
            </a:r>
            <a:r>
              <a:rPr dirty="0" spc="-10"/>
              <a:t>n</a:t>
            </a:r>
            <a:r>
              <a:rPr dirty="0"/>
              <a:t>e</a:t>
            </a:r>
            <a:r>
              <a:rPr dirty="0" spc="2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Part</a:t>
            </a:r>
            <a:r>
              <a:rPr dirty="0"/>
              <a:t>e </a:t>
            </a:r>
            <a:r>
              <a:rPr dirty="0" spc="-1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1480" cy="3383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ann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iglia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e),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avrà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avor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scuo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senza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occup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715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deciso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"socie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conosce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"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’è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conoscenza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fondame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destin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econom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ividui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esti,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cend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iaz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fi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esun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a)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crescita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nze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che,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spave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tosi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diva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conoscenza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disuguag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nze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esistesse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io?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2023-04-05T16:07:50Z</dcterms:created>
  <dcterms:modified xsi:type="dcterms:W3CDTF">2023-04-05T16:07:50Z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2016-10-13T00:00:00Z</vt:filetime>
  </property>
  <property fmtid="{D5CDD505-2E9C-101B-9397-08002B2CF9AE}" pid="3" name="LastSaved">
    <vt:filetime>2023-04-05T00:00:00Z</vt:filetime>
  </property>
</Properties>
</file>